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Drawing"/>
          <p:cNvGrpSpPr/>
          <p:nvPr/>
        </p:nvGrpSpPr>
        <p:grpSpPr>
          <a:xfrm>
            <a:off x="692150" y="1885949"/>
            <a:ext cx="8769350" cy="4565651"/>
            <a:chOff x="0" y="0"/>
            <a:chExt cx="8769350" cy="4565650"/>
          </a:xfrm>
        </p:grpSpPr>
        <p:sp>
          <p:nvSpPr>
            <p:cNvPr id="119" name="Line"/>
            <p:cNvSpPr/>
            <p:nvPr/>
          </p:nvSpPr>
          <p:spPr>
            <a:xfrm>
              <a:off x="362800" y="43321"/>
              <a:ext cx="176950" cy="48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56" fill="norm" stroke="1" extrusionOk="0">
                  <a:moveTo>
                    <a:pt x="9926" y="8539"/>
                  </a:moveTo>
                  <a:cubicBezTo>
                    <a:pt x="9154" y="8162"/>
                    <a:pt x="8383" y="7785"/>
                    <a:pt x="7997" y="8021"/>
                  </a:cubicBezTo>
                  <a:cubicBezTo>
                    <a:pt x="7611" y="8256"/>
                    <a:pt x="7611" y="9105"/>
                    <a:pt x="6583" y="11180"/>
                  </a:cubicBezTo>
                  <a:cubicBezTo>
                    <a:pt x="5554" y="13256"/>
                    <a:pt x="3497" y="16557"/>
                    <a:pt x="2211" y="18490"/>
                  </a:cubicBezTo>
                  <a:cubicBezTo>
                    <a:pt x="926" y="20424"/>
                    <a:pt x="411" y="20990"/>
                    <a:pt x="154" y="20943"/>
                  </a:cubicBezTo>
                  <a:cubicBezTo>
                    <a:pt x="-103" y="20896"/>
                    <a:pt x="-103" y="20235"/>
                    <a:pt x="668" y="18396"/>
                  </a:cubicBezTo>
                  <a:cubicBezTo>
                    <a:pt x="1440" y="16557"/>
                    <a:pt x="2983" y="13539"/>
                    <a:pt x="5297" y="10426"/>
                  </a:cubicBezTo>
                  <a:cubicBezTo>
                    <a:pt x="7611" y="7313"/>
                    <a:pt x="10697" y="4106"/>
                    <a:pt x="12754" y="2267"/>
                  </a:cubicBezTo>
                  <a:cubicBezTo>
                    <a:pt x="14811" y="428"/>
                    <a:pt x="15840" y="-44"/>
                    <a:pt x="16611" y="3"/>
                  </a:cubicBezTo>
                  <a:cubicBezTo>
                    <a:pt x="17383" y="50"/>
                    <a:pt x="17897" y="616"/>
                    <a:pt x="18154" y="2786"/>
                  </a:cubicBezTo>
                  <a:cubicBezTo>
                    <a:pt x="18411" y="4955"/>
                    <a:pt x="18411" y="8728"/>
                    <a:pt x="18668" y="11699"/>
                  </a:cubicBezTo>
                  <a:cubicBezTo>
                    <a:pt x="18926" y="14670"/>
                    <a:pt x="19440" y="16840"/>
                    <a:pt x="19954" y="18349"/>
                  </a:cubicBezTo>
                  <a:cubicBezTo>
                    <a:pt x="20468" y="19858"/>
                    <a:pt x="20983" y="20707"/>
                    <a:pt x="21497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12750" y="279399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634999" y="73289"/>
              <a:ext cx="228601" cy="37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965"/>
                  </a:moveTo>
                  <a:cubicBezTo>
                    <a:pt x="200" y="1365"/>
                    <a:pt x="400" y="765"/>
                    <a:pt x="1100" y="405"/>
                  </a:cubicBezTo>
                  <a:cubicBezTo>
                    <a:pt x="1800" y="45"/>
                    <a:pt x="3000" y="-75"/>
                    <a:pt x="4600" y="45"/>
                  </a:cubicBezTo>
                  <a:cubicBezTo>
                    <a:pt x="6200" y="165"/>
                    <a:pt x="8200" y="525"/>
                    <a:pt x="9600" y="1725"/>
                  </a:cubicBezTo>
                  <a:cubicBezTo>
                    <a:pt x="11000" y="2925"/>
                    <a:pt x="11800" y="4965"/>
                    <a:pt x="11000" y="7845"/>
                  </a:cubicBezTo>
                  <a:cubicBezTo>
                    <a:pt x="10200" y="10725"/>
                    <a:pt x="7800" y="14445"/>
                    <a:pt x="6300" y="16545"/>
                  </a:cubicBezTo>
                  <a:cubicBezTo>
                    <a:pt x="4800" y="18645"/>
                    <a:pt x="4200" y="19125"/>
                    <a:pt x="3700" y="19725"/>
                  </a:cubicBezTo>
                  <a:cubicBezTo>
                    <a:pt x="3200" y="20325"/>
                    <a:pt x="2800" y="21045"/>
                    <a:pt x="3100" y="21285"/>
                  </a:cubicBezTo>
                  <a:cubicBezTo>
                    <a:pt x="3400" y="21525"/>
                    <a:pt x="4400" y="21285"/>
                    <a:pt x="7600" y="20445"/>
                  </a:cubicBezTo>
                  <a:cubicBezTo>
                    <a:pt x="10800" y="19605"/>
                    <a:pt x="16200" y="18165"/>
                    <a:pt x="21600" y="16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977900" y="1714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58850" y="3619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85900" y="17846"/>
              <a:ext cx="164595" cy="40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52" fill="norm" stroke="1" extrusionOk="0">
                  <a:moveTo>
                    <a:pt x="14123" y="7450"/>
                  </a:moveTo>
                  <a:cubicBezTo>
                    <a:pt x="13569" y="6891"/>
                    <a:pt x="13015" y="6331"/>
                    <a:pt x="12046" y="5884"/>
                  </a:cubicBezTo>
                  <a:cubicBezTo>
                    <a:pt x="11077" y="5436"/>
                    <a:pt x="9692" y="5100"/>
                    <a:pt x="8585" y="5156"/>
                  </a:cubicBezTo>
                  <a:cubicBezTo>
                    <a:pt x="7477" y="5212"/>
                    <a:pt x="6646" y="5660"/>
                    <a:pt x="5262" y="7562"/>
                  </a:cubicBezTo>
                  <a:cubicBezTo>
                    <a:pt x="3877" y="9465"/>
                    <a:pt x="1938" y="12822"/>
                    <a:pt x="969" y="15005"/>
                  </a:cubicBezTo>
                  <a:cubicBezTo>
                    <a:pt x="0" y="17187"/>
                    <a:pt x="0" y="18194"/>
                    <a:pt x="0" y="18978"/>
                  </a:cubicBezTo>
                  <a:cubicBezTo>
                    <a:pt x="0" y="19761"/>
                    <a:pt x="0" y="20321"/>
                    <a:pt x="692" y="20657"/>
                  </a:cubicBezTo>
                  <a:cubicBezTo>
                    <a:pt x="1385" y="20992"/>
                    <a:pt x="2769" y="21104"/>
                    <a:pt x="4985" y="20433"/>
                  </a:cubicBezTo>
                  <a:cubicBezTo>
                    <a:pt x="7200" y="19761"/>
                    <a:pt x="10246" y="18306"/>
                    <a:pt x="13015" y="16068"/>
                  </a:cubicBezTo>
                  <a:cubicBezTo>
                    <a:pt x="15785" y="13830"/>
                    <a:pt x="18277" y="10808"/>
                    <a:pt x="19662" y="8402"/>
                  </a:cubicBezTo>
                  <a:cubicBezTo>
                    <a:pt x="21046" y="5996"/>
                    <a:pt x="21323" y="4205"/>
                    <a:pt x="21462" y="3030"/>
                  </a:cubicBezTo>
                  <a:cubicBezTo>
                    <a:pt x="21600" y="1855"/>
                    <a:pt x="21600" y="1295"/>
                    <a:pt x="20908" y="847"/>
                  </a:cubicBezTo>
                  <a:cubicBezTo>
                    <a:pt x="20215" y="400"/>
                    <a:pt x="18831" y="64"/>
                    <a:pt x="17308" y="8"/>
                  </a:cubicBezTo>
                  <a:cubicBezTo>
                    <a:pt x="15785" y="-48"/>
                    <a:pt x="14123" y="176"/>
                    <a:pt x="12185" y="1575"/>
                  </a:cubicBezTo>
                  <a:cubicBezTo>
                    <a:pt x="10246" y="2974"/>
                    <a:pt x="8031" y="5548"/>
                    <a:pt x="7754" y="8178"/>
                  </a:cubicBezTo>
                  <a:cubicBezTo>
                    <a:pt x="7477" y="10808"/>
                    <a:pt x="9138" y="13494"/>
                    <a:pt x="11077" y="15732"/>
                  </a:cubicBezTo>
                  <a:cubicBezTo>
                    <a:pt x="13015" y="17971"/>
                    <a:pt x="15231" y="19761"/>
                    <a:pt x="17446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746250" y="42732"/>
              <a:ext cx="165100" cy="23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3023"/>
                  </a:moveTo>
                  <a:cubicBezTo>
                    <a:pt x="0" y="2067"/>
                    <a:pt x="0" y="1111"/>
                    <a:pt x="1246" y="538"/>
                  </a:cubicBezTo>
                  <a:cubicBezTo>
                    <a:pt x="2492" y="-36"/>
                    <a:pt x="4985" y="-227"/>
                    <a:pt x="7615" y="346"/>
                  </a:cubicBezTo>
                  <a:cubicBezTo>
                    <a:pt x="10246" y="920"/>
                    <a:pt x="13015" y="2258"/>
                    <a:pt x="13708" y="4456"/>
                  </a:cubicBezTo>
                  <a:cubicBezTo>
                    <a:pt x="14400" y="6654"/>
                    <a:pt x="13015" y="9713"/>
                    <a:pt x="11354" y="11911"/>
                  </a:cubicBezTo>
                  <a:cubicBezTo>
                    <a:pt x="9692" y="14109"/>
                    <a:pt x="7754" y="15447"/>
                    <a:pt x="5954" y="16881"/>
                  </a:cubicBezTo>
                  <a:cubicBezTo>
                    <a:pt x="4154" y="18315"/>
                    <a:pt x="2492" y="19844"/>
                    <a:pt x="2492" y="20608"/>
                  </a:cubicBezTo>
                  <a:cubicBezTo>
                    <a:pt x="2492" y="21373"/>
                    <a:pt x="4154" y="21373"/>
                    <a:pt x="7615" y="21373"/>
                  </a:cubicBezTo>
                  <a:cubicBezTo>
                    <a:pt x="11077" y="21373"/>
                    <a:pt x="16338" y="21373"/>
                    <a:pt x="2160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49449" y="31750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148416" y="5850"/>
              <a:ext cx="182034" cy="34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6326" y="7058"/>
                  </a:moveTo>
                  <a:cubicBezTo>
                    <a:pt x="15823" y="6147"/>
                    <a:pt x="15321" y="5236"/>
                    <a:pt x="14442" y="4650"/>
                  </a:cubicBezTo>
                  <a:cubicBezTo>
                    <a:pt x="13563" y="4065"/>
                    <a:pt x="12307" y="3805"/>
                    <a:pt x="11177" y="3935"/>
                  </a:cubicBezTo>
                  <a:cubicBezTo>
                    <a:pt x="10047" y="4065"/>
                    <a:pt x="9042" y="4585"/>
                    <a:pt x="7284" y="6342"/>
                  </a:cubicBezTo>
                  <a:cubicBezTo>
                    <a:pt x="5526" y="8099"/>
                    <a:pt x="3014" y="11091"/>
                    <a:pt x="1633" y="13499"/>
                  </a:cubicBezTo>
                  <a:cubicBezTo>
                    <a:pt x="251" y="15906"/>
                    <a:pt x="0" y="17728"/>
                    <a:pt x="0" y="18964"/>
                  </a:cubicBezTo>
                  <a:cubicBezTo>
                    <a:pt x="0" y="20200"/>
                    <a:pt x="251" y="20850"/>
                    <a:pt x="1256" y="21176"/>
                  </a:cubicBezTo>
                  <a:cubicBezTo>
                    <a:pt x="2260" y="21501"/>
                    <a:pt x="4019" y="21501"/>
                    <a:pt x="6530" y="20590"/>
                  </a:cubicBezTo>
                  <a:cubicBezTo>
                    <a:pt x="9042" y="19679"/>
                    <a:pt x="12307" y="17858"/>
                    <a:pt x="14819" y="14930"/>
                  </a:cubicBezTo>
                  <a:cubicBezTo>
                    <a:pt x="17330" y="12002"/>
                    <a:pt x="19088" y="7968"/>
                    <a:pt x="19967" y="5496"/>
                  </a:cubicBezTo>
                  <a:cubicBezTo>
                    <a:pt x="20847" y="3024"/>
                    <a:pt x="20847" y="2113"/>
                    <a:pt x="20470" y="1397"/>
                  </a:cubicBezTo>
                  <a:cubicBezTo>
                    <a:pt x="20093" y="682"/>
                    <a:pt x="19340" y="161"/>
                    <a:pt x="18335" y="31"/>
                  </a:cubicBezTo>
                  <a:cubicBezTo>
                    <a:pt x="17330" y="-99"/>
                    <a:pt x="16074" y="161"/>
                    <a:pt x="14442" y="1267"/>
                  </a:cubicBezTo>
                  <a:cubicBezTo>
                    <a:pt x="12809" y="2373"/>
                    <a:pt x="10800" y="4325"/>
                    <a:pt x="10423" y="6602"/>
                  </a:cubicBezTo>
                  <a:cubicBezTo>
                    <a:pt x="10047" y="8879"/>
                    <a:pt x="11302" y="11482"/>
                    <a:pt x="13437" y="13954"/>
                  </a:cubicBezTo>
                  <a:cubicBezTo>
                    <a:pt x="15572" y="16426"/>
                    <a:pt x="18586" y="18768"/>
                    <a:pt x="21600" y="2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473506" y="14152"/>
              <a:ext cx="114173" cy="36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15" fill="norm" stroke="1" extrusionOk="0">
                  <a:moveTo>
                    <a:pt x="555" y="3267"/>
                  </a:moveTo>
                  <a:cubicBezTo>
                    <a:pt x="163" y="2646"/>
                    <a:pt x="-230" y="2025"/>
                    <a:pt x="163" y="1467"/>
                  </a:cubicBezTo>
                  <a:cubicBezTo>
                    <a:pt x="555" y="908"/>
                    <a:pt x="1734" y="412"/>
                    <a:pt x="4286" y="163"/>
                  </a:cubicBezTo>
                  <a:cubicBezTo>
                    <a:pt x="6839" y="-85"/>
                    <a:pt x="10766" y="-85"/>
                    <a:pt x="14301" y="412"/>
                  </a:cubicBezTo>
                  <a:cubicBezTo>
                    <a:pt x="17835" y="908"/>
                    <a:pt x="20977" y="1901"/>
                    <a:pt x="21174" y="3205"/>
                  </a:cubicBezTo>
                  <a:cubicBezTo>
                    <a:pt x="21370" y="4508"/>
                    <a:pt x="18621" y="6122"/>
                    <a:pt x="16461" y="7115"/>
                  </a:cubicBezTo>
                  <a:cubicBezTo>
                    <a:pt x="14301" y="8108"/>
                    <a:pt x="12730" y="8481"/>
                    <a:pt x="11159" y="8915"/>
                  </a:cubicBezTo>
                  <a:cubicBezTo>
                    <a:pt x="9588" y="9349"/>
                    <a:pt x="8017" y="9846"/>
                    <a:pt x="8999" y="10218"/>
                  </a:cubicBezTo>
                  <a:cubicBezTo>
                    <a:pt x="9981" y="10591"/>
                    <a:pt x="13515" y="10839"/>
                    <a:pt x="16265" y="11212"/>
                  </a:cubicBezTo>
                  <a:cubicBezTo>
                    <a:pt x="19014" y="11584"/>
                    <a:pt x="20977" y="12081"/>
                    <a:pt x="20781" y="13384"/>
                  </a:cubicBezTo>
                  <a:cubicBezTo>
                    <a:pt x="20585" y="14687"/>
                    <a:pt x="18228" y="16798"/>
                    <a:pt x="15283" y="18287"/>
                  </a:cubicBezTo>
                  <a:cubicBezTo>
                    <a:pt x="12337" y="19777"/>
                    <a:pt x="8803" y="20646"/>
                    <a:pt x="5268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654300" y="368300"/>
              <a:ext cx="762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919786" y="20461"/>
              <a:ext cx="196692" cy="35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1" fill="norm" stroke="1" extrusionOk="0">
                  <a:moveTo>
                    <a:pt x="18055" y="7495"/>
                  </a:moveTo>
                  <a:cubicBezTo>
                    <a:pt x="16676" y="6105"/>
                    <a:pt x="15298" y="4716"/>
                    <a:pt x="14034" y="3958"/>
                  </a:cubicBezTo>
                  <a:cubicBezTo>
                    <a:pt x="12770" y="3200"/>
                    <a:pt x="11621" y="3074"/>
                    <a:pt x="10702" y="3263"/>
                  </a:cubicBezTo>
                  <a:cubicBezTo>
                    <a:pt x="9783" y="3453"/>
                    <a:pt x="9093" y="3958"/>
                    <a:pt x="7485" y="5853"/>
                  </a:cubicBezTo>
                  <a:cubicBezTo>
                    <a:pt x="5876" y="7748"/>
                    <a:pt x="3349" y="11032"/>
                    <a:pt x="1855" y="13621"/>
                  </a:cubicBezTo>
                  <a:cubicBezTo>
                    <a:pt x="362" y="16211"/>
                    <a:pt x="-98" y="18105"/>
                    <a:pt x="17" y="19305"/>
                  </a:cubicBezTo>
                  <a:cubicBezTo>
                    <a:pt x="132" y="20505"/>
                    <a:pt x="821" y="21011"/>
                    <a:pt x="1970" y="21263"/>
                  </a:cubicBezTo>
                  <a:cubicBezTo>
                    <a:pt x="3119" y="21516"/>
                    <a:pt x="4728" y="21516"/>
                    <a:pt x="7255" y="20442"/>
                  </a:cubicBezTo>
                  <a:cubicBezTo>
                    <a:pt x="9783" y="19369"/>
                    <a:pt x="13230" y="17221"/>
                    <a:pt x="15757" y="14127"/>
                  </a:cubicBezTo>
                  <a:cubicBezTo>
                    <a:pt x="18285" y="11032"/>
                    <a:pt x="19893" y="6990"/>
                    <a:pt x="20698" y="4653"/>
                  </a:cubicBezTo>
                  <a:cubicBezTo>
                    <a:pt x="21502" y="2316"/>
                    <a:pt x="21502" y="1684"/>
                    <a:pt x="21042" y="1179"/>
                  </a:cubicBezTo>
                  <a:cubicBezTo>
                    <a:pt x="20583" y="674"/>
                    <a:pt x="19664" y="295"/>
                    <a:pt x="18630" y="105"/>
                  </a:cubicBezTo>
                  <a:cubicBezTo>
                    <a:pt x="17596" y="-84"/>
                    <a:pt x="16447" y="-84"/>
                    <a:pt x="14608" y="674"/>
                  </a:cubicBezTo>
                  <a:cubicBezTo>
                    <a:pt x="12770" y="1432"/>
                    <a:pt x="10242" y="2948"/>
                    <a:pt x="9093" y="5095"/>
                  </a:cubicBezTo>
                  <a:cubicBezTo>
                    <a:pt x="7945" y="7242"/>
                    <a:pt x="8174" y="10021"/>
                    <a:pt x="9553" y="12548"/>
                  </a:cubicBezTo>
                  <a:cubicBezTo>
                    <a:pt x="10932" y="15074"/>
                    <a:pt x="13459" y="17348"/>
                    <a:pt x="15183" y="18674"/>
                  </a:cubicBezTo>
                  <a:cubicBezTo>
                    <a:pt x="16906" y="20000"/>
                    <a:pt x="17825" y="20379"/>
                    <a:pt x="18745" y="20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254130" y="31750"/>
              <a:ext cx="78956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15849" y="0"/>
                  </a:moveTo>
                  <a:cubicBezTo>
                    <a:pt x="10864" y="2400"/>
                    <a:pt x="5879" y="4800"/>
                    <a:pt x="3110" y="6540"/>
                  </a:cubicBezTo>
                  <a:cubicBezTo>
                    <a:pt x="341" y="8280"/>
                    <a:pt x="-213" y="9360"/>
                    <a:pt x="64" y="10260"/>
                  </a:cubicBezTo>
                  <a:cubicBezTo>
                    <a:pt x="341" y="11160"/>
                    <a:pt x="1449" y="11880"/>
                    <a:pt x="3387" y="12240"/>
                  </a:cubicBezTo>
                  <a:cubicBezTo>
                    <a:pt x="5325" y="12600"/>
                    <a:pt x="8095" y="12600"/>
                    <a:pt x="11418" y="12180"/>
                  </a:cubicBezTo>
                  <a:cubicBezTo>
                    <a:pt x="14741" y="11760"/>
                    <a:pt x="18618" y="10920"/>
                    <a:pt x="20002" y="11100"/>
                  </a:cubicBezTo>
                  <a:cubicBezTo>
                    <a:pt x="21387" y="11280"/>
                    <a:pt x="20279" y="12480"/>
                    <a:pt x="19449" y="14400"/>
                  </a:cubicBezTo>
                  <a:cubicBezTo>
                    <a:pt x="18618" y="16320"/>
                    <a:pt x="18064" y="18960"/>
                    <a:pt x="17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378200" y="368300"/>
              <a:ext cx="82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05"/>
                    <a:pt x="7200" y="10611"/>
                    <a:pt x="3600" y="14211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590669" y="65933"/>
              <a:ext cx="136781" cy="32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04" fill="norm" stroke="1" extrusionOk="0">
                  <a:moveTo>
                    <a:pt x="16240" y="6033"/>
                  </a:moveTo>
                  <a:cubicBezTo>
                    <a:pt x="16240" y="5345"/>
                    <a:pt x="16240" y="4657"/>
                    <a:pt x="16240" y="3831"/>
                  </a:cubicBezTo>
                  <a:cubicBezTo>
                    <a:pt x="16240" y="3006"/>
                    <a:pt x="16240" y="2043"/>
                    <a:pt x="15421" y="1493"/>
                  </a:cubicBezTo>
                  <a:cubicBezTo>
                    <a:pt x="14603" y="942"/>
                    <a:pt x="12967" y="805"/>
                    <a:pt x="10512" y="2180"/>
                  </a:cubicBezTo>
                  <a:cubicBezTo>
                    <a:pt x="8058" y="3556"/>
                    <a:pt x="4785" y="6445"/>
                    <a:pt x="2821" y="8991"/>
                  </a:cubicBezTo>
                  <a:cubicBezTo>
                    <a:pt x="858" y="11536"/>
                    <a:pt x="203" y="13737"/>
                    <a:pt x="40" y="15250"/>
                  </a:cubicBezTo>
                  <a:cubicBezTo>
                    <a:pt x="-124" y="16764"/>
                    <a:pt x="203" y="17589"/>
                    <a:pt x="1349" y="18002"/>
                  </a:cubicBezTo>
                  <a:cubicBezTo>
                    <a:pt x="2494" y="18415"/>
                    <a:pt x="4458" y="18415"/>
                    <a:pt x="7731" y="16833"/>
                  </a:cubicBezTo>
                  <a:cubicBezTo>
                    <a:pt x="11003" y="15250"/>
                    <a:pt x="15585" y="12086"/>
                    <a:pt x="18203" y="9197"/>
                  </a:cubicBezTo>
                  <a:cubicBezTo>
                    <a:pt x="20821" y="6308"/>
                    <a:pt x="21476" y="3694"/>
                    <a:pt x="20331" y="2043"/>
                  </a:cubicBezTo>
                  <a:cubicBezTo>
                    <a:pt x="19185" y="392"/>
                    <a:pt x="16240" y="-296"/>
                    <a:pt x="13294" y="117"/>
                  </a:cubicBezTo>
                  <a:cubicBezTo>
                    <a:pt x="10349" y="529"/>
                    <a:pt x="7403" y="2043"/>
                    <a:pt x="6749" y="4175"/>
                  </a:cubicBezTo>
                  <a:cubicBezTo>
                    <a:pt x="6094" y="6308"/>
                    <a:pt x="7731" y="9059"/>
                    <a:pt x="10512" y="12017"/>
                  </a:cubicBezTo>
                  <a:cubicBezTo>
                    <a:pt x="13294" y="14975"/>
                    <a:pt x="17221" y="18140"/>
                    <a:pt x="21149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871028" y="30294"/>
              <a:ext cx="100167" cy="37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383" fill="norm" stroke="1" extrusionOk="0">
                  <a:moveTo>
                    <a:pt x="19944" y="3379"/>
                  </a:moveTo>
                  <a:cubicBezTo>
                    <a:pt x="20376" y="2281"/>
                    <a:pt x="20808" y="1182"/>
                    <a:pt x="19944" y="572"/>
                  </a:cubicBezTo>
                  <a:cubicBezTo>
                    <a:pt x="19080" y="-38"/>
                    <a:pt x="16920" y="-160"/>
                    <a:pt x="13680" y="206"/>
                  </a:cubicBezTo>
                  <a:cubicBezTo>
                    <a:pt x="10440" y="572"/>
                    <a:pt x="6120" y="1426"/>
                    <a:pt x="3312" y="2830"/>
                  </a:cubicBezTo>
                  <a:cubicBezTo>
                    <a:pt x="504" y="4233"/>
                    <a:pt x="-792" y="6186"/>
                    <a:pt x="504" y="8443"/>
                  </a:cubicBezTo>
                  <a:cubicBezTo>
                    <a:pt x="1800" y="10701"/>
                    <a:pt x="5688" y="13264"/>
                    <a:pt x="8712" y="15277"/>
                  </a:cubicBezTo>
                  <a:cubicBezTo>
                    <a:pt x="11736" y="17291"/>
                    <a:pt x="13896" y="18755"/>
                    <a:pt x="14544" y="19793"/>
                  </a:cubicBezTo>
                  <a:cubicBezTo>
                    <a:pt x="15192" y="20830"/>
                    <a:pt x="14328" y="21440"/>
                    <a:pt x="13032" y="21379"/>
                  </a:cubicBezTo>
                  <a:cubicBezTo>
                    <a:pt x="11736" y="21318"/>
                    <a:pt x="10008" y="20586"/>
                    <a:pt x="8280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911600" y="38100"/>
              <a:ext cx="215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127500" y="374650"/>
              <a:ext cx="1143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418384" y="25825"/>
              <a:ext cx="212289" cy="40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77" fill="norm" stroke="1" extrusionOk="0">
                  <a:moveTo>
                    <a:pt x="10922" y="3689"/>
                  </a:moveTo>
                  <a:cubicBezTo>
                    <a:pt x="11345" y="2789"/>
                    <a:pt x="11769" y="1889"/>
                    <a:pt x="11557" y="1664"/>
                  </a:cubicBezTo>
                  <a:cubicBezTo>
                    <a:pt x="11345" y="1439"/>
                    <a:pt x="10498" y="1889"/>
                    <a:pt x="8698" y="3521"/>
                  </a:cubicBezTo>
                  <a:cubicBezTo>
                    <a:pt x="6898" y="5152"/>
                    <a:pt x="4145" y="7964"/>
                    <a:pt x="2451" y="10327"/>
                  </a:cubicBezTo>
                  <a:cubicBezTo>
                    <a:pt x="757" y="12689"/>
                    <a:pt x="122" y="14602"/>
                    <a:pt x="16" y="15840"/>
                  </a:cubicBezTo>
                  <a:cubicBezTo>
                    <a:pt x="-90" y="17077"/>
                    <a:pt x="334" y="17639"/>
                    <a:pt x="1498" y="17921"/>
                  </a:cubicBezTo>
                  <a:cubicBezTo>
                    <a:pt x="2663" y="18202"/>
                    <a:pt x="4569" y="18202"/>
                    <a:pt x="7216" y="17414"/>
                  </a:cubicBezTo>
                  <a:cubicBezTo>
                    <a:pt x="9863" y="16627"/>
                    <a:pt x="13251" y="15052"/>
                    <a:pt x="15792" y="12408"/>
                  </a:cubicBezTo>
                  <a:cubicBezTo>
                    <a:pt x="18334" y="9764"/>
                    <a:pt x="20028" y="6052"/>
                    <a:pt x="20769" y="3858"/>
                  </a:cubicBezTo>
                  <a:cubicBezTo>
                    <a:pt x="21510" y="1664"/>
                    <a:pt x="21298" y="989"/>
                    <a:pt x="20663" y="596"/>
                  </a:cubicBezTo>
                  <a:cubicBezTo>
                    <a:pt x="20028" y="202"/>
                    <a:pt x="18969" y="89"/>
                    <a:pt x="17910" y="33"/>
                  </a:cubicBezTo>
                  <a:cubicBezTo>
                    <a:pt x="16851" y="-23"/>
                    <a:pt x="15792" y="-23"/>
                    <a:pt x="14839" y="146"/>
                  </a:cubicBezTo>
                  <a:cubicBezTo>
                    <a:pt x="13886" y="314"/>
                    <a:pt x="13039" y="652"/>
                    <a:pt x="12298" y="1664"/>
                  </a:cubicBezTo>
                  <a:cubicBezTo>
                    <a:pt x="11557" y="2677"/>
                    <a:pt x="10922" y="4364"/>
                    <a:pt x="10922" y="5771"/>
                  </a:cubicBezTo>
                  <a:cubicBezTo>
                    <a:pt x="10922" y="7177"/>
                    <a:pt x="11557" y="8302"/>
                    <a:pt x="13357" y="9933"/>
                  </a:cubicBezTo>
                  <a:cubicBezTo>
                    <a:pt x="15157" y="11564"/>
                    <a:pt x="18122" y="13702"/>
                    <a:pt x="19498" y="15727"/>
                  </a:cubicBezTo>
                  <a:cubicBezTo>
                    <a:pt x="20875" y="17752"/>
                    <a:pt x="20663" y="19664"/>
                    <a:pt x="20451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789415" y="0"/>
              <a:ext cx="208036" cy="40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47" fill="norm" stroke="1" extrusionOk="0">
                  <a:moveTo>
                    <a:pt x="21444" y="0"/>
                  </a:moveTo>
                  <a:cubicBezTo>
                    <a:pt x="20353" y="0"/>
                    <a:pt x="19262" y="0"/>
                    <a:pt x="17299" y="835"/>
                  </a:cubicBezTo>
                  <a:cubicBezTo>
                    <a:pt x="15335" y="1670"/>
                    <a:pt x="12499" y="3340"/>
                    <a:pt x="9444" y="6124"/>
                  </a:cubicBezTo>
                  <a:cubicBezTo>
                    <a:pt x="6389" y="8907"/>
                    <a:pt x="3117" y="12804"/>
                    <a:pt x="1480" y="15309"/>
                  </a:cubicBezTo>
                  <a:cubicBezTo>
                    <a:pt x="-156" y="17814"/>
                    <a:pt x="-156" y="18928"/>
                    <a:pt x="171" y="19707"/>
                  </a:cubicBezTo>
                  <a:cubicBezTo>
                    <a:pt x="499" y="20487"/>
                    <a:pt x="1153" y="20932"/>
                    <a:pt x="2680" y="21210"/>
                  </a:cubicBezTo>
                  <a:cubicBezTo>
                    <a:pt x="4208" y="21489"/>
                    <a:pt x="6608" y="21600"/>
                    <a:pt x="8899" y="21099"/>
                  </a:cubicBezTo>
                  <a:cubicBezTo>
                    <a:pt x="11189" y="20598"/>
                    <a:pt x="13371" y="19485"/>
                    <a:pt x="14135" y="18148"/>
                  </a:cubicBezTo>
                  <a:cubicBezTo>
                    <a:pt x="14899" y="16812"/>
                    <a:pt x="14244" y="15254"/>
                    <a:pt x="13153" y="14363"/>
                  </a:cubicBezTo>
                  <a:cubicBezTo>
                    <a:pt x="12062" y="13472"/>
                    <a:pt x="10535" y="13249"/>
                    <a:pt x="9008" y="13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0" y="857250"/>
              <a:ext cx="87693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" y="20463"/>
                    <a:pt x="156" y="19326"/>
                    <a:pt x="289" y="18568"/>
                  </a:cubicBezTo>
                  <a:cubicBezTo>
                    <a:pt x="422" y="17811"/>
                    <a:pt x="610" y="17432"/>
                    <a:pt x="808" y="17147"/>
                  </a:cubicBezTo>
                  <a:cubicBezTo>
                    <a:pt x="1006" y="16863"/>
                    <a:pt x="1215" y="16674"/>
                    <a:pt x="1405" y="16484"/>
                  </a:cubicBezTo>
                  <a:cubicBezTo>
                    <a:pt x="1595" y="16295"/>
                    <a:pt x="1767" y="16105"/>
                    <a:pt x="1958" y="15821"/>
                  </a:cubicBezTo>
                  <a:cubicBezTo>
                    <a:pt x="2148" y="15537"/>
                    <a:pt x="2357" y="15158"/>
                    <a:pt x="2536" y="14874"/>
                  </a:cubicBezTo>
                  <a:cubicBezTo>
                    <a:pt x="2716" y="14589"/>
                    <a:pt x="2867" y="14400"/>
                    <a:pt x="3027" y="14211"/>
                  </a:cubicBezTo>
                  <a:cubicBezTo>
                    <a:pt x="3186" y="14021"/>
                    <a:pt x="3352" y="13832"/>
                    <a:pt x="3522" y="13547"/>
                  </a:cubicBezTo>
                  <a:cubicBezTo>
                    <a:pt x="3691" y="13263"/>
                    <a:pt x="3863" y="12884"/>
                    <a:pt x="4051" y="12600"/>
                  </a:cubicBezTo>
                  <a:cubicBezTo>
                    <a:pt x="4239" y="12316"/>
                    <a:pt x="4442" y="12126"/>
                    <a:pt x="4640" y="11842"/>
                  </a:cubicBezTo>
                  <a:cubicBezTo>
                    <a:pt x="4838" y="11558"/>
                    <a:pt x="5031" y="11179"/>
                    <a:pt x="5234" y="10800"/>
                  </a:cubicBezTo>
                  <a:cubicBezTo>
                    <a:pt x="5438" y="10421"/>
                    <a:pt x="5652" y="10042"/>
                    <a:pt x="5868" y="9663"/>
                  </a:cubicBezTo>
                  <a:cubicBezTo>
                    <a:pt x="6084" y="9284"/>
                    <a:pt x="6303" y="8905"/>
                    <a:pt x="6475" y="8526"/>
                  </a:cubicBezTo>
                  <a:cubicBezTo>
                    <a:pt x="6647" y="8147"/>
                    <a:pt x="6772" y="7768"/>
                    <a:pt x="6895" y="7484"/>
                  </a:cubicBezTo>
                  <a:cubicBezTo>
                    <a:pt x="7018" y="7200"/>
                    <a:pt x="7137" y="7011"/>
                    <a:pt x="7270" y="6821"/>
                  </a:cubicBezTo>
                  <a:cubicBezTo>
                    <a:pt x="7403" y="6632"/>
                    <a:pt x="7549" y="6442"/>
                    <a:pt x="7753" y="6063"/>
                  </a:cubicBezTo>
                  <a:cubicBezTo>
                    <a:pt x="7956" y="5684"/>
                    <a:pt x="8217" y="5116"/>
                    <a:pt x="8417" y="4737"/>
                  </a:cubicBezTo>
                  <a:cubicBezTo>
                    <a:pt x="8618" y="4358"/>
                    <a:pt x="8759" y="4168"/>
                    <a:pt x="8897" y="3979"/>
                  </a:cubicBezTo>
                  <a:cubicBezTo>
                    <a:pt x="9035" y="3789"/>
                    <a:pt x="9171" y="3600"/>
                    <a:pt x="9314" y="3316"/>
                  </a:cubicBezTo>
                  <a:cubicBezTo>
                    <a:pt x="9457" y="3032"/>
                    <a:pt x="9609" y="2653"/>
                    <a:pt x="9765" y="2368"/>
                  </a:cubicBezTo>
                  <a:cubicBezTo>
                    <a:pt x="9922" y="2084"/>
                    <a:pt x="10083" y="1895"/>
                    <a:pt x="10242" y="1705"/>
                  </a:cubicBezTo>
                  <a:cubicBezTo>
                    <a:pt x="10401" y="1516"/>
                    <a:pt x="10558" y="1326"/>
                    <a:pt x="10714" y="1232"/>
                  </a:cubicBezTo>
                  <a:cubicBezTo>
                    <a:pt x="10870" y="1137"/>
                    <a:pt x="11027" y="1137"/>
                    <a:pt x="11181" y="1042"/>
                  </a:cubicBezTo>
                  <a:cubicBezTo>
                    <a:pt x="11334" y="947"/>
                    <a:pt x="11486" y="758"/>
                    <a:pt x="11647" y="568"/>
                  </a:cubicBezTo>
                  <a:cubicBezTo>
                    <a:pt x="11809" y="379"/>
                    <a:pt x="11981" y="189"/>
                    <a:pt x="12148" y="95"/>
                  </a:cubicBezTo>
                  <a:cubicBezTo>
                    <a:pt x="12315" y="0"/>
                    <a:pt x="12476" y="0"/>
                    <a:pt x="12640" y="0"/>
                  </a:cubicBezTo>
                  <a:cubicBezTo>
                    <a:pt x="12805" y="0"/>
                    <a:pt x="12971" y="0"/>
                    <a:pt x="13130" y="0"/>
                  </a:cubicBezTo>
                  <a:cubicBezTo>
                    <a:pt x="13290" y="0"/>
                    <a:pt x="13441" y="0"/>
                    <a:pt x="13602" y="0"/>
                  </a:cubicBezTo>
                  <a:cubicBezTo>
                    <a:pt x="13764" y="0"/>
                    <a:pt x="13936" y="0"/>
                    <a:pt x="14103" y="0"/>
                  </a:cubicBezTo>
                  <a:cubicBezTo>
                    <a:pt x="14270" y="0"/>
                    <a:pt x="14431" y="0"/>
                    <a:pt x="14596" y="0"/>
                  </a:cubicBezTo>
                  <a:cubicBezTo>
                    <a:pt x="14760" y="0"/>
                    <a:pt x="14927" y="0"/>
                    <a:pt x="15086" y="0"/>
                  </a:cubicBezTo>
                  <a:cubicBezTo>
                    <a:pt x="15245" y="0"/>
                    <a:pt x="15396" y="0"/>
                    <a:pt x="15555" y="95"/>
                  </a:cubicBezTo>
                  <a:cubicBezTo>
                    <a:pt x="15714" y="189"/>
                    <a:pt x="15881" y="379"/>
                    <a:pt x="16120" y="568"/>
                  </a:cubicBezTo>
                  <a:cubicBezTo>
                    <a:pt x="16360" y="758"/>
                    <a:pt x="16673" y="947"/>
                    <a:pt x="16900" y="1137"/>
                  </a:cubicBezTo>
                  <a:cubicBezTo>
                    <a:pt x="17127" y="1326"/>
                    <a:pt x="17267" y="1516"/>
                    <a:pt x="17486" y="1895"/>
                  </a:cubicBezTo>
                  <a:cubicBezTo>
                    <a:pt x="17705" y="2274"/>
                    <a:pt x="18003" y="2842"/>
                    <a:pt x="18279" y="3411"/>
                  </a:cubicBezTo>
                  <a:cubicBezTo>
                    <a:pt x="18555" y="3979"/>
                    <a:pt x="18811" y="4547"/>
                    <a:pt x="19071" y="5116"/>
                  </a:cubicBezTo>
                  <a:cubicBezTo>
                    <a:pt x="19332" y="5684"/>
                    <a:pt x="19598" y="6253"/>
                    <a:pt x="19853" y="6726"/>
                  </a:cubicBezTo>
                  <a:cubicBezTo>
                    <a:pt x="20109" y="7200"/>
                    <a:pt x="20354" y="7579"/>
                    <a:pt x="20586" y="8053"/>
                  </a:cubicBezTo>
                  <a:cubicBezTo>
                    <a:pt x="20818" y="8526"/>
                    <a:pt x="21037" y="9095"/>
                    <a:pt x="21204" y="9474"/>
                  </a:cubicBezTo>
                  <a:cubicBezTo>
                    <a:pt x="21371" y="9853"/>
                    <a:pt x="21485" y="10042"/>
                    <a:pt x="21600" y="1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64808" y="1441450"/>
              <a:ext cx="186042" cy="46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39" fill="norm" stroke="1" extrusionOk="0">
                  <a:moveTo>
                    <a:pt x="12594" y="0"/>
                  </a:moveTo>
                  <a:cubicBezTo>
                    <a:pt x="11623" y="2627"/>
                    <a:pt x="10652" y="5254"/>
                    <a:pt x="8953" y="8124"/>
                  </a:cubicBezTo>
                  <a:cubicBezTo>
                    <a:pt x="7255" y="10995"/>
                    <a:pt x="4828" y="14108"/>
                    <a:pt x="3250" y="16151"/>
                  </a:cubicBezTo>
                  <a:cubicBezTo>
                    <a:pt x="1673" y="18195"/>
                    <a:pt x="944" y="19168"/>
                    <a:pt x="459" y="19897"/>
                  </a:cubicBezTo>
                  <a:cubicBezTo>
                    <a:pt x="-26" y="20627"/>
                    <a:pt x="-269" y="21114"/>
                    <a:pt x="459" y="21357"/>
                  </a:cubicBezTo>
                  <a:cubicBezTo>
                    <a:pt x="1187" y="21600"/>
                    <a:pt x="2886" y="21600"/>
                    <a:pt x="6527" y="21357"/>
                  </a:cubicBezTo>
                  <a:cubicBezTo>
                    <a:pt x="10167" y="21114"/>
                    <a:pt x="15749" y="20627"/>
                    <a:pt x="21331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09325" y="1674442"/>
              <a:ext cx="189176" cy="18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00" fill="norm" stroke="1" extrusionOk="0">
                  <a:moveTo>
                    <a:pt x="14970" y="9374"/>
                  </a:moveTo>
                  <a:cubicBezTo>
                    <a:pt x="13770" y="6087"/>
                    <a:pt x="12570" y="2800"/>
                    <a:pt x="11250" y="1156"/>
                  </a:cubicBezTo>
                  <a:cubicBezTo>
                    <a:pt x="9930" y="-487"/>
                    <a:pt x="8490" y="-487"/>
                    <a:pt x="6570" y="1861"/>
                  </a:cubicBezTo>
                  <a:cubicBezTo>
                    <a:pt x="4650" y="4209"/>
                    <a:pt x="2250" y="8904"/>
                    <a:pt x="1050" y="12074"/>
                  </a:cubicBezTo>
                  <a:cubicBezTo>
                    <a:pt x="-150" y="15243"/>
                    <a:pt x="-150" y="16887"/>
                    <a:pt x="210" y="18178"/>
                  </a:cubicBezTo>
                  <a:cubicBezTo>
                    <a:pt x="570" y="19470"/>
                    <a:pt x="1290" y="20409"/>
                    <a:pt x="2250" y="20761"/>
                  </a:cubicBezTo>
                  <a:cubicBezTo>
                    <a:pt x="3210" y="21113"/>
                    <a:pt x="4410" y="20878"/>
                    <a:pt x="6210" y="19117"/>
                  </a:cubicBezTo>
                  <a:cubicBezTo>
                    <a:pt x="8010" y="17356"/>
                    <a:pt x="10410" y="14070"/>
                    <a:pt x="11970" y="11956"/>
                  </a:cubicBezTo>
                  <a:cubicBezTo>
                    <a:pt x="13530" y="9843"/>
                    <a:pt x="14250" y="8904"/>
                    <a:pt x="14610" y="9022"/>
                  </a:cubicBezTo>
                  <a:cubicBezTo>
                    <a:pt x="14970" y="9139"/>
                    <a:pt x="14970" y="10313"/>
                    <a:pt x="15450" y="12074"/>
                  </a:cubicBezTo>
                  <a:cubicBezTo>
                    <a:pt x="15930" y="13835"/>
                    <a:pt x="16890" y="16183"/>
                    <a:pt x="17970" y="17474"/>
                  </a:cubicBezTo>
                  <a:cubicBezTo>
                    <a:pt x="19050" y="18765"/>
                    <a:pt x="20250" y="19000"/>
                    <a:pt x="21450" y="19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64927" y="1615007"/>
              <a:ext cx="97023" cy="23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040" fill="norm" stroke="1" extrusionOk="0">
                  <a:moveTo>
                    <a:pt x="16928" y="3222"/>
                  </a:moveTo>
                  <a:cubicBezTo>
                    <a:pt x="16028" y="2275"/>
                    <a:pt x="15128" y="1327"/>
                    <a:pt x="13553" y="664"/>
                  </a:cubicBezTo>
                  <a:cubicBezTo>
                    <a:pt x="11978" y="1"/>
                    <a:pt x="9728" y="-378"/>
                    <a:pt x="7028" y="569"/>
                  </a:cubicBezTo>
                  <a:cubicBezTo>
                    <a:pt x="4328" y="1517"/>
                    <a:pt x="1178" y="3790"/>
                    <a:pt x="278" y="5780"/>
                  </a:cubicBezTo>
                  <a:cubicBezTo>
                    <a:pt x="-622" y="7769"/>
                    <a:pt x="728" y="9475"/>
                    <a:pt x="3428" y="10896"/>
                  </a:cubicBezTo>
                  <a:cubicBezTo>
                    <a:pt x="6128" y="12317"/>
                    <a:pt x="10178" y="13454"/>
                    <a:pt x="13328" y="14590"/>
                  </a:cubicBezTo>
                  <a:cubicBezTo>
                    <a:pt x="16478" y="15727"/>
                    <a:pt x="18728" y="16864"/>
                    <a:pt x="19853" y="17906"/>
                  </a:cubicBezTo>
                  <a:cubicBezTo>
                    <a:pt x="20978" y="18948"/>
                    <a:pt x="20978" y="19896"/>
                    <a:pt x="19178" y="20464"/>
                  </a:cubicBezTo>
                  <a:cubicBezTo>
                    <a:pt x="17378" y="21033"/>
                    <a:pt x="13778" y="21222"/>
                    <a:pt x="11303" y="20843"/>
                  </a:cubicBezTo>
                  <a:cubicBezTo>
                    <a:pt x="8828" y="20464"/>
                    <a:pt x="7478" y="19517"/>
                    <a:pt x="6128" y="18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985227" y="1409700"/>
              <a:ext cx="113323" cy="44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73" fill="norm" stroke="1" extrusionOk="0">
                  <a:moveTo>
                    <a:pt x="10615" y="0"/>
                  </a:moveTo>
                  <a:cubicBezTo>
                    <a:pt x="7815" y="2252"/>
                    <a:pt x="5015" y="4504"/>
                    <a:pt x="3215" y="7217"/>
                  </a:cubicBezTo>
                  <a:cubicBezTo>
                    <a:pt x="1415" y="9930"/>
                    <a:pt x="615" y="13103"/>
                    <a:pt x="215" y="15407"/>
                  </a:cubicBezTo>
                  <a:cubicBezTo>
                    <a:pt x="-185" y="17710"/>
                    <a:pt x="-185" y="19143"/>
                    <a:pt x="1615" y="20116"/>
                  </a:cubicBezTo>
                  <a:cubicBezTo>
                    <a:pt x="3415" y="21088"/>
                    <a:pt x="7015" y="21600"/>
                    <a:pt x="10415" y="21446"/>
                  </a:cubicBezTo>
                  <a:cubicBezTo>
                    <a:pt x="13815" y="21293"/>
                    <a:pt x="17015" y="20474"/>
                    <a:pt x="18815" y="19809"/>
                  </a:cubicBezTo>
                  <a:cubicBezTo>
                    <a:pt x="20615" y="19143"/>
                    <a:pt x="21015" y="18631"/>
                    <a:pt x="21415" y="18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958850" y="1606550"/>
              <a:ext cx="177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4400"/>
                    <a:pt x="9771" y="7200"/>
                    <a:pt x="13371" y="3600"/>
                  </a:cubicBezTo>
                  <a:cubicBezTo>
                    <a:pt x="16971" y="0"/>
                    <a:pt x="192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556661" y="1389521"/>
              <a:ext cx="30476" cy="4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514" fill="norm" stroke="1" extrusionOk="0">
                  <a:moveTo>
                    <a:pt x="16660" y="1172"/>
                  </a:moveTo>
                  <a:cubicBezTo>
                    <a:pt x="18100" y="611"/>
                    <a:pt x="19540" y="50"/>
                    <a:pt x="20260" y="3"/>
                  </a:cubicBezTo>
                  <a:cubicBezTo>
                    <a:pt x="20980" y="-44"/>
                    <a:pt x="20980" y="424"/>
                    <a:pt x="19540" y="2387"/>
                  </a:cubicBezTo>
                  <a:cubicBezTo>
                    <a:pt x="18100" y="4351"/>
                    <a:pt x="15220" y="7811"/>
                    <a:pt x="11620" y="11083"/>
                  </a:cubicBezTo>
                  <a:cubicBezTo>
                    <a:pt x="8020" y="14356"/>
                    <a:pt x="3700" y="17442"/>
                    <a:pt x="1540" y="19218"/>
                  </a:cubicBezTo>
                  <a:cubicBezTo>
                    <a:pt x="-620" y="20995"/>
                    <a:pt x="-620" y="21462"/>
                    <a:pt x="2260" y="21509"/>
                  </a:cubicBezTo>
                  <a:cubicBezTo>
                    <a:pt x="5140" y="21556"/>
                    <a:pt x="10900" y="21182"/>
                    <a:pt x="16660" y="20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651000" y="1632614"/>
              <a:ext cx="171450" cy="19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8289"/>
                  </a:moveTo>
                  <a:cubicBezTo>
                    <a:pt x="0" y="9450"/>
                    <a:pt x="0" y="10611"/>
                    <a:pt x="667" y="11076"/>
                  </a:cubicBezTo>
                  <a:cubicBezTo>
                    <a:pt x="1333" y="11540"/>
                    <a:pt x="2667" y="11308"/>
                    <a:pt x="5200" y="9914"/>
                  </a:cubicBezTo>
                  <a:cubicBezTo>
                    <a:pt x="7733" y="8521"/>
                    <a:pt x="11467" y="5966"/>
                    <a:pt x="13600" y="3992"/>
                  </a:cubicBezTo>
                  <a:cubicBezTo>
                    <a:pt x="15733" y="2018"/>
                    <a:pt x="16267" y="624"/>
                    <a:pt x="15467" y="160"/>
                  </a:cubicBezTo>
                  <a:cubicBezTo>
                    <a:pt x="14667" y="-305"/>
                    <a:pt x="12533" y="160"/>
                    <a:pt x="9867" y="2714"/>
                  </a:cubicBezTo>
                  <a:cubicBezTo>
                    <a:pt x="7200" y="5269"/>
                    <a:pt x="4000" y="9914"/>
                    <a:pt x="2400" y="13050"/>
                  </a:cubicBezTo>
                  <a:cubicBezTo>
                    <a:pt x="800" y="16185"/>
                    <a:pt x="800" y="17811"/>
                    <a:pt x="3067" y="19089"/>
                  </a:cubicBezTo>
                  <a:cubicBezTo>
                    <a:pt x="5333" y="20366"/>
                    <a:pt x="9867" y="21295"/>
                    <a:pt x="13333" y="21179"/>
                  </a:cubicBezTo>
                  <a:cubicBezTo>
                    <a:pt x="16800" y="21063"/>
                    <a:pt x="19200" y="19901"/>
                    <a:pt x="21600" y="18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871883" y="1610697"/>
              <a:ext cx="128368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42" fill="norm" stroke="1" extrusionOk="0">
                  <a:moveTo>
                    <a:pt x="14857" y="4076"/>
                  </a:moveTo>
                  <a:cubicBezTo>
                    <a:pt x="14857" y="2805"/>
                    <a:pt x="14857" y="1535"/>
                    <a:pt x="13986" y="772"/>
                  </a:cubicBezTo>
                  <a:cubicBezTo>
                    <a:pt x="13115" y="10"/>
                    <a:pt x="11373" y="-244"/>
                    <a:pt x="9805" y="264"/>
                  </a:cubicBezTo>
                  <a:cubicBezTo>
                    <a:pt x="8238" y="772"/>
                    <a:pt x="6844" y="2043"/>
                    <a:pt x="5102" y="5092"/>
                  </a:cubicBezTo>
                  <a:cubicBezTo>
                    <a:pt x="3360" y="8142"/>
                    <a:pt x="1270" y="12970"/>
                    <a:pt x="399" y="16147"/>
                  </a:cubicBezTo>
                  <a:cubicBezTo>
                    <a:pt x="-472" y="19323"/>
                    <a:pt x="-124" y="20848"/>
                    <a:pt x="3534" y="21102"/>
                  </a:cubicBezTo>
                  <a:cubicBezTo>
                    <a:pt x="7193" y="21356"/>
                    <a:pt x="14160" y="20340"/>
                    <a:pt x="21128" y="19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064345" y="1333499"/>
              <a:ext cx="101005" cy="44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88" fill="norm" stroke="1" extrusionOk="0">
                  <a:moveTo>
                    <a:pt x="10673" y="0"/>
                  </a:moveTo>
                  <a:cubicBezTo>
                    <a:pt x="7523" y="3129"/>
                    <a:pt x="4373" y="6258"/>
                    <a:pt x="2573" y="9387"/>
                  </a:cubicBezTo>
                  <a:cubicBezTo>
                    <a:pt x="773" y="12516"/>
                    <a:pt x="323" y="15645"/>
                    <a:pt x="98" y="17512"/>
                  </a:cubicBezTo>
                  <a:cubicBezTo>
                    <a:pt x="-127" y="19379"/>
                    <a:pt x="-127" y="19985"/>
                    <a:pt x="1898" y="20540"/>
                  </a:cubicBezTo>
                  <a:cubicBezTo>
                    <a:pt x="3923" y="21095"/>
                    <a:pt x="7973" y="21600"/>
                    <a:pt x="11573" y="21297"/>
                  </a:cubicBezTo>
                  <a:cubicBezTo>
                    <a:pt x="15173" y="20994"/>
                    <a:pt x="18323" y="19884"/>
                    <a:pt x="21473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036059" y="1587500"/>
              <a:ext cx="186441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34" fill="norm" stroke="1" extrusionOk="0">
                  <a:moveTo>
                    <a:pt x="2420" y="19059"/>
                  </a:moveTo>
                  <a:cubicBezTo>
                    <a:pt x="980" y="20329"/>
                    <a:pt x="-460" y="21600"/>
                    <a:pt x="140" y="20965"/>
                  </a:cubicBezTo>
                  <a:cubicBezTo>
                    <a:pt x="740" y="20329"/>
                    <a:pt x="3380" y="17788"/>
                    <a:pt x="7220" y="13976"/>
                  </a:cubicBezTo>
                  <a:cubicBezTo>
                    <a:pt x="11060" y="10165"/>
                    <a:pt x="16100" y="5082"/>
                    <a:pt x="211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222934" y="1568449"/>
              <a:ext cx="183717" cy="20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04" fill="norm" stroke="1" extrusionOk="0">
                  <a:moveTo>
                    <a:pt x="4368" y="0"/>
                  </a:moveTo>
                  <a:cubicBezTo>
                    <a:pt x="3140" y="642"/>
                    <a:pt x="1913" y="1283"/>
                    <a:pt x="1054" y="3956"/>
                  </a:cubicBezTo>
                  <a:cubicBezTo>
                    <a:pt x="195" y="6630"/>
                    <a:pt x="-296" y="11335"/>
                    <a:pt x="195" y="14650"/>
                  </a:cubicBezTo>
                  <a:cubicBezTo>
                    <a:pt x="686" y="17964"/>
                    <a:pt x="2159" y="19889"/>
                    <a:pt x="3509" y="20745"/>
                  </a:cubicBezTo>
                  <a:cubicBezTo>
                    <a:pt x="4859" y="21600"/>
                    <a:pt x="6086" y="21386"/>
                    <a:pt x="7927" y="19034"/>
                  </a:cubicBezTo>
                  <a:cubicBezTo>
                    <a:pt x="9768" y="16681"/>
                    <a:pt x="12222" y="12190"/>
                    <a:pt x="13695" y="9410"/>
                  </a:cubicBezTo>
                  <a:cubicBezTo>
                    <a:pt x="15168" y="6630"/>
                    <a:pt x="15659" y="5560"/>
                    <a:pt x="15904" y="5560"/>
                  </a:cubicBezTo>
                  <a:cubicBezTo>
                    <a:pt x="16149" y="5560"/>
                    <a:pt x="16149" y="6630"/>
                    <a:pt x="16149" y="8234"/>
                  </a:cubicBezTo>
                  <a:cubicBezTo>
                    <a:pt x="16149" y="9838"/>
                    <a:pt x="16149" y="11976"/>
                    <a:pt x="17009" y="13901"/>
                  </a:cubicBezTo>
                  <a:cubicBezTo>
                    <a:pt x="17868" y="15826"/>
                    <a:pt x="19586" y="17537"/>
                    <a:pt x="21304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470150" y="1581150"/>
              <a:ext cx="190500" cy="18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720"/>
                  </a:moveTo>
                  <a:cubicBezTo>
                    <a:pt x="2640" y="1920"/>
                    <a:pt x="5280" y="3120"/>
                    <a:pt x="7560" y="5640"/>
                  </a:cubicBezTo>
                  <a:cubicBezTo>
                    <a:pt x="9840" y="8160"/>
                    <a:pt x="11760" y="12000"/>
                    <a:pt x="12840" y="14640"/>
                  </a:cubicBezTo>
                  <a:cubicBezTo>
                    <a:pt x="13920" y="17280"/>
                    <a:pt x="14160" y="18720"/>
                    <a:pt x="13800" y="19800"/>
                  </a:cubicBezTo>
                  <a:cubicBezTo>
                    <a:pt x="13440" y="20880"/>
                    <a:pt x="12480" y="21600"/>
                    <a:pt x="11160" y="20880"/>
                  </a:cubicBezTo>
                  <a:cubicBezTo>
                    <a:pt x="9840" y="20160"/>
                    <a:pt x="8160" y="18000"/>
                    <a:pt x="8160" y="14760"/>
                  </a:cubicBezTo>
                  <a:cubicBezTo>
                    <a:pt x="8160" y="11520"/>
                    <a:pt x="9840" y="7200"/>
                    <a:pt x="12360" y="4560"/>
                  </a:cubicBezTo>
                  <a:cubicBezTo>
                    <a:pt x="14880" y="1920"/>
                    <a:pt x="18240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722884" y="1583327"/>
              <a:ext cx="267966" cy="20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9" fill="norm" stroke="1" extrusionOk="0">
                  <a:moveTo>
                    <a:pt x="1607" y="5844"/>
                  </a:moveTo>
                  <a:cubicBezTo>
                    <a:pt x="2277" y="6519"/>
                    <a:pt x="2947" y="7194"/>
                    <a:pt x="4119" y="7306"/>
                  </a:cubicBezTo>
                  <a:cubicBezTo>
                    <a:pt x="5291" y="7419"/>
                    <a:pt x="6965" y="6969"/>
                    <a:pt x="8054" y="6181"/>
                  </a:cubicBezTo>
                  <a:cubicBezTo>
                    <a:pt x="9142" y="5394"/>
                    <a:pt x="9645" y="4269"/>
                    <a:pt x="9896" y="3144"/>
                  </a:cubicBezTo>
                  <a:cubicBezTo>
                    <a:pt x="10147" y="2019"/>
                    <a:pt x="10147" y="894"/>
                    <a:pt x="9561" y="331"/>
                  </a:cubicBezTo>
                  <a:cubicBezTo>
                    <a:pt x="8975" y="-231"/>
                    <a:pt x="7803" y="-231"/>
                    <a:pt x="6045" y="1569"/>
                  </a:cubicBezTo>
                  <a:cubicBezTo>
                    <a:pt x="4286" y="3369"/>
                    <a:pt x="1942" y="6969"/>
                    <a:pt x="770" y="9894"/>
                  </a:cubicBezTo>
                  <a:cubicBezTo>
                    <a:pt x="-402" y="12819"/>
                    <a:pt x="-402" y="15069"/>
                    <a:pt x="1942" y="16869"/>
                  </a:cubicBezTo>
                  <a:cubicBezTo>
                    <a:pt x="4286" y="18669"/>
                    <a:pt x="8975" y="20019"/>
                    <a:pt x="12575" y="20694"/>
                  </a:cubicBezTo>
                  <a:cubicBezTo>
                    <a:pt x="16175" y="21369"/>
                    <a:pt x="18686" y="21369"/>
                    <a:pt x="21198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54000" y="1924050"/>
              <a:ext cx="29908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" y="21164"/>
                    <a:pt x="978" y="20727"/>
                    <a:pt x="1544" y="20400"/>
                  </a:cubicBezTo>
                  <a:cubicBezTo>
                    <a:pt x="2110" y="20073"/>
                    <a:pt x="2752" y="19855"/>
                    <a:pt x="3378" y="19745"/>
                  </a:cubicBezTo>
                  <a:cubicBezTo>
                    <a:pt x="4005" y="19636"/>
                    <a:pt x="4617" y="19636"/>
                    <a:pt x="5197" y="19418"/>
                  </a:cubicBezTo>
                  <a:cubicBezTo>
                    <a:pt x="5778" y="19200"/>
                    <a:pt x="6329" y="18764"/>
                    <a:pt x="6910" y="18109"/>
                  </a:cubicBezTo>
                  <a:cubicBezTo>
                    <a:pt x="7490" y="17455"/>
                    <a:pt x="8102" y="16582"/>
                    <a:pt x="8713" y="15600"/>
                  </a:cubicBezTo>
                  <a:cubicBezTo>
                    <a:pt x="9325" y="14618"/>
                    <a:pt x="9936" y="13527"/>
                    <a:pt x="10487" y="12545"/>
                  </a:cubicBezTo>
                  <a:cubicBezTo>
                    <a:pt x="11037" y="11564"/>
                    <a:pt x="11526" y="10691"/>
                    <a:pt x="12099" y="9709"/>
                  </a:cubicBezTo>
                  <a:cubicBezTo>
                    <a:pt x="12673" y="8727"/>
                    <a:pt x="13330" y="7636"/>
                    <a:pt x="13972" y="6764"/>
                  </a:cubicBezTo>
                  <a:cubicBezTo>
                    <a:pt x="14614" y="5891"/>
                    <a:pt x="15241" y="5236"/>
                    <a:pt x="15829" y="4582"/>
                  </a:cubicBezTo>
                  <a:cubicBezTo>
                    <a:pt x="16418" y="3927"/>
                    <a:pt x="16968" y="3273"/>
                    <a:pt x="17541" y="2618"/>
                  </a:cubicBezTo>
                  <a:cubicBezTo>
                    <a:pt x="18115" y="1964"/>
                    <a:pt x="18711" y="1309"/>
                    <a:pt x="19299" y="982"/>
                  </a:cubicBezTo>
                  <a:cubicBezTo>
                    <a:pt x="19888" y="655"/>
                    <a:pt x="20469" y="655"/>
                    <a:pt x="20851" y="545"/>
                  </a:cubicBezTo>
                  <a:cubicBezTo>
                    <a:pt x="21233" y="436"/>
                    <a:pt x="21417" y="2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308350" y="16510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365500" y="18669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87812" y="2923681"/>
              <a:ext cx="190088" cy="41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31" fill="norm" stroke="1" extrusionOk="0">
                  <a:moveTo>
                    <a:pt x="7786" y="1177"/>
                  </a:moveTo>
                  <a:cubicBezTo>
                    <a:pt x="7786" y="519"/>
                    <a:pt x="7786" y="-139"/>
                    <a:pt x="7668" y="25"/>
                  </a:cubicBezTo>
                  <a:cubicBezTo>
                    <a:pt x="7549" y="190"/>
                    <a:pt x="7312" y="1177"/>
                    <a:pt x="6600" y="3589"/>
                  </a:cubicBezTo>
                  <a:cubicBezTo>
                    <a:pt x="5887" y="6001"/>
                    <a:pt x="4701" y="9839"/>
                    <a:pt x="3632" y="12689"/>
                  </a:cubicBezTo>
                  <a:cubicBezTo>
                    <a:pt x="2564" y="15540"/>
                    <a:pt x="1615" y="17404"/>
                    <a:pt x="903" y="18720"/>
                  </a:cubicBezTo>
                  <a:cubicBezTo>
                    <a:pt x="191" y="20036"/>
                    <a:pt x="-284" y="20803"/>
                    <a:pt x="191" y="21132"/>
                  </a:cubicBezTo>
                  <a:cubicBezTo>
                    <a:pt x="665" y="21461"/>
                    <a:pt x="2090" y="21351"/>
                    <a:pt x="5769" y="21022"/>
                  </a:cubicBezTo>
                  <a:cubicBezTo>
                    <a:pt x="9448" y="20693"/>
                    <a:pt x="15382" y="20145"/>
                    <a:pt x="21316" y="19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144282" y="3010263"/>
              <a:ext cx="187264" cy="27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19" fill="norm" stroke="1" extrusionOk="0">
                  <a:moveTo>
                    <a:pt x="10655" y="470"/>
                  </a:moveTo>
                  <a:cubicBezTo>
                    <a:pt x="9215" y="137"/>
                    <a:pt x="7775" y="-195"/>
                    <a:pt x="6695" y="137"/>
                  </a:cubicBezTo>
                  <a:cubicBezTo>
                    <a:pt x="5615" y="470"/>
                    <a:pt x="4895" y="1467"/>
                    <a:pt x="3815" y="4125"/>
                  </a:cubicBezTo>
                  <a:cubicBezTo>
                    <a:pt x="2735" y="6783"/>
                    <a:pt x="1295" y="11103"/>
                    <a:pt x="575" y="14094"/>
                  </a:cubicBezTo>
                  <a:cubicBezTo>
                    <a:pt x="-145" y="17085"/>
                    <a:pt x="-145" y="18747"/>
                    <a:pt x="335" y="19827"/>
                  </a:cubicBezTo>
                  <a:cubicBezTo>
                    <a:pt x="815" y="20907"/>
                    <a:pt x="1775" y="21405"/>
                    <a:pt x="3935" y="21156"/>
                  </a:cubicBezTo>
                  <a:cubicBezTo>
                    <a:pt x="6095" y="20907"/>
                    <a:pt x="9455" y="19910"/>
                    <a:pt x="12575" y="17833"/>
                  </a:cubicBezTo>
                  <a:cubicBezTo>
                    <a:pt x="15695" y="15756"/>
                    <a:pt x="18575" y="12599"/>
                    <a:pt x="20015" y="9857"/>
                  </a:cubicBezTo>
                  <a:cubicBezTo>
                    <a:pt x="21455" y="7116"/>
                    <a:pt x="21455" y="4790"/>
                    <a:pt x="20855" y="3128"/>
                  </a:cubicBezTo>
                  <a:cubicBezTo>
                    <a:pt x="20255" y="1467"/>
                    <a:pt x="19055" y="470"/>
                    <a:pt x="18095" y="303"/>
                  </a:cubicBezTo>
                  <a:cubicBezTo>
                    <a:pt x="17135" y="137"/>
                    <a:pt x="16415" y="802"/>
                    <a:pt x="15695" y="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540679" y="2881545"/>
              <a:ext cx="237321" cy="38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1" fill="norm" stroke="1" extrusionOk="0">
                  <a:moveTo>
                    <a:pt x="13977" y="4278"/>
                  </a:moveTo>
                  <a:cubicBezTo>
                    <a:pt x="14168" y="3694"/>
                    <a:pt x="14359" y="3110"/>
                    <a:pt x="14455" y="2410"/>
                  </a:cubicBezTo>
                  <a:cubicBezTo>
                    <a:pt x="14551" y="1709"/>
                    <a:pt x="14551" y="892"/>
                    <a:pt x="13595" y="425"/>
                  </a:cubicBezTo>
                  <a:cubicBezTo>
                    <a:pt x="12639" y="-42"/>
                    <a:pt x="10728" y="-159"/>
                    <a:pt x="8816" y="250"/>
                  </a:cubicBezTo>
                  <a:cubicBezTo>
                    <a:pt x="6905" y="658"/>
                    <a:pt x="4993" y="1592"/>
                    <a:pt x="3751" y="3169"/>
                  </a:cubicBezTo>
                  <a:cubicBezTo>
                    <a:pt x="2508" y="4745"/>
                    <a:pt x="1935" y="6963"/>
                    <a:pt x="1457" y="9473"/>
                  </a:cubicBezTo>
                  <a:cubicBezTo>
                    <a:pt x="979" y="11984"/>
                    <a:pt x="597" y="14786"/>
                    <a:pt x="310" y="16712"/>
                  </a:cubicBezTo>
                  <a:cubicBezTo>
                    <a:pt x="23" y="18639"/>
                    <a:pt x="-168" y="19690"/>
                    <a:pt x="214" y="20390"/>
                  </a:cubicBezTo>
                  <a:cubicBezTo>
                    <a:pt x="597" y="21091"/>
                    <a:pt x="1552" y="21441"/>
                    <a:pt x="3655" y="21441"/>
                  </a:cubicBezTo>
                  <a:cubicBezTo>
                    <a:pt x="5758" y="21441"/>
                    <a:pt x="9007" y="21091"/>
                    <a:pt x="12161" y="20624"/>
                  </a:cubicBezTo>
                  <a:cubicBezTo>
                    <a:pt x="15315" y="20157"/>
                    <a:pt x="18374" y="19573"/>
                    <a:pt x="21432" y="18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562099" y="310515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4400"/>
                    <a:pt x="3429" y="7200"/>
                    <a:pt x="7029" y="3600"/>
                  </a:cubicBezTo>
                  <a:cubicBezTo>
                    <a:pt x="10629" y="0"/>
                    <a:pt x="161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276215" y="3741602"/>
              <a:ext cx="295535" cy="53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0" fill="norm" stroke="1" extrusionOk="0">
                  <a:moveTo>
                    <a:pt x="21542" y="1967"/>
                  </a:moveTo>
                  <a:cubicBezTo>
                    <a:pt x="21079" y="1292"/>
                    <a:pt x="20616" y="617"/>
                    <a:pt x="18996" y="280"/>
                  </a:cubicBezTo>
                  <a:cubicBezTo>
                    <a:pt x="17376" y="-58"/>
                    <a:pt x="14599" y="-58"/>
                    <a:pt x="12285" y="111"/>
                  </a:cubicBezTo>
                  <a:cubicBezTo>
                    <a:pt x="9971" y="280"/>
                    <a:pt x="8119" y="617"/>
                    <a:pt x="6576" y="1714"/>
                  </a:cubicBezTo>
                  <a:cubicBezTo>
                    <a:pt x="5033" y="2811"/>
                    <a:pt x="3799" y="4667"/>
                    <a:pt x="2873" y="7072"/>
                  </a:cubicBezTo>
                  <a:cubicBezTo>
                    <a:pt x="1948" y="9476"/>
                    <a:pt x="1331" y="12429"/>
                    <a:pt x="868" y="14581"/>
                  </a:cubicBezTo>
                  <a:cubicBezTo>
                    <a:pt x="405" y="16733"/>
                    <a:pt x="96" y="18083"/>
                    <a:pt x="19" y="18969"/>
                  </a:cubicBezTo>
                  <a:cubicBezTo>
                    <a:pt x="-58" y="19855"/>
                    <a:pt x="96" y="20276"/>
                    <a:pt x="559" y="20572"/>
                  </a:cubicBezTo>
                  <a:cubicBezTo>
                    <a:pt x="1022" y="20867"/>
                    <a:pt x="1793" y="21036"/>
                    <a:pt x="3568" y="21204"/>
                  </a:cubicBezTo>
                  <a:cubicBezTo>
                    <a:pt x="5342" y="21373"/>
                    <a:pt x="8119" y="21542"/>
                    <a:pt x="10433" y="21415"/>
                  </a:cubicBezTo>
                  <a:cubicBezTo>
                    <a:pt x="12748" y="21289"/>
                    <a:pt x="14599" y="20867"/>
                    <a:pt x="16451" y="20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254249" y="4025900"/>
              <a:ext cx="228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851150" y="3689350"/>
              <a:ext cx="3048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89"/>
                    <a:pt x="12600" y="778"/>
                    <a:pt x="9300" y="1362"/>
                  </a:cubicBezTo>
                  <a:cubicBezTo>
                    <a:pt x="6000" y="1946"/>
                    <a:pt x="3900" y="2724"/>
                    <a:pt x="2700" y="4476"/>
                  </a:cubicBezTo>
                  <a:cubicBezTo>
                    <a:pt x="1500" y="6227"/>
                    <a:pt x="1200" y="8951"/>
                    <a:pt x="900" y="11968"/>
                  </a:cubicBezTo>
                  <a:cubicBezTo>
                    <a:pt x="600" y="14984"/>
                    <a:pt x="300" y="182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789174" y="4127499"/>
              <a:ext cx="227076" cy="13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3" fill="norm" stroke="1" extrusionOk="0">
                  <a:moveTo>
                    <a:pt x="2256" y="0"/>
                  </a:moveTo>
                  <a:cubicBezTo>
                    <a:pt x="1456" y="5143"/>
                    <a:pt x="656" y="10286"/>
                    <a:pt x="256" y="13886"/>
                  </a:cubicBezTo>
                  <a:cubicBezTo>
                    <a:pt x="-144" y="17486"/>
                    <a:pt x="-144" y="19543"/>
                    <a:pt x="756" y="20571"/>
                  </a:cubicBezTo>
                  <a:cubicBezTo>
                    <a:pt x="1656" y="21600"/>
                    <a:pt x="3456" y="21600"/>
                    <a:pt x="7056" y="20571"/>
                  </a:cubicBezTo>
                  <a:cubicBezTo>
                    <a:pt x="10656" y="19543"/>
                    <a:pt x="16056" y="17486"/>
                    <a:pt x="21456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825750" y="3860799"/>
              <a:ext cx="698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080"/>
                    <a:pt x="13745" y="4160"/>
                    <a:pt x="10145" y="6960"/>
                  </a:cubicBezTo>
                  <a:cubicBezTo>
                    <a:pt x="6545" y="9760"/>
                    <a:pt x="3273" y="13280"/>
                    <a:pt x="1636" y="1584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217018" y="3757083"/>
              <a:ext cx="351682" cy="37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32" fill="norm" stroke="1" extrusionOk="0">
                  <a:moveTo>
                    <a:pt x="18774" y="1213"/>
                  </a:moveTo>
                  <a:cubicBezTo>
                    <a:pt x="19033" y="607"/>
                    <a:pt x="19291" y="0"/>
                    <a:pt x="19033" y="0"/>
                  </a:cubicBezTo>
                  <a:cubicBezTo>
                    <a:pt x="18774" y="0"/>
                    <a:pt x="17998" y="607"/>
                    <a:pt x="15734" y="1942"/>
                  </a:cubicBezTo>
                  <a:cubicBezTo>
                    <a:pt x="13471" y="3276"/>
                    <a:pt x="9720" y="5339"/>
                    <a:pt x="7327" y="6735"/>
                  </a:cubicBezTo>
                  <a:cubicBezTo>
                    <a:pt x="4934" y="8130"/>
                    <a:pt x="3900" y="8858"/>
                    <a:pt x="3188" y="9465"/>
                  </a:cubicBezTo>
                  <a:cubicBezTo>
                    <a:pt x="2477" y="10072"/>
                    <a:pt x="2089" y="10557"/>
                    <a:pt x="2218" y="10861"/>
                  </a:cubicBezTo>
                  <a:cubicBezTo>
                    <a:pt x="2347" y="11164"/>
                    <a:pt x="2994" y="11285"/>
                    <a:pt x="4999" y="11346"/>
                  </a:cubicBezTo>
                  <a:cubicBezTo>
                    <a:pt x="7004" y="11407"/>
                    <a:pt x="10367" y="11407"/>
                    <a:pt x="12565" y="11407"/>
                  </a:cubicBezTo>
                  <a:cubicBezTo>
                    <a:pt x="14764" y="11407"/>
                    <a:pt x="15799" y="11407"/>
                    <a:pt x="16122" y="11710"/>
                  </a:cubicBezTo>
                  <a:cubicBezTo>
                    <a:pt x="16446" y="12013"/>
                    <a:pt x="16058" y="12620"/>
                    <a:pt x="14506" y="13591"/>
                  </a:cubicBezTo>
                  <a:cubicBezTo>
                    <a:pt x="12953" y="14562"/>
                    <a:pt x="10237" y="15897"/>
                    <a:pt x="7780" y="17049"/>
                  </a:cubicBezTo>
                  <a:cubicBezTo>
                    <a:pt x="5322" y="18202"/>
                    <a:pt x="3124" y="19173"/>
                    <a:pt x="1765" y="19901"/>
                  </a:cubicBezTo>
                  <a:cubicBezTo>
                    <a:pt x="407" y="20629"/>
                    <a:pt x="-110" y="21115"/>
                    <a:pt x="19" y="21357"/>
                  </a:cubicBezTo>
                  <a:cubicBezTo>
                    <a:pt x="149" y="21600"/>
                    <a:pt x="925" y="21600"/>
                    <a:pt x="3059" y="21297"/>
                  </a:cubicBezTo>
                  <a:cubicBezTo>
                    <a:pt x="5193" y="20993"/>
                    <a:pt x="8685" y="20387"/>
                    <a:pt x="11983" y="20022"/>
                  </a:cubicBezTo>
                  <a:cubicBezTo>
                    <a:pt x="15282" y="19658"/>
                    <a:pt x="18386" y="19537"/>
                    <a:pt x="21490" y="19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251200" y="431164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282950" y="42163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384550" y="43116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378200" y="436880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598187" y="4286250"/>
              <a:ext cx="3401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486"/>
                    <a:pt x="5170" y="10971"/>
                    <a:pt x="1993" y="14571"/>
                  </a:cubicBezTo>
                  <a:cubicBezTo>
                    <a:pt x="-1183" y="18171"/>
                    <a:pt x="88" y="19886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365500" y="3568377"/>
              <a:ext cx="120650" cy="16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5" fill="norm" stroke="1" extrusionOk="0">
                  <a:moveTo>
                    <a:pt x="0" y="5439"/>
                  </a:moveTo>
                  <a:cubicBezTo>
                    <a:pt x="758" y="9811"/>
                    <a:pt x="1516" y="14182"/>
                    <a:pt x="1516" y="17011"/>
                  </a:cubicBezTo>
                  <a:cubicBezTo>
                    <a:pt x="1516" y="19839"/>
                    <a:pt x="758" y="21125"/>
                    <a:pt x="379" y="20482"/>
                  </a:cubicBezTo>
                  <a:cubicBezTo>
                    <a:pt x="0" y="19839"/>
                    <a:pt x="0" y="17268"/>
                    <a:pt x="1137" y="14054"/>
                  </a:cubicBezTo>
                  <a:cubicBezTo>
                    <a:pt x="2274" y="10839"/>
                    <a:pt x="4547" y="6982"/>
                    <a:pt x="6253" y="4539"/>
                  </a:cubicBezTo>
                  <a:cubicBezTo>
                    <a:pt x="7958" y="2096"/>
                    <a:pt x="9095" y="1068"/>
                    <a:pt x="10611" y="425"/>
                  </a:cubicBezTo>
                  <a:cubicBezTo>
                    <a:pt x="12126" y="-218"/>
                    <a:pt x="14021" y="-475"/>
                    <a:pt x="15916" y="2225"/>
                  </a:cubicBezTo>
                  <a:cubicBezTo>
                    <a:pt x="17811" y="4925"/>
                    <a:pt x="19705" y="10582"/>
                    <a:pt x="21600" y="16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841750" y="3749556"/>
              <a:ext cx="209550" cy="35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092"/>
                  </a:moveTo>
                  <a:cubicBezTo>
                    <a:pt x="218" y="1207"/>
                    <a:pt x="436" y="323"/>
                    <a:pt x="1091" y="71"/>
                  </a:cubicBezTo>
                  <a:cubicBezTo>
                    <a:pt x="1745" y="-182"/>
                    <a:pt x="2836" y="197"/>
                    <a:pt x="5018" y="2029"/>
                  </a:cubicBezTo>
                  <a:cubicBezTo>
                    <a:pt x="7200" y="3860"/>
                    <a:pt x="10473" y="7144"/>
                    <a:pt x="13418" y="10618"/>
                  </a:cubicBezTo>
                  <a:cubicBezTo>
                    <a:pt x="16364" y="14092"/>
                    <a:pt x="18982" y="17755"/>
                    <a:pt x="2160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848064" y="3683000"/>
              <a:ext cx="266736" cy="48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6" fill="norm" stroke="1" extrusionOk="0">
                  <a:moveTo>
                    <a:pt x="21433" y="0"/>
                  </a:moveTo>
                  <a:cubicBezTo>
                    <a:pt x="19902" y="1232"/>
                    <a:pt x="18372" y="2463"/>
                    <a:pt x="16586" y="4216"/>
                  </a:cubicBezTo>
                  <a:cubicBezTo>
                    <a:pt x="14800" y="5968"/>
                    <a:pt x="12759" y="8242"/>
                    <a:pt x="10293" y="10705"/>
                  </a:cubicBezTo>
                  <a:cubicBezTo>
                    <a:pt x="7827" y="13168"/>
                    <a:pt x="4935" y="15821"/>
                    <a:pt x="3235" y="17432"/>
                  </a:cubicBezTo>
                  <a:cubicBezTo>
                    <a:pt x="1534" y="19042"/>
                    <a:pt x="1024" y="19611"/>
                    <a:pt x="598" y="20179"/>
                  </a:cubicBezTo>
                  <a:cubicBezTo>
                    <a:pt x="173" y="20747"/>
                    <a:pt x="-167" y="21316"/>
                    <a:pt x="88" y="21458"/>
                  </a:cubicBezTo>
                  <a:cubicBezTo>
                    <a:pt x="343" y="21600"/>
                    <a:pt x="1194" y="21316"/>
                    <a:pt x="2044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162143" y="4032249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184649" y="3854449"/>
              <a:ext cx="65239" cy="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97" fill="norm" stroke="1" extrusionOk="0">
                  <a:moveTo>
                    <a:pt x="10125" y="8836"/>
                  </a:moveTo>
                  <a:cubicBezTo>
                    <a:pt x="6750" y="7855"/>
                    <a:pt x="3375" y="6873"/>
                    <a:pt x="1687" y="7855"/>
                  </a:cubicBezTo>
                  <a:cubicBezTo>
                    <a:pt x="0" y="8836"/>
                    <a:pt x="0" y="11782"/>
                    <a:pt x="1012" y="14236"/>
                  </a:cubicBezTo>
                  <a:cubicBezTo>
                    <a:pt x="2025" y="16691"/>
                    <a:pt x="4050" y="18655"/>
                    <a:pt x="6750" y="19882"/>
                  </a:cubicBezTo>
                  <a:cubicBezTo>
                    <a:pt x="9450" y="21109"/>
                    <a:pt x="12825" y="21600"/>
                    <a:pt x="15862" y="21109"/>
                  </a:cubicBezTo>
                  <a:cubicBezTo>
                    <a:pt x="18900" y="20618"/>
                    <a:pt x="21600" y="19145"/>
                    <a:pt x="20588" y="16200"/>
                  </a:cubicBezTo>
                  <a:cubicBezTo>
                    <a:pt x="19575" y="13255"/>
                    <a:pt x="14850" y="8836"/>
                    <a:pt x="10800" y="5891"/>
                  </a:cubicBezTo>
                  <a:cubicBezTo>
                    <a:pt x="6750" y="2945"/>
                    <a:pt x="3375" y="1473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254499" y="3564466"/>
              <a:ext cx="288681" cy="7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53" fill="norm" stroke="1" extrusionOk="0">
                  <a:moveTo>
                    <a:pt x="10800" y="2428"/>
                  </a:moveTo>
                  <a:cubicBezTo>
                    <a:pt x="9704" y="1981"/>
                    <a:pt x="8609" y="1534"/>
                    <a:pt x="8061" y="1150"/>
                  </a:cubicBezTo>
                  <a:cubicBezTo>
                    <a:pt x="7513" y="767"/>
                    <a:pt x="7513" y="447"/>
                    <a:pt x="7983" y="256"/>
                  </a:cubicBezTo>
                  <a:cubicBezTo>
                    <a:pt x="8452" y="64"/>
                    <a:pt x="9391" y="0"/>
                    <a:pt x="11191" y="0"/>
                  </a:cubicBezTo>
                  <a:cubicBezTo>
                    <a:pt x="12991" y="0"/>
                    <a:pt x="15652" y="64"/>
                    <a:pt x="17609" y="351"/>
                  </a:cubicBezTo>
                  <a:cubicBezTo>
                    <a:pt x="19565" y="639"/>
                    <a:pt x="20817" y="1150"/>
                    <a:pt x="21209" y="2077"/>
                  </a:cubicBezTo>
                  <a:cubicBezTo>
                    <a:pt x="21600" y="3004"/>
                    <a:pt x="21130" y="4346"/>
                    <a:pt x="20191" y="6167"/>
                  </a:cubicBezTo>
                  <a:cubicBezTo>
                    <a:pt x="19252" y="7988"/>
                    <a:pt x="17843" y="10289"/>
                    <a:pt x="17139" y="12366"/>
                  </a:cubicBezTo>
                  <a:cubicBezTo>
                    <a:pt x="16435" y="14443"/>
                    <a:pt x="16435" y="16296"/>
                    <a:pt x="16670" y="17574"/>
                  </a:cubicBezTo>
                  <a:cubicBezTo>
                    <a:pt x="16904" y="18852"/>
                    <a:pt x="17374" y="19555"/>
                    <a:pt x="17922" y="20130"/>
                  </a:cubicBezTo>
                  <a:cubicBezTo>
                    <a:pt x="18470" y="20705"/>
                    <a:pt x="19096" y="21153"/>
                    <a:pt x="18939" y="21376"/>
                  </a:cubicBezTo>
                  <a:cubicBezTo>
                    <a:pt x="18783" y="21600"/>
                    <a:pt x="17843" y="21600"/>
                    <a:pt x="14557" y="21440"/>
                  </a:cubicBezTo>
                  <a:cubicBezTo>
                    <a:pt x="11270" y="21280"/>
                    <a:pt x="5635" y="20961"/>
                    <a:pt x="0" y="20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959350" y="3955999"/>
              <a:ext cx="2159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871" y="11670"/>
                    <a:pt x="9741" y="3363"/>
                    <a:pt x="13341" y="870"/>
                  </a:cubicBezTo>
                  <a:cubicBezTo>
                    <a:pt x="16941" y="-1622"/>
                    <a:pt x="19271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991100" y="40767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700907" y="3765549"/>
              <a:ext cx="496694" cy="44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8640" y="1325"/>
                    <a:pt x="15802" y="2649"/>
                    <a:pt x="13652" y="3668"/>
                  </a:cubicBezTo>
                  <a:cubicBezTo>
                    <a:pt x="11501" y="4687"/>
                    <a:pt x="10036" y="5400"/>
                    <a:pt x="9075" y="5909"/>
                  </a:cubicBezTo>
                  <a:cubicBezTo>
                    <a:pt x="8114" y="6419"/>
                    <a:pt x="7657" y="6725"/>
                    <a:pt x="7428" y="7132"/>
                  </a:cubicBezTo>
                  <a:cubicBezTo>
                    <a:pt x="7199" y="7540"/>
                    <a:pt x="7199" y="8049"/>
                    <a:pt x="7840" y="8355"/>
                  </a:cubicBezTo>
                  <a:cubicBezTo>
                    <a:pt x="8480" y="8660"/>
                    <a:pt x="9762" y="8762"/>
                    <a:pt x="11043" y="8864"/>
                  </a:cubicBezTo>
                  <a:cubicBezTo>
                    <a:pt x="12324" y="8966"/>
                    <a:pt x="13606" y="9068"/>
                    <a:pt x="14384" y="9323"/>
                  </a:cubicBezTo>
                  <a:cubicBezTo>
                    <a:pt x="15162" y="9577"/>
                    <a:pt x="15436" y="9985"/>
                    <a:pt x="15345" y="10392"/>
                  </a:cubicBezTo>
                  <a:cubicBezTo>
                    <a:pt x="15253" y="10800"/>
                    <a:pt x="14796" y="11208"/>
                    <a:pt x="13057" y="12175"/>
                  </a:cubicBezTo>
                  <a:cubicBezTo>
                    <a:pt x="11318" y="13143"/>
                    <a:pt x="8297" y="14672"/>
                    <a:pt x="5918" y="16047"/>
                  </a:cubicBezTo>
                  <a:cubicBezTo>
                    <a:pt x="3538" y="17423"/>
                    <a:pt x="1799" y="18645"/>
                    <a:pt x="884" y="19511"/>
                  </a:cubicBezTo>
                  <a:cubicBezTo>
                    <a:pt x="-31" y="20377"/>
                    <a:pt x="-123" y="20887"/>
                    <a:pt x="106" y="21192"/>
                  </a:cubicBezTo>
                  <a:cubicBezTo>
                    <a:pt x="335" y="21498"/>
                    <a:pt x="884" y="21600"/>
                    <a:pt x="2806" y="21600"/>
                  </a:cubicBezTo>
                  <a:cubicBezTo>
                    <a:pt x="4728" y="21600"/>
                    <a:pt x="8023" y="21498"/>
                    <a:pt x="11363" y="21396"/>
                  </a:cubicBezTo>
                  <a:cubicBezTo>
                    <a:pt x="14704" y="21294"/>
                    <a:pt x="18091" y="21192"/>
                    <a:pt x="21477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772150" y="446405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788947" y="4334679"/>
              <a:ext cx="53049" cy="4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0259" fill="norm" stroke="1" extrusionOk="0">
                  <a:moveTo>
                    <a:pt x="10451" y="10409"/>
                  </a:moveTo>
                  <a:cubicBezTo>
                    <a:pt x="7251" y="7324"/>
                    <a:pt x="4051" y="4238"/>
                    <a:pt x="2051" y="5266"/>
                  </a:cubicBezTo>
                  <a:cubicBezTo>
                    <a:pt x="51" y="6295"/>
                    <a:pt x="-749" y="11438"/>
                    <a:pt x="851" y="15038"/>
                  </a:cubicBezTo>
                  <a:cubicBezTo>
                    <a:pt x="2451" y="18638"/>
                    <a:pt x="6451" y="20695"/>
                    <a:pt x="10451" y="20181"/>
                  </a:cubicBezTo>
                  <a:cubicBezTo>
                    <a:pt x="14451" y="19666"/>
                    <a:pt x="18451" y="16581"/>
                    <a:pt x="19651" y="12466"/>
                  </a:cubicBezTo>
                  <a:cubicBezTo>
                    <a:pt x="20851" y="8352"/>
                    <a:pt x="19251" y="3209"/>
                    <a:pt x="16051" y="1152"/>
                  </a:cubicBezTo>
                  <a:cubicBezTo>
                    <a:pt x="12851" y="-905"/>
                    <a:pt x="8051" y="124"/>
                    <a:pt x="5651" y="1666"/>
                  </a:cubicBezTo>
                  <a:cubicBezTo>
                    <a:pt x="3251" y="3209"/>
                    <a:pt x="3251" y="5266"/>
                    <a:pt x="3251" y="7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892800" y="44513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892799" y="448945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076950" y="4394199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40"/>
                    <a:pt x="7200" y="6480"/>
                    <a:pt x="3600" y="10080"/>
                  </a:cubicBezTo>
                  <a:cubicBezTo>
                    <a:pt x="0" y="13680"/>
                    <a:pt x="0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982550" y="3466928"/>
              <a:ext cx="119851" cy="20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067" fill="norm" stroke="1" extrusionOk="0">
                  <a:moveTo>
                    <a:pt x="967" y="7367"/>
                  </a:moveTo>
                  <a:cubicBezTo>
                    <a:pt x="595" y="6253"/>
                    <a:pt x="222" y="5140"/>
                    <a:pt x="222" y="5140"/>
                  </a:cubicBezTo>
                  <a:cubicBezTo>
                    <a:pt x="222" y="5140"/>
                    <a:pt x="595" y="6253"/>
                    <a:pt x="967" y="8592"/>
                  </a:cubicBezTo>
                  <a:cubicBezTo>
                    <a:pt x="1340" y="10930"/>
                    <a:pt x="1712" y="14493"/>
                    <a:pt x="1526" y="17053"/>
                  </a:cubicBezTo>
                  <a:cubicBezTo>
                    <a:pt x="1340" y="19614"/>
                    <a:pt x="595" y="21173"/>
                    <a:pt x="222" y="21062"/>
                  </a:cubicBezTo>
                  <a:cubicBezTo>
                    <a:pt x="-150" y="20950"/>
                    <a:pt x="-150" y="19169"/>
                    <a:pt x="967" y="15829"/>
                  </a:cubicBezTo>
                  <a:cubicBezTo>
                    <a:pt x="2084" y="12488"/>
                    <a:pt x="4319" y="7589"/>
                    <a:pt x="6181" y="4695"/>
                  </a:cubicBezTo>
                  <a:cubicBezTo>
                    <a:pt x="8043" y="1800"/>
                    <a:pt x="9533" y="909"/>
                    <a:pt x="11209" y="352"/>
                  </a:cubicBezTo>
                  <a:cubicBezTo>
                    <a:pt x="12884" y="-204"/>
                    <a:pt x="14747" y="-427"/>
                    <a:pt x="16609" y="2245"/>
                  </a:cubicBezTo>
                  <a:cubicBezTo>
                    <a:pt x="18471" y="4917"/>
                    <a:pt x="20333" y="10484"/>
                    <a:pt x="20891" y="13936"/>
                  </a:cubicBezTo>
                  <a:cubicBezTo>
                    <a:pt x="21450" y="17387"/>
                    <a:pt x="20705" y="18724"/>
                    <a:pt x="19960" y="20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573696" y="3709342"/>
              <a:ext cx="258904" cy="46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9" fill="norm" stroke="1" extrusionOk="0">
                  <a:moveTo>
                    <a:pt x="21480" y="2008"/>
                  </a:moveTo>
                  <a:cubicBezTo>
                    <a:pt x="21480" y="1520"/>
                    <a:pt x="21480" y="1031"/>
                    <a:pt x="21129" y="640"/>
                  </a:cubicBezTo>
                  <a:cubicBezTo>
                    <a:pt x="20778" y="249"/>
                    <a:pt x="20075" y="-44"/>
                    <a:pt x="17968" y="5"/>
                  </a:cubicBezTo>
                  <a:cubicBezTo>
                    <a:pt x="15860" y="54"/>
                    <a:pt x="12348" y="445"/>
                    <a:pt x="9978" y="1080"/>
                  </a:cubicBezTo>
                  <a:cubicBezTo>
                    <a:pt x="7607" y="1715"/>
                    <a:pt x="6378" y="2595"/>
                    <a:pt x="5412" y="4256"/>
                  </a:cubicBezTo>
                  <a:cubicBezTo>
                    <a:pt x="4446" y="5918"/>
                    <a:pt x="3743" y="8361"/>
                    <a:pt x="2865" y="11000"/>
                  </a:cubicBezTo>
                  <a:cubicBezTo>
                    <a:pt x="1987" y="13639"/>
                    <a:pt x="934" y="16474"/>
                    <a:pt x="407" y="18233"/>
                  </a:cubicBezTo>
                  <a:cubicBezTo>
                    <a:pt x="-120" y="19992"/>
                    <a:pt x="-120" y="20676"/>
                    <a:pt x="319" y="21067"/>
                  </a:cubicBezTo>
                  <a:cubicBezTo>
                    <a:pt x="758" y="21458"/>
                    <a:pt x="1636" y="21556"/>
                    <a:pt x="3656" y="21507"/>
                  </a:cubicBezTo>
                  <a:cubicBezTo>
                    <a:pt x="5675" y="21458"/>
                    <a:pt x="8836" y="21263"/>
                    <a:pt x="10943" y="20970"/>
                  </a:cubicBezTo>
                  <a:cubicBezTo>
                    <a:pt x="13051" y="20676"/>
                    <a:pt x="14104" y="20285"/>
                    <a:pt x="15158" y="19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584950" y="398145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914019" y="3715925"/>
              <a:ext cx="318631" cy="42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5" fill="norm" stroke="1" extrusionOk="0">
                  <a:moveTo>
                    <a:pt x="21533" y="2164"/>
                  </a:moveTo>
                  <a:cubicBezTo>
                    <a:pt x="21247" y="1529"/>
                    <a:pt x="20961" y="894"/>
                    <a:pt x="19459" y="470"/>
                  </a:cubicBezTo>
                  <a:cubicBezTo>
                    <a:pt x="17957" y="47"/>
                    <a:pt x="15239" y="-165"/>
                    <a:pt x="12664" y="153"/>
                  </a:cubicBezTo>
                  <a:cubicBezTo>
                    <a:pt x="10089" y="470"/>
                    <a:pt x="7658" y="1317"/>
                    <a:pt x="6156" y="2694"/>
                  </a:cubicBezTo>
                  <a:cubicBezTo>
                    <a:pt x="4654" y="4070"/>
                    <a:pt x="4081" y="5976"/>
                    <a:pt x="3509" y="8359"/>
                  </a:cubicBezTo>
                  <a:cubicBezTo>
                    <a:pt x="2937" y="10741"/>
                    <a:pt x="2365" y="13600"/>
                    <a:pt x="1650" y="15823"/>
                  </a:cubicBezTo>
                  <a:cubicBezTo>
                    <a:pt x="934" y="18047"/>
                    <a:pt x="76" y="19635"/>
                    <a:pt x="5" y="20482"/>
                  </a:cubicBezTo>
                  <a:cubicBezTo>
                    <a:pt x="-67" y="21329"/>
                    <a:pt x="648" y="21435"/>
                    <a:pt x="2436" y="21435"/>
                  </a:cubicBezTo>
                  <a:cubicBezTo>
                    <a:pt x="4224" y="21435"/>
                    <a:pt x="7085" y="21329"/>
                    <a:pt x="9946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264400" y="3759200"/>
              <a:ext cx="2159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9" y="2475"/>
                    <a:pt x="4659" y="4950"/>
                    <a:pt x="7306" y="7762"/>
                  </a:cubicBezTo>
                  <a:cubicBezTo>
                    <a:pt x="9953" y="10575"/>
                    <a:pt x="12918" y="13725"/>
                    <a:pt x="15353" y="16088"/>
                  </a:cubicBezTo>
                  <a:cubicBezTo>
                    <a:pt x="17788" y="18450"/>
                    <a:pt x="19694" y="200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123954" y="3740149"/>
              <a:ext cx="343647" cy="46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5" fill="norm" stroke="1" extrusionOk="0">
                  <a:moveTo>
                    <a:pt x="21383" y="0"/>
                  </a:moveTo>
                  <a:cubicBezTo>
                    <a:pt x="19144" y="2325"/>
                    <a:pt x="16905" y="4649"/>
                    <a:pt x="14534" y="7119"/>
                  </a:cubicBezTo>
                  <a:cubicBezTo>
                    <a:pt x="12163" y="9589"/>
                    <a:pt x="9661" y="12204"/>
                    <a:pt x="7224" y="14432"/>
                  </a:cubicBezTo>
                  <a:cubicBezTo>
                    <a:pt x="4788" y="16660"/>
                    <a:pt x="2417" y="18500"/>
                    <a:pt x="1166" y="19663"/>
                  </a:cubicBezTo>
                  <a:cubicBezTo>
                    <a:pt x="-85" y="20825"/>
                    <a:pt x="-217" y="21309"/>
                    <a:pt x="244" y="21455"/>
                  </a:cubicBezTo>
                  <a:cubicBezTo>
                    <a:pt x="705" y="21600"/>
                    <a:pt x="1759" y="21406"/>
                    <a:pt x="2812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528837" y="4006850"/>
              <a:ext cx="3401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815"/>
                    <a:pt x="5170" y="11631"/>
                    <a:pt x="1993" y="15231"/>
                  </a:cubicBezTo>
                  <a:cubicBezTo>
                    <a:pt x="-1183" y="18831"/>
                    <a:pt x="88" y="20215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575550" y="3867150"/>
              <a:ext cx="61599" cy="10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293" fill="norm" stroke="1" extrusionOk="0">
                  <a:moveTo>
                    <a:pt x="2090" y="8100"/>
                  </a:moveTo>
                  <a:cubicBezTo>
                    <a:pt x="2090" y="10350"/>
                    <a:pt x="2090" y="12600"/>
                    <a:pt x="3135" y="14850"/>
                  </a:cubicBezTo>
                  <a:cubicBezTo>
                    <a:pt x="4181" y="17100"/>
                    <a:pt x="6271" y="19350"/>
                    <a:pt x="9058" y="20475"/>
                  </a:cubicBezTo>
                  <a:cubicBezTo>
                    <a:pt x="11845" y="21600"/>
                    <a:pt x="15329" y="21600"/>
                    <a:pt x="17768" y="20250"/>
                  </a:cubicBezTo>
                  <a:cubicBezTo>
                    <a:pt x="20206" y="18900"/>
                    <a:pt x="21600" y="16200"/>
                    <a:pt x="18465" y="12600"/>
                  </a:cubicBezTo>
                  <a:cubicBezTo>
                    <a:pt x="15329" y="9000"/>
                    <a:pt x="7665" y="45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626350" y="3652196"/>
              <a:ext cx="303328" cy="72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3" fill="norm" stroke="1" extrusionOk="0">
                  <a:moveTo>
                    <a:pt x="1788" y="1483"/>
                  </a:moveTo>
                  <a:cubicBezTo>
                    <a:pt x="2086" y="1169"/>
                    <a:pt x="2383" y="854"/>
                    <a:pt x="3799" y="570"/>
                  </a:cubicBezTo>
                  <a:cubicBezTo>
                    <a:pt x="5214" y="287"/>
                    <a:pt x="7746" y="35"/>
                    <a:pt x="10502" y="3"/>
                  </a:cubicBezTo>
                  <a:cubicBezTo>
                    <a:pt x="13258" y="-28"/>
                    <a:pt x="16237" y="161"/>
                    <a:pt x="18323" y="728"/>
                  </a:cubicBezTo>
                  <a:cubicBezTo>
                    <a:pt x="20408" y="1294"/>
                    <a:pt x="21600" y="2239"/>
                    <a:pt x="21302" y="3750"/>
                  </a:cubicBezTo>
                  <a:cubicBezTo>
                    <a:pt x="21004" y="5262"/>
                    <a:pt x="19217" y="7340"/>
                    <a:pt x="17429" y="9481"/>
                  </a:cubicBezTo>
                  <a:cubicBezTo>
                    <a:pt x="15641" y="11622"/>
                    <a:pt x="13854" y="13826"/>
                    <a:pt x="12439" y="15715"/>
                  </a:cubicBezTo>
                  <a:cubicBezTo>
                    <a:pt x="11023" y="17605"/>
                    <a:pt x="9981" y="19179"/>
                    <a:pt x="8714" y="20155"/>
                  </a:cubicBezTo>
                  <a:cubicBezTo>
                    <a:pt x="7448" y="21131"/>
                    <a:pt x="5959" y="21509"/>
                    <a:pt x="4469" y="21541"/>
                  </a:cubicBezTo>
                  <a:cubicBezTo>
                    <a:pt x="2979" y="21572"/>
                    <a:pt x="1490" y="21257"/>
                    <a:pt x="0" y="20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5" name="Drawing"/>
          <p:cNvGrpSpPr/>
          <p:nvPr/>
        </p:nvGrpSpPr>
        <p:grpSpPr>
          <a:xfrm>
            <a:off x="303587" y="1966383"/>
            <a:ext cx="10122319" cy="3488267"/>
            <a:chOff x="0" y="0"/>
            <a:chExt cx="10122317" cy="3488266"/>
          </a:xfrm>
        </p:grpSpPr>
        <p:sp>
          <p:nvSpPr>
            <p:cNvPr id="1968" name="Line"/>
            <p:cNvSpPr/>
            <p:nvPr/>
          </p:nvSpPr>
          <p:spPr>
            <a:xfrm>
              <a:off x="1182261" y="91778"/>
              <a:ext cx="330252" cy="43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9" fill="norm" stroke="1" extrusionOk="0">
                  <a:moveTo>
                    <a:pt x="416" y="1521"/>
                  </a:moveTo>
                  <a:cubicBezTo>
                    <a:pt x="141" y="897"/>
                    <a:pt x="-134" y="274"/>
                    <a:pt x="72" y="67"/>
                  </a:cubicBezTo>
                  <a:cubicBezTo>
                    <a:pt x="279" y="-141"/>
                    <a:pt x="967" y="67"/>
                    <a:pt x="2893" y="1728"/>
                  </a:cubicBezTo>
                  <a:cubicBezTo>
                    <a:pt x="4819" y="3390"/>
                    <a:pt x="7983" y="6505"/>
                    <a:pt x="10597" y="9361"/>
                  </a:cubicBezTo>
                  <a:cubicBezTo>
                    <a:pt x="13211" y="12217"/>
                    <a:pt x="15275" y="14813"/>
                    <a:pt x="16995" y="16786"/>
                  </a:cubicBezTo>
                  <a:cubicBezTo>
                    <a:pt x="18714" y="18759"/>
                    <a:pt x="20090" y="20109"/>
                    <a:pt x="21466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218812" y="65616"/>
              <a:ext cx="3000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8391" y="2107"/>
                    <a:pt x="15370" y="4215"/>
                    <a:pt x="12727" y="6498"/>
                  </a:cubicBezTo>
                  <a:cubicBezTo>
                    <a:pt x="10083" y="8780"/>
                    <a:pt x="7818" y="11239"/>
                    <a:pt x="5703" y="13566"/>
                  </a:cubicBezTo>
                  <a:cubicBezTo>
                    <a:pt x="3588" y="15893"/>
                    <a:pt x="1625" y="18088"/>
                    <a:pt x="718" y="19405"/>
                  </a:cubicBezTo>
                  <a:cubicBezTo>
                    <a:pt x="-188" y="20722"/>
                    <a:pt x="-37" y="21161"/>
                    <a:pt x="1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638295" y="275251"/>
              <a:ext cx="344118" cy="17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26" fill="norm" stroke="1" extrusionOk="0">
                  <a:moveTo>
                    <a:pt x="3257" y="21326"/>
                  </a:moveTo>
                  <a:cubicBezTo>
                    <a:pt x="2329" y="21326"/>
                    <a:pt x="1402" y="21326"/>
                    <a:pt x="805" y="20536"/>
                  </a:cubicBezTo>
                  <a:cubicBezTo>
                    <a:pt x="209" y="19746"/>
                    <a:pt x="-56" y="18165"/>
                    <a:pt x="10" y="15136"/>
                  </a:cubicBezTo>
                  <a:cubicBezTo>
                    <a:pt x="77" y="12106"/>
                    <a:pt x="474" y="7628"/>
                    <a:pt x="1402" y="4731"/>
                  </a:cubicBezTo>
                  <a:cubicBezTo>
                    <a:pt x="2329" y="1833"/>
                    <a:pt x="3787" y="516"/>
                    <a:pt x="4847" y="121"/>
                  </a:cubicBezTo>
                  <a:cubicBezTo>
                    <a:pt x="5907" y="-274"/>
                    <a:pt x="6570" y="253"/>
                    <a:pt x="7431" y="2360"/>
                  </a:cubicBezTo>
                  <a:cubicBezTo>
                    <a:pt x="8292" y="4467"/>
                    <a:pt x="9353" y="8155"/>
                    <a:pt x="10545" y="10789"/>
                  </a:cubicBezTo>
                  <a:cubicBezTo>
                    <a:pt x="11738" y="13424"/>
                    <a:pt x="13063" y="15004"/>
                    <a:pt x="14719" y="14082"/>
                  </a:cubicBezTo>
                  <a:cubicBezTo>
                    <a:pt x="16376" y="13160"/>
                    <a:pt x="18364" y="9736"/>
                    <a:pt x="19556" y="7102"/>
                  </a:cubicBezTo>
                  <a:cubicBezTo>
                    <a:pt x="20749" y="4467"/>
                    <a:pt x="21146" y="2624"/>
                    <a:pt x="21544" y="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363412" y="0"/>
              <a:ext cx="241301" cy="48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509"/>
                  </a:moveTo>
                  <a:cubicBezTo>
                    <a:pt x="568" y="1038"/>
                    <a:pt x="1137" y="566"/>
                    <a:pt x="1421" y="566"/>
                  </a:cubicBezTo>
                  <a:cubicBezTo>
                    <a:pt x="1705" y="566"/>
                    <a:pt x="1705" y="1038"/>
                    <a:pt x="1611" y="3160"/>
                  </a:cubicBezTo>
                  <a:cubicBezTo>
                    <a:pt x="1516" y="5282"/>
                    <a:pt x="1326" y="9055"/>
                    <a:pt x="1421" y="12215"/>
                  </a:cubicBezTo>
                  <a:cubicBezTo>
                    <a:pt x="1516" y="15375"/>
                    <a:pt x="1895" y="17921"/>
                    <a:pt x="2368" y="19383"/>
                  </a:cubicBezTo>
                  <a:cubicBezTo>
                    <a:pt x="2842" y="20845"/>
                    <a:pt x="3411" y="21223"/>
                    <a:pt x="4926" y="21411"/>
                  </a:cubicBezTo>
                  <a:cubicBezTo>
                    <a:pt x="6442" y="21600"/>
                    <a:pt x="8905" y="21600"/>
                    <a:pt x="11558" y="20751"/>
                  </a:cubicBezTo>
                  <a:cubicBezTo>
                    <a:pt x="14211" y="19902"/>
                    <a:pt x="17053" y="18204"/>
                    <a:pt x="18853" y="15893"/>
                  </a:cubicBezTo>
                  <a:cubicBezTo>
                    <a:pt x="20653" y="13583"/>
                    <a:pt x="21411" y="10659"/>
                    <a:pt x="21411" y="8065"/>
                  </a:cubicBezTo>
                  <a:cubicBezTo>
                    <a:pt x="21411" y="5471"/>
                    <a:pt x="20653" y="3207"/>
                    <a:pt x="19895" y="1839"/>
                  </a:cubicBezTo>
                  <a:cubicBezTo>
                    <a:pt x="19137" y="472"/>
                    <a:pt x="18379" y="0"/>
                    <a:pt x="18000" y="0"/>
                  </a:cubicBezTo>
                  <a:cubicBezTo>
                    <a:pt x="17621" y="0"/>
                    <a:pt x="17621" y="472"/>
                    <a:pt x="18284" y="1321"/>
                  </a:cubicBezTo>
                  <a:cubicBezTo>
                    <a:pt x="18947" y="2169"/>
                    <a:pt x="20274" y="3396"/>
                    <a:pt x="21600" y="4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661862" y="213783"/>
              <a:ext cx="127001" cy="19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3240" y="6735"/>
                  </a:moveTo>
                  <a:cubicBezTo>
                    <a:pt x="2160" y="9755"/>
                    <a:pt x="1080" y="12774"/>
                    <a:pt x="540" y="14865"/>
                  </a:cubicBezTo>
                  <a:cubicBezTo>
                    <a:pt x="0" y="16955"/>
                    <a:pt x="0" y="18116"/>
                    <a:pt x="0" y="19277"/>
                  </a:cubicBezTo>
                  <a:cubicBezTo>
                    <a:pt x="0" y="20439"/>
                    <a:pt x="0" y="21600"/>
                    <a:pt x="360" y="21252"/>
                  </a:cubicBezTo>
                  <a:cubicBezTo>
                    <a:pt x="720" y="20903"/>
                    <a:pt x="1440" y="19045"/>
                    <a:pt x="2520" y="15561"/>
                  </a:cubicBezTo>
                  <a:cubicBezTo>
                    <a:pt x="3600" y="12077"/>
                    <a:pt x="5040" y="6968"/>
                    <a:pt x="6660" y="3948"/>
                  </a:cubicBezTo>
                  <a:cubicBezTo>
                    <a:pt x="8280" y="929"/>
                    <a:pt x="10080" y="0"/>
                    <a:pt x="11520" y="0"/>
                  </a:cubicBezTo>
                  <a:cubicBezTo>
                    <a:pt x="12960" y="0"/>
                    <a:pt x="14040" y="929"/>
                    <a:pt x="15120" y="3600"/>
                  </a:cubicBezTo>
                  <a:cubicBezTo>
                    <a:pt x="16200" y="6271"/>
                    <a:pt x="17280" y="10684"/>
                    <a:pt x="18360" y="13703"/>
                  </a:cubicBezTo>
                  <a:cubicBezTo>
                    <a:pt x="19440" y="16723"/>
                    <a:pt x="20520" y="18348"/>
                    <a:pt x="21600" y="19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839662" y="281516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860413" y="139553"/>
              <a:ext cx="237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417" fill="norm" stroke="1" extrusionOk="0">
                  <a:moveTo>
                    <a:pt x="9353" y="20417"/>
                  </a:moveTo>
                  <a:cubicBezTo>
                    <a:pt x="3953" y="12793"/>
                    <a:pt x="-1447" y="5170"/>
                    <a:pt x="353" y="1993"/>
                  </a:cubicBezTo>
                  <a:cubicBezTo>
                    <a:pt x="2153" y="-1183"/>
                    <a:pt x="11153" y="88"/>
                    <a:pt x="20153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984495" y="19285"/>
              <a:ext cx="96468" cy="36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1" fill="norm" stroke="1" extrusionOk="0">
                  <a:moveTo>
                    <a:pt x="21400" y="2358"/>
                  </a:moveTo>
                  <a:cubicBezTo>
                    <a:pt x="18583" y="1609"/>
                    <a:pt x="15765" y="860"/>
                    <a:pt x="12713" y="423"/>
                  </a:cubicBezTo>
                  <a:cubicBezTo>
                    <a:pt x="9661" y="-14"/>
                    <a:pt x="6374" y="-139"/>
                    <a:pt x="4026" y="173"/>
                  </a:cubicBezTo>
                  <a:cubicBezTo>
                    <a:pt x="1678" y="485"/>
                    <a:pt x="270" y="1234"/>
                    <a:pt x="35" y="3232"/>
                  </a:cubicBezTo>
                  <a:cubicBezTo>
                    <a:pt x="-200" y="5230"/>
                    <a:pt x="739" y="8476"/>
                    <a:pt x="2852" y="11722"/>
                  </a:cubicBezTo>
                  <a:cubicBezTo>
                    <a:pt x="4965" y="14969"/>
                    <a:pt x="8252" y="18215"/>
                    <a:pt x="11539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954911" y="211666"/>
              <a:ext cx="14510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677" y="21600"/>
                  </a:moveTo>
                  <a:cubicBezTo>
                    <a:pt x="1425" y="19600"/>
                    <a:pt x="173" y="17600"/>
                    <a:pt x="17" y="14800"/>
                  </a:cubicBezTo>
                  <a:cubicBezTo>
                    <a:pt x="-140" y="12000"/>
                    <a:pt x="799" y="8400"/>
                    <a:pt x="4556" y="5800"/>
                  </a:cubicBezTo>
                  <a:cubicBezTo>
                    <a:pt x="8312" y="3200"/>
                    <a:pt x="14886" y="160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212068" y="64181"/>
              <a:ext cx="84795" cy="3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19" fill="norm" stroke="1" extrusionOk="0">
                  <a:moveTo>
                    <a:pt x="20602" y="2553"/>
                  </a:moveTo>
                  <a:cubicBezTo>
                    <a:pt x="19059" y="1733"/>
                    <a:pt x="17516" y="913"/>
                    <a:pt x="15459" y="434"/>
                  </a:cubicBezTo>
                  <a:cubicBezTo>
                    <a:pt x="13402" y="-44"/>
                    <a:pt x="10831" y="-181"/>
                    <a:pt x="8516" y="297"/>
                  </a:cubicBezTo>
                  <a:cubicBezTo>
                    <a:pt x="6202" y="776"/>
                    <a:pt x="4145" y="1870"/>
                    <a:pt x="2345" y="4330"/>
                  </a:cubicBezTo>
                  <a:cubicBezTo>
                    <a:pt x="545" y="6791"/>
                    <a:pt x="-998" y="10619"/>
                    <a:pt x="802" y="13695"/>
                  </a:cubicBezTo>
                  <a:cubicBezTo>
                    <a:pt x="2602" y="16771"/>
                    <a:pt x="7745" y="19095"/>
                    <a:pt x="12888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329101" y="143287"/>
              <a:ext cx="153019" cy="21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659" fill="norm" stroke="1" extrusionOk="0">
                  <a:moveTo>
                    <a:pt x="11165" y="2915"/>
                  </a:moveTo>
                  <a:cubicBezTo>
                    <a:pt x="10301" y="1897"/>
                    <a:pt x="9437" y="878"/>
                    <a:pt x="7997" y="572"/>
                  </a:cubicBezTo>
                  <a:cubicBezTo>
                    <a:pt x="6557" y="266"/>
                    <a:pt x="4541" y="674"/>
                    <a:pt x="2813" y="2915"/>
                  </a:cubicBezTo>
                  <a:cubicBezTo>
                    <a:pt x="1085" y="5157"/>
                    <a:pt x="-355" y="9232"/>
                    <a:pt x="77" y="12697"/>
                  </a:cubicBezTo>
                  <a:cubicBezTo>
                    <a:pt x="509" y="16161"/>
                    <a:pt x="2813" y="19013"/>
                    <a:pt x="5693" y="20134"/>
                  </a:cubicBezTo>
                  <a:cubicBezTo>
                    <a:pt x="8573" y="21255"/>
                    <a:pt x="12029" y="20644"/>
                    <a:pt x="14909" y="17689"/>
                  </a:cubicBezTo>
                  <a:cubicBezTo>
                    <a:pt x="17789" y="14734"/>
                    <a:pt x="20093" y="9436"/>
                    <a:pt x="20669" y="6176"/>
                  </a:cubicBezTo>
                  <a:cubicBezTo>
                    <a:pt x="21245" y="2915"/>
                    <a:pt x="20093" y="1693"/>
                    <a:pt x="18509" y="878"/>
                  </a:cubicBezTo>
                  <a:cubicBezTo>
                    <a:pt x="16925" y="63"/>
                    <a:pt x="14909" y="-345"/>
                    <a:pt x="13469" y="368"/>
                  </a:cubicBezTo>
                  <a:cubicBezTo>
                    <a:pt x="12029" y="1081"/>
                    <a:pt x="11165" y="2915"/>
                    <a:pt x="10301" y="4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525462" y="319616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709612" y="167216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9"/>
                    <a:pt x="7200" y="12218"/>
                    <a:pt x="3600" y="15818"/>
                  </a:cubicBezTo>
                  <a:cubicBezTo>
                    <a:pt x="0" y="19418"/>
                    <a:pt x="0" y="20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852830" y="145903"/>
              <a:ext cx="125459" cy="17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0781" fill="norm" stroke="1" extrusionOk="0">
                  <a:moveTo>
                    <a:pt x="8827" y="268"/>
                  </a:moveTo>
                  <a:cubicBezTo>
                    <a:pt x="6737" y="17"/>
                    <a:pt x="4646" y="-234"/>
                    <a:pt x="3079" y="394"/>
                  </a:cubicBezTo>
                  <a:cubicBezTo>
                    <a:pt x="1511" y="1022"/>
                    <a:pt x="466" y="2529"/>
                    <a:pt x="117" y="5919"/>
                  </a:cubicBezTo>
                  <a:cubicBezTo>
                    <a:pt x="-231" y="9310"/>
                    <a:pt x="117" y="14585"/>
                    <a:pt x="2208" y="17599"/>
                  </a:cubicBezTo>
                  <a:cubicBezTo>
                    <a:pt x="4298" y="20613"/>
                    <a:pt x="8130" y="21366"/>
                    <a:pt x="11788" y="20361"/>
                  </a:cubicBezTo>
                  <a:cubicBezTo>
                    <a:pt x="15446" y="19357"/>
                    <a:pt x="18930" y="16594"/>
                    <a:pt x="20150" y="13706"/>
                  </a:cubicBezTo>
                  <a:cubicBezTo>
                    <a:pt x="21369" y="10817"/>
                    <a:pt x="20324" y="7803"/>
                    <a:pt x="17363" y="6045"/>
                  </a:cubicBezTo>
                  <a:cubicBezTo>
                    <a:pt x="14401" y="4287"/>
                    <a:pt x="9524" y="3785"/>
                    <a:pt x="4646" y="3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046162" y="59266"/>
              <a:ext cx="8612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1600" fill="norm" stroke="1" extrusionOk="0">
                  <a:moveTo>
                    <a:pt x="2945" y="0"/>
                  </a:moveTo>
                  <a:cubicBezTo>
                    <a:pt x="6873" y="873"/>
                    <a:pt x="10800" y="1745"/>
                    <a:pt x="14482" y="3982"/>
                  </a:cubicBezTo>
                  <a:cubicBezTo>
                    <a:pt x="18164" y="6218"/>
                    <a:pt x="21600" y="9818"/>
                    <a:pt x="19145" y="12982"/>
                  </a:cubicBezTo>
                  <a:cubicBezTo>
                    <a:pt x="16691" y="16145"/>
                    <a:pt x="8345" y="188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116012" y="1361016"/>
              <a:ext cx="2222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051"/>
                    <a:pt x="6171" y="6102"/>
                    <a:pt x="9154" y="9153"/>
                  </a:cubicBezTo>
                  <a:cubicBezTo>
                    <a:pt x="12137" y="12203"/>
                    <a:pt x="15017" y="15254"/>
                    <a:pt x="17074" y="17329"/>
                  </a:cubicBezTo>
                  <a:cubicBezTo>
                    <a:pt x="19131" y="19403"/>
                    <a:pt x="20366" y="2050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122362" y="1340306"/>
              <a:ext cx="241301" cy="42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84"/>
                  </a:moveTo>
                  <a:cubicBezTo>
                    <a:pt x="20653" y="-23"/>
                    <a:pt x="19705" y="-129"/>
                    <a:pt x="18474" y="456"/>
                  </a:cubicBezTo>
                  <a:cubicBezTo>
                    <a:pt x="17242" y="1041"/>
                    <a:pt x="15726" y="2318"/>
                    <a:pt x="13358" y="4766"/>
                  </a:cubicBezTo>
                  <a:cubicBezTo>
                    <a:pt x="10989" y="7213"/>
                    <a:pt x="7768" y="10831"/>
                    <a:pt x="5400" y="13810"/>
                  </a:cubicBezTo>
                  <a:cubicBezTo>
                    <a:pt x="3032" y="16789"/>
                    <a:pt x="1516" y="19130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744389" y="1370884"/>
              <a:ext cx="165374" cy="37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20" fill="norm" stroke="1" extrusionOk="0">
                  <a:moveTo>
                    <a:pt x="20542" y="16452"/>
                  </a:moveTo>
                  <a:cubicBezTo>
                    <a:pt x="16987" y="15366"/>
                    <a:pt x="13433" y="14280"/>
                    <a:pt x="10972" y="12590"/>
                  </a:cubicBezTo>
                  <a:cubicBezTo>
                    <a:pt x="8511" y="10901"/>
                    <a:pt x="7144" y="8608"/>
                    <a:pt x="6871" y="6557"/>
                  </a:cubicBezTo>
                  <a:cubicBezTo>
                    <a:pt x="6597" y="4505"/>
                    <a:pt x="7418" y="2695"/>
                    <a:pt x="8375" y="1609"/>
                  </a:cubicBezTo>
                  <a:cubicBezTo>
                    <a:pt x="9332" y="523"/>
                    <a:pt x="10425" y="161"/>
                    <a:pt x="12066" y="41"/>
                  </a:cubicBezTo>
                  <a:cubicBezTo>
                    <a:pt x="13706" y="-80"/>
                    <a:pt x="15894" y="41"/>
                    <a:pt x="17534" y="765"/>
                  </a:cubicBezTo>
                  <a:cubicBezTo>
                    <a:pt x="19175" y="1489"/>
                    <a:pt x="20268" y="2816"/>
                    <a:pt x="20132" y="4626"/>
                  </a:cubicBezTo>
                  <a:cubicBezTo>
                    <a:pt x="19995" y="6436"/>
                    <a:pt x="18628" y="8729"/>
                    <a:pt x="16167" y="10720"/>
                  </a:cubicBezTo>
                  <a:cubicBezTo>
                    <a:pt x="13706" y="12711"/>
                    <a:pt x="10152" y="14400"/>
                    <a:pt x="7691" y="15366"/>
                  </a:cubicBezTo>
                  <a:cubicBezTo>
                    <a:pt x="5230" y="16331"/>
                    <a:pt x="3863" y="16573"/>
                    <a:pt x="2496" y="16995"/>
                  </a:cubicBezTo>
                  <a:cubicBezTo>
                    <a:pt x="1129" y="17417"/>
                    <a:pt x="-238" y="18021"/>
                    <a:pt x="35" y="18503"/>
                  </a:cubicBezTo>
                  <a:cubicBezTo>
                    <a:pt x="309" y="18986"/>
                    <a:pt x="2223" y="19348"/>
                    <a:pt x="6051" y="19831"/>
                  </a:cubicBezTo>
                  <a:cubicBezTo>
                    <a:pt x="9878" y="20313"/>
                    <a:pt x="15620" y="20917"/>
                    <a:pt x="21362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430462" y="1367366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576512" y="1430866"/>
              <a:ext cx="1587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704" y="838"/>
                  </a:cubicBezTo>
                  <a:cubicBezTo>
                    <a:pt x="14688" y="1677"/>
                    <a:pt x="12096" y="3353"/>
                    <a:pt x="10080" y="5573"/>
                  </a:cubicBezTo>
                  <a:cubicBezTo>
                    <a:pt x="8064" y="7792"/>
                    <a:pt x="6624" y="10553"/>
                    <a:pt x="5040" y="13315"/>
                  </a:cubicBezTo>
                  <a:cubicBezTo>
                    <a:pt x="3456" y="16077"/>
                    <a:pt x="1728" y="188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301023" y="1594215"/>
              <a:ext cx="501040" cy="19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808" fill="norm" stroke="1" extrusionOk="0">
                  <a:moveTo>
                    <a:pt x="6263" y="10986"/>
                  </a:moveTo>
                  <a:cubicBezTo>
                    <a:pt x="5533" y="8511"/>
                    <a:pt x="4804" y="6036"/>
                    <a:pt x="4212" y="4573"/>
                  </a:cubicBezTo>
                  <a:cubicBezTo>
                    <a:pt x="3620" y="3111"/>
                    <a:pt x="3164" y="2661"/>
                    <a:pt x="2480" y="4461"/>
                  </a:cubicBezTo>
                  <a:cubicBezTo>
                    <a:pt x="1797" y="6261"/>
                    <a:pt x="885" y="10311"/>
                    <a:pt x="430" y="13011"/>
                  </a:cubicBezTo>
                  <a:cubicBezTo>
                    <a:pt x="-26" y="15711"/>
                    <a:pt x="-26" y="17061"/>
                    <a:pt x="20" y="18299"/>
                  </a:cubicBezTo>
                  <a:cubicBezTo>
                    <a:pt x="65" y="19536"/>
                    <a:pt x="156" y="20661"/>
                    <a:pt x="658" y="20773"/>
                  </a:cubicBezTo>
                  <a:cubicBezTo>
                    <a:pt x="1159" y="20886"/>
                    <a:pt x="2070" y="19986"/>
                    <a:pt x="2708" y="18523"/>
                  </a:cubicBezTo>
                  <a:cubicBezTo>
                    <a:pt x="3346" y="17061"/>
                    <a:pt x="3711" y="15036"/>
                    <a:pt x="3984" y="13461"/>
                  </a:cubicBezTo>
                  <a:cubicBezTo>
                    <a:pt x="4258" y="11886"/>
                    <a:pt x="4440" y="10761"/>
                    <a:pt x="4531" y="10874"/>
                  </a:cubicBezTo>
                  <a:cubicBezTo>
                    <a:pt x="4622" y="10986"/>
                    <a:pt x="4622" y="12336"/>
                    <a:pt x="4622" y="13911"/>
                  </a:cubicBezTo>
                  <a:cubicBezTo>
                    <a:pt x="4622" y="15486"/>
                    <a:pt x="4622" y="17286"/>
                    <a:pt x="4713" y="18748"/>
                  </a:cubicBezTo>
                  <a:cubicBezTo>
                    <a:pt x="4804" y="20211"/>
                    <a:pt x="4987" y="21336"/>
                    <a:pt x="5716" y="20548"/>
                  </a:cubicBezTo>
                  <a:cubicBezTo>
                    <a:pt x="6445" y="19761"/>
                    <a:pt x="7721" y="17061"/>
                    <a:pt x="8587" y="13911"/>
                  </a:cubicBezTo>
                  <a:cubicBezTo>
                    <a:pt x="9452" y="10761"/>
                    <a:pt x="9908" y="7161"/>
                    <a:pt x="9999" y="4573"/>
                  </a:cubicBezTo>
                  <a:cubicBezTo>
                    <a:pt x="10090" y="1986"/>
                    <a:pt x="9817" y="411"/>
                    <a:pt x="9817" y="73"/>
                  </a:cubicBezTo>
                  <a:cubicBezTo>
                    <a:pt x="9817" y="-264"/>
                    <a:pt x="10090" y="636"/>
                    <a:pt x="10455" y="1198"/>
                  </a:cubicBezTo>
                  <a:cubicBezTo>
                    <a:pt x="10820" y="1761"/>
                    <a:pt x="11275" y="1986"/>
                    <a:pt x="11777" y="3111"/>
                  </a:cubicBezTo>
                  <a:cubicBezTo>
                    <a:pt x="12278" y="4236"/>
                    <a:pt x="12825" y="6261"/>
                    <a:pt x="12688" y="8736"/>
                  </a:cubicBezTo>
                  <a:cubicBezTo>
                    <a:pt x="12551" y="11211"/>
                    <a:pt x="11731" y="14136"/>
                    <a:pt x="11275" y="16161"/>
                  </a:cubicBezTo>
                  <a:cubicBezTo>
                    <a:pt x="10820" y="18186"/>
                    <a:pt x="10728" y="19311"/>
                    <a:pt x="10911" y="19649"/>
                  </a:cubicBezTo>
                  <a:cubicBezTo>
                    <a:pt x="11093" y="19986"/>
                    <a:pt x="11549" y="19536"/>
                    <a:pt x="12460" y="17848"/>
                  </a:cubicBezTo>
                  <a:cubicBezTo>
                    <a:pt x="13371" y="16161"/>
                    <a:pt x="14739" y="13236"/>
                    <a:pt x="15604" y="11323"/>
                  </a:cubicBezTo>
                  <a:cubicBezTo>
                    <a:pt x="16470" y="9411"/>
                    <a:pt x="16835" y="8511"/>
                    <a:pt x="17108" y="7049"/>
                  </a:cubicBezTo>
                  <a:cubicBezTo>
                    <a:pt x="17382" y="5586"/>
                    <a:pt x="17564" y="3561"/>
                    <a:pt x="17427" y="2661"/>
                  </a:cubicBezTo>
                  <a:cubicBezTo>
                    <a:pt x="17290" y="1761"/>
                    <a:pt x="16835" y="1986"/>
                    <a:pt x="16242" y="3336"/>
                  </a:cubicBezTo>
                  <a:cubicBezTo>
                    <a:pt x="15650" y="4686"/>
                    <a:pt x="14921" y="7161"/>
                    <a:pt x="14556" y="9523"/>
                  </a:cubicBezTo>
                  <a:cubicBezTo>
                    <a:pt x="14192" y="11886"/>
                    <a:pt x="14192" y="14136"/>
                    <a:pt x="14921" y="15823"/>
                  </a:cubicBezTo>
                  <a:cubicBezTo>
                    <a:pt x="15650" y="17511"/>
                    <a:pt x="17108" y="18636"/>
                    <a:pt x="18339" y="19086"/>
                  </a:cubicBezTo>
                  <a:cubicBezTo>
                    <a:pt x="19569" y="19536"/>
                    <a:pt x="20571" y="19311"/>
                    <a:pt x="21574" y="19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265561" y="1589616"/>
              <a:ext cx="2545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867"/>
                    <a:pt x="3363" y="11733"/>
                    <a:pt x="870" y="15333"/>
                  </a:cubicBezTo>
                  <a:cubicBezTo>
                    <a:pt x="-1622" y="18933"/>
                    <a:pt x="1701" y="20267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281397" y="1523486"/>
              <a:ext cx="22316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8" fill="norm" stroke="1" extrusionOk="0">
                  <a:moveTo>
                    <a:pt x="14811" y="20018"/>
                  </a:moveTo>
                  <a:cubicBezTo>
                    <a:pt x="6957" y="11918"/>
                    <a:pt x="-898" y="3818"/>
                    <a:pt x="84" y="1118"/>
                  </a:cubicBezTo>
                  <a:cubicBezTo>
                    <a:pt x="1066" y="-1582"/>
                    <a:pt x="10884" y="1118"/>
                    <a:pt x="20702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336621" y="1393927"/>
              <a:ext cx="322692" cy="34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5" fill="norm" stroke="1" extrusionOk="0">
                  <a:moveTo>
                    <a:pt x="7547" y="13842"/>
                  </a:moveTo>
                  <a:cubicBezTo>
                    <a:pt x="6699" y="12649"/>
                    <a:pt x="5852" y="11456"/>
                    <a:pt x="5076" y="10794"/>
                  </a:cubicBezTo>
                  <a:cubicBezTo>
                    <a:pt x="4299" y="10131"/>
                    <a:pt x="3594" y="9999"/>
                    <a:pt x="2747" y="11059"/>
                  </a:cubicBezTo>
                  <a:cubicBezTo>
                    <a:pt x="1899" y="12119"/>
                    <a:pt x="911" y="14372"/>
                    <a:pt x="417" y="15896"/>
                  </a:cubicBezTo>
                  <a:cubicBezTo>
                    <a:pt x="-77" y="17420"/>
                    <a:pt x="-77" y="18215"/>
                    <a:pt x="135" y="18877"/>
                  </a:cubicBezTo>
                  <a:cubicBezTo>
                    <a:pt x="347" y="19540"/>
                    <a:pt x="770" y="20070"/>
                    <a:pt x="1688" y="19805"/>
                  </a:cubicBezTo>
                  <a:cubicBezTo>
                    <a:pt x="2605" y="19540"/>
                    <a:pt x="4017" y="18480"/>
                    <a:pt x="5147" y="15564"/>
                  </a:cubicBezTo>
                  <a:cubicBezTo>
                    <a:pt x="6276" y="12649"/>
                    <a:pt x="7123" y="7878"/>
                    <a:pt x="7547" y="5162"/>
                  </a:cubicBezTo>
                  <a:cubicBezTo>
                    <a:pt x="7970" y="2445"/>
                    <a:pt x="7970" y="1783"/>
                    <a:pt x="7899" y="1120"/>
                  </a:cubicBezTo>
                  <a:cubicBezTo>
                    <a:pt x="7829" y="458"/>
                    <a:pt x="7688" y="-205"/>
                    <a:pt x="7264" y="60"/>
                  </a:cubicBezTo>
                  <a:cubicBezTo>
                    <a:pt x="6841" y="325"/>
                    <a:pt x="6135" y="1518"/>
                    <a:pt x="5782" y="4168"/>
                  </a:cubicBezTo>
                  <a:cubicBezTo>
                    <a:pt x="5429" y="6818"/>
                    <a:pt x="5429" y="10926"/>
                    <a:pt x="5711" y="13775"/>
                  </a:cubicBezTo>
                  <a:cubicBezTo>
                    <a:pt x="5994" y="16624"/>
                    <a:pt x="6558" y="18215"/>
                    <a:pt x="7194" y="19208"/>
                  </a:cubicBezTo>
                  <a:cubicBezTo>
                    <a:pt x="7829" y="20202"/>
                    <a:pt x="8535" y="20600"/>
                    <a:pt x="9452" y="19871"/>
                  </a:cubicBezTo>
                  <a:cubicBezTo>
                    <a:pt x="10370" y="19142"/>
                    <a:pt x="11499" y="17287"/>
                    <a:pt x="12064" y="15962"/>
                  </a:cubicBezTo>
                  <a:cubicBezTo>
                    <a:pt x="12629" y="14637"/>
                    <a:pt x="12629" y="13842"/>
                    <a:pt x="12417" y="13179"/>
                  </a:cubicBezTo>
                  <a:cubicBezTo>
                    <a:pt x="12205" y="12516"/>
                    <a:pt x="11782" y="11986"/>
                    <a:pt x="11217" y="11986"/>
                  </a:cubicBezTo>
                  <a:cubicBezTo>
                    <a:pt x="10652" y="11986"/>
                    <a:pt x="9947" y="12516"/>
                    <a:pt x="9523" y="13113"/>
                  </a:cubicBezTo>
                  <a:cubicBezTo>
                    <a:pt x="9099" y="13709"/>
                    <a:pt x="8958" y="14372"/>
                    <a:pt x="8888" y="15299"/>
                  </a:cubicBezTo>
                  <a:cubicBezTo>
                    <a:pt x="8817" y="16227"/>
                    <a:pt x="8817" y="17420"/>
                    <a:pt x="9523" y="17817"/>
                  </a:cubicBezTo>
                  <a:cubicBezTo>
                    <a:pt x="10229" y="18215"/>
                    <a:pt x="11641" y="17817"/>
                    <a:pt x="12558" y="17353"/>
                  </a:cubicBezTo>
                  <a:cubicBezTo>
                    <a:pt x="13476" y="16889"/>
                    <a:pt x="13899" y="16359"/>
                    <a:pt x="14252" y="15763"/>
                  </a:cubicBezTo>
                  <a:cubicBezTo>
                    <a:pt x="14605" y="15167"/>
                    <a:pt x="14888" y="14504"/>
                    <a:pt x="15029" y="14570"/>
                  </a:cubicBezTo>
                  <a:cubicBezTo>
                    <a:pt x="15170" y="14637"/>
                    <a:pt x="15170" y="15432"/>
                    <a:pt x="15311" y="15432"/>
                  </a:cubicBezTo>
                  <a:cubicBezTo>
                    <a:pt x="15452" y="15432"/>
                    <a:pt x="15735" y="14637"/>
                    <a:pt x="16088" y="13908"/>
                  </a:cubicBezTo>
                  <a:cubicBezTo>
                    <a:pt x="16441" y="13179"/>
                    <a:pt x="16864" y="12516"/>
                    <a:pt x="17429" y="12450"/>
                  </a:cubicBezTo>
                  <a:cubicBezTo>
                    <a:pt x="17994" y="12384"/>
                    <a:pt x="18699" y="12914"/>
                    <a:pt x="19405" y="14504"/>
                  </a:cubicBezTo>
                  <a:cubicBezTo>
                    <a:pt x="20111" y="16094"/>
                    <a:pt x="20817" y="18745"/>
                    <a:pt x="21523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669895" y="1399116"/>
              <a:ext cx="173568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10537" y="0"/>
                  </a:moveTo>
                  <a:cubicBezTo>
                    <a:pt x="9483" y="4424"/>
                    <a:pt x="8429" y="8848"/>
                    <a:pt x="7902" y="12166"/>
                  </a:cubicBezTo>
                  <a:cubicBezTo>
                    <a:pt x="7376" y="15484"/>
                    <a:pt x="7376" y="17696"/>
                    <a:pt x="8034" y="19193"/>
                  </a:cubicBezTo>
                  <a:cubicBezTo>
                    <a:pt x="8693" y="20689"/>
                    <a:pt x="10010" y="21470"/>
                    <a:pt x="11063" y="21535"/>
                  </a:cubicBezTo>
                  <a:cubicBezTo>
                    <a:pt x="12117" y="21600"/>
                    <a:pt x="12907" y="20949"/>
                    <a:pt x="12776" y="19518"/>
                  </a:cubicBezTo>
                  <a:cubicBezTo>
                    <a:pt x="12644" y="18087"/>
                    <a:pt x="11590" y="15875"/>
                    <a:pt x="9746" y="14313"/>
                  </a:cubicBezTo>
                  <a:cubicBezTo>
                    <a:pt x="7902" y="12752"/>
                    <a:pt x="5268" y="11841"/>
                    <a:pt x="3293" y="11320"/>
                  </a:cubicBezTo>
                  <a:cubicBezTo>
                    <a:pt x="1317" y="10800"/>
                    <a:pt x="0" y="10670"/>
                    <a:pt x="0" y="10605"/>
                  </a:cubicBezTo>
                  <a:cubicBezTo>
                    <a:pt x="0" y="10540"/>
                    <a:pt x="1317" y="10540"/>
                    <a:pt x="3556" y="10540"/>
                  </a:cubicBezTo>
                  <a:cubicBezTo>
                    <a:pt x="5795" y="10540"/>
                    <a:pt x="8956" y="10540"/>
                    <a:pt x="11063" y="10735"/>
                  </a:cubicBezTo>
                  <a:cubicBezTo>
                    <a:pt x="13171" y="10930"/>
                    <a:pt x="14224" y="11320"/>
                    <a:pt x="14883" y="12166"/>
                  </a:cubicBezTo>
                  <a:cubicBezTo>
                    <a:pt x="15541" y="13012"/>
                    <a:pt x="15805" y="14313"/>
                    <a:pt x="15937" y="15354"/>
                  </a:cubicBezTo>
                  <a:cubicBezTo>
                    <a:pt x="16068" y="16395"/>
                    <a:pt x="16068" y="17176"/>
                    <a:pt x="15673" y="17892"/>
                  </a:cubicBezTo>
                  <a:cubicBezTo>
                    <a:pt x="15278" y="18607"/>
                    <a:pt x="14488" y="19258"/>
                    <a:pt x="14093" y="19193"/>
                  </a:cubicBezTo>
                  <a:cubicBezTo>
                    <a:pt x="13698" y="19128"/>
                    <a:pt x="13698" y="18347"/>
                    <a:pt x="14224" y="16655"/>
                  </a:cubicBezTo>
                  <a:cubicBezTo>
                    <a:pt x="14751" y="14964"/>
                    <a:pt x="15805" y="12361"/>
                    <a:pt x="16727" y="10605"/>
                  </a:cubicBezTo>
                  <a:cubicBezTo>
                    <a:pt x="17649" y="8848"/>
                    <a:pt x="18439" y="7937"/>
                    <a:pt x="19229" y="7612"/>
                  </a:cubicBezTo>
                  <a:cubicBezTo>
                    <a:pt x="20020" y="7287"/>
                    <a:pt x="20810" y="7547"/>
                    <a:pt x="21600" y="7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843462" y="15451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877389" y="1538000"/>
              <a:ext cx="143874" cy="17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64" fill="norm" stroke="1" extrusionOk="0">
                  <a:moveTo>
                    <a:pt x="21278" y="4004"/>
                  </a:moveTo>
                  <a:cubicBezTo>
                    <a:pt x="20652" y="2703"/>
                    <a:pt x="20026" y="1402"/>
                    <a:pt x="18930" y="621"/>
                  </a:cubicBezTo>
                  <a:cubicBezTo>
                    <a:pt x="17835" y="-160"/>
                    <a:pt x="16269" y="-420"/>
                    <a:pt x="12982" y="1141"/>
                  </a:cubicBezTo>
                  <a:cubicBezTo>
                    <a:pt x="9695" y="2703"/>
                    <a:pt x="4687" y="6086"/>
                    <a:pt x="2182" y="9469"/>
                  </a:cubicBezTo>
                  <a:cubicBezTo>
                    <a:pt x="-322" y="12852"/>
                    <a:pt x="-322" y="16235"/>
                    <a:pt x="461" y="18317"/>
                  </a:cubicBezTo>
                  <a:cubicBezTo>
                    <a:pt x="1243" y="20399"/>
                    <a:pt x="2808" y="21180"/>
                    <a:pt x="5782" y="21050"/>
                  </a:cubicBezTo>
                  <a:cubicBezTo>
                    <a:pt x="8756" y="20920"/>
                    <a:pt x="13139" y="19879"/>
                    <a:pt x="17521" y="18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976860" y="1421255"/>
              <a:ext cx="461679" cy="50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16" fill="norm" stroke="1" extrusionOk="0">
                  <a:moveTo>
                    <a:pt x="5005" y="7903"/>
                  </a:moveTo>
                  <a:cubicBezTo>
                    <a:pt x="4613" y="7635"/>
                    <a:pt x="4220" y="7367"/>
                    <a:pt x="3582" y="7323"/>
                  </a:cubicBezTo>
                  <a:cubicBezTo>
                    <a:pt x="2944" y="7278"/>
                    <a:pt x="2060" y="7457"/>
                    <a:pt x="1373" y="7992"/>
                  </a:cubicBezTo>
                  <a:cubicBezTo>
                    <a:pt x="685" y="8528"/>
                    <a:pt x="195" y="9420"/>
                    <a:pt x="47" y="10090"/>
                  </a:cubicBezTo>
                  <a:cubicBezTo>
                    <a:pt x="-100" y="10759"/>
                    <a:pt x="96" y="11205"/>
                    <a:pt x="685" y="11295"/>
                  </a:cubicBezTo>
                  <a:cubicBezTo>
                    <a:pt x="1275" y="11384"/>
                    <a:pt x="2256" y="11116"/>
                    <a:pt x="2944" y="10625"/>
                  </a:cubicBezTo>
                  <a:cubicBezTo>
                    <a:pt x="3631" y="10134"/>
                    <a:pt x="4024" y="9420"/>
                    <a:pt x="4220" y="9286"/>
                  </a:cubicBezTo>
                  <a:cubicBezTo>
                    <a:pt x="4416" y="9152"/>
                    <a:pt x="4416" y="9599"/>
                    <a:pt x="4416" y="10045"/>
                  </a:cubicBezTo>
                  <a:cubicBezTo>
                    <a:pt x="4416" y="10491"/>
                    <a:pt x="4416" y="10938"/>
                    <a:pt x="4662" y="11161"/>
                  </a:cubicBezTo>
                  <a:cubicBezTo>
                    <a:pt x="4907" y="11384"/>
                    <a:pt x="5398" y="11384"/>
                    <a:pt x="5889" y="10982"/>
                  </a:cubicBezTo>
                  <a:cubicBezTo>
                    <a:pt x="6380" y="10580"/>
                    <a:pt x="6871" y="9777"/>
                    <a:pt x="7607" y="8037"/>
                  </a:cubicBezTo>
                  <a:cubicBezTo>
                    <a:pt x="8344" y="6296"/>
                    <a:pt x="9325" y="3619"/>
                    <a:pt x="9816" y="2057"/>
                  </a:cubicBezTo>
                  <a:cubicBezTo>
                    <a:pt x="10307" y="495"/>
                    <a:pt x="10307" y="48"/>
                    <a:pt x="10062" y="4"/>
                  </a:cubicBezTo>
                  <a:cubicBezTo>
                    <a:pt x="9816" y="-41"/>
                    <a:pt x="9325" y="316"/>
                    <a:pt x="8835" y="1566"/>
                  </a:cubicBezTo>
                  <a:cubicBezTo>
                    <a:pt x="8344" y="2815"/>
                    <a:pt x="7853" y="4957"/>
                    <a:pt x="7558" y="6742"/>
                  </a:cubicBezTo>
                  <a:cubicBezTo>
                    <a:pt x="7264" y="8528"/>
                    <a:pt x="7165" y="9956"/>
                    <a:pt x="7165" y="10893"/>
                  </a:cubicBezTo>
                  <a:cubicBezTo>
                    <a:pt x="7165" y="11830"/>
                    <a:pt x="7264" y="12276"/>
                    <a:pt x="7656" y="12589"/>
                  </a:cubicBezTo>
                  <a:cubicBezTo>
                    <a:pt x="8049" y="12901"/>
                    <a:pt x="8736" y="13080"/>
                    <a:pt x="9620" y="12589"/>
                  </a:cubicBezTo>
                  <a:cubicBezTo>
                    <a:pt x="10504" y="12098"/>
                    <a:pt x="11584" y="10938"/>
                    <a:pt x="12565" y="9242"/>
                  </a:cubicBezTo>
                  <a:cubicBezTo>
                    <a:pt x="13547" y="7546"/>
                    <a:pt x="14431" y="5314"/>
                    <a:pt x="14873" y="3931"/>
                  </a:cubicBezTo>
                  <a:cubicBezTo>
                    <a:pt x="15315" y="2547"/>
                    <a:pt x="15315" y="2012"/>
                    <a:pt x="15118" y="1878"/>
                  </a:cubicBezTo>
                  <a:cubicBezTo>
                    <a:pt x="14922" y="1744"/>
                    <a:pt x="14529" y="2012"/>
                    <a:pt x="13989" y="3038"/>
                  </a:cubicBezTo>
                  <a:cubicBezTo>
                    <a:pt x="13449" y="4065"/>
                    <a:pt x="12762" y="5850"/>
                    <a:pt x="12418" y="7010"/>
                  </a:cubicBezTo>
                  <a:cubicBezTo>
                    <a:pt x="12075" y="8171"/>
                    <a:pt x="12075" y="8706"/>
                    <a:pt x="12124" y="9197"/>
                  </a:cubicBezTo>
                  <a:cubicBezTo>
                    <a:pt x="12173" y="9688"/>
                    <a:pt x="12271" y="10134"/>
                    <a:pt x="12565" y="10402"/>
                  </a:cubicBezTo>
                  <a:cubicBezTo>
                    <a:pt x="12860" y="10670"/>
                    <a:pt x="13351" y="10759"/>
                    <a:pt x="13891" y="10536"/>
                  </a:cubicBezTo>
                  <a:cubicBezTo>
                    <a:pt x="14431" y="10313"/>
                    <a:pt x="15020" y="9777"/>
                    <a:pt x="15462" y="9331"/>
                  </a:cubicBezTo>
                  <a:cubicBezTo>
                    <a:pt x="15904" y="8885"/>
                    <a:pt x="16198" y="8528"/>
                    <a:pt x="16247" y="8572"/>
                  </a:cubicBezTo>
                  <a:cubicBezTo>
                    <a:pt x="16296" y="8617"/>
                    <a:pt x="16100" y="9063"/>
                    <a:pt x="16002" y="9733"/>
                  </a:cubicBezTo>
                  <a:cubicBezTo>
                    <a:pt x="15904" y="10402"/>
                    <a:pt x="15904" y="11295"/>
                    <a:pt x="16149" y="11741"/>
                  </a:cubicBezTo>
                  <a:cubicBezTo>
                    <a:pt x="16395" y="12187"/>
                    <a:pt x="16885" y="12187"/>
                    <a:pt x="17425" y="11785"/>
                  </a:cubicBezTo>
                  <a:cubicBezTo>
                    <a:pt x="17965" y="11384"/>
                    <a:pt x="18555" y="10580"/>
                    <a:pt x="18898" y="9956"/>
                  </a:cubicBezTo>
                  <a:cubicBezTo>
                    <a:pt x="19242" y="9331"/>
                    <a:pt x="19340" y="8885"/>
                    <a:pt x="19438" y="8885"/>
                  </a:cubicBezTo>
                  <a:cubicBezTo>
                    <a:pt x="19536" y="8885"/>
                    <a:pt x="19635" y="9331"/>
                    <a:pt x="19978" y="11116"/>
                  </a:cubicBezTo>
                  <a:cubicBezTo>
                    <a:pt x="20322" y="12901"/>
                    <a:pt x="20911" y="16025"/>
                    <a:pt x="21205" y="17810"/>
                  </a:cubicBezTo>
                  <a:cubicBezTo>
                    <a:pt x="21500" y="19595"/>
                    <a:pt x="21500" y="20042"/>
                    <a:pt x="21107" y="20533"/>
                  </a:cubicBezTo>
                  <a:cubicBezTo>
                    <a:pt x="20715" y="21023"/>
                    <a:pt x="19929" y="21559"/>
                    <a:pt x="18702" y="21380"/>
                  </a:cubicBezTo>
                  <a:cubicBezTo>
                    <a:pt x="17475" y="21202"/>
                    <a:pt x="15805" y="20309"/>
                    <a:pt x="14136" y="19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879455" y="1390649"/>
              <a:ext cx="202258" cy="33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47" fill="norm" stroke="1" extrusionOk="0">
                  <a:moveTo>
                    <a:pt x="10700" y="16030"/>
                  </a:moveTo>
                  <a:cubicBezTo>
                    <a:pt x="10475" y="14536"/>
                    <a:pt x="10250" y="13042"/>
                    <a:pt x="9800" y="12023"/>
                  </a:cubicBezTo>
                  <a:cubicBezTo>
                    <a:pt x="9350" y="11004"/>
                    <a:pt x="8675" y="10460"/>
                    <a:pt x="7325" y="10392"/>
                  </a:cubicBezTo>
                  <a:cubicBezTo>
                    <a:pt x="5975" y="10325"/>
                    <a:pt x="3950" y="10732"/>
                    <a:pt x="2487" y="12362"/>
                  </a:cubicBezTo>
                  <a:cubicBezTo>
                    <a:pt x="1025" y="13992"/>
                    <a:pt x="125" y="16845"/>
                    <a:pt x="12" y="18611"/>
                  </a:cubicBezTo>
                  <a:cubicBezTo>
                    <a:pt x="-100" y="20377"/>
                    <a:pt x="575" y="21057"/>
                    <a:pt x="1475" y="21328"/>
                  </a:cubicBezTo>
                  <a:cubicBezTo>
                    <a:pt x="2375" y="21600"/>
                    <a:pt x="3500" y="21464"/>
                    <a:pt x="4962" y="20309"/>
                  </a:cubicBezTo>
                  <a:cubicBezTo>
                    <a:pt x="6425" y="19155"/>
                    <a:pt x="8225" y="16981"/>
                    <a:pt x="9687" y="13653"/>
                  </a:cubicBezTo>
                  <a:cubicBezTo>
                    <a:pt x="11150" y="10325"/>
                    <a:pt x="12275" y="5842"/>
                    <a:pt x="12837" y="3260"/>
                  </a:cubicBezTo>
                  <a:cubicBezTo>
                    <a:pt x="13400" y="679"/>
                    <a:pt x="13400" y="0"/>
                    <a:pt x="13063" y="0"/>
                  </a:cubicBezTo>
                  <a:cubicBezTo>
                    <a:pt x="12725" y="0"/>
                    <a:pt x="12050" y="679"/>
                    <a:pt x="11375" y="2785"/>
                  </a:cubicBezTo>
                  <a:cubicBezTo>
                    <a:pt x="10700" y="4891"/>
                    <a:pt x="10025" y="8423"/>
                    <a:pt x="10025" y="11072"/>
                  </a:cubicBezTo>
                  <a:cubicBezTo>
                    <a:pt x="10025" y="13721"/>
                    <a:pt x="10700" y="15487"/>
                    <a:pt x="11375" y="16777"/>
                  </a:cubicBezTo>
                  <a:cubicBezTo>
                    <a:pt x="12050" y="18068"/>
                    <a:pt x="12725" y="18883"/>
                    <a:pt x="13512" y="19087"/>
                  </a:cubicBezTo>
                  <a:cubicBezTo>
                    <a:pt x="14300" y="19291"/>
                    <a:pt x="15200" y="18883"/>
                    <a:pt x="16100" y="17932"/>
                  </a:cubicBezTo>
                  <a:cubicBezTo>
                    <a:pt x="17000" y="16981"/>
                    <a:pt x="17900" y="15487"/>
                    <a:pt x="18575" y="14128"/>
                  </a:cubicBezTo>
                  <a:cubicBezTo>
                    <a:pt x="19250" y="12770"/>
                    <a:pt x="19700" y="11547"/>
                    <a:pt x="19700" y="11479"/>
                  </a:cubicBezTo>
                  <a:cubicBezTo>
                    <a:pt x="19700" y="11411"/>
                    <a:pt x="19250" y="12498"/>
                    <a:pt x="19025" y="13381"/>
                  </a:cubicBezTo>
                  <a:cubicBezTo>
                    <a:pt x="18800" y="14264"/>
                    <a:pt x="18800" y="14943"/>
                    <a:pt x="18800" y="14943"/>
                  </a:cubicBezTo>
                  <a:cubicBezTo>
                    <a:pt x="18800" y="14943"/>
                    <a:pt x="18800" y="14264"/>
                    <a:pt x="18800" y="12770"/>
                  </a:cubicBezTo>
                  <a:cubicBezTo>
                    <a:pt x="18800" y="11275"/>
                    <a:pt x="18800" y="8966"/>
                    <a:pt x="19250" y="7608"/>
                  </a:cubicBezTo>
                  <a:cubicBezTo>
                    <a:pt x="19700" y="6249"/>
                    <a:pt x="20600" y="5842"/>
                    <a:pt x="21500" y="5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115781" y="1484581"/>
              <a:ext cx="99282" cy="19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18" fill="norm" stroke="1" extrusionOk="0">
                  <a:moveTo>
                    <a:pt x="21107" y="3819"/>
                  </a:moveTo>
                  <a:cubicBezTo>
                    <a:pt x="19757" y="2900"/>
                    <a:pt x="18407" y="1981"/>
                    <a:pt x="16157" y="1292"/>
                  </a:cubicBezTo>
                  <a:cubicBezTo>
                    <a:pt x="13907" y="602"/>
                    <a:pt x="10757" y="143"/>
                    <a:pt x="7832" y="28"/>
                  </a:cubicBezTo>
                  <a:cubicBezTo>
                    <a:pt x="4907" y="-87"/>
                    <a:pt x="2207" y="143"/>
                    <a:pt x="857" y="832"/>
                  </a:cubicBezTo>
                  <a:cubicBezTo>
                    <a:pt x="-493" y="1522"/>
                    <a:pt x="-493" y="2670"/>
                    <a:pt x="2657" y="5198"/>
                  </a:cubicBezTo>
                  <a:cubicBezTo>
                    <a:pt x="5807" y="7726"/>
                    <a:pt x="12107" y="11632"/>
                    <a:pt x="15257" y="14504"/>
                  </a:cubicBezTo>
                  <a:cubicBezTo>
                    <a:pt x="18407" y="17377"/>
                    <a:pt x="18407" y="19215"/>
                    <a:pt x="17057" y="20249"/>
                  </a:cubicBezTo>
                  <a:cubicBezTo>
                    <a:pt x="15707" y="21283"/>
                    <a:pt x="13007" y="21513"/>
                    <a:pt x="11207" y="20824"/>
                  </a:cubicBezTo>
                  <a:cubicBezTo>
                    <a:pt x="9407" y="20134"/>
                    <a:pt x="8507" y="18526"/>
                    <a:pt x="8507" y="16687"/>
                  </a:cubicBezTo>
                  <a:cubicBezTo>
                    <a:pt x="8507" y="14849"/>
                    <a:pt x="9407" y="12781"/>
                    <a:pt x="10307" y="10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276762" y="1335616"/>
              <a:ext cx="52651" cy="36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9" h="21462" fill="norm" stroke="1" extrusionOk="0">
                  <a:moveTo>
                    <a:pt x="15080" y="0"/>
                  </a:moveTo>
                  <a:cubicBezTo>
                    <a:pt x="9480" y="3995"/>
                    <a:pt x="3880" y="7991"/>
                    <a:pt x="1480" y="11299"/>
                  </a:cubicBezTo>
                  <a:cubicBezTo>
                    <a:pt x="-920" y="14608"/>
                    <a:pt x="-120" y="17230"/>
                    <a:pt x="1880" y="18853"/>
                  </a:cubicBezTo>
                  <a:cubicBezTo>
                    <a:pt x="3880" y="20476"/>
                    <a:pt x="7080" y="21101"/>
                    <a:pt x="10680" y="21350"/>
                  </a:cubicBezTo>
                  <a:cubicBezTo>
                    <a:pt x="14280" y="21600"/>
                    <a:pt x="18280" y="21475"/>
                    <a:pt x="19480" y="20539"/>
                  </a:cubicBezTo>
                  <a:cubicBezTo>
                    <a:pt x="20680" y="19602"/>
                    <a:pt x="19080" y="17854"/>
                    <a:pt x="17480" y="16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211833" y="1418166"/>
              <a:ext cx="257230" cy="25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1" fill="norm" stroke="1" extrusionOk="0">
                  <a:moveTo>
                    <a:pt x="7175" y="12644"/>
                  </a:moveTo>
                  <a:cubicBezTo>
                    <a:pt x="5759" y="11415"/>
                    <a:pt x="4342" y="10185"/>
                    <a:pt x="2926" y="9307"/>
                  </a:cubicBezTo>
                  <a:cubicBezTo>
                    <a:pt x="1509" y="8429"/>
                    <a:pt x="93" y="7902"/>
                    <a:pt x="5" y="7639"/>
                  </a:cubicBezTo>
                  <a:cubicBezTo>
                    <a:pt x="-84" y="7376"/>
                    <a:pt x="1155" y="7376"/>
                    <a:pt x="3103" y="8166"/>
                  </a:cubicBezTo>
                  <a:cubicBezTo>
                    <a:pt x="5050" y="8956"/>
                    <a:pt x="7706" y="10537"/>
                    <a:pt x="9211" y="12293"/>
                  </a:cubicBezTo>
                  <a:cubicBezTo>
                    <a:pt x="10716" y="14049"/>
                    <a:pt x="11070" y="15980"/>
                    <a:pt x="11247" y="17385"/>
                  </a:cubicBezTo>
                  <a:cubicBezTo>
                    <a:pt x="11424" y="18790"/>
                    <a:pt x="11424" y="19668"/>
                    <a:pt x="11070" y="20371"/>
                  </a:cubicBezTo>
                  <a:cubicBezTo>
                    <a:pt x="10716" y="21073"/>
                    <a:pt x="10008" y="21600"/>
                    <a:pt x="9742" y="21249"/>
                  </a:cubicBezTo>
                  <a:cubicBezTo>
                    <a:pt x="9477" y="20898"/>
                    <a:pt x="9654" y="19668"/>
                    <a:pt x="10185" y="18263"/>
                  </a:cubicBezTo>
                  <a:cubicBezTo>
                    <a:pt x="10716" y="16859"/>
                    <a:pt x="11601" y="15278"/>
                    <a:pt x="12309" y="14137"/>
                  </a:cubicBezTo>
                  <a:cubicBezTo>
                    <a:pt x="13018" y="12995"/>
                    <a:pt x="13549" y="12293"/>
                    <a:pt x="14346" y="12556"/>
                  </a:cubicBezTo>
                  <a:cubicBezTo>
                    <a:pt x="15142" y="12820"/>
                    <a:pt x="16205" y="14049"/>
                    <a:pt x="16913" y="14224"/>
                  </a:cubicBezTo>
                  <a:cubicBezTo>
                    <a:pt x="17621" y="14400"/>
                    <a:pt x="17975" y="13522"/>
                    <a:pt x="18329" y="11327"/>
                  </a:cubicBezTo>
                  <a:cubicBezTo>
                    <a:pt x="18683" y="9132"/>
                    <a:pt x="19037" y="5620"/>
                    <a:pt x="19568" y="3512"/>
                  </a:cubicBezTo>
                  <a:cubicBezTo>
                    <a:pt x="20100" y="1405"/>
                    <a:pt x="20808" y="702"/>
                    <a:pt x="215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511395" y="1322916"/>
              <a:ext cx="61818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43" fill="norm" stroke="1" extrusionOk="0">
                  <a:moveTo>
                    <a:pt x="18000" y="0"/>
                  </a:moveTo>
                  <a:cubicBezTo>
                    <a:pt x="12960" y="3871"/>
                    <a:pt x="7920" y="7741"/>
                    <a:pt x="4680" y="11112"/>
                  </a:cubicBezTo>
                  <a:cubicBezTo>
                    <a:pt x="1440" y="14483"/>
                    <a:pt x="0" y="17355"/>
                    <a:pt x="0" y="19103"/>
                  </a:cubicBezTo>
                  <a:cubicBezTo>
                    <a:pt x="0" y="20851"/>
                    <a:pt x="1440" y="21475"/>
                    <a:pt x="3960" y="21538"/>
                  </a:cubicBezTo>
                  <a:cubicBezTo>
                    <a:pt x="6480" y="21600"/>
                    <a:pt x="10080" y="21101"/>
                    <a:pt x="13320" y="19852"/>
                  </a:cubicBezTo>
                  <a:cubicBezTo>
                    <a:pt x="16560" y="18603"/>
                    <a:pt x="19440" y="16606"/>
                    <a:pt x="20520" y="15232"/>
                  </a:cubicBezTo>
                  <a:cubicBezTo>
                    <a:pt x="21600" y="13859"/>
                    <a:pt x="20880" y="13110"/>
                    <a:pt x="19080" y="12548"/>
                  </a:cubicBezTo>
                  <a:cubicBezTo>
                    <a:pt x="17280" y="11986"/>
                    <a:pt x="14400" y="11612"/>
                    <a:pt x="11160" y="11736"/>
                  </a:cubicBezTo>
                  <a:cubicBezTo>
                    <a:pt x="7920" y="11861"/>
                    <a:pt x="4320" y="12486"/>
                    <a:pt x="720" y="13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564312" y="1291204"/>
              <a:ext cx="558006" cy="33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40" fill="norm" stroke="1" extrusionOk="0">
                  <a:moveTo>
                    <a:pt x="0" y="15793"/>
                  </a:moveTo>
                  <a:cubicBezTo>
                    <a:pt x="327" y="16198"/>
                    <a:pt x="655" y="16603"/>
                    <a:pt x="859" y="17210"/>
                  </a:cubicBezTo>
                  <a:cubicBezTo>
                    <a:pt x="1064" y="17818"/>
                    <a:pt x="1145" y="18628"/>
                    <a:pt x="1309" y="19303"/>
                  </a:cubicBezTo>
                  <a:cubicBezTo>
                    <a:pt x="1473" y="19978"/>
                    <a:pt x="1718" y="20518"/>
                    <a:pt x="2045" y="20720"/>
                  </a:cubicBezTo>
                  <a:cubicBezTo>
                    <a:pt x="2373" y="20923"/>
                    <a:pt x="2782" y="20788"/>
                    <a:pt x="3068" y="20315"/>
                  </a:cubicBezTo>
                  <a:cubicBezTo>
                    <a:pt x="3355" y="19843"/>
                    <a:pt x="3518" y="19033"/>
                    <a:pt x="3641" y="18155"/>
                  </a:cubicBezTo>
                  <a:cubicBezTo>
                    <a:pt x="3764" y="17278"/>
                    <a:pt x="3845" y="16333"/>
                    <a:pt x="3845" y="16265"/>
                  </a:cubicBezTo>
                  <a:cubicBezTo>
                    <a:pt x="3845" y="16198"/>
                    <a:pt x="3764" y="17008"/>
                    <a:pt x="3845" y="17683"/>
                  </a:cubicBezTo>
                  <a:cubicBezTo>
                    <a:pt x="3927" y="18358"/>
                    <a:pt x="4173" y="18898"/>
                    <a:pt x="4500" y="19033"/>
                  </a:cubicBezTo>
                  <a:cubicBezTo>
                    <a:pt x="4827" y="19168"/>
                    <a:pt x="5236" y="18898"/>
                    <a:pt x="6055" y="16940"/>
                  </a:cubicBezTo>
                  <a:cubicBezTo>
                    <a:pt x="6873" y="14983"/>
                    <a:pt x="8100" y="11338"/>
                    <a:pt x="8836" y="8976"/>
                  </a:cubicBezTo>
                  <a:cubicBezTo>
                    <a:pt x="9573" y="6613"/>
                    <a:pt x="9818" y="5533"/>
                    <a:pt x="9982" y="4588"/>
                  </a:cubicBezTo>
                  <a:cubicBezTo>
                    <a:pt x="10145" y="3643"/>
                    <a:pt x="10227" y="2833"/>
                    <a:pt x="10064" y="2563"/>
                  </a:cubicBezTo>
                  <a:cubicBezTo>
                    <a:pt x="9900" y="2293"/>
                    <a:pt x="9491" y="2563"/>
                    <a:pt x="9123" y="4116"/>
                  </a:cubicBezTo>
                  <a:cubicBezTo>
                    <a:pt x="8755" y="5668"/>
                    <a:pt x="8427" y="8503"/>
                    <a:pt x="8264" y="11068"/>
                  </a:cubicBezTo>
                  <a:cubicBezTo>
                    <a:pt x="8100" y="13633"/>
                    <a:pt x="8100" y="15928"/>
                    <a:pt x="8141" y="17413"/>
                  </a:cubicBezTo>
                  <a:cubicBezTo>
                    <a:pt x="8182" y="18898"/>
                    <a:pt x="8264" y="19573"/>
                    <a:pt x="8509" y="19978"/>
                  </a:cubicBezTo>
                  <a:cubicBezTo>
                    <a:pt x="8755" y="20383"/>
                    <a:pt x="9164" y="20518"/>
                    <a:pt x="9491" y="20315"/>
                  </a:cubicBezTo>
                  <a:cubicBezTo>
                    <a:pt x="9818" y="20113"/>
                    <a:pt x="10064" y="19573"/>
                    <a:pt x="10064" y="18628"/>
                  </a:cubicBezTo>
                  <a:cubicBezTo>
                    <a:pt x="10064" y="17683"/>
                    <a:pt x="9818" y="16333"/>
                    <a:pt x="9532" y="15455"/>
                  </a:cubicBezTo>
                  <a:cubicBezTo>
                    <a:pt x="9245" y="14578"/>
                    <a:pt x="8918" y="14173"/>
                    <a:pt x="8509" y="13903"/>
                  </a:cubicBezTo>
                  <a:cubicBezTo>
                    <a:pt x="8100" y="13633"/>
                    <a:pt x="7609" y="13498"/>
                    <a:pt x="7568" y="13633"/>
                  </a:cubicBezTo>
                  <a:cubicBezTo>
                    <a:pt x="7527" y="13768"/>
                    <a:pt x="7936" y="14173"/>
                    <a:pt x="8877" y="14308"/>
                  </a:cubicBezTo>
                  <a:cubicBezTo>
                    <a:pt x="9818" y="14443"/>
                    <a:pt x="11291" y="14308"/>
                    <a:pt x="12273" y="13971"/>
                  </a:cubicBezTo>
                  <a:cubicBezTo>
                    <a:pt x="13255" y="13633"/>
                    <a:pt x="13745" y="13093"/>
                    <a:pt x="13786" y="12823"/>
                  </a:cubicBezTo>
                  <a:cubicBezTo>
                    <a:pt x="13827" y="12553"/>
                    <a:pt x="13418" y="12553"/>
                    <a:pt x="12845" y="12958"/>
                  </a:cubicBezTo>
                  <a:cubicBezTo>
                    <a:pt x="12273" y="13363"/>
                    <a:pt x="11536" y="14173"/>
                    <a:pt x="11086" y="14915"/>
                  </a:cubicBezTo>
                  <a:cubicBezTo>
                    <a:pt x="10636" y="15658"/>
                    <a:pt x="10473" y="16333"/>
                    <a:pt x="10391" y="17008"/>
                  </a:cubicBezTo>
                  <a:cubicBezTo>
                    <a:pt x="10309" y="17683"/>
                    <a:pt x="10309" y="18358"/>
                    <a:pt x="10514" y="18763"/>
                  </a:cubicBezTo>
                  <a:cubicBezTo>
                    <a:pt x="10718" y="19168"/>
                    <a:pt x="11127" y="19303"/>
                    <a:pt x="11782" y="19235"/>
                  </a:cubicBezTo>
                  <a:cubicBezTo>
                    <a:pt x="12436" y="19168"/>
                    <a:pt x="13336" y="18898"/>
                    <a:pt x="14073" y="18560"/>
                  </a:cubicBezTo>
                  <a:cubicBezTo>
                    <a:pt x="14809" y="18223"/>
                    <a:pt x="15382" y="17818"/>
                    <a:pt x="15791" y="17278"/>
                  </a:cubicBezTo>
                  <a:cubicBezTo>
                    <a:pt x="16200" y="16738"/>
                    <a:pt x="16445" y="16063"/>
                    <a:pt x="16364" y="15995"/>
                  </a:cubicBezTo>
                  <a:cubicBezTo>
                    <a:pt x="16282" y="15928"/>
                    <a:pt x="15873" y="16468"/>
                    <a:pt x="15668" y="17075"/>
                  </a:cubicBezTo>
                  <a:cubicBezTo>
                    <a:pt x="15464" y="17683"/>
                    <a:pt x="15464" y="18358"/>
                    <a:pt x="15505" y="19100"/>
                  </a:cubicBezTo>
                  <a:cubicBezTo>
                    <a:pt x="15545" y="19843"/>
                    <a:pt x="15627" y="20653"/>
                    <a:pt x="15873" y="21058"/>
                  </a:cubicBezTo>
                  <a:cubicBezTo>
                    <a:pt x="16118" y="21463"/>
                    <a:pt x="16527" y="21463"/>
                    <a:pt x="17059" y="20855"/>
                  </a:cubicBezTo>
                  <a:cubicBezTo>
                    <a:pt x="17591" y="20248"/>
                    <a:pt x="18245" y="19033"/>
                    <a:pt x="18941" y="16670"/>
                  </a:cubicBezTo>
                  <a:cubicBezTo>
                    <a:pt x="19636" y="14308"/>
                    <a:pt x="20373" y="10798"/>
                    <a:pt x="20823" y="8503"/>
                  </a:cubicBezTo>
                  <a:cubicBezTo>
                    <a:pt x="21273" y="6208"/>
                    <a:pt x="21436" y="5128"/>
                    <a:pt x="21518" y="3981"/>
                  </a:cubicBezTo>
                  <a:cubicBezTo>
                    <a:pt x="21600" y="2833"/>
                    <a:pt x="21600" y="1618"/>
                    <a:pt x="21395" y="876"/>
                  </a:cubicBezTo>
                  <a:cubicBezTo>
                    <a:pt x="21191" y="133"/>
                    <a:pt x="20782" y="-137"/>
                    <a:pt x="20414" y="66"/>
                  </a:cubicBezTo>
                  <a:cubicBezTo>
                    <a:pt x="20045" y="268"/>
                    <a:pt x="19718" y="943"/>
                    <a:pt x="19473" y="3171"/>
                  </a:cubicBezTo>
                  <a:cubicBezTo>
                    <a:pt x="19227" y="5398"/>
                    <a:pt x="19064" y="9178"/>
                    <a:pt x="19227" y="12080"/>
                  </a:cubicBezTo>
                  <a:cubicBezTo>
                    <a:pt x="19391" y="14983"/>
                    <a:pt x="19882" y="17008"/>
                    <a:pt x="20373" y="19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0" y="339178"/>
              <a:ext cx="217113" cy="36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98" fill="norm" stroke="1" extrusionOk="0">
                  <a:moveTo>
                    <a:pt x="1378" y="3694"/>
                  </a:moveTo>
                  <a:cubicBezTo>
                    <a:pt x="3475" y="4067"/>
                    <a:pt x="5572" y="4439"/>
                    <a:pt x="8193" y="4129"/>
                  </a:cubicBezTo>
                  <a:cubicBezTo>
                    <a:pt x="10815" y="3818"/>
                    <a:pt x="13960" y="2825"/>
                    <a:pt x="15638" y="1956"/>
                  </a:cubicBezTo>
                  <a:cubicBezTo>
                    <a:pt x="17316" y="1087"/>
                    <a:pt x="17526" y="343"/>
                    <a:pt x="17106" y="94"/>
                  </a:cubicBezTo>
                  <a:cubicBezTo>
                    <a:pt x="16687" y="-154"/>
                    <a:pt x="15638" y="94"/>
                    <a:pt x="14380" y="777"/>
                  </a:cubicBezTo>
                  <a:cubicBezTo>
                    <a:pt x="13122" y="1460"/>
                    <a:pt x="11654" y="2577"/>
                    <a:pt x="10920" y="3570"/>
                  </a:cubicBezTo>
                  <a:cubicBezTo>
                    <a:pt x="10186" y="4563"/>
                    <a:pt x="10186" y="5432"/>
                    <a:pt x="10815" y="6177"/>
                  </a:cubicBezTo>
                  <a:cubicBezTo>
                    <a:pt x="11444" y="6922"/>
                    <a:pt x="12702" y="7543"/>
                    <a:pt x="13227" y="8163"/>
                  </a:cubicBezTo>
                  <a:cubicBezTo>
                    <a:pt x="13751" y="8784"/>
                    <a:pt x="13541" y="9405"/>
                    <a:pt x="11444" y="10894"/>
                  </a:cubicBezTo>
                  <a:cubicBezTo>
                    <a:pt x="9347" y="12384"/>
                    <a:pt x="5362" y="14743"/>
                    <a:pt x="3056" y="16294"/>
                  </a:cubicBezTo>
                  <a:cubicBezTo>
                    <a:pt x="749" y="17846"/>
                    <a:pt x="120" y="18591"/>
                    <a:pt x="15" y="19274"/>
                  </a:cubicBezTo>
                  <a:cubicBezTo>
                    <a:pt x="-90" y="19956"/>
                    <a:pt x="329" y="20577"/>
                    <a:pt x="1797" y="20949"/>
                  </a:cubicBezTo>
                  <a:cubicBezTo>
                    <a:pt x="3265" y="21322"/>
                    <a:pt x="5782" y="21446"/>
                    <a:pt x="9242" y="21074"/>
                  </a:cubicBezTo>
                  <a:cubicBezTo>
                    <a:pt x="12702" y="20701"/>
                    <a:pt x="17106" y="19832"/>
                    <a:pt x="21510" y="18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74387" y="525147"/>
              <a:ext cx="271326" cy="15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78" fill="norm" stroke="1" extrusionOk="0">
                  <a:moveTo>
                    <a:pt x="1872" y="5888"/>
                  </a:moveTo>
                  <a:cubicBezTo>
                    <a:pt x="1035" y="5296"/>
                    <a:pt x="198" y="4704"/>
                    <a:pt x="30" y="3816"/>
                  </a:cubicBezTo>
                  <a:cubicBezTo>
                    <a:pt x="-137" y="2929"/>
                    <a:pt x="365" y="1745"/>
                    <a:pt x="1789" y="1597"/>
                  </a:cubicBezTo>
                  <a:cubicBezTo>
                    <a:pt x="3212" y="1449"/>
                    <a:pt x="5556" y="2337"/>
                    <a:pt x="7063" y="4704"/>
                  </a:cubicBezTo>
                  <a:cubicBezTo>
                    <a:pt x="8570" y="7071"/>
                    <a:pt x="9240" y="10918"/>
                    <a:pt x="9240" y="13729"/>
                  </a:cubicBezTo>
                  <a:cubicBezTo>
                    <a:pt x="9240" y="16540"/>
                    <a:pt x="8570" y="18315"/>
                    <a:pt x="7649" y="19499"/>
                  </a:cubicBezTo>
                  <a:cubicBezTo>
                    <a:pt x="6728" y="20682"/>
                    <a:pt x="5556" y="21274"/>
                    <a:pt x="4886" y="20830"/>
                  </a:cubicBezTo>
                  <a:cubicBezTo>
                    <a:pt x="4216" y="20386"/>
                    <a:pt x="4049" y="18907"/>
                    <a:pt x="4719" y="15948"/>
                  </a:cubicBezTo>
                  <a:cubicBezTo>
                    <a:pt x="5389" y="12989"/>
                    <a:pt x="6896" y="8551"/>
                    <a:pt x="7984" y="5888"/>
                  </a:cubicBezTo>
                  <a:cubicBezTo>
                    <a:pt x="9072" y="3225"/>
                    <a:pt x="9742" y="2337"/>
                    <a:pt x="10412" y="1449"/>
                  </a:cubicBezTo>
                  <a:cubicBezTo>
                    <a:pt x="11082" y="562"/>
                    <a:pt x="11751" y="-326"/>
                    <a:pt x="12086" y="118"/>
                  </a:cubicBezTo>
                  <a:cubicBezTo>
                    <a:pt x="12421" y="562"/>
                    <a:pt x="12421" y="2337"/>
                    <a:pt x="12086" y="4260"/>
                  </a:cubicBezTo>
                  <a:cubicBezTo>
                    <a:pt x="11751" y="6184"/>
                    <a:pt x="11082" y="8255"/>
                    <a:pt x="10747" y="10178"/>
                  </a:cubicBezTo>
                  <a:cubicBezTo>
                    <a:pt x="10412" y="12101"/>
                    <a:pt x="10412" y="13877"/>
                    <a:pt x="11751" y="15060"/>
                  </a:cubicBezTo>
                  <a:cubicBezTo>
                    <a:pt x="13091" y="16244"/>
                    <a:pt x="15770" y="16836"/>
                    <a:pt x="17612" y="16836"/>
                  </a:cubicBezTo>
                  <a:cubicBezTo>
                    <a:pt x="19454" y="16836"/>
                    <a:pt x="20458" y="16244"/>
                    <a:pt x="21463" y="15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28212" y="719666"/>
              <a:ext cx="273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5429"/>
                    <a:pt x="11386" y="9257"/>
                    <a:pt x="14986" y="5657"/>
                  </a:cubicBezTo>
                  <a:cubicBezTo>
                    <a:pt x="18586" y="2057"/>
                    <a:pt x="2009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93312" y="687916"/>
              <a:ext cx="158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09212" y="46566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40962" y="649816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592012" y="3005666"/>
              <a:ext cx="241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2191"/>
                    <a:pt x="4926" y="4383"/>
                    <a:pt x="7674" y="7357"/>
                  </a:cubicBezTo>
                  <a:cubicBezTo>
                    <a:pt x="10421" y="10330"/>
                    <a:pt x="13453" y="14087"/>
                    <a:pt x="15821" y="16591"/>
                  </a:cubicBezTo>
                  <a:cubicBezTo>
                    <a:pt x="18189" y="19096"/>
                    <a:pt x="19895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663686" y="2935816"/>
              <a:ext cx="19502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20023" y="109"/>
                    <a:pt x="18874" y="218"/>
                    <a:pt x="16576" y="1855"/>
                  </a:cubicBezTo>
                  <a:cubicBezTo>
                    <a:pt x="14278" y="3491"/>
                    <a:pt x="10832" y="6655"/>
                    <a:pt x="7729" y="9600"/>
                  </a:cubicBezTo>
                  <a:cubicBezTo>
                    <a:pt x="4627" y="12545"/>
                    <a:pt x="1870" y="15273"/>
                    <a:pt x="721" y="17236"/>
                  </a:cubicBezTo>
                  <a:cubicBezTo>
                    <a:pt x="-428" y="19200"/>
                    <a:pt x="32" y="20400"/>
                    <a:pt x="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074612" y="308821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042862" y="3177116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486"/>
                    <a:pt x="8862" y="13371"/>
                    <a:pt x="12462" y="9771"/>
                  </a:cubicBezTo>
                  <a:cubicBezTo>
                    <a:pt x="16062" y="6171"/>
                    <a:pt x="1883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637328" y="2973834"/>
              <a:ext cx="131991" cy="23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0822" fill="norm" stroke="1" extrusionOk="0">
                  <a:moveTo>
                    <a:pt x="15103" y="2262"/>
                  </a:moveTo>
                  <a:cubicBezTo>
                    <a:pt x="14121" y="1510"/>
                    <a:pt x="13139" y="759"/>
                    <a:pt x="11830" y="289"/>
                  </a:cubicBezTo>
                  <a:cubicBezTo>
                    <a:pt x="10521" y="-180"/>
                    <a:pt x="8885" y="-368"/>
                    <a:pt x="6594" y="2074"/>
                  </a:cubicBezTo>
                  <a:cubicBezTo>
                    <a:pt x="4303" y="4515"/>
                    <a:pt x="1358" y="9587"/>
                    <a:pt x="376" y="13249"/>
                  </a:cubicBezTo>
                  <a:cubicBezTo>
                    <a:pt x="-606" y="16912"/>
                    <a:pt x="376" y="19166"/>
                    <a:pt x="2830" y="20199"/>
                  </a:cubicBezTo>
                  <a:cubicBezTo>
                    <a:pt x="5285" y="21232"/>
                    <a:pt x="9212" y="21044"/>
                    <a:pt x="12649" y="19166"/>
                  </a:cubicBezTo>
                  <a:cubicBezTo>
                    <a:pt x="16085" y="17288"/>
                    <a:pt x="19030" y="13719"/>
                    <a:pt x="20012" y="10620"/>
                  </a:cubicBezTo>
                  <a:cubicBezTo>
                    <a:pt x="20994" y="7521"/>
                    <a:pt x="20012" y="4891"/>
                    <a:pt x="18539" y="3295"/>
                  </a:cubicBezTo>
                  <a:cubicBezTo>
                    <a:pt x="17067" y="1698"/>
                    <a:pt x="15103" y="1135"/>
                    <a:pt x="14121" y="1604"/>
                  </a:cubicBezTo>
                  <a:cubicBezTo>
                    <a:pt x="13139" y="2074"/>
                    <a:pt x="13139" y="3576"/>
                    <a:pt x="13139" y="5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862012" y="306916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997063" y="2837140"/>
              <a:ext cx="174964" cy="40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57" fill="norm" stroke="1" extrusionOk="0">
                  <a:moveTo>
                    <a:pt x="1321" y="3237"/>
                  </a:moveTo>
                  <a:cubicBezTo>
                    <a:pt x="558" y="2671"/>
                    <a:pt x="-204" y="2106"/>
                    <a:pt x="50" y="1653"/>
                  </a:cubicBezTo>
                  <a:cubicBezTo>
                    <a:pt x="304" y="1201"/>
                    <a:pt x="1575" y="862"/>
                    <a:pt x="4497" y="579"/>
                  </a:cubicBezTo>
                  <a:cubicBezTo>
                    <a:pt x="7420" y="296"/>
                    <a:pt x="11994" y="70"/>
                    <a:pt x="14916" y="14"/>
                  </a:cubicBezTo>
                  <a:cubicBezTo>
                    <a:pt x="17838" y="-43"/>
                    <a:pt x="19109" y="70"/>
                    <a:pt x="19998" y="522"/>
                  </a:cubicBezTo>
                  <a:cubicBezTo>
                    <a:pt x="20888" y="975"/>
                    <a:pt x="21396" y="1766"/>
                    <a:pt x="20634" y="3689"/>
                  </a:cubicBezTo>
                  <a:cubicBezTo>
                    <a:pt x="19871" y="5611"/>
                    <a:pt x="17838" y="8665"/>
                    <a:pt x="16187" y="11831"/>
                  </a:cubicBezTo>
                  <a:cubicBezTo>
                    <a:pt x="14535" y="14998"/>
                    <a:pt x="13264" y="18277"/>
                    <a:pt x="11994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038460" y="2999316"/>
              <a:ext cx="26170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1666" y="21600"/>
                  </a:moveTo>
                  <a:cubicBezTo>
                    <a:pt x="1147" y="19326"/>
                    <a:pt x="629" y="17053"/>
                    <a:pt x="283" y="14779"/>
                  </a:cubicBezTo>
                  <a:cubicBezTo>
                    <a:pt x="-62" y="12505"/>
                    <a:pt x="-235" y="10232"/>
                    <a:pt x="629" y="8337"/>
                  </a:cubicBezTo>
                  <a:cubicBezTo>
                    <a:pt x="1493" y="6442"/>
                    <a:pt x="3394" y="4926"/>
                    <a:pt x="7023" y="3600"/>
                  </a:cubicBezTo>
                  <a:cubicBezTo>
                    <a:pt x="10651" y="2274"/>
                    <a:pt x="16008" y="1137"/>
                    <a:pt x="213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608512" y="2923116"/>
              <a:ext cx="260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8" y="5515"/>
                    <a:pt x="7376" y="11030"/>
                    <a:pt x="10976" y="14630"/>
                  </a:cubicBezTo>
                  <a:cubicBezTo>
                    <a:pt x="14576" y="18230"/>
                    <a:pt x="18088" y="199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733122" y="2961216"/>
              <a:ext cx="161141" cy="49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5" fill="norm" stroke="1" extrusionOk="0">
                  <a:moveTo>
                    <a:pt x="21356" y="0"/>
                  </a:moveTo>
                  <a:cubicBezTo>
                    <a:pt x="19392" y="923"/>
                    <a:pt x="17429" y="1846"/>
                    <a:pt x="15325" y="4015"/>
                  </a:cubicBezTo>
                  <a:cubicBezTo>
                    <a:pt x="13221" y="6185"/>
                    <a:pt x="10977" y="9600"/>
                    <a:pt x="8452" y="12415"/>
                  </a:cubicBezTo>
                  <a:cubicBezTo>
                    <a:pt x="5927" y="15231"/>
                    <a:pt x="3122" y="17446"/>
                    <a:pt x="1579" y="18923"/>
                  </a:cubicBezTo>
                  <a:cubicBezTo>
                    <a:pt x="37" y="20400"/>
                    <a:pt x="-244" y="21138"/>
                    <a:pt x="177" y="21369"/>
                  </a:cubicBezTo>
                  <a:cubicBezTo>
                    <a:pt x="598" y="21600"/>
                    <a:pt x="1720" y="21323"/>
                    <a:pt x="2842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957762" y="315806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951412" y="330411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006668" y="2986616"/>
              <a:ext cx="10349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7666" y="2825"/>
                    <a:pt x="14210" y="5651"/>
                    <a:pt x="10538" y="8749"/>
                  </a:cubicBezTo>
                  <a:cubicBezTo>
                    <a:pt x="6866" y="11848"/>
                    <a:pt x="2978" y="15220"/>
                    <a:pt x="1250" y="17408"/>
                  </a:cubicBezTo>
                  <a:cubicBezTo>
                    <a:pt x="-478" y="19595"/>
                    <a:pt x="-46" y="20597"/>
                    <a:pt x="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252816" y="3132666"/>
              <a:ext cx="124047" cy="21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864" fill="norm" stroke="1" extrusionOk="0">
                  <a:moveTo>
                    <a:pt x="21097" y="0"/>
                  </a:moveTo>
                  <a:cubicBezTo>
                    <a:pt x="16057" y="0"/>
                    <a:pt x="11017" y="0"/>
                    <a:pt x="7237" y="2263"/>
                  </a:cubicBezTo>
                  <a:cubicBezTo>
                    <a:pt x="3457" y="4526"/>
                    <a:pt x="937" y="9051"/>
                    <a:pt x="217" y="12446"/>
                  </a:cubicBezTo>
                  <a:cubicBezTo>
                    <a:pt x="-503" y="15840"/>
                    <a:pt x="577" y="18103"/>
                    <a:pt x="3277" y="19543"/>
                  </a:cubicBezTo>
                  <a:cubicBezTo>
                    <a:pt x="5977" y="20983"/>
                    <a:pt x="10297" y="21600"/>
                    <a:pt x="13717" y="19543"/>
                  </a:cubicBezTo>
                  <a:cubicBezTo>
                    <a:pt x="17137" y="17486"/>
                    <a:pt x="19657" y="12754"/>
                    <a:pt x="19477" y="9463"/>
                  </a:cubicBezTo>
                  <a:cubicBezTo>
                    <a:pt x="19297" y="6171"/>
                    <a:pt x="16417" y="4320"/>
                    <a:pt x="13537" y="2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478462" y="322791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556315" y="3033981"/>
              <a:ext cx="155543" cy="35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52" fill="norm" stroke="1" extrusionOk="0">
                  <a:moveTo>
                    <a:pt x="631" y="5924"/>
                  </a:moveTo>
                  <a:cubicBezTo>
                    <a:pt x="62" y="5161"/>
                    <a:pt x="-506" y="4399"/>
                    <a:pt x="773" y="3510"/>
                  </a:cubicBezTo>
                  <a:cubicBezTo>
                    <a:pt x="2052" y="2620"/>
                    <a:pt x="5178" y="1604"/>
                    <a:pt x="8162" y="968"/>
                  </a:cubicBezTo>
                  <a:cubicBezTo>
                    <a:pt x="11147" y="333"/>
                    <a:pt x="13989" y="79"/>
                    <a:pt x="16120" y="16"/>
                  </a:cubicBezTo>
                  <a:cubicBezTo>
                    <a:pt x="18252" y="-48"/>
                    <a:pt x="19673" y="79"/>
                    <a:pt x="20383" y="460"/>
                  </a:cubicBezTo>
                  <a:cubicBezTo>
                    <a:pt x="21094" y="841"/>
                    <a:pt x="21094" y="1477"/>
                    <a:pt x="20099" y="3573"/>
                  </a:cubicBezTo>
                  <a:cubicBezTo>
                    <a:pt x="19105" y="5670"/>
                    <a:pt x="17115" y="9227"/>
                    <a:pt x="15552" y="12467"/>
                  </a:cubicBezTo>
                  <a:cubicBezTo>
                    <a:pt x="13989" y="15707"/>
                    <a:pt x="12852" y="18630"/>
                    <a:pt x="11715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594463" y="3240616"/>
              <a:ext cx="157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6800"/>
                    <a:pt x="-232" y="12000"/>
                    <a:pt x="56" y="7800"/>
                  </a:cubicBezTo>
                  <a:cubicBezTo>
                    <a:pt x="344" y="3600"/>
                    <a:pt x="1784" y="0"/>
                    <a:pt x="5528" y="0"/>
                  </a:cubicBezTo>
                  <a:cubicBezTo>
                    <a:pt x="9272" y="0"/>
                    <a:pt x="15320" y="3600"/>
                    <a:pt x="21368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41" name="Drawing"/>
          <p:cNvGrpSpPr/>
          <p:nvPr/>
        </p:nvGrpSpPr>
        <p:grpSpPr>
          <a:xfrm>
            <a:off x="7454900" y="1936750"/>
            <a:ext cx="2991084" cy="577850"/>
            <a:chOff x="0" y="0"/>
            <a:chExt cx="2991083" cy="577850"/>
          </a:xfrm>
        </p:grpSpPr>
        <p:sp>
          <p:nvSpPr>
            <p:cNvPr id="2026" name="Line"/>
            <p:cNvSpPr/>
            <p:nvPr/>
          </p:nvSpPr>
          <p:spPr>
            <a:xfrm>
              <a:off x="0" y="0"/>
              <a:ext cx="1905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320"/>
                    <a:pt x="7680" y="8640"/>
                    <a:pt x="11280" y="12240"/>
                  </a:cubicBezTo>
                  <a:cubicBezTo>
                    <a:pt x="14880" y="15840"/>
                    <a:pt x="1824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72155" y="57150"/>
              <a:ext cx="10724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2862"/>
                    <a:pt x="11908" y="5723"/>
                    <a:pt x="8169" y="8677"/>
                  </a:cubicBezTo>
                  <a:cubicBezTo>
                    <a:pt x="4431" y="11631"/>
                    <a:pt x="1523" y="14677"/>
                    <a:pt x="484" y="16846"/>
                  </a:cubicBezTo>
                  <a:cubicBezTo>
                    <a:pt x="-554" y="19015"/>
                    <a:pt x="277" y="20308"/>
                    <a:pt x="1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27566" y="260350"/>
              <a:ext cx="353485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975" y="20463"/>
                  </a:moveTo>
                  <a:cubicBezTo>
                    <a:pt x="2328" y="21032"/>
                    <a:pt x="1681" y="21600"/>
                    <a:pt x="1099" y="21316"/>
                  </a:cubicBezTo>
                  <a:cubicBezTo>
                    <a:pt x="517" y="21032"/>
                    <a:pt x="0" y="19895"/>
                    <a:pt x="0" y="17621"/>
                  </a:cubicBezTo>
                  <a:cubicBezTo>
                    <a:pt x="0" y="15347"/>
                    <a:pt x="517" y="11937"/>
                    <a:pt x="1164" y="9379"/>
                  </a:cubicBezTo>
                  <a:cubicBezTo>
                    <a:pt x="1811" y="6821"/>
                    <a:pt x="2587" y="5116"/>
                    <a:pt x="3298" y="4121"/>
                  </a:cubicBezTo>
                  <a:cubicBezTo>
                    <a:pt x="4010" y="3126"/>
                    <a:pt x="4656" y="2842"/>
                    <a:pt x="5238" y="3411"/>
                  </a:cubicBezTo>
                  <a:cubicBezTo>
                    <a:pt x="5820" y="3979"/>
                    <a:pt x="6338" y="5400"/>
                    <a:pt x="7308" y="8384"/>
                  </a:cubicBezTo>
                  <a:cubicBezTo>
                    <a:pt x="8278" y="11368"/>
                    <a:pt x="9701" y="15916"/>
                    <a:pt x="11059" y="18332"/>
                  </a:cubicBezTo>
                  <a:cubicBezTo>
                    <a:pt x="12417" y="20747"/>
                    <a:pt x="13710" y="21032"/>
                    <a:pt x="15198" y="18758"/>
                  </a:cubicBezTo>
                  <a:cubicBezTo>
                    <a:pt x="16685" y="16484"/>
                    <a:pt x="18366" y="11653"/>
                    <a:pt x="19466" y="8100"/>
                  </a:cubicBezTo>
                  <a:cubicBezTo>
                    <a:pt x="20565" y="4547"/>
                    <a:pt x="21083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289992" y="65231"/>
              <a:ext cx="203966" cy="43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02" fill="norm" stroke="1" extrusionOk="0">
                  <a:moveTo>
                    <a:pt x="1224" y="225"/>
                  </a:moveTo>
                  <a:cubicBezTo>
                    <a:pt x="563" y="3222"/>
                    <a:pt x="-98" y="6219"/>
                    <a:pt x="12" y="9268"/>
                  </a:cubicBezTo>
                  <a:cubicBezTo>
                    <a:pt x="122" y="12317"/>
                    <a:pt x="1004" y="15417"/>
                    <a:pt x="2106" y="17433"/>
                  </a:cubicBezTo>
                  <a:cubicBezTo>
                    <a:pt x="3208" y="19448"/>
                    <a:pt x="4531" y="20378"/>
                    <a:pt x="5853" y="20895"/>
                  </a:cubicBezTo>
                  <a:cubicBezTo>
                    <a:pt x="7175" y="21412"/>
                    <a:pt x="8498" y="21515"/>
                    <a:pt x="10812" y="20740"/>
                  </a:cubicBezTo>
                  <a:cubicBezTo>
                    <a:pt x="13126" y="19965"/>
                    <a:pt x="16433" y="18311"/>
                    <a:pt x="18526" y="15676"/>
                  </a:cubicBezTo>
                  <a:cubicBezTo>
                    <a:pt x="20620" y="13040"/>
                    <a:pt x="21502" y="9423"/>
                    <a:pt x="21171" y="6736"/>
                  </a:cubicBezTo>
                  <a:cubicBezTo>
                    <a:pt x="20841" y="4049"/>
                    <a:pt x="19298" y="2292"/>
                    <a:pt x="18086" y="1259"/>
                  </a:cubicBezTo>
                  <a:cubicBezTo>
                    <a:pt x="16873" y="225"/>
                    <a:pt x="15992" y="-85"/>
                    <a:pt x="15551" y="18"/>
                  </a:cubicBezTo>
                  <a:cubicBezTo>
                    <a:pt x="15110" y="122"/>
                    <a:pt x="15110" y="638"/>
                    <a:pt x="15441" y="1207"/>
                  </a:cubicBezTo>
                  <a:cubicBezTo>
                    <a:pt x="15771" y="1775"/>
                    <a:pt x="16433" y="2395"/>
                    <a:pt x="17094" y="3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569361" y="254944"/>
              <a:ext cx="113390" cy="17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1" fill="norm" stroke="1" extrusionOk="0">
                  <a:moveTo>
                    <a:pt x="4628" y="9481"/>
                  </a:moveTo>
                  <a:cubicBezTo>
                    <a:pt x="3028" y="10281"/>
                    <a:pt x="1428" y="11081"/>
                    <a:pt x="628" y="10948"/>
                  </a:cubicBezTo>
                  <a:cubicBezTo>
                    <a:pt x="-172" y="10814"/>
                    <a:pt x="-172" y="9748"/>
                    <a:pt x="428" y="8014"/>
                  </a:cubicBezTo>
                  <a:cubicBezTo>
                    <a:pt x="1028" y="6281"/>
                    <a:pt x="2228" y="3881"/>
                    <a:pt x="3628" y="2281"/>
                  </a:cubicBezTo>
                  <a:cubicBezTo>
                    <a:pt x="5028" y="681"/>
                    <a:pt x="6628" y="-119"/>
                    <a:pt x="8228" y="14"/>
                  </a:cubicBezTo>
                  <a:cubicBezTo>
                    <a:pt x="9828" y="148"/>
                    <a:pt x="11428" y="1214"/>
                    <a:pt x="13628" y="4948"/>
                  </a:cubicBezTo>
                  <a:cubicBezTo>
                    <a:pt x="15828" y="8681"/>
                    <a:pt x="18628" y="15081"/>
                    <a:pt x="21428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752600" y="30480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759285" y="143933"/>
              <a:ext cx="31415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0983" fill="norm" stroke="1" extrusionOk="0">
                  <a:moveTo>
                    <a:pt x="7886" y="20983"/>
                  </a:moveTo>
                  <a:cubicBezTo>
                    <a:pt x="6536" y="17897"/>
                    <a:pt x="5186" y="14812"/>
                    <a:pt x="3161" y="11109"/>
                  </a:cubicBezTo>
                  <a:cubicBezTo>
                    <a:pt x="1136" y="7406"/>
                    <a:pt x="-1564" y="3086"/>
                    <a:pt x="1136" y="1234"/>
                  </a:cubicBezTo>
                  <a:cubicBezTo>
                    <a:pt x="3836" y="-617"/>
                    <a:pt x="11936" y="0"/>
                    <a:pt x="20036" y="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902747" y="49344"/>
              <a:ext cx="122904" cy="38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4" fill="norm" stroke="1" extrusionOk="0">
                  <a:moveTo>
                    <a:pt x="21257" y="3286"/>
                  </a:moveTo>
                  <a:cubicBezTo>
                    <a:pt x="17962" y="2218"/>
                    <a:pt x="14667" y="1149"/>
                    <a:pt x="11921" y="556"/>
                  </a:cubicBezTo>
                  <a:cubicBezTo>
                    <a:pt x="9176" y="-37"/>
                    <a:pt x="6979" y="-156"/>
                    <a:pt x="5149" y="200"/>
                  </a:cubicBezTo>
                  <a:cubicBezTo>
                    <a:pt x="3318" y="556"/>
                    <a:pt x="1854" y="1387"/>
                    <a:pt x="938" y="3582"/>
                  </a:cubicBezTo>
                  <a:cubicBezTo>
                    <a:pt x="23" y="5778"/>
                    <a:pt x="-343" y="9339"/>
                    <a:pt x="389" y="12543"/>
                  </a:cubicBezTo>
                  <a:cubicBezTo>
                    <a:pt x="1121" y="15747"/>
                    <a:pt x="2952" y="18596"/>
                    <a:pt x="4782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863412" y="234950"/>
              <a:ext cx="16223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287" y="21600"/>
                  </a:moveTo>
                  <a:cubicBezTo>
                    <a:pt x="456" y="19600"/>
                    <a:pt x="-375" y="17600"/>
                    <a:pt x="179" y="14800"/>
                  </a:cubicBezTo>
                  <a:cubicBezTo>
                    <a:pt x="733" y="12000"/>
                    <a:pt x="2671" y="8400"/>
                    <a:pt x="6410" y="5800"/>
                  </a:cubicBezTo>
                  <a:cubicBezTo>
                    <a:pt x="10148" y="3200"/>
                    <a:pt x="15687" y="1600"/>
                    <a:pt x="212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089662" y="87507"/>
              <a:ext cx="120139" cy="37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38" fill="norm" stroke="1" extrusionOk="0">
                  <a:moveTo>
                    <a:pt x="21137" y="1889"/>
                  </a:moveTo>
                  <a:cubicBezTo>
                    <a:pt x="20020" y="1165"/>
                    <a:pt x="18903" y="441"/>
                    <a:pt x="17227" y="140"/>
                  </a:cubicBezTo>
                  <a:cubicBezTo>
                    <a:pt x="15551" y="-162"/>
                    <a:pt x="13316" y="-41"/>
                    <a:pt x="10523" y="1165"/>
                  </a:cubicBezTo>
                  <a:cubicBezTo>
                    <a:pt x="7730" y="2372"/>
                    <a:pt x="4378" y="4665"/>
                    <a:pt x="2330" y="7742"/>
                  </a:cubicBezTo>
                  <a:cubicBezTo>
                    <a:pt x="282" y="10819"/>
                    <a:pt x="-463" y="14680"/>
                    <a:pt x="282" y="17094"/>
                  </a:cubicBezTo>
                  <a:cubicBezTo>
                    <a:pt x="1027" y="19507"/>
                    <a:pt x="3261" y="20473"/>
                    <a:pt x="5496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203178" y="228600"/>
              <a:ext cx="122612" cy="18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0890" fill="norm" stroke="1" extrusionOk="0">
                  <a:moveTo>
                    <a:pt x="19166" y="1456"/>
                  </a:moveTo>
                  <a:cubicBezTo>
                    <a:pt x="14563" y="971"/>
                    <a:pt x="9960" y="485"/>
                    <a:pt x="6419" y="1578"/>
                  </a:cubicBezTo>
                  <a:cubicBezTo>
                    <a:pt x="2878" y="2670"/>
                    <a:pt x="399" y="5339"/>
                    <a:pt x="45" y="8858"/>
                  </a:cubicBezTo>
                  <a:cubicBezTo>
                    <a:pt x="-309" y="12378"/>
                    <a:pt x="1461" y="16746"/>
                    <a:pt x="3586" y="19052"/>
                  </a:cubicBezTo>
                  <a:cubicBezTo>
                    <a:pt x="5711" y="21357"/>
                    <a:pt x="8189" y="21600"/>
                    <a:pt x="11553" y="19173"/>
                  </a:cubicBezTo>
                  <a:cubicBezTo>
                    <a:pt x="14917" y="16746"/>
                    <a:pt x="19166" y="11649"/>
                    <a:pt x="20229" y="8009"/>
                  </a:cubicBezTo>
                  <a:cubicBezTo>
                    <a:pt x="21291" y="4369"/>
                    <a:pt x="19166" y="2184"/>
                    <a:pt x="170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381249" y="43815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544233" y="273050"/>
              <a:ext cx="402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657"/>
                    <a:pt x="5400" y="11314"/>
                    <a:pt x="2160" y="14914"/>
                  </a:cubicBezTo>
                  <a:cubicBezTo>
                    <a:pt x="-1080" y="18514"/>
                    <a:pt x="0" y="20057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670534" y="260350"/>
              <a:ext cx="127555" cy="16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031" fill="norm" stroke="1" extrusionOk="0">
                  <a:moveTo>
                    <a:pt x="12599" y="0"/>
                  </a:moveTo>
                  <a:cubicBezTo>
                    <a:pt x="10574" y="0"/>
                    <a:pt x="8549" y="0"/>
                    <a:pt x="6186" y="2354"/>
                  </a:cubicBezTo>
                  <a:cubicBezTo>
                    <a:pt x="3823" y="4708"/>
                    <a:pt x="1123" y="9415"/>
                    <a:pt x="280" y="13154"/>
                  </a:cubicBezTo>
                  <a:cubicBezTo>
                    <a:pt x="-564" y="16892"/>
                    <a:pt x="448" y="19662"/>
                    <a:pt x="3992" y="20631"/>
                  </a:cubicBezTo>
                  <a:cubicBezTo>
                    <a:pt x="7536" y="21600"/>
                    <a:pt x="13611" y="20769"/>
                    <a:pt x="16986" y="18554"/>
                  </a:cubicBezTo>
                  <a:cubicBezTo>
                    <a:pt x="20361" y="16338"/>
                    <a:pt x="21036" y="12738"/>
                    <a:pt x="19686" y="10662"/>
                  </a:cubicBezTo>
                  <a:cubicBezTo>
                    <a:pt x="18336" y="8585"/>
                    <a:pt x="14961" y="8031"/>
                    <a:pt x="12599" y="7615"/>
                  </a:cubicBezTo>
                  <a:cubicBezTo>
                    <a:pt x="10236" y="7200"/>
                    <a:pt x="8886" y="6923"/>
                    <a:pt x="7536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882900" y="171450"/>
              <a:ext cx="10818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2445" y="0"/>
                  </a:moveTo>
                  <a:cubicBezTo>
                    <a:pt x="4891" y="113"/>
                    <a:pt x="7336" y="225"/>
                    <a:pt x="10596" y="1294"/>
                  </a:cubicBezTo>
                  <a:cubicBezTo>
                    <a:pt x="13857" y="2362"/>
                    <a:pt x="17932" y="4388"/>
                    <a:pt x="19766" y="7031"/>
                  </a:cubicBezTo>
                  <a:cubicBezTo>
                    <a:pt x="21600" y="9675"/>
                    <a:pt x="21192" y="12937"/>
                    <a:pt x="17525" y="15469"/>
                  </a:cubicBezTo>
                  <a:cubicBezTo>
                    <a:pt x="13857" y="18000"/>
                    <a:pt x="692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7" name="Drawing"/>
          <p:cNvGrpSpPr/>
          <p:nvPr/>
        </p:nvGrpSpPr>
        <p:grpSpPr>
          <a:xfrm>
            <a:off x="38100" y="1094041"/>
            <a:ext cx="12198350" cy="8463707"/>
            <a:chOff x="0" y="0"/>
            <a:chExt cx="12198350" cy="8463706"/>
          </a:xfrm>
        </p:grpSpPr>
        <p:sp>
          <p:nvSpPr>
            <p:cNvPr id="2043" name="Line"/>
            <p:cNvSpPr/>
            <p:nvPr/>
          </p:nvSpPr>
          <p:spPr>
            <a:xfrm>
              <a:off x="5924550" y="804608"/>
              <a:ext cx="323056" cy="745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9482" y="0"/>
                  </a:moveTo>
                  <a:cubicBezTo>
                    <a:pt x="20188" y="6"/>
                    <a:pt x="20894" y="12"/>
                    <a:pt x="21247" y="34"/>
                  </a:cubicBezTo>
                  <a:cubicBezTo>
                    <a:pt x="21600" y="55"/>
                    <a:pt x="21600" y="92"/>
                    <a:pt x="21459" y="209"/>
                  </a:cubicBezTo>
                  <a:cubicBezTo>
                    <a:pt x="21318" y="325"/>
                    <a:pt x="21035" y="521"/>
                    <a:pt x="20894" y="742"/>
                  </a:cubicBezTo>
                  <a:cubicBezTo>
                    <a:pt x="20753" y="963"/>
                    <a:pt x="20753" y="1208"/>
                    <a:pt x="20894" y="1444"/>
                  </a:cubicBezTo>
                  <a:cubicBezTo>
                    <a:pt x="21035" y="1680"/>
                    <a:pt x="21318" y="1907"/>
                    <a:pt x="21388" y="2134"/>
                  </a:cubicBezTo>
                  <a:cubicBezTo>
                    <a:pt x="21459" y="2361"/>
                    <a:pt x="21318" y="2588"/>
                    <a:pt x="21176" y="2806"/>
                  </a:cubicBezTo>
                  <a:cubicBezTo>
                    <a:pt x="21035" y="3024"/>
                    <a:pt x="20894" y="3232"/>
                    <a:pt x="20753" y="3450"/>
                  </a:cubicBezTo>
                  <a:cubicBezTo>
                    <a:pt x="20612" y="3667"/>
                    <a:pt x="20471" y="3894"/>
                    <a:pt x="20329" y="4134"/>
                  </a:cubicBezTo>
                  <a:cubicBezTo>
                    <a:pt x="20188" y="4373"/>
                    <a:pt x="20047" y="4624"/>
                    <a:pt x="19835" y="4882"/>
                  </a:cubicBezTo>
                  <a:cubicBezTo>
                    <a:pt x="19624" y="5139"/>
                    <a:pt x="19341" y="5403"/>
                    <a:pt x="19200" y="5633"/>
                  </a:cubicBezTo>
                  <a:cubicBezTo>
                    <a:pt x="19059" y="5863"/>
                    <a:pt x="19059" y="6059"/>
                    <a:pt x="19059" y="6262"/>
                  </a:cubicBezTo>
                  <a:cubicBezTo>
                    <a:pt x="19059" y="6464"/>
                    <a:pt x="19059" y="6673"/>
                    <a:pt x="19059" y="6881"/>
                  </a:cubicBezTo>
                  <a:cubicBezTo>
                    <a:pt x="19059" y="7090"/>
                    <a:pt x="19059" y="7298"/>
                    <a:pt x="19129" y="7516"/>
                  </a:cubicBezTo>
                  <a:cubicBezTo>
                    <a:pt x="19200" y="7734"/>
                    <a:pt x="19341" y="7960"/>
                    <a:pt x="19412" y="8181"/>
                  </a:cubicBezTo>
                  <a:cubicBezTo>
                    <a:pt x="19482" y="8402"/>
                    <a:pt x="19482" y="8617"/>
                    <a:pt x="19482" y="8841"/>
                  </a:cubicBezTo>
                  <a:cubicBezTo>
                    <a:pt x="19482" y="9064"/>
                    <a:pt x="19482" y="9297"/>
                    <a:pt x="19412" y="9534"/>
                  </a:cubicBezTo>
                  <a:cubicBezTo>
                    <a:pt x="19341" y="9770"/>
                    <a:pt x="19200" y="10009"/>
                    <a:pt x="18988" y="10248"/>
                  </a:cubicBezTo>
                  <a:cubicBezTo>
                    <a:pt x="18776" y="10487"/>
                    <a:pt x="18494" y="10726"/>
                    <a:pt x="18212" y="10959"/>
                  </a:cubicBezTo>
                  <a:cubicBezTo>
                    <a:pt x="17929" y="11193"/>
                    <a:pt x="17647" y="11419"/>
                    <a:pt x="17365" y="11656"/>
                  </a:cubicBezTo>
                  <a:cubicBezTo>
                    <a:pt x="17082" y="11892"/>
                    <a:pt x="16800" y="12137"/>
                    <a:pt x="16518" y="12379"/>
                  </a:cubicBezTo>
                  <a:cubicBezTo>
                    <a:pt x="16235" y="12621"/>
                    <a:pt x="15953" y="12861"/>
                    <a:pt x="15600" y="13094"/>
                  </a:cubicBezTo>
                  <a:cubicBezTo>
                    <a:pt x="15247" y="13327"/>
                    <a:pt x="14824" y="13554"/>
                    <a:pt x="14471" y="13774"/>
                  </a:cubicBezTo>
                  <a:cubicBezTo>
                    <a:pt x="14118" y="13995"/>
                    <a:pt x="13835" y="14210"/>
                    <a:pt x="13482" y="14434"/>
                  </a:cubicBezTo>
                  <a:cubicBezTo>
                    <a:pt x="13129" y="14658"/>
                    <a:pt x="12706" y="14891"/>
                    <a:pt x="12353" y="15124"/>
                  </a:cubicBezTo>
                  <a:cubicBezTo>
                    <a:pt x="12000" y="15357"/>
                    <a:pt x="11718" y="15590"/>
                    <a:pt x="11435" y="15811"/>
                  </a:cubicBezTo>
                  <a:cubicBezTo>
                    <a:pt x="11153" y="16031"/>
                    <a:pt x="10871" y="16240"/>
                    <a:pt x="10588" y="16448"/>
                  </a:cubicBezTo>
                  <a:cubicBezTo>
                    <a:pt x="10306" y="16657"/>
                    <a:pt x="10024" y="16865"/>
                    <a:pt x="9600" y="17105"/>
                  </a:cubicBezTo>
                  <a:cubicBezTo>
                    <a:pt x="9176" y="17344"/>
                    <a:pt x="8612" y="17614"/>
                    <a:pt x="8047" y="17868"/>
                  </a:cubicBezTo>
                  <a:cubicBezTo>
                    <a:pt x="7482" y="18123"/>
                    <a:pt x="6918" y="18362"/>
                    <a:pt x="6353" y="18595"/>
                  </a:cubicBezTo>
                  <a:cubicBezTo>
                    <a:pt x="5788" y="18828"/>
                    <a:pt x="5224" y="19055"/>
                    <a:pt x="4800" y="19297"/>
                  </a:cubicBezTo>
                  <a:cubicBezTo>
                    <a:pt x="4376" y="19539"/>
                    <a:pt x="4094" y="19797"/>
                    <a:pt x="3812" y="20030"/>
                  </a:cubicBezTo>
                  <a:cubicBezTo>
                    <a:pt x="3529" y="20263"/>
                    <a:pt x="3247" y="20472"/>
                    <a:pt x="2824" y="20683"/>
                  </a:cubicBezTo>
                  <a:cubicBezTo>
                    <a:pt x="2400" y="20895"/>
                    <a:pt x="1835" y="21109"/>
                    <a:pt x="1341" y="21263"/>
                  </a:cubicBezTo>
                  <a:cubicBezTo>
                    <a:pt x="847" y="21416"/>
                    <a:pt x="424" y="215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0" y="1280858"/>
              <a:ext cx="11709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30"/>
                  </a:moveTo>
                  <a:cubicBezTo>
                    <a:pt x="152" y="10111"/>
                    <a:pt x="305" y="9191"/>
                    <a:pt x="451" y="8426"/>
                  </a:cubicBezTo>
                  <a:cubicBezTo>
                    <a:pt x="597" y="7660"/>
                    <a:pt x="738" y="7047"/>
                    <a:pt x="871" y="6511"/>
                  </a:cubicBezTo>
                  <a:cubicBezTo>
                    <a:pt x="1003" y="5974"/>
                    <a:pt x="1128" y="5515"/>
                    <a:pt x="1263" y="5055"/>
                  </a:cubicBezTo>
                  <a:cubicBezTo>
                    <a:pt x="1398" y="4596"/>
                    <a:pt x="1542" y="4136"/>
                    <a:pt x="1697" y="3753"/>
                  </a:cubicBezTo>
                  <a:cubicBezTo>
                    <a:pt x="1851" y="3370"/>
                    <a:pt x="2015" y="3064"/>
                    <a:pt x="2153" y="2834"/>
                  </a:cubicBezTo>
                  <a:cubicBezTo>
                    <a:pt x="2292" y="2604"/>
                    <a:pt x="2405" y="2451"/>
                    <a:pt x="2526" y="2298"/>
                  </a:cubicBezTo>
                  <a:cubicBezTo>
                    <a:pt x="2647" y="2145"/>
                    <a:pt x="2776" y="1991"/>
                    <a:pt x="2907" y="1838"/>
                  </a:cubicBezTo>
                  <a:cubicBezTo>
                    <a:pt x="3038" y="1685"/>
                    <a:pt x="3170" y="1532"/>
                    <a:pt x="3315" y="1455"/>
                  </a:cubicBezTo>
                  <a:cubicBezTo>
                    <a:pt x="3459" y="1379"/>
                    <a:pt x="3616" y="1379"/>
                    <a:pt x="3768" y="1379"/>
                  </a:cubicBezTo>
                  <a:cubicBezTo>
                    <a:pt x="3920" y="1379"/>
                    <a:pt x="4069" y="1379"/>
                    <a:pt x="4227" y="1302"/>
                  </a:cubicBezTo>
                  <a:cubicBezTo>
                    <a:pt x="4385" y="1226"/>
                    <a:pt x="4553" y="1072"/>
                    <a:pt x="4719" y="996"/>
                  </a:cubicBezTo>
                  <a:cubicBezTo>
                    <a:pt x="4885" y="919"/>
                    <a:pt x="5049" y="919"/>
                    <a:pt x="5218" y="919"/>
                  </a:cubicBezTo>
                  <a:cubicBezTo>
                    <a:pt x="5388" y="919"/>
                    <a:pt x="5564" y="919"/>
                    <a:pt x="5738" y="919"/>
                  </a:cubicBezTo>
                  <a:cubicBezTo>
                    <a:pt x="5911" y="919"/>
                    <a:pt x="6083" y="919"/>
                    <a:pt x="6222" y="843"/>
                  </a:cubicBezTo>
                  <a:cubicBezTo>
                    <a:pt x="6361" y="766"/>
                    <a:pt x="6466" y="613"/>
                    <a:pt x="6558" y="536"/>
                  </a:cubicBezTo>
                  <a:cubicBezTo>
                    <a:pt x="6649" y="460"/>
                    <a:pt x="6728" y="460"/>
                    <a:pt x="6815" y="460"/>
                  </a:cubicBezTo>
                  <a:cubicBezTo>
                    <a:pt x="6903" y="460"/>
                    <a:pt x="7001" y="460"/>
                    <a:pt x="7097" y="383"/>
                  </a:cubicBezTo>
                  <a:cubicBezTo>
                    <a:pt x="7192" y="306"/>
                    <a:pt x="7286" y="153"/>
                    <a:pt x="7376" y="77"/>
                  </a:cubicBezTo>
                  <a:cubicBezTo>
                    <a:pt x="7466" y="0"/>
                    <a:pt x="7551" y="0"/>
                    <a:pt x="7641" y="0"/>
                  </a:cubicBezTo>
                  <a:cubicBezTo>
                    <a:pt x="7731" y="0"/>
                    <a:pt x="7825" y="0"/>
                    <a:pt x="7924" y="0"/>
                  </a:cubicBezTo>
                  <a:cubicBezTo>
                    <a:pt x="8024" y="0"/>
                    <a:pt x="8129" y="0"/>
                    <a:pt x="8221" y="0"/>
                  </a:cubicBezTo>
                  <a:cubicBezTo>
                    <a:pt x="8313" y="0"/>
                    <a:pt x="8391" y="0"/>
                    <a:pt x="8481" y="0"/>
                  </a:cubicBezTo>
                  <a:cubicBezTo>
                    <a:pt x="8570" y="0"/>
                    <a:pt x="8672" y="0"/>
                    <a:pt x="8826" y="0"/>
                  </a:cubicBezTo>
                  <a:cubicBezTo>
                    <a:pt x="8980" y="0"/>
                    <a:pt x="9187" y="0"/>
                    <a:pt x="9389" y="153"/>
                  </a:cubicBezTo>
                  <a:cubicBezTo>
                    <a:pt x="9590" y="306"/>
                    <a:pt x="9785" y="613"/>
                    <a:pt x="9927" y="843"/>
                  </a:cubicBezTo>
                  <a:cubicBezTo>
                    <a:pt x="10070" y="1072"/>
                    <a:pt x="10160" y="1226"/>
                    <a:pt x="10257" y="1379"/>
                  </a:cubicBezTo>
                  <a:cubicBezTo>
                    <a:pt x="10355" y="1532"/>
                    <a:pt x="10460" y="1685"/>
                    <a:pt x="10564" y="1838"/>
                  </a:cubicBezTo>
                  <a:cubicBezTo>
                    <a:pt x="10667" y="1991"/>
                    <a:pt x="10769" y="2145"/>
                    <a:pt x="10870" y="2374"/>
                  </a:cubicBezTo>
                  <a:cubicBezTo>
                    <a:pt x="10972" y="2604"/>
                    <a:pt x="11073" y="2911"/>
                    <a:pt x="11179" y="3140"/>
                  </a:cubicBezTo>
                  <a:cubicBezTo>
                    <a:pt x="11284" y="3370"/>
                    <a:pt x="11393" y="3523"/>
                    <a:pt x="11503" y="3753"/>
                  </a:cubicBezTo>
                  <a:cubicBezTo>
                    <a:pt x="11612" y="3983"/>
                    <a:pt x="11721" y="4289"/>
                    <a:pt x="11819" y="4519"/>
                  </a:cubicBezTo>
                  <a:cubicBezTo>
                    <a:pt x="11917" y="4749"/>
                    <a:pt x="12003" y="4902"/>
                    <a:pt x="12102" y="5132"/>
                  </a:cubicBezTo>
                  <a:cubicBezTo>
                    <a:pt x="12202" y="5362"/>
                    <a:pt x="12315" y="5668"/>
                    <a:pt x="12428" y="5974"/>
                  </a:cubicBezTo>
                  <a:cubicBezTo>
                    <a:pt x="12541" y="6281"/>
                    <a:pt x="12655" y="6587"/>
                    <a:pt x="12766" y="6894"/>
                  </a:cubicBezTo>
                  <a:cubicBezTo>
                    <a:pt x="12877" y="7200"/>
                    <a:pt x="12987" y="7506"/>
                    <a:pt x="13086" y="7736"/>
                  </a:cubicBezTo>
                  <a:cubicBezTo>
                    <a:pt x="13186" y="7966"/>
                    <a:pt x="13275" y="8119"/>
                    <a:pt x="13383" y="8349"/>
                  </a:cubicBezTo>
                  <a:cubicBezTo>
                    <a:pt x="13490" y="8579"/>
                    <a:pt x="13615" y="8885"/>
                    <a:pt x="13732" y="9115"/>
                  </a:cubicBezTo>
                  <a:cubicBezTo>
                    <a:pt x="13849" y="9345"/>
                    <a:pt x="13959" y="9498"/>
                    <a:pt x="14062" y="9651"/>
                  </a:cubicBezTo>
                  <a:cubicBezTo>
                    <a:pt x="14166" y="9804"/>
                    <a:pt x="14263" y="9957"/>
                    <a:pt x="14369" y="10187"/>
                  </a:cubicBezTo>
                  <a:cubicBezTo>
                    <a:pt x="14474" y="10417"/>
                    <a:pt x="14587" y="10723"/>
                    <a:pt x="14695" y="10953"/>
                  </a:cubicBezTo>
                  <a:cubicBezTo>
                    <a:pt x="14802" y="11183"/>
                    <a:pt x="14904" y="11336"/>
                    <a:pt x="15015" y="11566"/>
                  </a:cubicBezTo>
                  <a:cubicBezTo>
                    <a:pt x="15126" y="11796"/>
                    <a:pt x="15247" y="12102"/>
                    <a:pt x="15405" y="12409"/>
                  </a:cubicBezTo>
                  <a:cubicBezTo>
                    <a:pt x="15564" y="12715"/>
                    <a:pt x="15759" y="13021"/>
                    <a:pt x="15911" y="13328"/>
                  </a:cubicBezTo>
                  <a:cubicBezTo>
                    <a:pt x="16063" y="13634"/>
                    <a:pt x="16173" y="13940"/>
                    <a:pt x="16276" y="14170"/>
                  </a:cubicBezTo>
                  <a:cubicBezTo>
                    <a:pt x="16380" y="14400"/>
                    <a:pt x="16477" y="14553"/>
                    <a:pt x="16583" y="14706"/>
                  </a:cubicBezTo>
                  <a:cubicBezTo>
                    <a:pt x="16688" y="14860"/>
                    <a:pt x="16801" y="15013"/>
                    <a:pt x="16956" y="15243"/>
                  </a:cubicBezTo>
                  <a:cubicBezTo>
                    <a:pt x="17110" y="15472"/>
                    <a:pt x="17305" y="15779"/>
                    <a:pt x="17444" y="16009"/>
                  </a:cubicBezTo>
                  <a:cubicBezTo>
                    <a:pt x="17582" y="16238"/>
                    <a:pt x="17664" y="16391"/>
                    <a:pt x="17752" y="16545"/>
                  </a:cubicBezTo>
                  <a:cubicBezTo>
                    <a:pt x="17840" y="16698"/>
                    <a:pt x="17934" y="16851"/>
                    <a:pt x="18027" y="17004"/>
                  </a:cubicBezTo>
                  <a:cubicBezTo>
                    <a:pt x="18121" y="17157"/>
                    <a:pt x="18215" y="17311"/>
                    <a:pt x="18346" y="17464"/>
                  </a:cubicBezTo>
                  <a:cubicBezTo>
                    <a:pt x="18476" y="17617"/>
                    <a:pt x="18644" y="17770"/>
                    <a:pt x="18812" y="18000"/>
                  </a:cubicBezTo>
                  <a:cubicBezTo>
                    <a:pt x="18980" y="18230"/>
                    <a:pt x="19148" y="18536"/>
                    <a:pt x="19310" y="18766"/>
                  </a:cubicBezTo>
                  <a:cubicBezTo>
                    <a:pt x="19472" y="18996"/>
                    <a:pt x="19628" y="19149"/>
                    <a:pt x="19775" y="19302"/>
                  </a:cubicBezTo>
                  <a:cubicBezTo>
                    <a:pt x="19921" y="19455"/>
                    <a:pt x="20058" y="19609"/>
                    <a:pt x="20224" y="19762"/>
                  </a:cubicBezTo>
                  <a:cubicBezTo>
                    <a:pt x="20390" y="19915"/>
                    <a:pt x="20585" y="20068"/>
                    <a:pt x="20780" y="20298"/>
                  </a:cubicBezTo>
                  <a:cubicBezTo>
                    <a:pt x="20975" y="20528"/>
                    <a:pt x="21170" y="20834"/>
                    <a:pt x="21307" y="21064"/>
                  </a:cubicBezTo>
                  <a:cubicBezTo>
                    <a:pt x="21444" y="21294"/>
                    <a:pt x="21522" y="214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695450" y="842708"/>
              <a:ext cx="2413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2073"/>
                    <a:pt x="4926" y="4145"/>
                    <a:pt x="7674" y="6491"/>
                  </a:cubicBezTo>
                  <a:cubicBezTo>
                    <a:pt x="10421" y="8836"/>
                    <a:pt x="13453" y="11455"/>
                    <a:pt x="15821" y="14018"/>
                  </a:cubicBezTo>
                  <a:cubicBezTo>
                    <a:pt x="18189" y="16582"/>
                    <a:pt x="19895" y="190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759313" y="770742"/>
              <a:ext cx="177437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956"/>
                  </a:moveTo>
                  <a:cubicBezTo>
                    <a:pt x="20794" y="478"/>
                    <a:pt x="20286" y="0"/>
                    <a:pt x="19650" y="0"/>
                  </a:cubicBezTo>
                  <a:cubicBezTo>
                    <a:pt x="19015" y="0"/>
                    <a:pt x="18253" y="478"/>
                    <a:pt x="16855" y="2055"/>
                  </a:cubicBezTo>
                  <a:cubicBezTo>
                    <a:pt x="15457" y="3632"/>
                    <a:pt x="13424" y="6308"/>
                    <a:pt x="11137" y="8936"/>
                  </a:cubicBezTo>
                  <a:cubicBezTo>
                    <a:pt x="8850" y="11565"/>
                    <a:pt x="6309" y="14145"/>
                    <a:pt x="4276" y="15961"/>
                  </a:cubicBezTo>
                  <a:cubicBezTo>
                    <a:pt x="2243" y="17777"/>
                    <a:pt x="718" y="18828"/>
                    <a:pt x="210" y="19641"/>
                  </a:cubicBezTo>
                  <a:cubicBezTo>
                    <a:pt x="-298" y="20453"/>
                    <a:pt x="210" y="21027"/>
                    <a:pt x="7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057400" y="1045908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481136" y="865992"/>
              <a:ext cx="147764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16498"/>
                  </a:moveTo>
                  <a:cubicBezTo>
                    <a:pt x="17283" y="14967"/>
                    <a:pt x="13328" y="13436"/>
                    <a:pt x="10590" y="10970"/>
                  </a:cubicBezTo>
                  <a:cubicBezTo>
                    <a:pt x="7852" y="8504"/>
                    <a:pt x="6331" y="5102"/>
                    <a:pt x="6027" y="2976"/>
                  </a:cubicBezTo>
                  <a:cubicBezTo>
                    <a:pt x="5723" y="850"/>
                    <a:pt x="6635" y="0"/>
                    <a:pt x="8613" y="0"/>
                  </a:cubicBezTo>
                  <a:cubicBezTo>
                    <a:pt x="10590" y="0"/>
                    <a:pt x="13632" y="850"/>
                    <a:pt x="14697" y="3061"/>
                  </a:cubicBezTo>
                  <a:cubicBezTo>
                    <a:pt x="15762" y="5272"/>
                    <a:pt x="14849" y="8844"/>
                    <a:pt x="12415" y="11906"/>
                  </a:cubicBezTo>
                  <a:cubicBezTo>
                    <a:pt x="9982" y="14967"/>
                    <a:pt x="6027" y="17518"/>
                    <a:pt x="3441" y="19049"/>
                  </a:cubicBezTo>
                  <a:cubicBezTo>
                    <a:pt x="855" y="20580"/>
                    <a:pt x="-362" y="21090"/>
                    <a:pt x="94" y="21345"/>
                  </a:cubicBezTo>
                  <a:cubicBezTo>
                    <a:pt x="551" y="21600"/>
                    <a:pt x="2680" y="21600"/>
                    <a:pt x="5418" y="21600"/>
                  </a:cubicBezTo>
                  <a:cubicBezTo>
                    <a:pt x="8156" y="21600"/>
                    <a:pt x="11503" y="21600"/>
                    <a:pt x="148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959100" y="842708"/>
              <a:ext cx="158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414"/>
                    <a:pt x="4608" y="2829"/>
                    <a:pt x="6912" y="5079"/>
                  </a:cubicBezTo>
                  <a:cubicBezTo>
                    <a:pt x="9216" y="7329"/>
                    <a:pt x="11520" y="10414"/>
                    <a:pt x="13968" y="13307"/>
                  </a:cubicBezTo>
                  <a:cubicBezTo>
                    <a:pt x="16416" y="16200"/>
                    <a:pt x="19008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997199" y="839444"/>
              <a:ext cx="184151" cy="42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815"/>
                  </a:moveTo>
                  <a:cubicBezTo>
                    <a:pt x="20607" y="383"/>
                    <a:pt x="19614" y="-49"/>
                    <a:pt x="18621" y="5"/>
                  </a:cubicBezTo>
                  <a:cubicBezTo>
                    <a:pt x="17628" y="59"/>
                    <a:pt x="16634" y="599"/>
                    <a:pt x="15393" y="2165"/>
                  </a:cubicBezTo>
                  <a:cubicBezTo>
                    <a:pt x="14152" y="3731"/>
                    <a:pt x="12662" y="6323"/>
                    <a:pt x="10303" y="9455"/>
                  </a:cubicBezTo>
                  <a:cubicBezTo>
                    <a:pt x="7945" y="12587"/>
                    <a:pt x="4717" y="16259"/>
                    <a:pt x="2855" y="18365"/>
                  </a:cubicBezTo>
                  <a:cubicBezTo>
                    <a:pt x="993" y="20471"/>
                    <a:pt x="497" y="21011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194050" y="1058064"/>
              <a:ext cx="177800" cy="16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992"/>
                  </a:moveTo>
                  <a:cubicBezTo>
                    <a:pt x="257" y="3625"/>
                    <a:pt x="514" y="2258"/>
                    <a:pt x="1929" y="1301"/>
                  </a:cubicBezTo>
                  <a:cubicBezTo>
                    <a:pt x="3343" y="344"/>
                    <a:pt x="5914" y="-203"/>
                    <a:pt x="7586" y="70"/>
                  </a:cubicBezTo>
                  <a:cubicBezTo>
                    <a:pt x="9257" y="344"/>
                    <a:pt x="10029" y="1438"/>
                    <a:pt x="9643" y="4172"/>
                  </a:cubicBezTo>
                  <a:cubicBezTo>
                    <a:pt x="9257" y="6906"/>
                    <a:pt x="7714" y="11281"/>
                    <a:pt x="6171" y="14425"/>
                  </a:cubicBezTo>
                  <a:cubicBezTo>
                    <a:pt x="4629" y="17569"/>
                    <a:pt x="3086" y="19483"/>
                    <a:pt x="2957" y="20440"/>
                  </a:cubicBezTo>
                  <a:cubicBezTo>
                    <a:pt x="2829" y="21397"/>
                    <a:pt x="4114" y="21397"/>
                    <a:pt x="7457" y="20850"/>
                  </a:cubicBezTo>
                  <a:cubicBezTo>
                    <a:pt x="10800" y="20303"/>
                    <a:pt x="16200" y="19210"/>
                    <a:pt x="21600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715476" y="950129"/>
              <a:ext cx="145325" cy="20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37" fill="norm" stroke="1" extrusionOk="0">
                  <a:moveTo>
                    <a:pt x="16797" y="4683"/>
                  </a:moveTo>
                  <a:cubicBezTo>
                    <a:pt x="15858" y="3141"/>
                    <a:pt x="14919" y="1598"/>
                    <a:pt x="13667" y="716"/>
                  </a:cubicBezTo>
                  <a:cubicBezTo>
                    <a:pt x="12415" y="-166"/>
                    <a:pt x="10850" y="-386"/>
                    <a:pt x="8815" y="936"/>
                  </a:cubicBezTo>
                  <a:cubicBezTo>
                    <a:pt x="6780" y="2259"/>
                    <a:pt x="4276" y="5124"/>
                    <a:pt x="2710" y="7990"/>
                  </a:cubicBezTo>
                  <a:cubicBezTo>
                    <a:pt x="1145" y="10855"/>
                    <a:pt x="519" y="13720"/>
                    <a:pt x="206" y="15704"/>
                  </a:cubicBezTo>
                  <a:cubicBezTo>
                    <a:pt x="-107" y="17687"/>
                    <a:pt x="-107" y="18790"/>
                    <a:pt x="519" y="19671"/>
                  </a:cubicBezTo>
                  <a:cubicBezTo>
                    <a:pt x="1145" y="20553"/>
                    <a:pt x="2397" y="21214"/>
                    <a:pt x="3650" y="20994"/>
                  </a:cubicBezTo>
                  <a:cubicBezTo>
                    <a:pt x="4902" y="20773"/>
                    <a:pt x="6154" y="19671"/>
                    <a:pt x="7719" y="17577"/>
                  </a:cubicBezTo>
                  <a:cubicBezTo>
                    <a:pt x="9284" y="15483"/>
                    <a:pt x="11163" y="12398"/>
                    <a:pt x="12571" y="10304"/>
                  </a:cubicBezTo>
                  <a:cubicBezTo>
                    <a:pt x="13980" y="8210"/>
                    <a:pt x="14919" y="7108"/>
                    <a:pt x="15545" y="7438"/>
                  </a:cubicBezTo>
                  <a:cubicBezTo>
                    <a:pt x="16171" y="7769"/>
                    <a:pt x="16484" y="9532"/>
                    <a:pt x="17423" y="11847"/>
                  </a:cubicBezTo>
                  <a:cubicBezTo>
                    <a:pt x="18363" y="14161"/>
                    <a:pt x="19928" y="17026"/>
                    <a:pt x="21493" y="19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883937" y="965082"/>
              <a:ext cx="129263" cy="14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41" fill="norm" stroke="1" extrusionOk="0">
                  <a:moveTo>
                    <a:pt x="373" y="3553"/>
                  </a:moveTo>
                  <a:cubicBezTo>
                    <a:pt x="24" y="1965"/>
                    <a:pt x="-324" y="376"/>
                    <a:pt x="547" y="59"/>
                  </a:cubicBezTo>
                  <a:cubicBezTo>
                    <a:pt x="1418" y="-259"/>
                    <a:pt x="3508" y="694"/>
                    <a:pt x="5599" y="3235"/>
                  </a:cubicBezTo>
                  <a:cubicBezTo>
                    <a:pt x="7689" y="5776"/>
                    <a:pt x="9779" y="9906"/>
                    <a:pt x="10999" y="12765"/>
                  </a:cubicBezTo>
                  <a:cubicBezTo>
                    <a:pt x="12218" y="15623"/>
                    <a:pt x="12566" y="17212"/>
                    <a:pt x="12218" y="18641"/>
                  </a:cubicBezTo>
                  <a:cubicBezTo>
                    <a:pt x="11870" y="20070"/>
                    <a:pt x="10824" y="21341"/>
                    <a:pt x="9779" y="21341"/>
                  </a:cubicBezTo>
                  <a:cubicBezTo>
                    <a:pt x="8734" y="21341"/>
                    <a:pt x="7689" y="20070"/>
                    <a:pt x="7166" y="17847"/>
                  </a:cubicBezTo>
                  <a:cubicBezTo>
                    <a:pt x="6644" y="15623"/>
                    <a:pt x="6644" y="12447"/>
                    <a:pt x="9082" y="9588"/>
                  </a:cubicBezTo>
                  <a:cubicBezTo>
                    <a:pt x="11521" y="6729"/>
                    <a:pt x="16399" y="4188"/>
                    <a:pt x="21276" y="1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011500" y="940358"/>
              <a:ext cx="128701" cy="17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08" fill="norm" stroke="1" extrusionOk="0">
                  <a:moveTo>
                    <a:pt x="6551" y="11279"/>
                  </a:moveTo>
                  <a:cubicBezTo>
                    <a:pt x="8293" y="8708"/>
                    <a:pt x="10035" y="6137"/>
                    <a:pt x="11080" y="4079"/>
                  </a:cubicBezTo>
                  <a:cubicBezTo>
                    <a:pt x="12125" y="2022"/>
                    <a:pt x="12473" y="479"/>
                    <a:pt x="11428" y="94"/>
                  </a:cubicBezTo>
                  <a:cubicBezTo>
                    <a:pt x="10383" y="-292"/>
                    <a:pt x="7944" y="479"/>
                    <a:pt x="5506" y="2922"/>
                  </a:cubicBezTo>
                  <a:cubicBezTo>
                    <a:pt x="3067" y="5365"/>
                    <a:pt x="628" y="9479"/>
                    <a:pt x="106" y="12822"/>
                  </a:cubicBezTo>
                  <a:cubicBezTo>
                    <a:pt x="-417" y="16165"/>
                    <a:pt x="977" y="18737"/>
                    <a:pt x="4809" y="20022"/>
                  </a:cubicBezTo>
                  <a:cubicBezTo>
                    <a:pt x="8641" y="21308"/>
                    <a:pt x="14912" y="21308"/>
                    <a:pt x="21183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730750" y="963358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749800" y="865663"/>
              <a:ext cx="31750" cy="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21079"/>
                  </a:moveTo>
                  <a:cubicBezTo>
                    <a:pt x="0" y="16759"/>
                    <a:pt x="0" y="12439"/>
                    <a:pt x="0" y="8428"/>
                  </a:cubicBezTo>
                  <a:cubicBezTo>
                    <a:pt x="0" y="4416"/>
                    <a:pt x="0" y="713"/>
                    <a:pt x="3600" y="96"/>
                  </a:cubicBezTo>
                  <a:cubicBezTo>
                    <a:pt x="7200" y="-521"/>
                    <a:pt x="14400" y="1948"/>
                    <a:pt x="21600" y="4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797173" y="714577"/>
              <a:ext cx="117727" cy="41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23" fill="norm" stroke="1" extrusionOk="0">
                  <a:moveTo>
                    <a:pt x="16824" y="12494"/>
                  </a:moveTo>
                  <a:cubicBezTo>
                    <a:pt x="16053" y="11622"/>
                    <a:pt x="15282" y="10749"/>
                    <a:pt x="13932" y="10367"/>
                  </a:cubicBezTo>
                  <a:cubicBezTo>
                    <a:pt x="12582" y="9985"/>
                    <a:pt x="10653" y="10094"/>
                    <a:pt x="8339" y="10967"/>
                  </a:cubicBezTo>
                  <a:cubicBezTo>
                    <a:pt x="6024" y="11840"/>
                    <a:pt x="3324" y="13476"/>
                    <a:pt x="1782" y="15113"/>
                  </a:cubicBezTo>
                  <a:cubicBezTo>
                    <a:pt x="239" y="16749"/>
                    <a:pt x="-147" y="18385"/>
                    <a:pt x="46" y="19476"/>
                  </a:cubicBezTo>
                  <a:cubicBezTo>
                    <a:pt x="239" y="20567"/>
                    <a:pt x="1010" y="21113"/>
                    <a:pt x="2360" y="21331"/>
                  </a:cubicBezTo>
                  <a:cubicBezTo>
                    <a:pt x="3710" y="21549"/>
                    <a:pt x="5639" y="21440"/>
                    <a:pt x="7953" y="20349"/>
                  </a:cubicBezTo>
                  <a:cubicBezTo>
                    <a:pt x="10267" y="19258"/>
                    <a:pt x="12967" y="17185"/>
                    <a:pt x="15089" y="14349"/>
                  </a:cubicBezTo>
                  <a:cubicBezTo>
                    <a:pt x="17210" y="11513"/>
                    <a:pt x="18753" y="7913"/>
                    <a:pt x="19717" y="5567"/>
                  </a:cubicBezTo>
                  <a:cubicBezTo>
                    <a:pt x="20682" y="3222"/>
                    <a:pt x="21067" y="2131"/>
                    <a:pt x="21260" y="1313"/>
                  </a:cubicBezTo>
                  <a:cubicBezTo>
                    <a:pt x="21453" y="494"/>
                    <a:pt x="21453" y="-51"/>
                    <a:pt x="20874" y="4"/>
                  </a:cubicBezTo>
                  <a:cubicBezTo>
                    <a:pt x="20296" y="58"/>
                    <a:pt x="19139" y="713"/>
                    <a:pt x="18367" y="2567"/>
                  </a:cubicBezTo>
                  <a:cubicBezTo>
                    <a:pt x="17596" y="4422"/>
                    <a:pt x="17210" y="7476"/>
                    <a:pt x="17789" y="9985"/>
                  </a:cubicBezTo>
                  <a:cubicBezTo>
                    <a:pt x="18367" y="12494"/>
                    <a:pt x="19910" y="14458"/>
                    <a:pt x="21453" y="16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959350" y="893659"/>
              <a:ext cx="184150" cy="1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14710"/>
                  </a:moveTo>
                  <a:cubicBezTo>
                    <a:pt x="248" y="13482"/>
                    <a:pt x="497" y="12255"/>
                    <a:pt x="1614" y="10782"/>
                  </a:cubicBezTo>
                  <a:cubicBezTo>
                    <a:pt x="2731" y="9310"/>
                    <a:pt x="4717" y="7592"/>
                    <a:pt x="5710" y="6119"/>
                  </a:cubicBezTo>
                  <a:cubicBezTo>
                    <a:pt x="6703" y="4646"/>
                    <a:pt x="6703" y="3419"/>
                    <a:pt x="6083" y="3051"/>
                  </a:cubicBezTo>
                  <a:cubicBezTo>
                    <a:pt x="5462" y="2682"/>
                    <a:pt x="4221" y="3173"/>
                    <a:pt x="2979" y="5260"/>
                  </a:cubicBezTo>
                  <a:cubicBezTo>
                    <a:pt x="1738" y="7346"/>
                    <a:pt x="497" y="11028"/>
                    <a:pt x="248" y="13973"/>
                  </a:cubicBezTo>
                  <a:cubicBezTo>
                    <a:pt x="0" y="16919"/>
                    <a:pt x="745" y="19128"/>
                    <a:pt x="2110" y="20232"/>
                  </a:cubicBezTo>
                  <a:cubicBezTo>
                    <a:pt x="3476" y="21337"/>
                    <a:pt x="5462" y="21337"/>
                    <a:pt x="7448" y="19864"/>
                  </a:cubicBezTo>
                  <a:cubicBezTo>
                    <a:pt x="9434" y="18392"/>
                    <a:pt x="11421" y="15446"/>
                    <a:pt x="12538" y="13237"/>
                  </a:cubicBezTo>
                  <a:cubicBezTo>
                    <a:pt x="13655" y="11028"/>
                    <a:pt x="13903" y="9555"/>
                    <a:pt x="13655" y="9310"/>
                  </a:cubicBezTo>
                  <a:cubicBezTo>
                    <a:pt x="13407" y="9064"/>
                    <a:pt x="12662" y="10046"/>
                    <a:pt x="12041" y="11764"/>
                  </a:cubicBezTo>
                  <a:cubicBezTo>
                    <a:pt x="11421" y="13482"/>
                    <a:pt x="10924" y="15937"/>
                    <a:pt x="10552" y="17778"/>
                  </a:cubicBezTo>
                  <a:cubicBezTo>
                    <a:pt x="10179" y="19619"/>
                    <a:pt x="9931" y="20846"/>
                    <a:pt x="9807" y="20723"/>
                  </a:cubicBezTo>
                  <a:cubicBezTo>
                    <a:pt x="9683" y="20601"/>
                    <a:pt x="9683" y="19128"/>
                    <a:pt x="10924" y="15569"/>
                  </a:cubicBezTo>
                  <a:cubicBezTo>
                    <a:pt x="12166" y="12010"/>
                    <a:pt x="14648" y="6364"/>
                    <a:pt x="16634" y="3296"/>
                  </a:cubicBezTo>
                  <a:cubicBezTo>
                    <a:pt x="18621" y="228"/>
                    <a:pt x="20110" y="-263"/>
                    <a:pt x="20855" y="105"/>
                  </a:cubicBezTo>
                  <a:cubicBezTo>
                    <a:pt x="21600" y="473"/>
                    <a:pt x="21600" y="1701"/>
                    <a:pt x="21600" y="4892"/>
                  </a:cubicBezTo>
                  <a:cubicBezTo>
                    <a:pt x="21600" y="8082"/>
                    <a:pt x="21600" y="13237"/>
                    <a:pt x="21600" y="18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186819" y="683958"/>
              <a:ext cx="178931" cy="40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1" fill="norm" stroke="1" extrusionOk="0">
                  <a:moveTo>
                    <a:pt x="12334" y="0"/>
                  </a:moveTo>
                  <a:cubicBezTo>
                    <a:pt x="10047" y="3674"/>
                    <a:pt x="7760" y="7348"/>
                    <a:pt x="6362" y="10355"/>
                  </a:cubicBezTo>
                  <a:cubicBezTo>
                    <a:pt x="4964" y="13361"/>
                    <a:pt x="4456" y="15699"/>
                    <a:pt x="4202" y="17425"/>
                  </a:cubicBezTo>
                  <a:cubicBezTo>
                    <a:pt x="3948" y="19151"/>
                    <a:pt x="3948" y="20264"/>
                    <a:pt x="4583" y="20876"/>
                  </a:cubicBezTo>
                  <a:cubicBezTo>
                    <a:pt x="5218" y="21489"/>
                    <a:pt x="6489" y="21600"/>
                    <a:pt x="7760" y="21266"/>
                  </a:cubicBezTo>
                  <a:cubicBezTo>
                    <a:pt x="9030" y="20932"/>
                    <a:pt x="10301" y="20153"/>
                    <a:pt x="10809" y="19095"/>
                  </a:cubicBezTo>
                  <a:cubicBezTo>
                    <a:pt x="11317" y="18037"/>
                    <a:pt x="11063" y="16701"/>
                    <a:pt x="9666" y="15699"/>
                  </a:cubicBezTo>
                  <a:cubicBezTo>
                    <a:pt x="8268" y="14697"/>
                    <a:pt x="5727" y="14029"/>
                    <a:pt x="3694" y="13528"/>
                  </a:cubicBezTo>
                  <a:cubicBezTo>
                    <a:pt x="1661" y="13027"/>
                    <a:pt x="136" y="12693"/>
                    <a:pt x="9" y="12470"/>
                  </a:cubicBezTo>
                  <a:cubicBezTo>
                    <a:pt x="-118" y="12247"/>
                    <a:pt x="1153" y="12136"/>
                    <a:pt x="3440" y="12025"/>
                  </a:cubicBezTo>
                  <a:cubicBezTo>
                    <a:pt x="5727" y="11913"/>
                    <a:pt x="9030" y="11802"/>
                    <a:pt x="11444" y="12025"/>
                  </a:cubicBezTo>
                  <a:cubicBezTo>
                    <a:pt x="13858" y="12247"/>
                    <a:pt x="15383" y="12804"/>
                    <a:pt x="16273" y="13695"/>
                  </a:cubicBezTo>
                  <a:cubicBezTo>
                    <a:pt x="17162" y="14586"/>
                    <a:pt x="17416" y="15810"/>
                    <a:pt x="17289" y="16701"/>
                  </a:cubicBezTo>
                  <a:cubicBezTo>
                    <a:pt x="17162" y="17592"/>
                    <a:pt x="16654" y="18148"/>
                    <a:pt x="16400" y="18093"/>
                  </a:cubicBezTo>
                  <a:cubicBezTo>
                    <a:pt x="16146" y="18037"/>
                    <a:pt x="16146" y="17369"/>
                    <a:pt x="17035" y="15476"/>
                  </a:cubicBezTo>
                  <a:cubicBezTo>
                    <a:pt x="17924" y="13584"/>
                    <a:pt x="19703" y="10466"/>
                    <a:pt x="21482" y="7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395547" y="700892"/>
              <a:ext cx="331359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0" fill="norm" stroke="1" extrusionOk="0">
                  <a:moveTo>
                    <a:pt x="2587" y="10951"/>
                  </a:moveTo>
                  <a:cubicBezTo>
                    <a:pt x="2997" y="10549"/>
                    <a:pt x="3407" y="10147"/>
                    <a:pt x="3271" y="10097"/>
                  </a:cubicBezTo>
                  <a:cubicBezTo>
                    <a:pt x="3134" y="10047"/>
                    <a:pt x="2450" y="10348"/>
                    <a:pt x="1767" y="11253"/>
                  </a:cubicBezTo>
                  <a:cubicBezTo>
                    <a:pt x="1083" y="12157"/>
                    <a:pt x="400" y="13664"/>
                    <a:pt x="126" y="14668"/>
                  </a:cubicBezTo>
                  <a:cubicBezTo>
                    <a:pt x="-147" y="15673"/>
                    <a:pt x="-10" y="16175"/>
                    <a:pt x="878" y="16527"/>
                  </a:cubicBezTo>
                  <a:cubicBezTo>
                    <a:pt x="1767" y="16879"/>
                    <a:pt x="3407" y="17080"/>
                    <a:pt x="5116" y="16427"/>
                  </a:cubicBezTo>
                  <a:cubicBezTo>
                    <a:pt x="6825" y="15773"/>
                    <a:pt x="8602" y="14267"/>
                    <a:pt x="9696" y="13111"/>
                  </a:cubicBezTo>
                  <a:cubicBezTo>
                    <a:pt x="10790" y="11956"/>
                    <a:pt x="11200" y="11152"/>
                    <a:pt x="11063" y="10901"/>
                  </a:cubicBezTo>
                  <a:cubicBezTo>
                    <a:pt x="10926" y="10650"/>
                    <a:pt x="10243" y="10951"/>
                    <a:pt x="9354" y="11554"/>
                  </a:cubicBezTo>
                  <a:cubicBezTo>
                    <a:pt x="8466" y="12157"/>
                    <a:pt x="7372" y="13061"/>
                    <a:pt x="6757" y="13764"/>
                  </a:cubicBezTo>
                  <a:cubicBezTo>
                    <a:pt x="6142" y="14467"/>
                    <a:pt x="6005" y="14970"/>
                    <a:pt x="6278" y="15321"/>
                  </a:cubicBezTo>
                  <a:cubicBezTo>
                    <a:pt x="6552" y="15673"/>
                    <a:pt x="7235" y="15874"/>
                    <a:pt x="8466" y="15723"/>
                  </a:cubicBezTo>
                  <a:cubicBezTo>
                    <a:pt x="9696" y="15573"/>
                    <a:pt x="11473" y="15070"/>
                    <a:pt x="12909" y="14518"/>
                  </a:cubicBezTo>
                  <a:cubicBezTo>
                    <a:pt x="14344" y="13965"/>
                    <a:pt x="15438" y="13362"/>
                    <a:pt x="16668" y="11755"/>
                  </a:cubicBezTo>
                  <a:cubicBezTo>
                    <a:pt x="17899" y="10147"/>
                    <a:pt x="19266" y="7535"/>
                    <a:pt x="20086" y="5777"/>
                  </a:cubicBezTo>
                  <a:cubicBezTo>
                    <a:pt x="20906" y="4019"/>
                    <a:pt x="21180" y="3115"/>
                    <a:pt x="21316" y="2311"/>
                  </a:cubicBezTo>
                  <a:cubicBezTo>
                    <a:pt x="21453" y="1507"/>
                    <a:pt x="21453" y="804"/>
                    <a:pt x="21111" y="402"/>
                  </a:cubicBezTo>
                  <a:cubicBezTo>
                    <a:pt x="20769" y="0"/>
                    <a:pt x="20086" y="-100"/>
                    <a:pt x="19607" y="101"/>
                  </a:cubicBezTo>
                  <a:cubicBezTo>
                    <a:pt x="19129" y="302"/>
                    <a:pt x="18856" y="804"/>
                    <a:pt x="18514" y="2361"/>
                  </a:cubicBezTo>
                  <a:cubicBezTo>
                    <a:pt x="18172" y="3919"/>
                    <a:pt x="17762" y="6531"/>
                    <a:pt x="17694" y="9896"/>
                  </a:cubicBezTo>
                  <a:cubicBezTo>
                    <a:pt x="17625" y="13262"/>
                    <a:pt x="17899" y="17381"/>
                    <a:pt x="18172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286750" y="918908"/>
              <a:ext cx="1841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4229"/>
                    <a:pt x="9434" y="8457"/>
                    <a:pt x="13034" y="12057"/>
                  </a:cubicBezTo>
                  <a:cubicBezTo>
                    <a:pt x="16634" y="15657"/>
                    <a:pt x="19117" y="186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272406" y="931608"/>
              <a:ext cx="249295" cy="41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92" fill="norm" stroke="1" extrusionOk="0">
                  <a:moveTo>
                    <a:pt x="21378" y="0"/>
                  </a:moveTo>
                  <a:cubicBezTo>
                    <a:pt x="18474" y="2094"/>
                    <a:pt x="15570" y="4188"/>
                    <a:pt x="12575" y="6943"/>
                  </a:cubicBezTo>
                  <a:cubicBezTo>
                    <a:pt x="9580" y="9698"/>
                    <a:pt x="6494" y="13114"/>
                    <a:pt x="4407" y="15429"/>
                  </a:cubicBezTo>
                  <a:cubicBezTo>
                    <a:pt x="2319" y="17743"/>
                    <a:pt x="1230" y="18955"/>
                    <a:pt x="595" y="19837"/>
                  </a:cubicBezTo>
                  <a:cubicBezTo>
                    <a:pt x="-40" y="20718"/>
                    <a:pt x="-222" y="21269"/>
                    <a:pt x="323" y="21435"/>
                  </a:cubicBezTo>
                  <a:cubicBezTo>
                    <a:pt x="867" y="21600"/>
                    <a:pt x="2138" y="21380"/>
                    <a:pt x="3408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8559800" y="1204658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8807450" y="1068864"/>
              <a:ext cx="2159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141" y="12582"/>
                    <a:pt x="12282" y="4867"/>
                    <a:pt x="15882" y="1782"/>
                  </a:cubicBezTo>
                  <a:cubicBezTo>
                    <a:pt x="19482" y="-1304"/>
                    <a:pt x="2054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8788400" y="1198308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213850" y="963358"/>
              <a:ext cx="1905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77"/>
                    <a:pt x="4800" y="7353"/>
                    <a:pt x="7680" y="10877"/>
                  </a:cubicBezTo>
                  <a:cubicBezTo>
                    <a:pt x="10560" y="14400"/>
                    <a:pt x="13920" y="17770"/>
                    <a:pt x="16320" y="19532"/>
                  </a:cubicBezTo>
                  <a:cubicBezTo>
                    <a:pt x="18720" y="21294"/>
                    <a:pt x="20160" y="214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201150" y="906208"/>
              <a:ext cx="2413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6" y="730"/>
                    <a:pt x="17432" y="1461"/>
                    <a:pt x="15063" y="3496"/>
                  </a:cubicBezTo>
                  <a:cubicBezTo>
                    <a:pt x="12695" y="5530"/>
                    <a:pt x="10042" y="8870"/>
                    <a:pt x="7484" y="12104"/>
                  </a:cubicBezTo>
                  <a:cubicBezTo>
                    <a:pt x="4926" y="15339"/>
                    <a:pt x="2463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436100" y="1149433"/>
              <a:ext cx="190500" cy="16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4558"/>
                  </a:moveTo>
                  <a:cubicBezTo>
                    <a:pt x="2400" y="2958"/>
                    <a:pt x="4800" y="1358"/>
                    <a:pt x="6600" y="558"/>
                  </a:cubicBezTo>
                  <a:cubicBezTo>
                    <a:pt x="8400" y="-242"/>
                    <a:pt x="9600" y="-242"/>
                    <a:pt x="10800" y="958"/>
                  </a:cubicBezTo>
                  <a:cubicBezTo>
                    <a:pt x="12000" y="2158"/>
                    <a:pt x="13200" y="4558"/>
                    <a:pt x="12360" y="7491"/>
                  </a:cubicBezTo>
                  <a:cubicBezTo>
                    <a:pt x="11520" y="10425"/>
                    <a:pt x="8640" y="13891"/>
                    <a:pt x="6840" y="16158"/>
                  </a:cubicBezTo>
                  <a:cubicBezTo>
                    <a:pt x="5040" y="18425"/>
                    <a:pt x="4320" y="19491"/>
                    <a:pt x="4560" y="20025"/>
                  </a:cubicBezTo>
                  <a:cubicBezTo>
                    <a:pt x="4800" y="20558"/>
                    <a:pt x="6000" y="20558"/>
                    <a:pt x="9000" y="20691"/>
                  </a:cubicBezTo>
                  <a:cubicBezTo>
                    <a:pt x="12000" y="20825"/>
                    <a:pt x="16800" y="21091"/>
                    <a:pt x="2160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570765" y="27792"/>
              <a:ext cx="207736" cy="31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6" fill="norm" stroke="1" extrusionOk="0">
                  <a:moveTo>
                    <a:pt x="18140" y="3147"/>
                  </a:moveTo>
                  <a:cubicBezTo>
                    <a:pt x="19013" y="2146"/>
                    <a:pt x="19886" y="1144"/>
                    <a:pt x="19777" y="572"/>
                  </a:cubicBezTo>
                  <a:cubicBezTo>
                    <a:pt x="19668" y="0"/>
                    <a:pt x="18577" y="-143"/>
                    <a:pt x="16177" y="143"/>
                  </a:cubicBezTo>
                  <a:cubicBezTo>
                    <a:pt x="13777" y="429"/>
                    <a:pt x="10068" y="1144"/>
                    <a:pt x="7122" y="2646"/>
                  </a:cubicBezTo>
                  <a:cubicBezTo>
                    <a:pt x="4177" y="4148"/>
                    <a:pt x="1995" y="6437"/>
                    <a:pt x="904" y="8869"/>
                  </a:cubicBezTo>
                  <a:cubicBezTo>
                    <a:pt x="-187" y="11301"/>
                    <a:pt x="-187" y="13876"/>
                    <a:pt x="358" y="15807"/>
                  </a:cubicBezTo>
                  <a:cubicBezTo>
                    <a:pt x="904" y="17738"/>
                    <a:pt x="1995" y="19025"/>
                    <a:pt x="4613" y="19955"/>
                  </a:cubicBezTo>
                  <a:cubicBezTo>
                    <a:pt x="7231" y="20885"/>
                    <a:pt x="11377" y="21457"/>
                    <a:pt x="14431" y="21314"/>
                  </a:cubicBezTo>
                  <a:cubicBezTo>
                    <a:pt x="17486" y="21171"/>
                    <a:pt x="19449" y="20313"/>
                    <a:pt x="21413" y="19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587737" y="188658"/>
              <a:ext cx="1463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4667" y="21600"/>
                  </a:moveTo>
                  <a:cubicBezTo>
                    <a:pt x="2507" y="20800"/>
                    <a:pt x="347" y="20000"/>
                    <a:pt x="39" y="18000"/>
                  </a:cubicBezTo>
                  <a:cubicBezTo>
                    <a:pt x="-270" y="16000"/>
                    <a:pt x="1273" y="12800"/>
                    <a:pt x="5130" y="9600"/>
                  </a:cubicBezTo>
                  <a:cubicBezTo>
                    <a:pt x="8987" y="6400"/>
                    <a:pt x="15159" y="3200"/>
                    <a:pt x="21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795297" y="-1"/>
              <a:ext cx="211804" cy="32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4" fill="norm" stroke="1" extrusionOk="0">
                  <a:moveTo>
                    <a:pt x="21400" y="1571"/>
                  </a:moveTo>
                  <a:cubicBezTo>
                    <a:pt x="20545" y="1006"/>
                    <a:pt x="19689" y="442"/>
                    <a:pt x="18192" y="159"/>
                  </a:cubicBezTo>
                  <a:cubicBezTo>
                    <a:pt x="16695" y="-123"/>
                    <a:pt x="14556" y="-123"/>
                    <a:pt x="12097" y="936"/>
                  </a:cubicBezTo>
                  <a:cubicBezTo>
                    <a:pt x="9638" y="1995"/>
                    <a:pt x="6857" y="4112"/>
                    <a:pt x="5253" y="6301"/>
                  </a:cubicBezTo>
                  <a:cubicBezTo>
                    <a:pt x="3650" y="8489"/>
                    <a:pt x="3222" y="10748"/>
                    <a:pt x="2580" y="12936"/>
                  </a:cubicBezTo>
                  <a:cubicBezTo>
                    <a:pt x="1939" y="15124"/>
                    <a:pt x="1083" y="17242"/>
                    <a:pt x="549" y="18653"/>
                  </a:cubicBezTo>
                  <a:cubicBezTo>
                    <a:pt x="14" y="20065"/>
                    <a:pt x="-200" y="20771"/>
                    <a:pt x="228" y="21124"/>
                  </a:cubicBezTo>
                  <a:cubicBezTo>
                    <a:pt x="655" y="21477"/>
                    <a:pt x="1725" y="21477"/>
                    <a:pt x="4826" y="21336"/>
                  </a:cubicBezTo>
                  <a:cubicBezTo>
                    <a:pt x="7927" y="21195"/>
                    <a:pt x="13059" y="20912"/>
                    <a:pt x="18192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988050" y="112458"/>
              <a:ext cx="1841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492"/>
                    <a:pt x="6455" y="4985"/>
                    <a:pt x="10055" y="8585"/>
                  </a:cubicBezTo>
                  <a:cubicBezTo>
                    <a:pt x="13655" y="12185"/>
                    <a:pt x="17628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051549" y="55308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67"/>
                    <a:pt x="18171" y="335"/>
                    <a:pt x="15943" y="1674"/>
                  </a:cubicBezTo>
                  <a:cubicBezTo>
                    <a:pt x="13714" y="3014"/>
                    <a:pt x="10971" y="5526"/>
                    <a:pt x="8229" y="9042"/>
                  </a:cubicBezTo>
                  <a:cubicBezTo>
                    <a:pt x="5486" y="12558"/>
                    <a:pt x="2743" y="17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229350" y="201358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261099" y="27464"/>
              <a:ext cx="166928" cy="3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7" fill="norm" stroke="1" extrusionOk="0">
                  <a:moveTo>
                    <a:pt x="0" y="4054"/>
                  </a:moveTo>
                  <a:cubicBezTo>
                    <a:pt x="0" y="3334"/>
                    <a:pt x="0" y="2614"/>
                    <a:pt x="1890" y="2038"/>
                  </a:cubicBezTo>
                  <a:cubicBezTo>
                    <a:pt x="3780" y="1462"/>
                    <a:pt x="7560" y="1030"/>
                    <a:pt x="10125" y="742"/>
                  </a:cubicBezTo>
                  <a:cubicBezTo>
                    <a:pt x="12690" y="454"/>
                    <a:pt x="14040" y="310"/>
                    <a:pt x="15660" y="166"/>
                  </a:cubicBezTo>
                  <a:cubicBezTo>
                    <a:pt x="17280" y="22"/>
                    <a:pt x="19170" y="-122"/>
                    <a:pt x="20250" y="166"/>
                  </a:cubicBezTo>
                  <a:cubicBezTo>
                    <a:pt x="21330" y="454"/>
                    <a:pt x="21600" y="1174"/>
                    <a:pt x="20925" y="3118"/>
                  </a:cubicBezTo>
                  <a:cubicBezTo>
                    <a:pt x="20250" y="5062"/>
                    <a:pt x="18630" y="8230"/>
                    <a:pt x="17955" y="10966"/>
                  </a:cubicBezTo>
                  <a:cubicBezTo>
                    <a:pt x="17280" y="13702"/>
                    <a:pt x="17550" y="16006"/>
                    <a:pt x="17955" y="17518"/>
                  </a:cubicBezTo>
                  <a:cubicBezTo>
                    <a:pt x="18360" y="19030"/>
                    <a:pt x="18900" y="19750"/>
                    <a:pt x="18630" y="20326"/>
                  </a:cubicBezTo>
                  <a:cubicBezTo>
                    <a:pt x="18360" y="20902"/>
                    <a:pt x="17280" y="21334"/>
                    <a:pt x="16065" y="21406"/>
                  </a:cubicBezTo>
                  <a:cubicBezTo>
                    <a:pt x="14850" y="21478"/>
                    <a:pt x="13500" y="21190"/>
                    <a:pt x="12150" y="2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540500" y="166615"/>
              <a:ext cx="1079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546850" y="283908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966527" y="44055"/>
              <a:ext cx="177224" cy="31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85" fill="norm" stroke="1" extrusionOk="0">
                  <a:moveTo>
                    <a:pt x="21530" y="2062"/>
                  </a:moveTo>
                  <a:cubicBezTo>
                    <a:pt x="21273" y="1342"/>
                    <a:pt x="21016" y="622"/>
                    <a:pt x="19987" y="262"/>
                  </a:cubicBezTo>
                  <a:cubicBezTo>
                    <a:pt x="18959" y="-98"/>
                    <a:pt x="17159" y="-98"/>
                    <a:pt x="14716" y="334"/>
                  </a:cubicBezTo>
                  <a:cubicBezTo>
                    <a:pt x="12273" y="766"/>
                    <a:pt x="9187" y="1630"/>
                    <a:pt x="6616" y="3646"/>
                  </a:cubicBezTo>
                  <a:cubicBezTo>
                    <a:pt x="4044" y="5662"/>
                    <a:pt x="1987" y="8830"/>
                    <a:pt x="959" y="11422"/>
                  </a:cubicBezTo>
                  <a:cubicBezTo>
                    <a:pt x="-70" y="14014"/>
                    <a:pt x="-70" y="16030"/>
                    <a:pt x="59" y="17470"/>
                  </a:cubicBezTo>
                  <a:cubicBezTo>
                    <a:pt x="187" y="18910"/>
                    <a:pt x="444" y="19774"/>
                    <a:pt x="2373" y="20422"/>
                  </a:cubicBezTo>
                  <a:cubicBezTo>
                    <a:pt x="4301" y="21070"/>
                    <a:pt x="7901" y="21502"/>
                    <a:pt x="10859" y="21358"/>
                  </a:cubicBezTo>
                  <a:cubicBezTo>
                    <a:pt x="13816" y="21214"/>
                    <a:pt x="16130" y="20494"/>
                    <a:pt x="18444" y="1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967110" y="207708"/>
              <a:ext cx="18299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075" y="21600"/>
                  </a:moveTo>
                  <a:cubicBezTo>
                    <a:pt x="847" y="20571"/>
                    <a:pt x="-380" y="19543"/>
                    <a:pt x="111" y="17486"/>
                  </a:cubicBezTo>
                  <a:cubicBezTo>
                    <a:pt x="602" y="15429"/>
                    <a:pt x="2811" y="12343"/>
                    <a:pt x="6615" y="9257"/>
                  </a:cubicBezTo>
                  <a:cubicBezTo>
                    <a:pt x="10420" y="6171"/>
                    <a:pt x="15820" y="3086"/>
                    <a:pt x="212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186469" y="29908"/>
              <a:ext cx="223981" cy="30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18" fill="norm" stroke="1" extrusionOk="0">
                  <a:moveTo>
                    <a:pt x="21361" y="0"/>
                  </a:moveTo>
                  <a:cubicBezTo>
                    <a:pt x="18131" y="0"/>
                    <a:pt x="14901" y="0"/>
                    <a:pt x="12580" y="147"/>
                  </a:cubicBezTo>
                  <a:cubicBezTo>
                    <a:pt x="10258" y="294"/>
                    <a:pt x="8845" y="588"/>
                    <a:pt x="7836" y="1029"/>
                  </a:cubicBezTo>
                  <a:cubicBezTo>
                    <a:pt x="6826" y="1469"/>
                    <a:pt x="6221" y="2057"/>
                    <a:pt x="5918" y="3673"/>
                  </a:cubicBezTo>
                  <a:cubicBezTo>
                    <a:pt x="5615" y="5290"/>
                    <a:pt x="5615" y="7935"/>
                    <a:pt x="4707" y="10727"/>
                  </a:cubicBezTo>
                  <a:cubicBezTo>
                    <a:pt x="3798" y="13518"/>
                    <a:pt x="1982" y="16457"/>
                    <a:pt x="972" y="18294"/>
                  </a:cubicBezTo>
                  <a:cubicBezTo>
                    <a:pt x="-37" y="20131"/>
                    <a:pt x="-239" y="20865"/>
                    <a:pt x="266" y="21233"/>
                  </a:cubicBezTo>
                  <a:cubicBezTo>
                    <a:pt x="770" y="21600"/>
                    <a:pt x="1982" y="21600"/>
                    <a:pt x="4808" y="21306"/>
                  </a:cubicBezTo>
                  <a:cubicBezTo>
                    <a:pt x="7634" y="21012"/>
                    <a:pt x="12075" y="20424"/>
                    <a:pt x="16516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416800" y="125158"/>
              <a:ext cx="152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6048"/>
                    <a:pt x="12600" y="12096"/>
                    <a:pt x="16200" y="15696"/>
                  </a:cubicBezTo>
                  <a:cubicBezTo>
                    <a:pt x="19800" y="19296"/>
                    <a:pt x="2070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454900" y="87058"/>
              <a:ext cx="1143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530"/>
                    <a:pt x="13600" y="5059"/>
                    <a:pt x="10000" y="8270"/>
                  </a:cubicBezTo>
                  <a:cubicBezTo>
                    <a:pt x="6400" y="11481"/>
                    <a:pt x="3200" y="15373"/>
                    <a:pt x="1600" y="17708"/>
                  </a:cubicBezTo>
                  <a:cubicBezTo>
                    <a:pt x="0" y="20043"/>
                    <a:pt x="0" y="208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581900" y="227701"/>
              <a:ext cx="107950" cy="10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2352"/>
                  </a:moveTo>
                  <a:cubicBezTo>
                    <a:pt x="1694" y="1082"/>
                    <a:pt x="3388" y="-189"/>
                    <a:pt x="4871" y="23"/>
                  </a:cubicBezTo>
                  <a:cubicBezTo>
                    <a:pt x="6353" y="235"/>
                    <a:pt x="7624" y="1929"/>
                    <a:pt x="8471" y="3835"/>
                  </a:cubicBezTo>
                  <a:cubicBezTo>
                    <a:pt x="9318" y="5740"/>
                    <a:pt x="9741" y="7858"/>
                    <a:pt x="8894" y="10187"/>
                  </a:cubicBezTo>
                  <a:cubicBezTo>
                    <a:pt x="8047" y="12517"/>
                    <a:pt x="5929" y="15058"/>
                    <a:pt x="4024" y="16964"/>
                  </a:cubicBezTo>
                  <a:cubicBezTo>
                    <a:pt x="2118" y="18870"/>
                    <a:pt x="424" y="20140"/>
                    <a:pt x="635" y="20776"/>
                  </a:cubicBezTo>
                  <a:cubicBezTo>
                    <a:pt x="847" y="21411"/>
                    <a:pt x="2965" y="21411"/>
                    <a:pt x="6776" y="20140"/>
                  </a:cubicBezTo>
                  <a:cubicBezTo>
                    <a:pt x="10588" y="18870"/>
                    <a:pt x="16094" y="16329"/>
                    <a:pt x="21600" y="13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683500" y="27792"/>
              <a:ext cx="129203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7" fill="norm" stroke="1" extrusionOk="0">
                  <a:moveTo>
                    <a:pt x="0" y="2700"/>
                  </a:moveTo>
                  <a:cubicBezTo>
                    <a:pt x="5226" y="1841"/>
                    <a:pt x="10452" y="982"/>
                    <a:pt x="13935" y="491"/>
                  </a:cubicBezTo>
                  <a:cubicBezTo>
                    <a:pt x="17419" y="0"/>
                    <a:pt x="19161" y="-123"/>
                    <a:pt x="20206" y="122"/>
                  </a:cubicBezTo>
                  <a:cubicBezTo>
                    <a:pt x="21252" y="368"/>
                    <a:pt x="21600" y="982"/>
                    <a:pt x="20903" y="2577"/>
                  </a:cubicBezTo>
                  <a:cubicBezTo>
                    <a:pt x="20206" y="4172"/>
                    <a:pt x="18465" y="6750"/>
                    <a:pt x="17245" y="9082"/>
                  </a:cubicBezTo>
                  <a:cubicBezTo>
                    <a:pt x="16026" y="11413"/>
                    <a:pt x="15329" y="13500"/>
                    <a:pt x="15155" y="14911"/>
                  </a:cubicBezTo>
                  <a:cubicBezTo>
                    <a:pt x="14981" y="16322"/>
                    <a:pt x="15329" y="17059"/>
                    <a:pt x="16723" y="17611"/>
                  </a:cubicBezTo>
                  <a:cubicBezTo>
                    <a:pt x="18116" y="18163"/>
                    <a:pt x="20555" y="18532"/>
                    <a:pt x="20729" y="18900"/>
                  </a:cubicBezTo>
                  <a:cubicBezTo>
                    <a:pt x="20903" y="19268"/>
                    <a:pt x="18813" y="19636"/>
                    <a:pt x="15677" y="20066"/>
                  </a:cubicBezTo>
                  <a:cubicBezTo>
                    <a:pt x="12542" y="20495"/>
                    <a:pt x="8361" y="20986"/>
                    <a:pt x="4181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058150" y="16960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051800" y="277558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324850" y="116009"/>
              <a:ext cx="298450" cy="27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21165"/>
                  </a:moveTo>
                  <a:cubicBezTo>
                    <a:pt x="1226" y="18891"/>
                    <a:pt x="2451" y="16618"/>
                    <a:pt x="3753" y="13938"/>
                  </a:cubicBezTo>
                  <a:cubicBezTo>
                    <a:pt x="5055" y="11258"/>
                    <a:pt x="6434" y="8173"/>
                    <a:pt x="7353" y="5574"/>
                  </a:cubicBezTo>
                  <a:cubicBezTo>
                    <a:pt x="8272" y="2976"/>
                    <a:pt x="8732" y="864"/>
                    <a:pt x="8732" y="215"/>
                  </a:cubicBezTo>
                  <a:cubicBezTo>
                    <a:pt x="8732" y="-435"/>
                    <a:pt x="8272" y="377"/>
                    <a:pt x="7813" y="2813"/>
                  </a:cubicBezTo>
                  <a:cubicBezTo>
                    <a:pt x="7353" y="5249"/>
                    <a:pt x="6894" y="9309"/>
                    <a:pt x="6664" y="11745"/>
                  </a:cubicBezTo>
                  <a:cubicBezTo>
                    <a:pt x="6434" y="14182"/>
                    <a:pt x="6434" y="14994"/>
                    <a:pt x="6511" y="15968"/>
                  </a:cubicBezTo>
                  <a:cubicBezTo>
                    <a:pt x="6587" y="16942"/>
                    <a:pt x="6740" y="18079"/>
                    <a:pt x="7277" y="18729"/>
                  </a:cubicBezTo>
                  <a:cubicBezTo>
                    <a:pt x="7813" y="19379"/>
                    <a:pt x="8732" y="19541"/>
                    <a:pt x="10264" y="18242"/>
                  </a:cubicBezTo>
                  <a:cubicBezTo>
                    <a:pt x="11796" y="16942"/>
                    <a:pt x="13940" y="14182"/>
                    <a:pt x="15319" y="11908"/>
                  </a:cubicBezTo>
                  <a:cubicBezTo>
                    <a:pt x="16698" y="9634"/>
                    <a:pt x="17311" y="7848"/>
                    <a:pt x="17770" y="6224"/>
                  </a:cubicBezTo>
                  <a:cubicBezTo>
                    <a:pt x="18230" y="4600"/>
                    <a:pt x="18536" y="3138"/>
                    <a:pt x="18536" y="2813"/>
                  </a:cubicBezTo>
                  <a:cubicBezTo>
                    <a:pt x="18536" y="2488"/>
                    <a:pt x="18230" y="3300"/>
                    <a:pt x="18000" y="4924"/>
                  </a:cubicBezTo>
                  <a:cubicBezTo>
                    <a:pt x="17770" y="6548"/>
                    <a:pt x="17617" y="8985"/>
                    <a:pt x="18230" y="11096"/>
                  </a:cubicBezTo>
                  <a:cubicBezTo>
                    <a:pt x="18843" y="13207"/>
                    <a:pt x="20221" y="14994"/>
                    <a:pt x="21600" y="16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63550" y="2011108"/>
              <a:ext cx="508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71"/>
                    <a:pt x="7200" y="9943"/>
                    <a:pt x="10800" y="13543"/>
                  </a:cubicBezTo>
                  <a:cubicBezTo>
                    <a:pt x="14400" y="17143"/>
                    <a:pt x="18000" y="19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23585" y="1879748"/>
              <a:ext cx="364918" cy="49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98" fill="norm" stroke="1" extrusionOk="0">
                  <a:moveTo>
                    <a:pt x="11429" y="1004"/>
                  </a:moveTo>
                  <a:cubicBezTo>
                    <a:pt x="9220" y="641"/>
                    <a:pt x="7011" y="278"/>
                    <a:pt x="5600" y="97"/>
                  </a:cubicBezTo>
                  <a:cubicBezTo>
                    <a:pt x="4188" y="-85"/>
                    <a:pt x="3575" y="-85"/>
                    <a:pt x="2777" y="777"/>
                  </a:cubicBezTo>
                  <a:cubicBezTo>
                    <a:pt x="1979" y="1639"/>
                    <a:pt x="997" y="3364"/>
                    <a:pt x="445" y="5633"/>
                  </a:cubicBezTo>
                  <a:cubicBezTo>
                    <a:pt x="-107" y="7902"/>
                    <a:pt x="-230" y="10715"/>
                    <a:pt x="568" y="13392"/>
                  </a:cubicBezTo>
                  <a:cubicBezTo>
                    <a:pt x="1365" y="16070"/>
                    <a:pt x="3084" y="18611"/>
                    <a:pt x="5047" y="19972"/>
                  </a:cubicBezTo>
                  <a:cubicBezTo>
                    <a:pt x="7011" y="21333"/>
                    <a:pt x="9220" y="21515"/>
                    <a:pt x="11613" y="20744"/>
                  </a:cubicBezTo>
                  <a:cubicBezTo>
                    <a:pt x="14006" y="19972"/>
                    <a:pt x="16584" y="18248"/>
                    <a:pt x="18425" y="15888"/>
                  </a:cubicBezTo>
                  <a:cubicBezTo>
                    <a:pt x="20265" y="13528"/>
                    <a:pt x="21370" y="10533"/>
                    <a:pt x="21125" y="7811"/>
                  </a:cubicBezTo>
                  <a:cubicBezTo>
                    <a:pt x="20879" y="5088"/>
                    <a:pt x="19284" y="2638"/>
                    <a:pt x="17075" y="1412"/>
                  </a:cubicBezTo>
                  <a:cubicBezTo>
                    <a:pt x="14865" y="187"/>
                    <a:pt x="12043" y="187"/>
                    <a:pt x="10018" y="505"/>
                  </a:cubicBezTo>
                  <a:cubicBezTo>
                    <a:pt x="7993" y="823"/>
                    <a:pt x="6765" y="1458"/>
                    <a:pt x="5538" y="2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143505" y="1878817"/>
              <a:ext cx="272546" cy="47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39" fill="norm" stroke="1" extrusionOk="0">
                  <a:moveTo>
                    <a:pt x="20555" y="1094"/>
                  </a:moveTo>
                  <a:cubicBezTo>
                    <a:pt x="20053" y="713"/>
                    <a:pt x="19551" y="333"/>
                    <a:pt x="17709" y="142"/>
                  </a:cubicBezTo>
                  <a:cubicBezTo>
                    <a:pt x="15867" y="-48"/>
                    <a:pt x="12686" y="-48"/>
                    <a:pt x="10090" y="142"/>
                  </a:cubicBezTo>
                  <a:cubicBezTo>
                    <a:pt x="7495" y="333"/>
                    <a:pt x="5486" y="713"/>
                    <a:pt x="4062" y="1617"/>
                  </a:cubicBezTo>
                  <a:cubicBezTo>
                    <a:pt x="2639" y="2521"/>
                    <a:pt x="1802" y="3948"/>
                    <a:pt x="1300" y="6232"/>
                  </a:cubicBezTo>
                  <a:cubicBezTo>
                    <a:pt x="797" y="8516"/>
                    <a:pt x="630" y="11656"/>
                    <a:pt x="462" y="14082"/>
                  </a:cubicBezTo>
                  <a:cubicBezTo>
                    <a:pt x="295" y="16509"/>
                    <a:pt x="127" y="18222"/>
                    <a:pt x="44" y="19316"/>
                  </a:cubicBezTo>
                  <a:cubicBezTo>
                    <a:pt x="-40" y="20410"/>
                    <a:pt x="-40" y="20886"/>
                    <a:pt x="379" y="21171"/>
                  </a:cubicBezTo>
                  <a:cubicBezTo>
                    <a:pt x="797" y="21457"/>
                    <a:pt x="1634" y="21552"/>
                    <a:pt x="4565" y="21267"/>
                  </a:cubicBezTo>
                  <a:cubicBezTo>
                    <a:pt x="7495" y="20981"/>
                    <a:pt x="12518" y="20315"/>
                    <a:pt x="15700" y="19839"/>
                  </a:cubicBezTo>
                  <a:cubicBezTo>
                    <a:pt x="18881" y="19363"/>
                    <a:pt x="20220" y="19078"/>
                    <a:pt x="21560" y="18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162050" y="2125408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554956" y="1840717"/>
              <a:ext cx="273844" cy="4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51" fill="norm" stroke="1" extrusionOk="0">
                  <a:moveTo>
                    <a:pt x="21332" y="1135"/>
                  </a:moveTo>
                  <a:cubicBezTo>
                    <a:pt x="17045" y="740"/>
                    <a:pt x="12758" y="346"/>
                    <a:pt x="10202" y="148"/>
                  </a:cubicBezTo>
                  <a:cubicBezTo>
                    <a:pt x="7647" y="-49"/>
                    <a:pt x="6822" y="-49"/>
                    <a:pt x="6163" y="148"/>
                  </a:cubicBezTo>
                  <a:cubicBezTo>
                    <a:pt x="5503" y="346"/>
                    <a:pt x="5008" y="740"/>
                    <a:pt x="4679" y="1776"/>
                  </a:cubicBezTo>
                  <a:cubicBezTo>
                    <a:pt x="4349" y="2811"/>
                    <a:pt x="4184" y="4488"/>
                    <a:pt x="3937" y="6855"/>
                  </a:cubicBezTo>
                  <a:cubicBezTo>
                    <a:pt x="3689" y="9222"/>
                    <a:pt x="3359" y="12280"/>
                    <a:pt x="2700" y="14450"/>
                  </a:cubicBezTo>
                  <a:cubicBezTo>
                    <a:pt x="2040" y="16619"/>
                    <a:pt x="1051" y="17902"/>
                    <a:pt x="474" y="18937"/>
                  </a:cubicBezTo>
                  <a:cubicBezTo>
                    <a:pt x="-103" y="19973"/>
                    <a:pt x="-268" y="20762"/>
                    <a:pt x="639" y="21107"/>
                  </a:cubicBezTo>
                  <a:cubicBezTo>
                    <a:pt x="1546" y="21452"/>
                    <a:pt x="3524" y="21354"/>
                    <a:pt x="6163" y="21354"/>
                  </a:cubicBezTo>
                  <a:cubicBezTo>
                    <a:pt x="8801" y="21354"/>
                    <a:pt x="12098" y="21452"/>
                    <a:pt x="15396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835150" y="1934908"/>
              <a:ext cx="2349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3953"/>
                    <a:pt x="8562" y="7906"/>
                    <a:pt x="12162" y="11506"/>
                  </a:cubicBezTo>
                  <a:cubicBezTo>
                    <a:pt x="15762" y="15106"/>
                    <a:pt x="18681" y="183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860550" y="1903158"/>
              <a:ext cx="2476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800"/>
                    <a:pt x="16062" y="3600"/>
                    <a:pt x="13108" y="6180"/>
                  </a:cubicBezTo>
                  <a:cubicBezTo>
                    <a:pt x="10154" y="8760"/>
                    <a:pt x="7015" y="12120"/>
                    <a:pt x="4800" y="14820"/>
                  </a:cubicBezTo>
                  <a:cubicBezTo>
                    <a:pt x="2585" y="17520"/>
                    <a:pt x="1292" y="19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159000" y="2169858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451100" y="2144458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3600"/>
                    <a:pt x="11782" y="7200"/>
                    <a:pt x="15382" y="10800"/>
                  </a:cubicBezTo>
                  <a:cubicBezTo>
                    <a:pt x="18982" y="14400"/>
                    <a:pt x="20291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559050" y="2030158"/>
              <a:ext cx="44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880"/>
                    <a:pt x="9257" y="5760"/>
                    <a:pt x="5657" y="9360"/>
                  </a:cubicBezTo>
                  <a:cubicBezTo>
                    <a:pt x="2057" y="12960"/>
                    <a:pt x="1029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789348" y="1941258"/>
              <a:ext cx="138003" cy="26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89" fill="norm" stroke="1" extrusionOk="0">
                  <a:moveTo>
                    <a:pt x="17410" y="0"/>
                  </a:moveTo>
                  <a:cubicBezTo>
                    <a:pt x="12828" y="5184"/>
                    <a:pt x="8246" y="10368"/>
                    <a:pt x="5628" y="13392"/>
                  </a:cubicBezTo>
                  <a:cubicBezTo>
                    <a:pt x="3010" y="16416"/>
                    <a:pt x="2355" y="17280"/>
                    <a:pt x="1537" y="18317"/>
                  </a:cubicBezTo>
                  <a:cubicBezTo>
                    <a:pt x="719" y="19354"/>
                    <a:pt x="-263" y="20563"/>
                    <a:pt x="64" y="21082"/>
                  </a:cubicBezTo>
                  <a:cubicBezTo>
                    <a:pt x="392" y="21600"/>
                    <a:pt x="2028" y="21427"/>
                    <a:pt x="5792" y="20822"/>
                  </a:cubicBezTo>
                  <a:cubicBezTo>
                    <a:pt x="9555" y="20218"/>
                    <a:pt x="15446" y="19181"/>
                    <a:pt x="21337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895600" y="2112708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964"/>
                    <a:pt x="12960" y="3927"/>
                    <a:pt x="9360" y="7527"/>
                  </a:cubicBezTo>
                  <a:cubicBezTo>
                    <a:pt x="5760" y="11127"/>
                    <a:pt x="2880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111500" y="1979358"/>
              <a:ext cx="177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411"/>
                    <a:pt x="6686" y="6821"/>
                    <a:pt x="10286" y="10421"/>
                  </a:cubicBezTo>
                  <a:cubicBezTo>
                    <a:pt x="13886" y="14021"/>
                    <a:pt x="17743" y="178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143250" y="1992058"/>
              <a:ext cx="1587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510"/>
                    <a:pt x="16416" y="3019"/>
                    <a:pt x="13104" y="5923"/>
                  </a:cubicBezTo>
                  <a:cubicBezTo>
                    <a:pt x="9792" y="8826"/>
                    <a:pt x="5760" y="13123"/>
                    <a:pt x="3456" y="15968"/>
                  </a:cubicBezTo>
                  <a:cubicBezTo>
                    <a:pt x="1152" y="18813"/>
                    <a:pt x="576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340100" y="2220119"/>
              <a:ext cx="158750" cy="13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174"/>
                  </a:moveTo>
                  <a:cubicBezTo>
                    <a:pt x="864" y="1802"/>
                    <a:pt x="1728" y="431"/>
                    <a:pt x="3744" y="88"/>
                  </a:cubicBezTo>
                  <a:cubicBezTo>
                    <a:pt x="5760" y="-255"/>
                    <a:pt x="8928" y="431"/>
                    <a:pt x="10656" y="1802"/>
                  </a:cubicBezTo>
                  <a:cubicBezTo>
                    <a:pt x="12384" y="3174"/>
                    <a:pt x="12672" y="5231"/>
                    <a:pt x="11808" y="7631"/>
                  </a:cubicBezTo>
                  <a:cubicBezTo>
                    <a:pt x="10944" y="10031"/>
                    <a:pt x="8928" y="12774"/>
                    <a:pt x="6912" y="15002"/>
                  </a:cubicBezTo>
                  <a:cubicBezTo>
                    <a:pt x="4896" y="17231"/>
                    <a:pt x="2880" y="18945"/>
                    <a:pt x="2736" y="19974"/>
                  </a:cubicBezTo>
                  <a:cubicBezTo>
                    <a:pt x="2592" y="21002"/>
                    <a:pt x="4320" y="21345"/>
                    <a:pt x="7776" y="21002"/>
                  </a:cubicBezTo>
                  <a:cubicBezTo>
                    <a:pt x="11232" y="20659"/>
                    <a:pt x="16416" y="19631"/>
                    <a:pt x="21600" y="18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511549" y="1934924"/>
              <a:ext cx="196918" cy="4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65" fill="norm" stroke="1" extrusionOk="0">
                  <a:moveTo>
                    <a:pt x="0" y="2334"/>
                  </a:moveTo>
                  <a:cubicBezTo>
                    <a:pt x="2068" y="1653"/>
                    <a:pt x="4136" y="972"/>
                    <a:pt x="7468" y="534"/>
                  </a:cubicBezTo>
                  <a:cubicBezTo>
                    <a:pt x="10800" y="97"/>
                    <a:pt x="15396" y="-98"/>
                    <a:pt x="17809" y="48"/>
                  </a:cubicBezTo>
                  <a:cubicBezTo>
                    <a:pt x="20221" y="194"/>
                    <a:pt x="20451" y="680"/>
                    <a:pt x="20221" y="2383"/>
                  </a:cubicBezTo>
                  <a:cubicBezTo>
                    <a:pt x="19991" y="4086"/>
                    <a:pt x="19302" y="7005"/>
                    <a:pt x="19187" y="9826"/>
                  </a:cubicBezTo>
                  <a:cubicBezTo>
                    <a:pt x="19072" y="12648"/>
                    <a:pt x="19532" y="15372"/>
                    <a:pt x="19877" y="16978"/>
                  </a:cubicBezTo>
                  <a:cubicBezTo>
                    <a:pt x="20221" y="18583"/>
                    <a:pt x="20451" y="19070"/>
                    <a:pt x="20796" y="19605"/>
                  </a:cubicBezTo>
                  <a:cubicBezTo>
                    <a:pt x="21140" y="20140"/>
                    <a:pt x="21600" y="20724"/>
                    <a:pt x="21255" y="21064"/>
                  </a:cubicBezTo>
                  <a:cubicBezTo>
                    <a:pt x="20911" y="21405"/>
                    <a:pt x="19762" y="21502"/>
                    <a:pt x="17694" y="21453"/>
                  </a:cubicBezTo>
                  <a:cubicBezTo>
                    <a:pt x="15626" y="21405"/>
                    <a:pt x="12638" y="21210"/>
                    <a:pt x="9651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873500" y="2144458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898900" y="2271458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256616" y="2037104"/>
              <a:ext cx="176815" cy="29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63" fill="norm" stroke="1" extrusionOk="0">
                  <a:moveTo>
                    <a:pt x="15171" y="5511"/>
                  </a:moveTo>
                  <a:cubicBezTo>
                    <a:pt x="16200" y="5048"/>
                    <a:pt x="17229" y="4586"/>
                    <a:pt x="18514" y="3737"/>
                  </a:cubicBezTo>
                  <a:cubicBezTo>
                    <a:pt x="19800" y="2888"/>
                    <a:pt x="21343" y="1654"/>
                    <a:pt x="21471" y="960"/>
                  </a:cubicBezTo>
                  <a:cubicBezTo>
                    <a:pt x="21600" y="266"/>
                    <a:pt x="20314" y="111"/>
                    <a:pt x="18129" y="34"/>
                  </a:cubicBezTo>
                  <a:cubicBezTo>
                    <a:pt x="15943" y="-43"/>
                    <a:pt x="12857" y="-43"/>
                    <a:pt x="9771" y="651"/>
                  </a:cubicBezTo>
                  <a:cubicBezTo>
                    <a:pt x="6686" y="1346"/>
                    <a:pt x="3600" y="2734"/>
                    <a:pt x="1929" y="5743"/>
                  </a:cubicBezTo>
                  <a:cubicBezTo>
                    <a:pt x="257" y="8751"/>
                    <a:pt x="0" y="13380"/>
                    <a:pt x="0" y="16234"/>
                  </a:cubicBezTo>
                  <a:cubicBezTo>
                    <a:pt x="0" y="19088"/>
                    <a:pt x="257" y="20168"/>
                    <a:pt x="1671" y="20786"/>
                  </a:cubicBezTo>
                  <a:cubicBezTo>
                    <a:pt x="3086" y="21403"/>
                    <a:pt x="5657" y="21557"/>
                    <a:pt x="9000" y="21094"/>
                  </a:cubicBezTo>
                  <a:cubicBezTo>
                    <a:pt x="12343" y="20631"/>
                    <a:pt x="16457" y="19551"/>
                    <a:pt x="20571" y="18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305300" y="2163508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7486"/>
                    <a:pt x="2743" y="13371"/>
                    <a:pt x="6343" y="9771"/>
                  </a:cubicBezTo>
                  <a:cubicBezTo>
                    <a:pt x="9943" y="6171"/>
                    <a:pt x="1577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516172" y="2005703"/>
              <a:ext cx="195528" cy="27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27" fill="norm" stroke="1" extrusionOk="0">
                  <a:moveTo>
                    <a:pt x="21455" y="1400"/>
                  </a:moveTo>
                  <a:cubicBezTo>
                    <a:pt x="19365" y="745"/>
                    <a:pt x="17274" y="91"/>
                    <a:pt x="14952" y="9"/>
                  </a:cubicBezTo>
                  <a:cubicBezTo>
                    <a:pt x="12629" y="-73"/>
                    <a:pt x="10074" y="418"/>
                    <a:pt x="8216" y="1400"/>
                  </a:cubicBezTo>
                  <a:cubicBezTo>
                    <a:pt x="6358" y="2382"/>
                    <a:pt x="5197" y="3854"/>
                    <a:pt x="4500" y="5818"/>
                  </a:cubicBezTo>
                  <a:cubicBezTo>
                    <a:pt x="3803" y="7782"/>
                    <a:pt x="3571" y="10236"/>
                    <a:pt x="2874" y="12445"/>
                  </a:cubicBezTo>
                  <a:cubicBezTo>
                    <a:pt x="2178" y="14654"/>
                    <a:pt x="1016" y="16618"/>
                    <a:pt x="436" y="18009"/>
                  </a:cubicBezTo>
                  <a:cubicBezTo>
                    <a:pt x="-145" y="19400"/>
                    <a:pt x="-145" y="20218"/>
                    <a:pt x="436" y="20709"/>
                  </a:cubicBezTo>
                  <a:cubicBezTo>
                    <a:pt x="1016" y="21200"/>
                    <a:pt x="2178" y="21363"/>
                    <a:pt x="4616" y="21445"/>
                  </a:cubicBezTo>
                  <a:cubicBezTo>
                    <a:pt x="7055" y="21527"/>
                    <a:pt x="10771" y="21527"/>
                    <a:pt x="14487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679950" y="2106358"/>
              <a:ext cx="146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718050" y="2087308"/>
              <a:ext cx="165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0"/>
                    <a:pt x="17723" y="0"/>
                    <a:pt x="15785" y="1059"/>
                  </a:cubicBezTo>
                  <a:cubicBezTo>
                    <a:pt x="13846" y="2118"/>
                    <a:pt x="11908" y="4235"/>
                    <a:pt x="9277" y="7835"/>
                  </a:cubicBezTo>
                  <a:cubicBezTo>
                    <a:pt x="6646" y="11435"/>
                    <a:pt x="3323" y="165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876800" y="2220658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946650" y="2049714"/>
              <a:ext cx="129518" cy="29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97" fill="norm" stroke="1" extrusionOk="0">
                  <a:moveTo>
                    <a:pt x="0" y="1801"/>
                  </a:moveTo>
                  <a:cubicBezTo>
                    <a:pt x="3484" y="1342"/>
                    <a:pt x="6968" y="882"/>
                    <a:pt x="9581" y="576"/>
                  </a:cubicBezTo>
                  <a:cubicBezTo>
                    <a:pt x="12194" y="269"/>
                    <a:pt x="13935" y="116"/>
                    <a:pt x="15677" y="40"/>
                  </a:cubicBezTo>
                  <a:cubicBezTo>
                    <a:pt x="17419" y="-37"/>
                    <a:pt x="19161" y="-37"/>
                    <a:pt x="20206" y="346"/>
                  </a:cubicBezTo>
                  <a:cubicBezTo>
                    <a:pt x="21252" y="729"/>
                    <a:pt x="21600" y="1495"/>
                    <a:pt x="21077" y="3946"/>
                  </a:cubicBezTo>
                  <a:cubicBezTo>
                    <a:pt x="20555" y="6397"/>
                    <a:pt x="19161" y="10533"/>
                    <a:pt x="18639" y="13444"/>
                  </a:cubicBezTo>
                  <a:cubicBezTo>
                    <a:pt x="18116" y="16354"/>
                    <a:pt x="18465" y="18040"/>
                    <a:pt x="18116" y="19189"/>
                  </a:cubicBezTo>
                  <a:cubicBezTo>
                    <a:pt x="17768" y="20337"/>
                    <a:pt x="16723" y="20950"/>
                    <a:pt x="15155" y="21257"/>
                  </a:cubicBezTo>
                  <a:cubicBezTo>
                    <a:pt x="13587" y="21563"/>
                    <a:pt x="11497" y="21563"/>
                    <a:pt x="9755" y="21333"/>
                  </a:cubicBezTo>
                  <a:cubicBezTo>
                    <a:pt x="8013" y="21103"/>
                    <a:pt x="6619" y="20644"/>
                    <a:pt x="5226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143500" y="220160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200650" y="2125408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00"/>
                    <a:pt x="7200" y="12400"/>
                    <a:pt x="3600" y="16000"/>
                  </a:cubicBezTo>
                  <a:cubicBezTo>
                    <a:pt x="0" y="19600"/>
                    <a:pt x="0" y="20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446571" y="2087308"/>
              <a:ext cx="122380" cy="20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24" fill="norm" stroke="1" extrusionOk="0">
                  <a:moveTo>
                    <a:pt x="14577" y="0"/>
                  </a:moveTo>
                  <a:cubicBezTo>
                    <a:pt x="10550" y="5236"/>
                    <a:pt x="6523" y="10473"/>
                    <a:pt x="4143" y="13636"/>
                  </a:cubicBezTo>
                  <a:cubicBezTo>
                    <a:pt x="1764" y="16800"/>
                    <a:pt x="1031" y="17891"/>
                    <a:pt x="482" y="18982"/>
                  </a:cubicBezTo>
                  <a:cubicBezTo>
                    <a:pt x="-67" y="20073"/>
                    <a:pt x="-433" y="21164"/>
                    <a:pt x="1031" y="21382"/>
                  </a:cubicBezTo>
                  <a:cubicBezTo>
                    <a:pt x="2496" y="21600"/>
                    <a:pt x="5791" y="20945"/>
                    <a:pt x="9452" y="19964"/>
                  </a:cubicBezTo>
                  <a:cubicBezTo>
                    <a:pt x="13113" y="18982"/>
                    <a:pt x="17140" y="17673"/>
                    <a:pt x="21167" y="16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549900" y="2207958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626605" y="2069254"/>
              <a:ext cx="164595" cy="25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21" fill="norm" stroke="1" extrusionOk="0">
                  <a:moveTo>
                    <a:pt x="21534" y="444"/>
                  </a:moveTo>
                  <a:cubicBezTo>
                    <a:pt x="18765" y="93"/>
                    <a:pt x="15996" y="-258"/>
                    <a:pt x="12672" y="269"/>
                  </a:cubicBezTo>
                  <a:cubicBezTo>
                    <a:pt x="9349" y="796"/>
                    <a:pt x="5472" y="2201"/>
                    <a:pt x="3396" y="4308"/>
                  </a:cubicBezTo>
                  <a:cubicBezTo>
                    <a:pt x="1319" y="6415"/>
                    <a:pt x="1042" y="9225"/>
                    <a:pt x="765" y="11508"/>
                  </a:cubicBezTo>
                  <a:cubicBezTo>
                    <a:pt x="488" y="13791"/>
                    <a:pt x="211" y="15547"/>
                    <a:pt x="72" y="17040"/>
                  </a:cubicBezTo>
                  <a:cubicBezTo>
                    <a:pt x="-66" y="18532"/>
                    <a:pt x="-66" y="19762"/>
                    <a:pt x="626" y="20464"/>
                  </a:cubicBezTo>
                  <a:cubicBezTo>
                    <a:pt x="1319" y="21166"/>
                    <a:pt x="2703" y="21342"/>
                    <a:pt x="5611" y="20815"/>
                  </a:cubicBezTo>
                  <a:cubicBezTo>
                    <a:pt x="8519" y="20288"/>
                    <a:pt x="12949" y="19059"/>
                    <a:pt x="17380" y="17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657850" y="2195258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795469" y="2056554"/>
              <a:ext cx="173531" cy="24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62" fill="norm" stroke="1" extrusionOk="0">
                  <a:moveTo>
                    <a:pt x="21335" y="463"/>
                  </a:moveTo>
                  <a:cubicBezTo>
                    <a:pt x="18733" y="97"/>
                    <a:pt x="16130" y="-269"/>
                    <a:pt x="13268" y="280"/>
                  </a:cubicBezTo>
                  <a:cubicBezTo>
                    <a:pt x="10405" y="829"/>
                    <a:pt x="7282" y="2294"/>
                    <a:pt x="5460" y="4582"/>
                  </a:cubicBezTo>
                  <a:cubicBezTo>
                    <a:pt x="3639" y="6870"/>
                    <a:pt x="3118" y="9982"/>
                    <a:pt x="2468" y="12453"/>
                  </a:cubicBezTo>
                  <a:cubicBezTo>
                    <a:pt x="1817" y="14924"/>
                    <a:pt x="1036" y="16755"/>
                    <a:pt x="516" y="18128"/>
                  </a:cubicBezTo>
                  <a:cubicBezTo>
                    <a:pt x="-5" y="19500"/>
                    <a:pt x="-265" y="20416"/>
                    <a:pt x="386" y="20873"/>
                  </a:cubicBezTo>
                  <a:cubicBezTo>
                    <a:pt x="1036" y="21331"/>
                    <a:pt x="2598" y="21331"/>
                    <a:pt x="5200" y="21148"/>
                  </a:cubicBezTo>
                  <a:cubicBezTo>
                    <a:pt x="7802" y="20965"/>
                    <a:pt x="11446" y="20599"/>
                    <a:pt x="15089" y="20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930900" y="2144458"/>
              <a:ext cx="762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700"/>
                    <a:pt x="8400" y="5400"/>
                    <a:pt x="12000" y="9000"/>
                  </a:cubicBezTo>
                  <a:cubicBezTo>
                    <a:pt x="15600" y="12600"/>
                    <a:pt x="186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943600" y="2119058"/>
              <a:ext cx="1143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57"/>
                    <a:pt x="13600" y="4114"/>
                    <a:pt x="10000" y="7714"/>
                  </a:cubicBezTo>
                  <a:cubicBezTo>
                    <a:pt x="6400" y="11314"/>
                    <a:pt x="3200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038850" y="2252408"/>
              <a:ext cx="88900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6612"/>
                  </a:moveTo>
                  <a:cubicBezTo>
                    <a:pt x="1029" y="4408"/>
                    <a:pt x="2057" y="2204"/>
                    <a:pt x="3857" y="1102"/>
                  </a:cubicBezTo>
                  <a:cubicBezTo>
                    <a:pt x="5657" y="0"/>
                    <a:pt x="8229" y="0"/>
                    <a:pt x="10800" y="0"/>
                  </a:cubicBezTo>
                  <a:cubicBezTo>
                    <a:pt x="13371" y="0"/>
                    <a:pt x="15943" y="0"/>
                    <a:pt x="17486" y="1102"/>
                  </a:cubicBezTo>
                  <a:cubicBezTo>
                    <a:pt x="19029" y="2204"/>
                    <a:pt x="19543" y="4408"/>
                    <a:pt x="18771" y="6392"/>
                  </a:cubicBezTo>
                  <a:cubicBezTo>
                    <a:pt x="18000" y="8376"/>
                    <a:pt x="15943" y="10139"/>
                    <a:pt x="13886" y="11902"/>
                  </a:cubicBezTo>
                  <a:cubicBezTo>
                    <a:pt x="11829" y="13665"/>
                    <a:pt x="9771" y="15429"/>
                    <a:pt x="9514" y="17192"/>
                  </a:cubicBezTo>
                  <a:cubicBezTo>
                    <a:pt x="9257" y="18955"/>
                    <a:pt x="10800" y="20718"/>
                    <a:pt x="13114" y="21159"/>
                  </a:cubicBezTo>
                  <a:cubicBezTo>
                    <a:pt x="15429" y="21600"/>
                    <a:pt x="18514" y="20718"/>
                    <a:pt x="21600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083300" y="2079371"/>
              <a:ext cx="125288" cy="31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19" fill="norm" stroke="1" extrusionOk="0">
                  <a:moveTo>
                    <a:pt x="9720" y="1414"/>
                  </a:moveTo>
                  <a:cubicBezTo>
                    <a:pt x="11160" y="979"/>
                    <a:pt x="12600" y="544"/>
                    <a:pt x="14580" y="254"/>
                  </a:cubicBezTo>
                  <a:cubicBezTo>
                    <a:pt x="16560" y="-36"/>
                    <a:pt x="19080" y="-181"/>
                    <a:pt x="20340" y="399"/>
                  </a:cubicBezTo>
                  <a:cubicBezTo>
                    <a:pt x="21600" y="979"/>
                    <a:pt x="21600" y="2283"/>
                    <a:pt x="20520" y="4820"/>
                  </a:cubicBezTo>
                  <a:cubicBezTo>
                    <a:pt x="19440" y="7357"/>
                    <a:pt x="17280" y="11126"/>
                    <a:pt x="16200" y="13373"/>
                  </a:cubicBezTo>
                  <a:cubicBezTo>
                    <a:pt x="15120" y="15620"/>
                    <a:pt x="15120" y="16345"/>
                    <a:pt x="15840" y="17215"/>
                  </a:cubicBezTo>
                  <a:cubicBezTo>
                    <a:pt x="16560" y="18085"/>
                    <a:pt x="18000" y="19100"/>
                    <a:pt x="17820" y="19752"/>
                  </a:cubicBezTo>
                  <a:cubicBezTo>
                    <a:pt x="17640" y="20404"/>
                    <a:pt x="15840" y="20694"/>
                    <a:pt x="12600" y="20912"/>
                  </a:cubicBezTo>
                  <a:cubicBezTo>
                    <a:pt x="9360" y="21129"/>
                    <a:pt x="4680" y="21274"/>
                    <a:pt x="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941497" y="1852358"/>
              <a:ext cx="97104" cy="16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63" fill="norm" stroke="1" extrusionOk="0">
                  <a:moveTo>
                    <a:pt x="3160" y="0"/>
                  </a:moveTo>
                  <a:cubicBezTo>
                    <a:pt x="2240" y="5891"/>
                    <a:pt x="1321" y="11782"/>
                    <a:pt x="632" y="15569"/>
                  </a:cubicBezTo>
                  <a:cubicBezTo>
                    <a:pt x="-57" y="19356"/>
                    <a:pt x="-517" y="21039"/>
                    <a:pt x="1092" y="21319"/>
                  </a:cubicBezTo>
                  <a:cubicBezTo>
                    <a:pt x="2700" y="21600"/>
                    <a:pt x="6377" y="20478"/>
                    <a:pt x="10053" y="19216"/>
                  </a:cubicBezTo>
                  <a:cubicBezTo>
                    <a:pt x="13730" y="17953"/>
                    <a:pt x="17406" y="16551"/>
                    <a:pt x="21083" y="15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054972" y="1889236"/>
              <a:ext cx="75116" cy="7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0977" fill="norm" stroke="1" extrusionOk="0">
                  <a:moveTo>
                    <a:pt x="739" y="7547"/>
                  </a:moveTo>
                  <a:cubicBezTo>
                    <a:pt x="155" y="10547"/>
                    <a:pt x="-429" y="13547"/>
                    <a:pt x="447" y="15947"/>
                  </a:cubicBezTo>
                  <a:cubicBezTo>
                    <a:pt x="1322" y="18347"/>
                    <a:pt x="3657" y="20147"/>
                    <a:pt x="6285" y="20747"/>
                  </a:cubicBezTo>
                  <a:cubicBezTo>
                    <a:pt x="8912" y="21347"/>
                    <a:pt x="11830" y="20747"/>
                    <a:pt x="14166" y="19247"/>
                  </a:cubicBezTo>
                  <a:cubicBezTo>
                    <a:pt x="16501" y="17747"/>
                    <a:pt x="18252" y="15347"/>
                    <a:pt x="19420" y="12647"/>
                  </a:cubicBezTo>
                  <a:cubicBezTo>
                    <a:pt x="20587" y="9947"/>
                    <a:pt x="21171" y="6947"/>
                    <a:pt x="20295" y="4547"/>
                  </a:cubicBezTo>
                  <a:cubicBezTo>
                    <a:pt x="19420" y="2147"/>
                    <a:pt x="17085" y="347"/>
                    <a:pt x="15625" y="47"/>
                  </a:cubicBezTo>
                  <a:cubicBezTo>
                    <a:pt x="14166" y="-253"/>
                    <a:pt x="13582" y="947"/>
                    <a:pt x="12998" y="2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170733" y="1837765"/>
              <a:ext cx="121867" cy="13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27" fill="norm" stroke="1" extrusionOk="0">
                  <a:moveTo>
                    <a:pt x="21442" y="302"/>
                  </a:moveTo>
                  <a:cubicBezTo>
                    <a:pt x="17718" y="-36"/>
                    <a:pt x="13994" y="-373"/>
                    <a:pt x="10642" y="977"/>
                  </a:cubicBezTo>
                  <a:cubicBezTo>
                    <a:pt x="7290" y="2327"/>
                    <a:pt x="4311" y="5364"/>
                    <a:pt x="2449" y="8571"/>
                  </a:cubicBezTo>
                  <a:cubicBezTo>
                    <a:pt x="587" y="11777"/>
                    <a:pt x="-158" y="15152"/>
                    <a:pt x="28" y="17514"/>
                  </a:cubicBezTo>
                  <a:cubicBezTo>
                    <a:pt x="214" y="19877"/>
                    <a:pt x="1332" y="21227"/>
                    <a:pt x="4311" y="21227"/>
                  </a:cubicBezTo>
                  <a:cubicBezTo>
                    <a:pt x="7290" y="21227"/>
                    <a:pt x="12132" y="19877"/>
                    <a:pt x="16973" y="18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191000" y="1903158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200"/>
                    <a:pt x="8100" y="10800"/>
                    <a:pt x="11700" y="7200"/>
                  </a:cubicBezTo>
                  <a:cubicBezTo>
                    <a:pt x="15300" y="3600"/>
                    <a:pt x="1845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892549" y="2963608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937000" y="304615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356100" y="2830729"/>
              <a:ext cx="196850" cy="31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394"/>
                  </a:moveTo>
                  <a:cubicBezTo>
                    <a:pt x="16723" y="252"/>
                    <a:pt x="11845" y="110"/>
                    <a:pt x="8826" y="39"/>
                  </a:cubicBezTo>
                  <a:cubicBezTo>
                    <a:pt x="5806" y="-32"/>
                    <a:pt x="4645" y="-32"/>
                    <a:pt x="3716" y="252"/>
                  </a:cubicBezTo>
                  <a:cubicBezTo>
                    <a:pt x="2787" y="536"/>
                    <a:pt x="2090" y="1105"/>
                    <a:pt x="1858" y="2171"/>
                  </a:cubicBezTo>
                  <a:cubicBezTo>
                    <a:pt x="1626" y="3236"/>
                    <a:pt x="1858" y="4800"/>
                    <a:pt x="1974" y="5936"/>
                  </a:cubicBezTo>
                  <a:cubicBezTo>
                    <a:pt x="2090" y="7073"/>
                    <a:pt x="2090" y="7784"/>
                    <a:pt x="1742" y="8707"/>
                  </a:cubicBezTo>
                  <a:cubicBezTo>
                    <a:pt x="1394" y="9631"/>
                    <a:pt x="697" y="10768"/>
                    <a:pt x="813" y="11123"/>
                  </a:cubicBezTo>
                  <a:cubicBezTo>
                    <a:pt x="929" y="11479"/>
                    <a:pt x="1858" y="11052"/>
                    <a:pt x="2903" y="10910"/>
                  </a:cubicBezTo>
                  <a:cubicBezTo>
                    <a:pt x="3948" y="10768"/>
                    <a:pt x="5110" y="10910"/>
                    <a:pt x="6735" y="11336"/>
                  </a:cubicBezTo>
                  <a:cubicBezTo>
                    <a:pt x="8361" y="11763"/>
                    <a:pt x="10452" y="12473"/>
                    <a:pt x="12077" y="13681"/>
                  </a:cubicBezTo>
                  <a:cubicBezTo>
                    <a:pt x="13703" y="14889"/>
                    <a:pt x="14865" y="16594"/>
                    <a:pt x="15213" y="17802"/>
                  </a:cubicBezTo>
                  <a:cubicBezTo>
                    <a:pt x="15561" y="19010"/>
                    <a:pt x="15097" y="19721"/>
                    <a:pt x="13355" y="20289"/>
                  </a:cubicBezTo>
                  <a:cubicBezTo>
                    <a:pt x="11613" y="20857"/>
                    <a:pt x="8594" y="21284"/>
                    <a:pt x="6387" y="21426"/>
                  </a:cubicBezTo>
                  <a:cubicBezTo>
                    <a:pt x="4181" y="21568"/>
                    <a:pt x="2787" y="21426"/>
                    <a:pt x="1858" y="21000"/>
                  </a:cubicBezTo>
                  <a:cubicBezTo>
                    <a:pt x="929" y="20573"/>
                    <a:pt x="465" y="19863"/>
                    <a:pt x="0" y="19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584700" y="2992928"/>
              <a:ext cx="254000" cy="21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2340" y="16927"/>
                    <a:pt x="4680" y="12436"/>
                    <a:pt x="6210" y="9335"/>
                  </a:cubicBezTo>
                  <a:cubicBezTo>
                    <a:pt x="7740" y="6234"/>
                    <a:pt x="8460" y="4523"/>
                    <a:pt x="8820" y="3026"/>
                  </a:cubicBezTo>
                  <a:cubicBezTo>
                    <a:pt x="9180" y="1529"/>
                    <a:pt x="9180" y="246"/>
                    <a:pt x="8910" y="32"/>
                  </a:cubicBezTo>
                  <a:cubicBezTo>
                    <a:pt x="8640" y="-182"/>
                    <a:pt x="8100" y="673"/>
                    <a:pt x="7560" y="3026"/>
                  </a:cubicBezTo>
                  <a:cubicBezTo>
                    <a:pt x="7020" y="5378"/>
                    <a:pt x="6480" y="9228"/>
                    <a:pt x="6210" y="11687"/>
                  </a:cubicBezTo>
                  <a:cubicBezTo>
                    <a:pt x="5940" y="14147"/>
                    <a:pt x="5940" y="15216"/>
                    <a:pt x="6300" y="16178"/>
                  </a:cubicBezTo>
                  <a:cubicBezTo>
                    <a:pt x="6660" y="17141"/>
                    <a:pt x="7380" y="17996"/>
                    <a:pt x="8190" y="18531"/>
                  </a:cubicBezTo>
                  <a:cubicBezTo>
                    <a:pt x="9000" y="19066"/>
                    <a:pt x="9900" y="19279"/>
                    <a:pt x="11070" y="18638"/>
                  </a:cubicBezTo>
                  <a:cubicBezTo>
                    <a:pt x="12240" y="17996"/>
                    <a:pt x="13680" y="16499"/>
                    <a:pt x="14940" y="14468"/>
                  </a:cubicBezTo>
                  <a:cubicBezTo>
                    <a:pt x="16200" y="12436"/>
                    <a:pt x="17280" y="9869"/>
                    <a:pt x="18000" y="7945"/>
                  </a:cubicBezTo>
                  <a:cubicBezTo>
                    <a:pt x="18720" y="6020"/>
                    <a:pt x="19080" y="4737"/>
                    <a:pt x="18810" y="4630"/>
                  </a:cubicBezTo>
                  <a:cubicBezTo>
                    <a:pt x="18540" y="4523"/>
                    <a:pt x="17640" y="5592"/>
                    <a:pt x="17370" y="7517"/>
                  </a:cubicBezTo>
                  <a:cubicBezTo>
                    <a:pt x="17100" y="9442"/>
                    <a:pt x="17460" y="12222"/>
                    <a:pt x="18270" y="14147"/>
                  </a:cubicBezTo>
                  <a:cubicBezTo>
                    <a:pt x="19080" y="16071"/>
                    <a:pt x="20340" y="17141"/>
                    <a:pt x="21600" y="18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330840" y="2007682"/>
              <a:ext cx="219361" cy="36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5" fill="norm" stroke="1" extrusionOk="0">
                  <a:moveTo>
                    <a:pt x="20697" y="2840"/>
                  </a:moveTo>
                  <a:cubicBezTo>
                    <a:pt x="21109" y="1961"/>
                    <a:pt x="21520" y="1082"/>
                    <a:pt x="21211" y="580"/>
                  </a:cubicBezTo>
                  <a:cubicBezTo>
                    <a:pt x="20903" y="78"/>
                    <a:pt x="19874" y="-48"/>
                    <a:pt x="17509" y="15"/>
                  </a:cubicBezTo>
                  <a:cubicBezTo>
                    <a:pt x="15143" y="78"/>
                    <a:pt x="11440" y="329"/>
                    <a:pt x="8354" y="1145"/>
                  </a:cubicBezTo>
                  <a:cubicBezTo>
                    <a:pt x="5269" y="1961"/>
                    <a:pt x="2800" y="3343"/>
                    <a:pt x="1463" y="5666"/>
                  </a:cubicBezTo>
                  <a:cubicBezTo>
                    <a:pt x="126" y="7989"/>
                    <a:pt x="-80" y="11254"/>
                    <a:pt x="23" y="13829"/>
                  </a:cubicBezTo>
                  <a:cubicBezTo>
                    <a:pt x="126" y="16403"/>
                    <a:pt x="537" y="18287"/>
                    <a:pt x="1051" y="19543"/>
                  </a:cubicBezTo>
                  <a:cubicBezTo>
                    <a:pt x="1566" y="20799"/>
                    <a:pt x="2183" y="21426"/>
                    <a:pt x="5371" y="21489"/>
                  </a:cubicBezTo>
                  <a:cubicBezTo>
                    <a:pt x="8560" y="21552"/>
                    <a:pt x="14320" y="21050"/>
                    <a:pt x="20080" y="20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7359650" y="2207958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674632" y="1988602"/>
              <a:ext cx="237468" cy="37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02" fill="norm" stroke="1" extrusionOk="0">
                  <a:moveTo>
                    <a:pt x="21445" y="197"/>
                  </a:moveTo>
                  <a:cubicBezTo>
                    <a:pt x="18195" y="77"/>
                    <a:pt x="14946" y="-44"/>
                    <a:pt x="12079" y="16"/>
                  </a:cubicBezTo>
                  <a:cubicBezTo>
                    <a:pt x="9211" y="77"/>
                    <a:pt x="6726" y="318"/>
                    <a:pt x="5197" y="680"/>
                  </a:cubicBezTo>
                  <a:cubicBezTo>
                    <a:pt x="3668" y="1042"/>
                    <a:pt x="3095" y="1525"/>
                    <a:pt x="2903" y="2973"/>
                  </a:cubicBezTo>
                  <a:cubicBezTo>
                    <a:pt x="2712" y="4421"/>
                    <a:pt x="2903" y="6834"/>
                    <a:pt x="2521" y="9610"/>
                  </a:cubicBezTo>
                  <a:cubicBezTo>
                    <a:pt x="2139" y="12385"/>
                    <a:pt x="1183" y="15522"/>
                    <a:pt x="610" y="17453"/>
                  </a:cubicBezTo>
                  <a:cubicBezTo>
                    <a:pt x="36" y="19384"/>
                    <a:pt x="-155" y="20108"/>
                    <a:pt x="132" y="20651"/>
                  </a:cubicBezTo>
                  <a:cubicBezTo>
                    <a:pt x="418" y="21194"/>
                    <a:pt x="1183" y="21556"/>
                    <a:pt x="3764" y="21496"/>
                  </a:cubicBezTo>
                  <a:cubicBezTo>
                    <a:pt x="6344" y="21435"/>
                    <a:pt x="10741" y="20953"/>
                    <a:pt x="15137" y="20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912100" y="2080958"/>
              <a:ext cx="1841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240"/>
                    <a:pt x="7448" y="6480"/>
                    <a:pt x="11048" y="10080"/>
                  </a:cubicBezTo>
                  <a:cubicBezTo>
                    <a:pt x="14648" y="13680"/>
                    <a:pt x="18124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948273" y="2072715"/>
              <a:ext cx="173377" cy="26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13" fill="norm" stroke="1" extrusionOk="0">
                  <a:moveTo>
                    <a:pt x="21316" y="150"/>
                  </a:moveTo>
                  <a:cubicBezTo>
                    <a:pt x="20015" y="-18"/>
                    <a:pt x="18714" y="-187"/>
                    <a:pt x="16892" y="488"/>
                  </a:cubicBezTo>
                  <a:cubicBezTo>
                    <a:pt x="15070" y="1163"/>
                    <a:pt x="12728" y="2682"/>
                    <a:pt x="9865" y="5635"/>
                  </a:cubicBezTo>
                  <a:cubicBezTo>
                    <a:pt x="7003" y="8588"/>
                    <a:pt x="3620" y="12976"/>
                    <a:pt x="1798" y="15676"/>
                  </a:cubicBezTo>
                  <a:cubicBezTo>
                    <a:pt x="-24" y="18376"/>
                    <a:pt x="-284" y="19388"/>
                    <a:pt x="236" y="20063"/>
                  </a:cubicBezTo>
                  <a:cubicBezTo>
                    <a:pt x="757" y="20738"/>
                    <a:pt x="2058" y="21076"/>
                    <a:pt x="3359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138255" y="2220658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815"/>
                    <a:pt x="4867" y="11631"/>
                    <a:pt x="1782" y="15231"/>
                  </a:cubicBezTo>
                  <a:cubicBezTo>
                    <a:pt x="-1304" y="18831"/>
                    <a:pt x="239" y="20215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420100" y="2258758"/>
              <a:ext cx="241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550015" y="2150808"/>
              <a:ext cx="351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218"/>
                    <a:pt x="8415" y="436"/>
                    <a:pt x="4603" y="2073"/>
                  </a:cubicBezTo>
                  <a:cubicBezTo>
                    <a:pt x="792" y="3709"/>
                    <a:pt x="-479" y="6764"/>
                    <a:pt x="156" y="10255"/>
                  </a:cubicBezTo>
                  <a:cubicBezTo>
                    <a:pt x="792" y="13745"/>
                    <a:pt x="3333" y="17673"/>
                    <a:pt x="58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704115" y="2074608"/>
              <a:ext cx="135085" cy="29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40" fill="norm" stroke="1" extrusionOk="0">
                  <a:moveTo>
                    <a:pt x="18217" y="0"/>
                  </a:moveTo>
                  <a:cubicBezTo>
                    <a:pt x="14894" y="2006"/>
                    <a:pt x="11571" y="4011"/>
                    <a:pt x="8913" y="6711"/>
                  </a:cubicBezTo>
                  <a:cubicBezTo>
                    <a:pt x="6254" y="9411"/>
                    <a:pt x="4260" y="12806"/>
                    <a:pt x="2599" y="15429"/>
                  </a:cubicBezTo>
                  <a:cubicBezTo>
                    <a:pt x="937" y="18051"/>
                    <a:pt x="-392" y="19903"/>
                    <a:pt x="106" y="20751"/>
                  </a:cubicBezTo>
                  <a:cubicBezTo>
                    <a:pt x="605" y="21600"/>
                    <a:pt x="2931" y="21446"/>
                    <a:pt x="6753" y="20829"/>
                  </a:cubicBezTo>
                  <a:cubicBezTo>
                    <a:pt x="10574" y="20211"/>
                    <a:pt x="15891" y="19131"/>
                    <a:pt x="21208" y="18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807813" y="2246058"/>
              <a:ext cx="313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979"/>
                    <a:pt x="3818" y="5959"/>
                    <a:pt x="1118" y="9559"/>
                  </a:cubicBezTo>
                  <a:cubicBezTo>
                    <a:pt x="-1582" y="13159"/>
                    <a:pt x="1118" y="1737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991600" y="2138108"/>
              <a:ext cx="146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3780"/>
                    <a:pt x="5009" y="7560"/>
                    <a:pt x="7826" y="10980"/>
                  </a:cubicBezTo>
                  <a:cubicBezTo>
                    <a:pt x="10643" y="14400"/>
                    <a:pt x="13774" y="17460"/>
                    <a:pt x="16122" y="19170"/>
                  </a:cubicBezTo>
                  <a:cubicBezTo>
                    <a:pt x="18470" y="20880"/>
                    <a:pt x="20035" y="21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010650" y="2149381"/>
              <a:ext cx="158750" cy="30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540"/>
                  </a:moveTo>
                  <a:cubicBezTo>
                    <a:pt x="20448" y="99"/>
                    <a:pt x="19296" y="-342"/>
                    <a:pt x="17136" y="393"/>
                  </a:cubicBezTo>
                  <a:cubicBezTo>
                    <a:pt x="14976" y="1127"/>
                    <a:pt x="11808" y="3038"/>
                    <a:pt x="8784" y="5976"/>
                  </a:cubicBezTo>
                  <a:cubicBezTo>
                    <a:pt x="5760" y="8915"/>
                    <a:pt x="2880" y="12882"/>
                    <a:pt x="1440" y="15601"/>
                  </a:cubicBezTo>
                  <a:cubicBezTo>
                    <a:pt x="0" y="18319"/>
                    <a:pt x="0" y="19789"/>
                    <a:pt x="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9226550" y="2321695"/>
              <a:ext cx="120650" cy="12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176"/>
                  </a:moveTo>
                  <a:cubicBezTo>
                    <a:pt x="1895" y="456"/>
                    <a:pt x="3789" y="-264"/>
                    <a:pt x="6253" y="96"/>
                  </a:cubicBezTo>
                  <a:cubicBezTo>
                    <a:pt x="8716" y="456"/>
                    <a:pt x="11747" y="1896"/>
                    <a:pt x="13453" y="3516"/>
                  </a:cubicBezTo>
                  <a:cubicBezTo>
                    <a:pt x="15158" y="5136"/>
                    <a:pt x="15537" y="6936"/>
                    <a:pt x="14021" y="8916"/>
                  </a:cubicBezTo>
                  <a:cubicBezTo>
                    <a:pt x="12505" y="10896"/>
                    <a:pt x="9095" y="13056"/>
                    <a:pt x="6632" y="14676"/>
                  </a:cubicBezTo>
                  <a:cubicBezTo>
                    <a:pt x="4168" y="16296"/>
                    <a:pt x="2653" y="17376"/>
                    <a:pt x="2653" y="18636"/>
                  </a:cubicBezTo>
                  <a:cubicBezTo>
                    <a:pt x="2653" y="19896"/>
                    <a:pt x="4168" y="21336"/>
                    <a:pt x="7579" y="21336"/>
                  </a:cubicBezTo>
                  <a:cubicBezTo>
                    <a:pt x="10989" y="21336"/>
                    <a:pt x="16295" y="19896"/>
                    <a:pt x="21600" y="18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423400" y="2046774"/>
              <a:ext cx="118559" cy="50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79" fill="norm" stroke="1" extrusionOk="0">
                  <a:moveTo>
                    <a:pt x="1137" y="914"/>
                  </a:moveTo>
                  <a:cubicBezTo>
                    <a:pt x="2274" y="554"/>
                    <a:pt x="3411" y="194"/>
                    <a:pt x="5116" y="59"/>
                  </a:cubicBezTo>
                  <a:cubicBezTo>
                    <a:pt x="6821" y="-76"/>
                    <a:pt x="9095" y="14"/>
                    <a:pt x="11937" y="419"/>
                  </a:cubicBezTo>
                  <a:cubicBezTo>
                    <a:pt x="14779" y="824"/>
                    <a:pt x="18189" y="1544"/>
                    <a:pt x="19895" y="2399"/>
                  </a:cubicBezTo>
                  <a:cubicBezTo>
                    <a:pt x="21600" y="3254"/>
                    <a:pt x="21600" y="4244"/>
                    <a:pt x="20274" y="5864"/>
                  </a:cubicBezTo>
                  <a:cubicBezTo>
                    <a:pt x="18947" y="7484"/>
                    <a:pt x="16295" y="9734"/>
                    <a:pt x="14400" y="11489"/>
                  </a:cubicBezTo>
                  <a:cubicBezTo>
                    <a:pt x="12505" y="13244"/>
                    <a:pt x="11368" y="14504"/>
                    <a:pt x="11937" y="15629"/>
                  </a:cubicBezTo>
                  <a:cubicBezTo>
                    <a:pt x="12505" y="16754"/>
                    <a:pt x="14779" y="17744"/>
                    <a:pt x="16295" y="18644"/>
                  </a:cubicBezTo>
                  <a:cubicBezTo>
                    <a:pt x="17811" y="19544"/>
                    <a:pt x="18568" y="20354"/>
                    <a:pt x="18000" y="20849"/>
                  </a:cubicBezTo>
                  <a:cubicBezTo>
                    <a:pt x="17432" y="21344"/>
                    <a:pt x="15537" y="21524"/>
                    <a:pt x="12316" y="21254"/>
                  </a:cubicBezTo>
                  <a:cubicBezTo>
                    <a:pt x="9095" y="20984"/>
                    <a:pt x="4547" y="20264"/>
                    <a:pt x="0" y="19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232650" y="3211258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327900" y="3293808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708900" y="3035186"/>
              <a:ext cx="247650" cy="32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1569"/>
                  </a:moveTo>
                  <a:cubicBezTo>
                    <a:pt x="19754" y="868"/>
                    <a:pt x="17908" y="167"/>
                    <a:pt x="15415" y="26"/>
                  </a:cubicBezTo>
                  <a:cubicBezTo>
                    <a:pt x="12923" y="-114"/>
                    <a:pt x="9785" y="307"/>
                    <a:pt x="7292" y="1569"/>
                  </a:cubicBezTo>
                  <a:cubicBezTo>
                    <a:pt x="4800" y="2831"/>
                    <a:pt x="2954" y="4935"/>
                    <a:pt x="1846" y="7530"/>
                  </a:cubicBezTo>
                  <a:cubicBezTo>
                    <a:pt x="738" y="10125"/>
                    <a:pt x="369" y="13211"/>
                    <a:pt x="185" y="15174"/>
                  </a:cubicBezTo>
                  <a:cubicBezTo>
                    <a:pt x="0" y="17138"/>
                    <a:pt x="0" y="17980"/>
                    <a:pt x="0" y="18751"/>
                  </a:cubicBezTo>
                  <a:cubicBezTo>
                    <a:pt x="0" y="19522"/>
                    <a:pt x="0" y="20224"/>
                    <a:pt x="554" y="20715"/>
                  </a:cubicBezTo>
                  <a:cubicBezTo>
                    <a:pt x="1108" y="21205"/>
                    <a:pt x="2215" y="21486"/>
                    <a:pt x="5077" y="21205"/>
                  </a:cubicBezTo>
                  <a:cubicBezTo>
                    <a:pt x="7938" y="20925"/>
                    <a:pt x="12554" y="20083"/>
                    <a:pt x="17169" y="19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745259" y="3223958"/>
              <a:ext cx="14144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2167" y="21600"/>
                  </a:moveTo>
                  <a:cubicBezTo>
                    <a:pt x="897" y="18514"/>
                    <a:pt x="-374" y="15429"/>
                    <a:pt x="102" y="12343"/>
                  </a:cubicBezTo>
                  <a:cubicBezTo>
                    <a:pt x="579" y="9257"/>
                    <a:pt x="2802" y="6171"/>
                    <a:pt x="6614" y="4114"/>
                  </a:cubicBezTo>
                  <a:cubicBezTo>
                    <a:pt x="10426" y="2057"/>
                    <a:pt x="15826" y="1029"/>
                    <a:pt x="212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024197" y="3008909"/>
              <a:ext cx="249854" cy="3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44" fill="norm" stroke="1" extrusionOk="0">
                  <a:moveTo>
                    <a:pt x="21426" y="2469"/>
                  </a:moveTo>
                  <a:cubicBezTo>
                    <a:pt x="20881" y="1908"/>
                    <a:pt x="20337" y="1347"/>
                    <a:pt x="18431" y="926"/>
                  </a:cubicBezTo>
                  <a:cubicBezTo>
                    <a:pt x="16525" y="505"/>
                    <a:pt x="13258" y="225"/>
                    <a:pt x="11171" y="84"/>
                  </a:cubicBezTo>
                  <a:cubicBezTo>
                    <a:pt x="9083" y="-56"/>
                    <a:pt x="8176" y="-56"/>
                    <a:pt x="7722" y="365"/>
                  </a:cubicBezTo>
                  <a:cubicBezTo>
                    <a:pt x="7268" y="786"/>
                    <a:pt x="7268" y="1627"/>
                    <a:pt x="6542" y="4082"/>
                  </a:cubicBezTo>
                  <a:cubicBezTo>
                    <a:pt x="5816" y="6536"/>
                    <a:pt x="4364" y="10604"/>
                    <a:pt x="3184" y="13339"/>
                  </a:cubicBezTo>
                  <a:cubicBezTo>
                    <a:pt x="2004" y="16074"/>
                    <a:pt x="1097" y="17476"/>
                    <a:pt x="552" y="18528"/>
                  </a:cubicBezTo>
                  <a:cubicBezTo>
                    <a:pt x="8" y="19580"/>
                    <a:pt x="-174" y="20282"/>
                    <a:pt x="189" y="20773"/>
                  </a:cubicBezTo>
                  <a:cubicBezTo>
                    <a:pt x="552" y="21263"/>
                    <a:pt x="1460" y="21544"/>
                    <a:pt x="3456" y="21544"/>
                  </a:cubicBezTo>
                  <a:cubicBezTo>
                    <a:pt x="5453" y="21544"/>
                    <a:pt x="8539" y="21263"/>
                    <a:pt x="11624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261349" y="3109658"/>
              <a:ext cx="133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618"/>
                    <a:pt x="6171" y="5236"/>
                    <a:pt x="9771" y="8836"/>
                  </a:cubicBezTo>
                  <a:cubicBezTo>
                    <a:pt x="13371" y="12436"/>
                    <a:pt x="17486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248650" y="3084258"/>
              <a:ext cx="1968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74" y="0"/>
                    <a:pt x="18348" y="0"/>
                    <a:pt x="16142" y="1145"/>
                  </a:cubicBezTo>
                  <a:cubicBezTo>
                    <a:pt x="13935" y="2291"/>
                    <a:pt x="11148" y="4582"/>
                    <a:pt x="8361" y="8182"/>
                  </a:cubicBezTo>
                  <a:cubicBezTo>
                    <a:pt x="5574" y="11782"/>
                    <a:pt x="2787" y="166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401050" y="3249358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585200" y="324935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646022" y="3185858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50"/>
                    <a:pt x="4448" y="9900"/>
                    <a:pt x="1502" y="13500"/>
                  </a:cubicBezTo>
                  <a:cubicBezTo>
                    <a:pt x="-1443" y="17100"/>
                    <a:pt x="521" y="1935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792896" y="3109658"/>
              <a:ext cx="135204" cy="17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97" fill="norm" stroke="1" extrusionOk="0">
                  <a:moveTo>
                    <a:pt x="16241" y="0"/>
                  </a:moveTo>
                  <a:cubicBezTo>
                    <a:pt x="10924" y="5657"/>
                    <a:pt x="5608" y="11314"/>
                    <a:pt x="2783" y="14914"/>
                  </a:cubicBezTo>
                  <a:cubicBezTo>
                    <a:pt x="-42" y="18514"/>
                    <a:pt x="-374" y="20057"/>
                    <a:pt x="291" y="20829"/>
                  </a:cubicBezTo>
                  <a:cubicBezTo>
                    <a:pt x="955" y="21600"/>
                    <a:pt x="2617" y="21600"/>
                    <a:pt x="6272" y="21343"/>
                  </a:cubicBezTo>
                  <a:cubicBezTo>
                    <a:pt x="9928" y="21086"/>
                    <a:pt x="15577" y="20571"/>
                    <a:pt x="21226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862337" y="3236658"/>
              <a:ext cx="340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700"/>
                    <a:pt x="5170" y="11400"/>
                    <a:pt x="1993" y="15000"/>
                  </a:cubicBezTo>
                  <a:cubicBezTo>
                    <a:pt x="-1183" y="18600"/>
                    <a:pt x="88" y="201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023350" y="3154108"/>
              <a:ext cx="1016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335"/>
                    <a:pt x="5400" y="4670"/>
                    <a:pt x="8325" y="7686"/>
                  </a:cubicBezTo>
                  <a:cubicBezTo>
                    <a:pt x="11250" y="10703"/>
                    <a:pt x="14400" y="14400"/>
                    <a:pt x="16425" y="16832"/>
                  </a:cubicBezTo>
                  <a:cubicBezTo>
                    <a:pt x="18450" y="19265"/>
                    <a:pt x="19350" y="20432"/>
                    <a:pt x="20025" y="21016"/>
                  </a:cubicBezTo>
                  <a:cubicBezTo>
                    <a:pt x="20700" y="21600"/>
                    <a:pt x="2115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991600" y="3147708"/>
              <a:ext cx="190500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514"/>
                  </a:moveTo>
                  <a:cubicBezTo>
                    <a:pt x="20400" y="174"/>
                    <a:pt x="19200" y="-166"/>
                    <a:pt x="18000" y="89"/>
                  </a:cubicBezTo>
                  <a:cubicBezTo>
                    <a:pt x="16800" y="344"/>
                    <a:pt x="15600" y="1195"/>
                    <a:pt x="13080" y="3916"/>
                  </a:cubicBezTo>
                  <a:cubicBezTo>
                    <a:pt x="10560" y="6637"/>
                    <a:pt x="6720" y="11229"/>
                    <a:pt x="4320" y="14461"/>
                  </a:cubicBezTo>
                  <a:cubicBezTo>
                    <a:pt x="1920" y="17692"/>
                    <a:pt x="960" y="19563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161054" y="3312858"/>
              <a:ext cx="4644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040"/>
                    <a:pt x="5581" y="10080"/>
                    <a:pt x="2294" y="13680"/>
                  </a:cubicBezTo>
                  <a:cubicBezTo>
                    <a:pt x="-993" y="17280"/>
                    <a:pt x="-54" y="19440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264650" y="3106236"/>
              <a:ext cx="150688" cy="35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50" fill="norm" stroke="1" extrusionOk="0">
                  <a:moveTo>
                    <a:pt x="0" y="2925"/>
                  </a:moveTo>
                  <a:cubicBezTo>
                    <a:pt x="2700" y="2149"/>
                    <a:pt x="5400" y="1373"/>
                    <a:pt x="8100" y="855"/>
                  </a:cubicBezTo>
                  <a:cubicBezTo>
                    <a:pt x="10800" y="338"/>
                    <a:pt x="13500" y="79"/>
                    <a:pt x="15750" y="15"/>
                  </a:cubicBezTo>
                  <a:cubicBezTo>
                    <a:pt x="18000" y="-50"/>
                    <a:pt x="19800" y="79"/>
                    <a:pt x="20700" y="661"/>
                  </a:cubicBezTo>
                  <a:cubicBezTo>
                    <a:pt x="21600" y="1243"/>
                    <a:pt x="21600" y="2278"/>
                    <a:pt x="20550" y="4218"/>
                  </a:cubicBezTo>
                  <a:cubicBezTo>
                    <a:pt x="19500" y="6158"/>
                    <a:pt x="17400" y="9004"/>
                    <a:pt x="16650" y="11332"/>
                  </a:cubicBezTo>
                  <a:cubicBezTo>
                    <a:pt x="15900" y="13660"/>
                    <a:pt x="16500" y="15471"/>
                    <a:pt x="16950" y="16700"/>
                  </a:cubicBezTo>
                  <a:cubicBezTo>
                    <a:pt x="17400" y="17928"/>
                    <a:pt x="17700" y="18575"/>
                    <a:pt x="15300" y="19287"/>
                  </a:cubicBezTo>
                  <a:cubicBezTo>
                    <a:pt x="12900" y="19998"/>
                    <a:pt x="7800" y="20774"/>
                    <a:pt x="27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550400" y="3246914"/>
              <a:ext cx="1714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600" y="12582"/>
                    <a:pt x="11200" y="4867"/>
                    <a:pt x="14800" y="1782"/>
                  </a:cubicBezTo>
                  <a:cubicBezTo>
                    <a:pt x="18400" y="-1304"/>
                    <a:pt x="200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9563100" y="3306508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9871395" y="3057702"/>
              <a:ext cx="237805" cy="36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3" fill="norm" stroke="1" extrusionOk="0">
                  <a:moveTo>
                    <a:pt x="21475" y="2691"/>
                  </a:moveTo>
                  <a:cubicBezTo>
                    <a:pt x="20902" y="1817"/>
                    <a:pt x="20328" y="943"/>
                    <a:pt x="18990" y="443"/>
                  </a:cubicBezTo>
                  <a:cubicBezTo>
                    <a:pt x="17652" y="-56"/>
                    <a:pt x="15549" y="-181"/>
                    <a:pt x="13160" y="318"/>
                  </a:cubicBezTo>
                  <a:cubicBezTo>
                    <a:pt x="10771" y="818"/>
                    <a:pt x="8094" y="1942"/>
                    <a:pt x="5896" y="4127"/>
                  </a:cubicBezTo>
                  <a:cubicBezTo>
                    <a:pt x="3698" y="6311"/>
                    <a:pt x="1978" y="9558"/>
                    <a:pt x="1022" y="12429"/>
                  </a:cubicBezTo>
                  <a:cubicBezTo>
                    <a:pt x="66" y="15301"/>
                    <a:pt x="-125" y="17798"/>
                    <a:pt x="66" y="19296"/>
                  </a:cubicBezTo>
                  <a:cubicBezTo>
                    <a:pt x="257" y="20795"/>
                    <a:pt x="831" y="21294"/>
                    <a:pt x="3794" y="21357"/>
                  </a:cubicBezTo>
                  <a:cubicBezTo>
                    <a:pt x="6756" y="21419"/>
                    <a:pt x="12109" y="21044"/>
                    <a:pt x="17461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874249" y="3268408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0154144" y="3066661"/>
              <a:ext cx="272556" cy="35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1" fill="norm" stroke="1" extrusionOk="0">
                  <a:moveTo>
                    <a:pt x="21395" y="1455"/>
                  </a:moveTo>
                  <a:cubicBezTo>
                    <a:pt x="20897" y="941"/>
                    <a:pt x="20398" y="426"/>
                    <a:pt x="18737" y="169"/>
                  </a:cubicBezTo>
                  <a:cubicBezTo>
                    <a:pt x="17075" y="-88"/>
                    <a:pt x="14250" y="-88"/>
                    <a:pt x="12090" y="426"/>
                  </a:cubicBezTo>
                  <a:cubicBezTo>
                    <a:pt x="9930" y="941"/>
                    <a:pt x="8435" y="1969"/>
                    <a:pt x="7272" y="3448"/>
                  </a:cubicBezTo>
                  <a:cubicBezTo>
                    <a:pt x="6109" y="4926"/>
                    <a:pt x="5278" y="6855"/>
                    <a:pt x="4198" y="9491"/>
                  </a:cubicBezTo>
                  <a:cubicBezTo>
                    <a:pt x="3118" y="12126"/>
                    <a:pt x="1789" y="15469"/>
                    <a:pt x="958" y="17591"/>
                  </a:cubicBezTo>
                  <a:cubicBezTo>
                    <a:pt x="127" y="19712"/>
                    <a:pt x="-205" y="20612"/>
                    <a:pt x="127" y="21062"/>
                  </a:cubicBezTo>
                  <a:cubicBezTo>
                    <a:pt x="460" y="21512"/>
                    <a:pt x="1457" y="21512"/>
                    <a:pt x="3201" y="21319"/>
                  </a:cubicBezTo>
                  <a:cubicBezTo>
                    <a:pt x="4946" y="21126"/>
                    <a:pt x="7438" y="20741"/>
                    <a:pt x="9930" y="20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0433050" y="3143525"/>
              <a:ext cx="199295" cy="28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70" fill="norm" stroke="1" extrusionOk="0">
                  <a:moveTo>
                    <a:pt x="21145" y="2661"/>
                  </a:moveTo>
                  <a:cubicBezTo>
                    <a:pt x="21373" y="1878"/>
                    <a:pt x="21600" y="1096"/>
                    <a:pt x="21145" y="626"/>
                  </a:cubicBezTo>
                  <a:cubicBezTo>
                    <a:pt x="20691" y="157"/>
                    <a:pt x="19554" y="0"/>
                    <a:pt x="17166" y="0"/>
                  </a:cubicBezTo>
                  <a:cubicBezTo>
                    <a:pt x="14779" y="0"/>
                    <a:pt x="11141" y="157"/>
                    <a:pt x="8754" y="391"/>
                  </a:cubicBezTo>
                  <a:cubicBezTo>
                    <a:pt x="6366" y="626"/>
                    <a:pt x="5229" y="939"/>
                    <a:pt x="4547" y="2348"/>
                  </a:cubicBezTo>
                  <a:cubicBezTo>
                    <a:pt x="3865" y="3757"/>
                    <a:pt x="3638" y="6261"/>
                    <a:pt x="3297" y="7983"/>
                  </a:cubicBezTo>
                  <a:cubicBezTo>
                    <a:pt x="2956" y="9704"/>
                    <a:pt x="2501" y="10643"/>
                    <a:pt x="2160" y="11504"/>
                  </a:cubicBezTo>
                  <a:cubicBezTo>
                    <a:pt x="1819" y="12365"/>
                    <a:pt x="1592" y="13148"/>
                    <a:pt x="2160" y="13383"/>
                  </a:cubicBezTo>
                  <a:cubicBezTo>
                    <a:pt x="2728" y="13617"/>
                    <a:pt x="4093" y="13304"/>
                    <a:pt x="5912" y="12991"/>
                  </a:cubicBezTo>
                  <a:cubicBezTo>
                    <a:pt x="7731" y="12678"/>
                    <a:pt x="10004" y="12365"/>
                    <a:pt x="11709" y="12443"/>
                  </a:cubicBezTo>
                  <a:cubicBezTo>
                    <a:pt x="13415" y="12522"/>
                    <a:pt x="14552" y="12991"/>
                    <a:pt x="15347" y="13617"/>
                  </a:cubicBezTo>
                  <a:cubicBezTo>
                    <a:pt x="16143" y="14243"/>
                    <a:pt x="16598" y="15026"/>
                    <a:pt x="16825" y="15809"/>
                  </a:cubicBezTo>
                  <a:cubicBezTo>
                    <a:pt x="17053" y="16591"/>
                    <a:pt x="17053" y="17374"/>
                    <a:pt x="15688" y="18391"/>
                  </a:cubicBezTo>
                  <a:cubicBezTo>
                    <a:pt x="14324" y="19409"/>
                    <a:pt x="11596" y="20661"/>
                    <a:pt x="8754" y="21130"/>
                  </a:cubicBezTo>
                  <a:cubicBezTo>
                    <a:pt x="5912" y="21600"/>
                    <a:pt x="2956" y="21287"/>
                    <a:pt x="0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680700" y="3198558"/>
              <a:ext cx="133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80"/>
                    <a:pt x="9600" y="9360"/>
                    <a:pt x="13200" y="12960"/>
                  </a:cubicBezTo>
                  <a:cubicBezTo>
                    <a:pt x="16800" y="16560"/>
                    <a:pt x="19200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693399" y="3203497"/>
              <a:ext cx="171451" cy="26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112"/>
                  </a:moveTo>
                  <a:cubicBezTo>
                    <a:pt x="20267" y="-56"/>
                    <a:pt x="18933" y="-225"/>
                    <a:pt x="16667" y="1125"/>
                  </a:cubicBezTo>
                  <a:cubicBezTo>
                    <a:pt x="14400" y="2475"/>
                    <a:pt x="11200" y="5344"/>
                    <a:pt x="8267" y="8972"/>
                  </a:cubicBezTo>
                  <a:cubicBezTo>
                    <a:pt x="5333" y="12600"/>
                    <a:pt x="2667" y="16988"/>
                    <a:pt x="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862587" y="3389058"/>
              <a:ext cx="340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200"/>
                    <a:pt x="5170" y="6400"/>
                    <a:pt x="1993" y="10000"/>
                  </a:cubicBezTo>
                  <a:cubicBezTo>
                    <a:pt x="-1183" y="13600"/>
                    <a:pt x="88" y="176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934700" y="3123538"/>
              <a:ext cx="182413" cy="38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34" fill="norm" stroke="1" extrusionOk="0">
                  <a:moveTo>
                    <a:pt x="3724" y="4183"/>
                  </a:moveTo>
                  <a:cubicBezTo>
                    <a:pt x="5462" y="3239"/>
                    <a:pt x="7200" y="2295"/>
                    <a:pt x="9559" y="1586"/>
                  </a:cubicBezTo>
                  <a:cubicBezTo>
                    <a:pt x="11917" y="878"/>
                    <a:pt x="14897" y="406"/>
                    <a:pt x="17007" y="170"/>
                  </a:cubicBezTo>
                  <a:cubicBezTo>
                    <a:pt x="19117" y="-66"/>
                    <a:pt x="20359" y="-66"/>
                    <a:pt x="20979" y="229"/>
                  </a:cubicBezTo>
                  <a:cubicBezTo>
                    <a:pt x="21600" y="524"/>
                    <a:pt x="21600" y="1114"/>
                    <a:pt x="20483" y="2767"/>
                  </a:cubicBezTo>
                  <a:cubicBezTo>
                    <a:pt x="19366" y="4419"/>
                    <a:pt x="17131" y="7134"/>
                    <a:pt x="15393" y="9259"/>
                  </a:cubicBezTo>
                  <a:cubicBezTo>
                    <a:pt x="13655" y="11383"/>
                    <a:pt x="12414" y="12918"/>
                    <a:pt x="11793" y="13980"/>
                  </a:cubicBezTo>
                  <a:cubicBezTo>
                    <a:pt x="11172" y="15042"/>
                    <a:pt x="11172" y="15632"/>
                    <a:pt x="11545" y="16164"/>
                  </a:cubicBezTo>
                  <a:cubicBezTo>
                    <a:pt x="11917" y="16695"/>
                    <a:pt x="12662" y="17167"/>
                    <a:pt x="13655" y="17698"/>
                  </a:cubicBezTo>
                  <a:cubicBezTo>
                    <a:pt x="14648" y="18229"/>
                    <a:pt x="15890" y="18819"/>
                    <a:pt x="15641" y="19291"/>
                  </a:cubicBezTo>
                  <a:cubicBezTo>
                    <a:pt x="15393" y="19764"/>
                    <a:pt x="13655" y="20118"/>
                    <a:pt x="10800" y="20472"/>
                  </a:cubicBezTo>
                  <a:cubicBezTo>
                    <a:pt x="7945" y="20826"/>
                    <a:pt x="3972" y="21180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1309350" y="3338258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1328399" y="3389058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672244" y="3146037"/>
              <a:ext cx="214957" cy="40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8" fill="norm" stroke="1" extrusionOk="0">
                  <a:moveTo>
                    <a:pt x="21506" y="1761"/>
                  </a:moveTo>
                  <a:cubicBezTo>
                    <a:pt x="18330" y="981"/>
                    <a:pt x="15153" y="202"/>
                    <a:pt x="12400" y="35"/>
                  </a:cubicBezTo>
                  <a:cubicBezTo>
                    <a:pt x="9647" y="-132"/>
                    <a:pt x="7318" y="313"/>
                    <a:pt x="5835" y="1093"/>
                  </a:cubicBezTo>
                  <a:cubicBezTo>
                    <a:pt x="4353" y="1872"/>
                    <a:pt x="3718" y="2986"/>
                    <a:pt x="3188" y="4544"/>
                  </a:cubicBezTo>
                  <a:cubicBezTo>
                    <a:pt x="2659" y="6103"/>
                    <a:pt x="2235" y="8107"/>
                    <a:pt x="2024" y="9610"/>
                  </a:cubicBezTo>
                  <a:cubicBezTo>
                    <a:pt x="1812" y="11113"/>
                    <a:pt x="1812" y="12115"/>
                    <a:pt x="2235" y="12394"/>
                  </a:cubicBezTo>
                  <a:cubicBezTo>
                    <a:pt x="2659" y="12672"/>
                    <a:pt x="3506" y="12227"/>
                    <a:pt x="4459" y="11893"/>
                  </a:cubicBezTo>
                  <a:cubicBezTo>
                    <a:pt x="5412" y="11559"/>
                    <a:pt x="6471" y="11336"/>
                    <a:pt x="7530" y="11225"/>
                  </a:cubicBezTo>
                  <a:cubicBezTo>
                    <a:pt x="8588" y="11113"/>
                    <a:pt x="9647" y="11113"/>
                    <a:pt x="11130" y="11670"/>
                  </a:cubicBezTo>
                  <a:cubicBezTo>
                    <a:pt x="12612" y="12227"/>
                    <a:pt x="14518" y="13340"/>
                    <a:pt x="15682" y="14454"/>
                  </a:cubicBezTo>
                  <a:cubicBezTo>
                    <a:pt x="16847" y="15567"/>
                    <a:pt x="17271" y="16680"/>
                    <a:pt x="16953" y="17738"/>
                  </a:cubicBezTo>
                  <a:cubicBezTo>
                    <a:pt x="16635" y="18796"/>
                    <a:pt x="15577" y="19798"/>
                    <a:pt x="13777" y="20466"/>
                  </a:cubicBezTo>
                  <a:cubicBezTo>
                    <a:pt x="11977" y="21134"/>
                    <a:pt x="9435" y="21468"/>
                    <a:pt x="7212" y="21412"/>
                  </a:cubicBezTo>
                  <a:cubicBezTo>
                    <a:pt x="4988" y="21357"/>
                    <a:pt x="3082" y="20911"/>
                    <a:pt x="1812" y="20466"/>
                  </a:cubicBezTo>
                  <a:cubicBezTo>
                    <a:pt x="541" y="20021"/>
                    <a:pt x="-94" y="19575"/>
                    <a:pt x="12" y="19186"/>
                  </a:cubicBezTo>
                  <a:cubicBezTo>
                    <a:pt x="118" y="18796"/>
                    <a:pt x="965" y="18462"/>
                    <a:pt x="1812" y="18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868150" y="3330882"/>
              <a:ext cx="330200" cy="28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0888"/>
                  </a:moveTo>
                  <a:cubicBezTo>
                    <a:pt x="2492" y="17104"/>
                    <a:pt x="4985" y="13320"/>
                    <a:pt x="6715" y="10325"/>
                  </a:cubicBezTo>
                  <a:cubicBezTo>
                    <a:pt x="8446" y="7329"/>
                    <a:pt x="9415" y="5122"/>
                    <a:pt x="10108" y="3387"/>
                  </a:cubicBezTo>
                  <a:cubicBezTo>
                    <a:pt x="10800" y="1653"/>
                    <a:pt x="11215" y="392"/>
                    <a:pt x="11215" y="76"/>
                  </a:cubicBezTo>
                  <a:cubicBezTo>
                    <a:pt x="11215" y="-239"/>
                    <a:pt x="10800" y="392"/>
                    <a:pt x="10177" y="2520"/>
                  </a:cubicBezTo>
                  <a:cubicBezTo>
                    <a:pt x="9554" y="4649"/>
                    <a:pt x="8723" y="8275"/>
                    <a:pt x="8308" y="10561"/>
                  </a:cubicBezTo>
                  <a:cubicBezTo>
                    <a:pt x="7892" y="12847"/>
                    <a:pt x="7892" y="13793"/>
                    <a:pt x="8031" y="14739"/>
                  </a:cubicBezTo>
                  <a:cubicBezTo>
                    <a:pt x="8169" y="15685"/>
                    <a:pt x="8446" y="16631"/>
                    <a:pt x="9069" y="17183"/>
                  </a:cubicBezTo>
                  <a:cubicBezTo>
                    <a:pt x="9692" y="17735"/>
                    <a:pt x="10662" y="17892"/>
                    <a:pt x="11977" y="17025"/>
                  </a:cubicBezTo>
                  <a:cubicBezTo>
                    <a:pt x="13292" y="16158"/>
                    <a:pt x="14954" y="14266"/>
                    <a:pt x="16200" y="12453"/>
                  </a:cubicBezTo>
                  <a:cubicBezTo>
                    <a:pt x="17446" y="10640"/>
                    <a:pt x="18277" y="8906"/>
                    <a:pt x="18900" y="7644"/>
                  </a:cubicBezTo>
                  <a:cubicBezTo>
                    <a:pt x="19523" y="6383"/>
                    <a:pt x="19938" y="5595"/>
                    <a:pt x="20008" y="5989"/>
                  </a:cubicBezTo>
                  <a:cubicBezTo>
                    <a:pt x="20077" y="6383"/>
                    <a:pt x="19800" y="7960"/>
                    <a:pt x="19731" y="10325"/>
                  </a:cubicBezTo>
                  <a:cubicBezTo>
                    <a:pt x="19662" y="12689"/>
                    <a:pt x="19800" y="15843"/>
                    <a:pt x="20146" y="17814"/>
                  </a:cubicBezTo>
                  <a:cubicBezTo>
                    <a:pt x="20492" y="19784"/>
                    <a:pt x="21046" y="20573"/>
                    <a:pt x="2160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69900" y="4738144"/>
              <a:ext cx="228600" cy="19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4418"/>
                  </a:moveTo>
                  <a:cubicBezTo>
                    <a:pt x="600" y="3293"/>
                    <a:pt x="1200" y="2168"/>
                    <a:pt x="2800" y="1268"/>
                  </a:cubicBezTo>
                  <a:cubicBezTo>
                    <a:pt x="4400" y="368"/>
                    <a:pt x="7000" y="-307"/>
                    <a:pt x="8900" y="143"/>
                  </a:cubicBezTo>
                  <a:cubicBezTo>
                    <a:pt x="10800" y="593"/>
                    <a:pt x="12000" y="2168"/>
                    <a:pt x="11600" y="4868"/>
                  </a:cubicBezTo>
                  <a:cubicBezTo>
                    <a:pt x="11200" y="7568"/>
                    <a:pt x="9200" y="11393"/>
                    <a:pt x="7500" y="13868"/>
                  </a:cubicBezTo>
                  <a:cubicBezTo>
                    <a:pt x="5800" y="16343"/>
                    <a:pt x="4400" y="17468"/>
                    <a:pt x="3300" y="18481"/>
                  </a:cubicBezTo>
                  <a:cubicBezTo>
                    <a:pt x="2200" y="19493"/>
                    <a:pt x="1400" y="20393"/>
                    <a:pt x="1600" y="20843"/>
                  </a:cubicBezTo>
                  <a:cubicBezTo>
                    <a:pt x="1800" y="21293"/>
                    <a:pt x="3000" y="21293"/>
                    <a:pt x="6500" y="20168"/>
                  </a:cubicBezTo>
                  <a:cubicBezTo>
                    <a:pt x="10000" y="19043"/>
                    <a:pt x="15800" y="16793"/>
                    <a:pt x="21600" y="14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62306" y="4568042"/>
              <a:ext cx="664541" cy="5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5" fill="norm" stroke="1" extrusionOk="0">
                  <a:moveTo>
                    <a:pt x="12815" y="1324"/>
                  </a:moveTo>
                  <a:cubicBezTo>
                    <a:pt x="11998" y="662"/>
                    <a:pt x="11180" y="0"/>
                    <a:pt x="9987" y="0"/>
                  </a:cubicBezTo>
                  <a:cubicBezTo>
                    <a:pt x="8795" y="0"/>
                    <a:pt x="7228" y="662"/>
                    <a:pt x="5695" y="2110"/>
                  </a:cubicBezTo>
                  <a:cubicBezTo>
                    <a:pt x="4162" y="3559"/>
                    <a:pt x="2663" y="5793"/>
                    <a:pt x="1606" y="8152"/>
                  </a:cubicBezTo>
                  <a:cubicBezTo>
                    <a:pt x="550" y="10510"/>
                    <a:pt x="-63" y="12993"/>
                    <a:pt x="5" y="15062"/>
                  </a:cubicBezTo>
                  <a:cubicBezTo>
                    <a:pt x="73" y="17131"/>
                    <a:pt x="823" y="18786"/>
                    <a:pt x="2186" y="19903"/>
                  </a:cubicBezTo>
                  <a:cubicBezTo>
                    <a:pt x="3548" y="21021"/>
                    <a:pt x="5524" y="21600"/>
                    <a:pt x="7773" y="21393"/>
                  </a:cubicBezTo>
                  <a:cubicBezTo>
                    <a:pt x="10022" y="21186"/>
                    <a:pt x="12543" y="20193"/>
                    <a:pt x="14655" y="18910"/>
                  </a:cubicBezTo>
                  <a:cubicBezTo>
                    <a:pt x="16767" y="17628"/>
                    <a:pt x="18471" y="16055"/>
                    <a:pt x="19663" y="14193"/>
                  </a:cubicBezTo>
                  <a:cubicBezTo>
                    <a:pt x="20856" y="12331"/>
                    <a:pt x="21537" y="10179"/>
                    <a:pt x="21367" y="8234"/>
                  </a:cubicBezTo>
                  <a:cubicBezTo>
                    <a:pt x="21196" y="6290"/>
                    <a:pt x="20174" y="4552"/>
                    <a:pt x="18369" y="3434"/>
                  </a:cubicBezTo>
                  <a:cubicBezTo>
                    <a:pt x="16563" y="2317"/>
                    <a:pt x="13974" y="1821"/>
                    <a:pt x="12440" y="1697"/>
                  </a:cubicBezTo>
                  <a:cubicBezTo>
                    <a:pt x="10907" y="1572"/>
                    <a:pt x="10430" y="1821"/>
                    <a:pt x="9953" y="2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270685" y="4580656"/>
              <a:ext cx="217660" cy="37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10" fill="norm" stroke="1" extrusionOk="0">
                  <a:moveTo>
                    <a:pt x="21118" y="1914"/>
                  </a:moveTo>
                  <a:cubicBezTo>
                    <a:pt x="21325" y="1317"/>
                    <a:pt x="21533" y="720"/>
                    <a:pt x="21118" y="362"/>
                  </a:cubicBezTo>
                  <a:cubicBezTo>
                    <a:pt x="20702" y="4"/>
                    <a:pt x="19664" y="-115"/>
                    <a:pt x="17068" y="124"/>
                  </a:cubicBezTo>
                  <a:cubicBezTo>
                    <a:pt x="14471" y="362"/>
                    <a:pt x="10318" y="959"/>
                    <a:pt x="7514" y="1973"/>
                  </a:cubicBezTo>
                  <a:cubicBezTo>
                    <a:pt x="4710" y="2988"/>
                    <a:pt x="3256" y="4420"/>
                    <a:pt x="2321" y="7045"/>
                  </a:cubicBezTo>
                  <a:cubicBezTo>
                    <a:pt x="1387" y="9671"/>
                    <a:pt x="971" y="13489"/>
                    <a:pt x="660" y="15697"/>
                  </a:cubicBezTo>
                  <a:cubicBezTo>
                    <a:pt x="348" y="17905"/>
                    <a:pt x="141" y="18502"/>
                    <a:pt x="37" y="19277"/>
                  </a:cubicBezTo>
                  <a:cubicBezTo>
                    <a:pt x="-67" y="20053"/>
                    <a:pt x="-67" y="21008"/>
                    <a:pt x="1698" y="21246"/>
                  </a:cubicBezTo>
                  <a:cubicBezTo>
                    <a:pt x="3464" y="21485"/>
                    <a:pt x="6995" y="21008"/>
                    <a:pt x="10110" y="20530"/>
                  </a:cubicBezTo>
                  <a:cubicBezTo>
                    <a:pt x="13225" y="20053"/>
                    <a:pt x="15925" y="19576"/>
                    <a:pt x="18625" y="19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257300" y="4836858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623593" y="4556902"/>
              <a:ext cx="249657" cy="41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68" fill="norm" stroke="1" extrusionOk="0">
                  <a:moveTo>
                    <a:pt x="21409" y="1005"/>
                  </a:moveTo>
                  <a:cubicBezTo>
                    <a:pt x="20864" y="571"/>
                    <a:pt x="20320" y="137"/>
                    <a:pt x="18323" y="29"/>
                  </a:cubicBezTo>
                  <a:cubicBezTo>
                    <a:pt x="16327" y="-80"/>
                    <a:pt x="12878" y="137"/>
                    <a:pt x="10609" y="408"/>
                  </a:cubicBezTo>
                  <a:cubicBezTo>
                    <a:pt x="8340" y="680"/>
                    <a:pt x="7251" y="1005"/>
                    <a:pt x="6434" y="1928"/>
                  </a:cubicBezTo>
                  <a:cubicBezTo>
                    <a:pt x="5617" y="2851"/>
                    <a:pt x="5073" y="4370"/>
                    <a:pt x="4438" y="6812"/>
                  </a:cubicBezTo>
                  <a:cubicBezTo>
                    <a:pt x="3802" y="9255"/>
                    <a:pt x="3076" y="12619"/>
                    <a:pt x="2350" y="14953"/>
                  </a:cubicBezTo>
                  <a:cubicBezTo>
                    <a:pt x="1624" y="17287"/>
                    <a:pt x="898" y="18589"/>
                    <a:pt x="444" y="19512"/>
                  </a:cubicBezTo>
                  <a:cubicBezTo>
                    <a:pt x="-9" y="20435"/>
                    <a:pt x="-191" y="20977"/>
                    <a:pt x="263" y="21249"/>
                  </a:cubicBezTo>
                  <a:cubicBezTo>
                    <a:pt x="717" y="21520"/>
                    <a:pt x="1806" y="21520"/>
                    <a:pt x="4075" y="21357"/>
                  </a:cubicBezTo>
                  <a:cubicBezTo>
                    <a:pt x="6343" y="21194"/>
                    <a:pt x="9792" y="20869"/>
                    <a:pt x="13241" y="20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892300" y="4646358"/>
              <a:ext cx="2476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529"/>
                    <a:pt x="7754" y="7059"/>
                    <a:pt x="10985" y="10376"/>
                  </a:cubicBezTo>
                  <a:cubicBezTo>
                    <a:pt x="14215" y="13694"/>
                    <a:pt x="16800" y="16800"/>
                    <a:pt x="18462" y="18635"/>
                  </a:cubicBezTo>
                  <a:cubicBezTo>
                    <a:pt x="20123" y="20471"/>
                    <a:pt x="20862" y="21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949450" y="4619736"/>
              <a:ext cx="203200" cy="42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388"/>
                  </a:moveTo>
                  <a:cubicBezTo>
                    <a:pt x="20475" y="171"/>
                    <a:pt x="19350" y="-46"/>
                    <a:pt x="18337" y="8"/>
                  </a:cubicBezTo>
                  <a:cubicBezTo>
                    <a:pt x="17325" y="63"/>
                    <a:pt x="16425" y="388"/>
                    <a:pt x="14850" y="1799"/>
                  </a:cubicBezTo>
                  <a:cubicBezTo>
                    <a:pt x="13275" y="3210"/>
                    <a:pt x="11025" y="5707"/>
                    <a:pt x="8550" y="8909"/>
                  </a:cubicBezTo>
                  <a:cubicBezTo>
                    <a:pt x="6075" y="12111"/>
                    <a:pt x="3375" y="16018"/>
                    <a:pt x="1912" y="18243"/>
                  </a:cubicBezTo>
                  <a:cubicBezTo>
                    <a:pt x="450" y="20469"/>
                    <a:pt x="225" y="21011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276656" y="4881308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14"/>
                    <a:pt x="3818" y="11829"/>
                    <a:pt x="1118" y="15429"/>
                  </a:cubicBezTo>
                  <a:cubicBezTo>
                    <a:pt x="-1582" y="19029"/>
                    <a:pt x="1118" y="20314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463800" y="4836858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8000"/>
                    <a:pt x="9474" y="14400"/>
                    <a:pt x="13074" y="10800"/>
                  </a:cubicBezTo>
                  <a:cubicBezTo>
                    <a:pt x="16674" y="7200"/>
                    <a:pt x="1913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615068" y="4728908"/>
              <a:ext cx="2653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200"/>
                    <a:pt x="889" y="6400"/>
                    <a:pt x="58" y="10000"/>
                  </a:cubicBezTo>
                  <a:cubicBezTo>
                    <a:pt x="-773" y="13600"/>
                    <a:pt x="7535" y="17600"/>
                    <a:pt x="15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908300" y="4646358"/>
              <a:ext cx="304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0" y="2533"/>
                    <a:pt x="5700" y="5067"/>
                    <a:pt x="8775" y="8200"/>
                  </a:cubicBezTo>
                  <a:cubicBezTo>
                    <a:pt x="11850" y="11333"/>
                    <a:pt x="15150" y="15067"/>
                    <a:pt x="17325" y="17400"/>
                  </a:cubicBezTo>
                  <a:cubicBezTo>
                    <a:pt x="19500" y="19733"/>
                    <a:pt x="20550" y="20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978149" y="4620958"/>
              <a:ext cx="1968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472"/>
                    <a:pt x="14632" y="4943"/>
                    <a:pt x="11613" y="7361"/>
                  </a:cubicBezTo>
                  <a:cubicBezTo>
                    <a:pt x="8594" y="9779"/>
                    <a:pt x="6039" y="12143"/>
                    <a:pt x="4181" y="14507"/>
                  </a:cubicBezTo>
                  <a:cubicBezTo>
                    <a:pt x="2323" y="16872"/>
                    <a:pt x="1161" y="192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247971" y="4859348"/>
              <a:ext cx="212780" cy="17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13" fill="norm" stroke="1" extrusionOk="0">
                  <a:moveTo>
                    <a:pt x="1609" y="4261"/>
                  </a:moveTo>
                  <a:cubicBezTo>
                    <a:pt x="2037" y="2960"/>
                    <a:pt x="2464" y="1659"/>
                    <a:pt x="3320" y="878"/>
                  </a:cubicBezTo>
                  <a:cubicBezTo>
                    <a:pt x="4175" y="97"/>
                    <a:pt x="5458" y="-163"/>
                    <a:pt x="6528" y="97"/>
                  </a:cubicBezTo>
                  <a:cubicBezTo>
                    <a:pt x="7597" y="357"/>
                    <a:pt x="8452" y="1138"/>
                    <a:pt x="8987" y="2309"/>
                  </a:cubicBezTo>
                  <a:cubicBezTo>
                    <a:pt x="9522" y="3480"/>
                    <a:pt x="9736" y="5042"/>
                    <a:pt x="8666" y="7644"/>
                  </a:cubicBezTo>
                  <a:cubicBezTo>
                    <a:pt x="7597" y="10247"/>
                    <a:pt x="5245" y="13890"/>
                    <a:pt x="3320" y="16362"/>
                  </a:cubicBezTo>
                  <a:cubicBezTo>
                    <a:pt x="1395" y="18835"/>
                    <a:pt x="-102" y="20136"/>
                    <a:pt x="5" y="20786"/>
                  </a:cubicBezTo>
                  <a:cubicBezTo>
                    <a:pt x="112" y="21437"/>
                    <a:pt x="1823" y="21437"/>
                    <a:pt x="5672" y="21047"/>
                  </a:cubicBezTo>
                  <a:cubicBezTo>
                    <a:pt x="9522" y="20656"/>
                    <a:pt x="15510" y="19876"/>
                    <a:pt x="21498" y="19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473449" y="4633658"/>
              <a:ext cx="12137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0" y="0"/>
                  </a:moveTo>
                  <a:cubicBezTo>
                    <a:pt x="5492" y="993"/>
                    <a:pt x="10983" y="1986"/>
                    <a:pt x="15010" y="4283"/>
                  </a:cubicBezTo>
                  <a:cubicBezTo>
                    <a:pt x="19037" y="6579"/>
                    <a:pt x="21600" y="10179"/>
                    <a:pt x="20868" y="13283"/>
                  </a:cubicBezTo>
                  <a:cubicBezTo>
                    <a:pt x="20136" y="16386"/>
                    <a:pt x="16108" y="18993"/>
                    <a:pt x="120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791011" y="4570158"/>
              <a:ext cx="18384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6710" y="0"/>
                  </a:moveTo>
                  <a:cubicBezTo>
                    <a:pt x="15254" y="0"/>
                    <a:pt x="13798" y="0"/>
                    <a:pt x="12099" y="384"/>
                  </a:cubicBezTo>
                  <a:cubicBezTo>
                    <a:pt x="10400" y="768"/>
                    <a:pt x="8459" y="1536"/>
                    <a:pt x="6275" y="3072"/>
                  </a:cubicBezTo>
                  <a:cubicBezTo>
                    <a:pt x="4090" y="4608"/>
                    <a:pt x="1663" y="6912"/>
                    <a:pt x="571" y="9408"/>
                  </a:cubicBezTo>
                  <a:cubicBezTo>
                    <a:pt x="-521" y="11904"/>
                    <a:pt x="-278" y="14592"/>
                    <a:pt x="3362" y="16656"/>
                  </a:cubicBezTo>
                  <a:cubicBezTo>
                    <a:pt x="7003" y="18720"/>
                    <a:pt x="14041" y="20160"/>
                    <a:pt x="210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511550" y="4377706"/>
              <a:ext cx="120650" cy="18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854"/>
                  </a:moveTo>
                  <a:cubicBezTo>
                    <a:pt x="0" y="5627"/>
                    <a:pt x="0" y="4400"/>
                    <a:pt x="1705" y="3172"/>
                  </a:cubicBezTo>
                  <a:cubicBezTo>
                    <a:pt x="3411" y="1945"/>
                    <a:pt x="6821" y="718"/>
                    <a:pt x="9474" y="227"/>
                  </a:cubicBezTo>
                  <a:cubicBezTo>
                    <a:pt x="12126" y="-264"/>
                    <a:pt x="14021" y="-19"/>
                    <a:pt x="14589" y="1577"/>
                  </a:cubicBezTo>
                  <a:cubicBezTo>
                    <a:pt x="15158" y="3172"/>
                    <a:pt x="14400" y="6118"/>
                    <a:pt x="12126" y="8941"/>
                  </a:cubicBezTo>
                  <a:cubicBezTo>
                    <a:pt x="9853" y="11763"/>
                    <a:pt x="6063" y="14463"/>
                    <a:pt x="3789" y="16427"/>
                  </a:cubicBezTo>
                  <a:cubicBezTo>
                    <a:pt x="1516" y="18391"/>
                    <a:pt x="758" y="19618"/>
                    <a:pt x="1326" y="20354"/>
                  </a:cubicBezTo>
                  <a:cubicBezTo>
                    <a:pt x="1895" y="21091"/>
                    <a:pt x="3789" y="21336"/>
                    <a:pt x="7389" y="21336"/>
                  </a:cubicBezTo>
                  <a:cubicBezTo>
                    <a:pt x="10989" y="21336"/>
                    <a:pt x="16295" y="21091"/>
                    <a:pt x="21600" y="2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638550" y="4387563"/>
              <a:ext cx="274942" cy="69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25" fill="norm" stroke="1" extrusionOk="0">
                  <a:moveTo>
                    <a:pt x="9893" y="1322"/>
                  </a:moveTo>
                  <a:cubicBezTo>
                    <a:pt x="12037" y="866"/>
                    <a:pt x="14180" y="409"/>
                    <a:pt x="15664" y="180"/>
                  </a:cubicBezTo>
                  <a:cubicBezTo>
                    <a:pt x="17148" y="-48"/>
                    <a:pt x="17973" y="-48"/>
                    <a:pt x="18467" y="115"/>
                  </a:cubicBezTo>
                  <a:cubicBezTo>
                    <a:pt x="18962" y="278"/>
                    <a:pt x="19127" y="605"/>
                    <a:pt x="18962" y="1844"/>
                  </a:cubicBezTo>
                  <a:cubicBezTo>
                    <a:pt x="18797" y="3084"/>
                    <a:pt x="18302" y="5238"/>
                    <a:pt x="18055" y="7424"/>
                  </a:cubicBezTo>
                  <a:cubicBezTo>
                    <a:pt x="17808" y="9610"/>
                    <a:pt x="17808" y="11829"/>
                    <a:pt x="18137" y="13754"/>
                  </a:cubicBezTo>
                  <a:cubicBezTo>
                    <a:pt x="18467" y="15679"/>
                    <a:pt x="19127" y="17310"/>
                    <a:pt x="19704" y="18322"/>
                  </a:cubicBezTo>
                  <a:cubicBezTo>
                    <a:pt x="20281" y="19333"/>
                    <a:pt x="20776" y="19725"/>
                    <a:pt x="21105" y="20084"/>
                  </a:cubicBezTo>
                  <a:cubicBezTo>
                    <a:pt x="21435" y="20443"/>
                    <a:pt x="21600" y="20769"/>
                    <a:pt x="21105" y="21030"/>
                  </a:cubicBezTo>
                  <a:cubicBezTo>
                    <a:pt x="20611" y="21291"/>
                    <a:pt x="19456" y="21487"/>
                    <a:pt x="15829" y="21519"/>
                  </a:cubicBezTo>
                  <a:cubicBezTo>
                    <a:pt x="12202" y="21552"/>
                    <a:pt x="6101" y="21421"/>
                    <a:pt x="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95350" y="5887694"/>
              <a:ext cx="184150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972" y="10884"/>
                    <a:pt x="7945" y="1066"/>
                    <a:pt x="11545" y="84"/>
                  </a:cubicBezTo>
                  <a:cubicBezTo>
                    <a:pt x="15145" y="-898"/>
                    <a:pt x="18372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01700" y="6011608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327683" y="5691992"/>
              <a:ext cx="221717" cy="36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4" fill="norm" stroke="1" extrusionOk="0">
                  <a:moveTo>
                    <a:pt x="21548" y="494"/>
                  </a:moveTo>
                  <a:cubicBezTo>
                    <a:pt x="18462" y="247"/>
                    <a:pt x="15377" y="0"/>
                    <a:pt x="12599" y="0"/>
                  </a:cubicBezTo>
                  <a:cubicBezTo>
                    <a:pt x="9822" y="0"/>
                    <a:pt x="7354" y="247"/>
                    <a:pt x="5811" y="617"/>
                  </a:cubicBezTo>
                  <a:cubicBezTo>
                    <a:pt x="4268" y="987"/>
                    <a:pt x="3651" y="1481"/>
                    <a:pt x="3239" y="3024"/>
                  </a:cubicBezTo>
                  <a:cubicBezTo>
                    <a:pt x="2828" y="4567"/>
                    <a:pt x="2622" y="7159"/>
                    <a:pt x="2211" y="9751"/>
                  </a:cubicBezTo>
                  <a:cubicBezTo>
                    <a:pt x="1799" y="12343"/>
                    <a:pt x="1182" y="14935"/>
                    <a:pt x="771" y="16539"/>
                  </a:cubicBezTo>
                  <a:cubicBezTo>
                    <a:pt x="359" y="18144"/>
                    <a:pt x="154" y="18761"/>
                    <a:pt x="51" y="19440"/>
                  </a:cubicBezTo>
                  <a:cubicBezTo>
                    <a:pt x="-52" y="20119"/>
                    <a:pt x="-52" y="20859"/>
                    <a:pt x="565" y="21230"/>
                  </a:cubicBezTo>
                  <a:cubicBezTo>
                    <a:pt x="1182" y="21600"/>
                    <a:pt x="2417" y="21600"/>
                    <a:pt x="4679" y="21106"/>
                  </a:cubicBezTo>
                  <a:cubicBezTo>
                    <a:pt x="6942" y="20613"/>
                    <a:pt x="10234" y="19625"/>
                    <a:pt x="12394" y="18885"/>
                  </a:cubicBezTo>
                  <a:cubicBezTo>
                    <a:pt x="14554" y="18144"/>
                    <a:pt x="15582" y="17650"/>
                    <a:pt x="16611" y="17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320800" y="5890958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613908" y="5659771"/>
              <a:ext cx="221242" cy="37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06" fill="norm" stroke="1" extrusionOk="0">
                  <a:moveTo>
                    <a:pt x="21502" y="1233"/>
                  </a:moveTo>
                  <a:cubicBezTo>
                    <a:pt x="19239" y="871"/>
                    <a:pt x="16976" y="509"/>
                    <a:pt x="14713" y="268"/>
                  </a:cubicBezTo>
                  <a:cubicBezTo>
                    <a:pt x="12451" y="27"/>
                    <a:pt x="10188" y="-94"/>
                    <a:pt x="8748" y="87"/>
                  </a:cubicBezTo>
                  <a:cubicBezTo>
                    <a:pt x="7308" y="268"/>
                    <a:pt x="6691" y="751"/>
                    <a:pt x="6382" y="2018"/>
                  </a:cubicBezTo>
                  <a:cubicBezTo>
                    <a:pt x="6073" y="3285"/>
                    <a:pt x="6073" y="5336"/>
                    <a:pt x="5353" y="7689"/>
                  </a:cubicBezTo>
                  <a:cubicBezTo>
                    <a:pt x="4633" y="10042"/>
                    <a:pt x="3193" y="12697"/>
                    <a:pt x="2165" y="14507"/>
                  </a:cubicBezTo>
                  <a:cubicBezTo>
                    <a:pt x="1136" y="16317"/>
                    <a:pt x="519" y="17283"/>
                    <a:pt x="211" y="18188"/>
                  </a:cubicBezTo>
                  <a:cubicBezTo>
                    <a:pt x="-98" y="19093"/>
                    <a:pt x="-98" y="19937"/>
                    <a:pt x="416" y="20480"/>
                  </a:cubicBezTo>
                  <a:cubicBezTo>
                    <a:pt x="931" y="21023"/>
                    <a:pt x="1959" y="21265"/>
                    <a:pt x="4839" y="21385"/>
                  </a:cubicBezTo>
                  <a:cubicBezTo>
                    <a:pt x="7719" y="21506"/>
                    <a:pt x="12451" y="21506"/>
                    <a:pt x="17182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974850" y="5751258"/>
              <a:ext cx="177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993628" y="5725858"/>
              <a:ext cx="165372" cy="31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17" fill="norm" stroke="1" extrusionOk="0">
                  <a:moveTo>
                    <a:pt x="21362" y="0"/>
                  </a:moveTo>
                  <a:cubicBezTo>
                    <a:pt x="19995" y="290"/>
                    <a:pt x="18628" y="580"/>
                    <a:pt x="16440" y="2537"/>
                  </a:cubicBezTo>
                  <a:cubicBezTo>
                    <a:pt x="14253" y="4494"/>
                    <a:pt x="11246" y="8118"/>
                    <a:pt x="8785" y="10945"/>
                  </a:cubicBezTo>
                  <a:cubicBezTo>
                    <a:pt x="6324" y="13772"/>
                    <a:pt x="4410" y="15801"/>
                    <a:pt x="2770" y="17541"/>
                  </a:cubicBezTo>
                  <a:cubicBezTo>
                    <a:pt x="1129" y="19281"/>
                    <a:pt x="-238" y="20730"/>
                    <a:pt x="35" y="21165"/>
                  </a:cubicBezTo>
                  <a:cubicBezTo>
                    <a:pt x="309" y="21600"/>
                    <a:pt x="2223" y="21020"/>
                    <a:pt x="4137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197100" y="5948108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228850" y="5612738"/>
              <a:ext cx="114300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3583"/>
                  </a:moveTo>
                  <a:cubicBezTo>
                    <a:pt x="1200" y="2330"/>
                    <a:pt x="2400" y="1078"/>
                    <a:pt x="4000" y="452"/>
                  </a:cubicBezTo>
                  <a:cubicBezTo>
                    <a:pt x="5600" y="-174"/>
                    <a:pt x="7600" y="-174"/>
                    <a:pt x="9000" y="609"/>
                  </a:cubicBezTo>
                  <a:cubicBezTo>
                    <a:pt x="10400" y="1391"/>
                    <a:pt x="11200" y="2956"/>
                    <a:pt x="10600" y="5304"/>
                  </a:cubicBezTo>
                  <a:cubicBezTo>
                    <a:pt x="10000" y="7652"/>
                    <a:pt x="8000" y="10783"/>
                    <a:pt x="6000" y="12817"/>
                  </a:cubicBezTo>
                  <a:cubicBezTo>
                    <a:pt x="4000" y="14852"/>
                    <a:pt x="2000" y="15791"/>
                    <a:pt x="1600" y="16887"/>
                  </a:cubicBezTo>
                  <a:cubicBezTo>
                    <a:pt x="1200" y="17983"/>
                    <a:pt x="2400" y="19235"/>
                    <a:pt x="6000" y="20017"/>
                  </a:cubicBezTo>
                  <a:cubicBezTo>
                    <a:pt x="9600" y="20800"/>
                    <a:pt x="15600" y="21113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419350" y="5890958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507027" y="5783008"/>
              <a:ext cx="139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800"/>
                    <a:pt x="1783" y="7600"/>
                    <a:pt x="240" y="11200"/>
                  </a:cubicBezTo>
                  <a:cubicBezTo>
                    <a:pt x="-1303" y="14800"/>
                    <a:pt x="4868" y="182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694790" y="5739795"/>
              <a:ext cx="200811" cy="26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37" fill="norm" stroke="1" extrusionOk="0">
                  <a:moveTo>
                    <a:pt x="3121" y="4565"/>
                  </a:moveTo>
                  <a:cubicBezTo>
                    <a:pt x="3121" y="3355"/>
                    <a:pt x="3121" y="2145"/>
                    <a:pt x="3683" y="1368"/>
                  </a:cubicBezTo>
                  <a:cubicBezTo>
                    <a:pt x="4246" y="590"/>
                    <a:pt x="5371" y="245"/>
                    <a:pt x="6833" y="72"/>
                  </a:cubicBezTo>
                  <a:cubicBezTo>
                    <a:pt x="8296" y="-101"/>
                    <a:pt x="10096" y="-101"/>
                    <a:pt x="10771" y="1713"/>
                  </a:cubicBezTo>
                  <a:cubicBezTo>
                    <a:pt x="11446" y="3528"/>
                    <a:pt x="10996" y="7157"/>
                    <a:pt x="9196" y="10353"/>
                  </a:cubicBezTo>
                  <a:cubicBezTo>
                    <a:pt x="7396" y="13550"/>
                    <a:pt x="4246" y="16315"/>
                    <a:pt x="2333" y="18043"/>
                  </a:cubicBezTo>
                  <a:cubicBezTo>
                    <a:pt x="421" y="19771"/>
                    <a:pt x="-254" y="20462"/>
                    <a:pt x="83" y="20894"/>
                  </a:cubicBezTo>
                  <a:cubicBezTo>
                    <a:pt x="421" y="21326"/>
                    <a:pt x="1771" y="21499"/>
                    <a:pt x="5483" y="21153"/>
                  </a:cubicBezTo>
                  <a:cubicBezTo>
                    <a:pt x="9196" y="20808"/>
                    <a:pt x="15271" y="19944"/>
                    <a:pt x="21346" y="1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901950" y="5776658"/>
              <a:ext cx="139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937"/>
                    <a:pt x="10473" y="9874"/>
                    <a:pt x="14073" y="13474"/>
                  </a:cubicBezTo>
                  <a:cubicBezTo>
                    <a:pt x="17673" y="17074"/>
                    <a:pt x="19636" y="193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920999" y="5738558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76"/>
                    <a:pt x="17811" y="351"/>
                    <a:pt x="15347" y="2195"/>
                  </a:cubicBezTo>
                  <a:cubicBezTo>
                    <a:pt x="12884" y="4039"/>
                    <a:pt x="9853" y="7551"/>
                    <a:pt x="7200" y="11063"/>
                  </a:cubicBezTo>
                  <a:cubicBezTo>
                    <a:pt x="4547" y="14576"/>
                    <a:pt x="2274" y="18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100916" y="5897308"/>
              <a:ext cx="169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20"/>
                    <a:pt x="0" y="12240"/>
                    <a:pt x="0" y="15840"/>
                  </a:cubicBezTo>
                  <a:cubicBezTo>
                    <a:pt x="0" y="19440"/>
                    <a:pt x="10800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219450" y="5738558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547"/>
                    <a:pt x="8914" y="9095"/>
                    <a:pt x="12514" y="12695"/>
                  </a:cubicBezTo>
                  <a:cubicBezTo>
                    <a:pt x="16114" y="16295"/>
                    <a:pt x="18857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238500" y="5698342"/>
              <a:ext cx="107950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90"/>
                  </a:moveTo>
                  <a:cubicBezTo>
                    <a:pt x="19906" y="745"/>
                    <a:pt x="18212" y="0"/>
                    <a:pt x="16941" y="0"/>
                  </a:cubicBezTo>
                  <a:cubicBezTo>
                    <a:pt x="15671" y="0"/>
                    <a:pt x="14824" y="745"/>
                    <a:pt x="12918" y="3277"/>
                  </a:cubicBezTo>
                  <a:cubicBezTo>
                    <a:pt x="11012" y="5810"/>
                    <a:pt x="8047" y="10130"/>
                    <a:pt x="5718" y="13481"/>
                  </a:cubicBezTo>
                  <a:cubicBezTo>
                    <a:pt x="3388" y="16833"/>
                    <a:pt x="1694" y="192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378200" y="5889736"/>
              <a:ext cx="177800" cy="12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266"/>
                  </a:moveTo>
                  <a:cubicBezTo>
                    <a:pt x="1286" y="558"/>
                    <a:pt x="2571" y="-150"/>
                    <a:pt x="3986" y="27"/>
                  </a:cubicBezTo>
                  <a:cubicBezTo>
                    <a:pt x="5400" y="204"/>
                    <a:pt x="6943" y="1266"/>
                    <a:pt x="7329" y="3745"/>
                  </a:cubicBezTo>
                  <a:cubicBezTo>
                    <a:pt x="7714" y="6224"/>
                    <a:pt x="6943" y="10119"/>
                    <a:pt x="6043" y="12598"/>
                  </a:cubicBezTo>
                  <a:cubicBezTo>
                    <a:pt x="5143" y="15076"/>
                    <a:pt x="4114" y="16139"/>
                    <a:pt x="3214" y="17378"/>
                  </a:cubicBezTo>
                  <a:cubicBezTo>
                    <a:pt x="2314" y="18617"/>
                    <a:pt x="1543" y="20034"/>
                    <a:pt x="2314" y="20742"/>
                  </a:cubicBezTo>
                  <a:cubicBezTo>
                    <a:pt x="3086" y="21450"/>
                    <a:pt x="5400" y="21450"/>
                    <a:pt x="8871" y="21273"/>
                  </a:cubicBezTo>
                  <a:cubicBezTo>
                    <a:pt x="12343" y="21096"/>
                    <a:pt x="16971" y="20742"/>
                    <a:pt x="21600" y="20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619500" y="5910008"/>
              <a:ext cx="254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040" y="17280"/>
                    <a:pt x="10080" y="21600"/>
                    <a:pt x="13680" y="19440"/>
                  </a:cubicBezTo>
                  <a:cubicBezTo>
                    <a:pt x="17280" y="17280"/>
                    <a:pt x="1944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772541" y="5814758"/>
              <a:ext cx="184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3086"/>
                    <a:pt x="6473" y="6171"/>
                    <a:pt x="2873" y="9463"/>
                  </a:cubicBezTo>
                  <a:cubicBezTo>
                    <a:pt x="-727" y="12754"/>
                    <a:pt x="-727" y="16251"/>
                    <a:pt x="1673" y="18309"/>
                  </a:cubicBezTo>
                  <a:cubicBezTo>
                    <a:pt x="4073" y="20366"/>
                    <a:pt x="8873" y="20983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013199" y="5732208"/>
              <a:ext cx="184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800"/>
                    <a:pt x="9931" y="9600"/>
                    <a:pt x="13531" y="13200"/>
                  </a:cubicBezTo>
                  <a:cubicBezTo>
                    <a:pt x="17131" y="16800"/>
                    <a:pt x="19366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054385" y="5725858"/>
              <a:ext cx="181065" cy="29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8" fill="norm" stroke="1" extrusionOk="0">
                  <a:moveTo>
                    <a:pt x="21485" y="0"/>
                  </a:moveTo>
                  <a:cubicBezTo>
                    <a:pt x="19727" y="1510"/>
                    <a:pt x="17969" y="3021"/>
                    <a:pt x="15583" y="5438"/>
                  </a:cubicBezTo>
                  <a:cubicBezTo>
                    <a:pt x="13197" y="7855"/>
                    <a:pt x="10183" y="11178"/>
                    <a:pt x="7797" y="13519"/>
                  </a:cubicBezTo>
                  <a:cubicBezTo>
                    <a:pt x="5411" y="15860"/>
                    <a:pt x="3652" y="17220"/>
                    <a:pt x="2271" y="18503"/>
                  </a:cubicBezTo>
                  <a:cubicBezTo>
                    <a:pt x="890" y="19787"/>
                    <a:pt x="-115" y="20996"/>
                    <a:pt x="11" y="21298"/>
                  </a:cubicBezTo>
                  <a:cubicBezTo>
                    <a:pt x="136" y="21600"/>
                    <a:pt x="1392" y="20996"/>
                    <a:pt x="2648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273617" y="5907549"/>
              <a:ext cx="152334" cy="1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49" fill="norm" stroke="1" extrusionOk="0">
                  <a:moveTo>
                    <a:pt x="879" y="6880"/>
                  </a:moveTo>
                  <a:cubicBezTo>
                    <a:pt x="879" y="5513"/>
                    <a:pt x="879" y="4146"/>
                    <a:pt x="1914" y="2915"/>
                  </a:cubicBezTo>
                  <a:cubicBezTo>
                    <a:pt x="2950" y="1685"/>
                    <a:pt x="5021" y="591"/>
                    <a:pt x="6796" y="181"/>
                  </a:cubicBezTo>
                  <a:cubicBezTo>
                    <a:pt x="8572" y="-229"/>
                    <a:pt x="10051" y="44"/>
                    <a:pt x="10791" y="1138"/>
                  </a:cubicBezTo>
                  <a:cubicBezTo>
                    <a:pt x="11531" y="2232"/>
                    <a:pt x="11531" y="4146"/>
                    <a:pt x="9755" y="6880"/>
                  </a:cubicBezTo>
                  <a:cubicBezTo>
                    <a:pt x="7980" y="9614"/>
                    <a:pt x="4429" y="13168"/>
                    <a:pt x="2358" y="15629"/>
                  </a:cubicBezTo>
                  <a:cubicBezTo>
                    <a:pt x="287" y="18090"/>
                    <a:pt x="-305" y="19457"/>
                    <a:pt x="139" y="20277"/>
                  </a:cubicBezTo>
                  <a:cubicBezTo>
                    <a:pt x="583" y="21098"/>
                    <a:pt x="2062" y="21371"/>
                    <a:pt x="5761" y="20961"/>
                  </a:cubicBezTo>
                  <a:cubicBezTo>
                    <a:pt x="9459" y="20551"/>
                    <a:pt x="15377" y="19457"/>
                    <a:pt x="21295" y="18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381500" y="5639852"/>
              <a:ext cx="127000" cy="1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551"/>
                  </a:moveTo>
                  <a:cubicBezTo>
                    <a:pt x="1800" y="213"/>
                    <a:pt x="3600" y="-124"/>
                    <a:pt x="5580" y="45"/>
                  </a:cubicBezTo>
                  <a:cubicBezTo>
                    <a:pt x="7560" y="213"/>
                    <a:pt x="9720" y="888"/>
                    <a:pt x="10080" y="3082"/>
                  </a:cubicBezTo>
                  <a:cubicBezTo>
                    <a:pt x="10440" y="5276"/>
                    <a:pt x="9000" y="8988"/>
                    <a:pt x="7560" y="11520"/>
                  </a:cubicBezTo>
                  <a:cubicBezTo>
                    <a:pt x="6120" y="14051"/>
                    <a:pt x="4680" y="15401"/>
                    <a:pt x="3420" y="16751"/>
                  </a:cubicBezTo>
                  <a:cubicBezTo>
                    <a:pt x="2160" y="18101"/>
                    <a:pt x="1080" y="19451"/>
                    <a:pt x="1440" y="20295"/>
                  </a:cubicBezTo>
                  <a:cubicBezTo>
                    <a:pt x="1800" y="21138"/>
                    <a:pt x="3600" y="21476"/>
                    <a:pt x="7200" y="20970"/>
                  </a:cubicBezTo>
                  <a:cubicBezTo>
                    <a:pt x="10800" y="20464"/>
                    <a:pt x="16200" y="19113"/>
                    <a:pt x="21600" y="17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445000" y="5575436"/>
              <a:ext cx="253545" cy="54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4" fill="norm" stroke="1" extrusionOk="0">
                  <a:moveTo>
                    <a:pt x="8569" y="1916"/>
                  </a:moveTo>
                  <a:cubicBezTo>
                    <a:pt x="11603" y="1251"/>
                    <a:pt x="14638" y="587"/>
                    <a:pt x="16691" y="254"/>
                  </a:cubicBezTo>
                  <a:cubicBezTo>
                    <a:pt x="18744" y="-78"/>
                    <a:pt x="19815" y="-78"/>
                    <a:pt x="20529" y="213"/>
                  </a:cubicBezTo>
                  <a:cubicBezTo>
                    <a:pt x="21243" y="504"/>
                    <a:pt x="21600" y="1085"/>
                    <a:pt x="21243" y="2456"/>
                  </a:cubicBezTo>
                  <a:cubicBezTo>
                    <a:pt x="20886" y="3827"/>
                    <a:pt x="19815" y="5987"/>
                    <a:pt x="19012" y="8313"/>
                  </a:cubicBezTo>
                  <a:cubicBezTo>
                    <a:pt x="18208" y="10639"/>
                    <a:pt x="17673" y="13131"/>
                    <a:pt x="17851" y="15042"/>
                  </a:cubicBezTo>
                  <a:cubicBezTo>
                    <a:pt x="18030" y="16953"/>
                    <a:pt x="18922" y="18282"/>
                    <a:pt x="19458" y="19154"/>
                  </a:cubicBezTo>
                  <a:cubicBezTo>
                    <a:pt x="19993" y="20027"/>
                    <a:pt x="20172" y="20442"/>
                    <a:pt x="19369" y="20774"/>
                  </a:cubicBezTo>
                  <a:cubicBezTo>
                    <a:pt x="18565" y="21107"/>
                    <a:pt x="16780" y="21356"/>
                    <a:pt x="13388" y="21439"/>
                  </a:cubicBezTo>
                  <a:cubicBezTo>
                    <a:pt x="9997" y="21522"/>
                    <a:pt x="4998" y="21439"/>
                    <a:pt x="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25500" y="6976808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3600"/>
                    <a:pt x="12600" y="7200"/>
                    <a:pt x="16200" y="10800"/>
                  </a:cubicBezTo>
                  <a:cubicBezTo>
                    <a:pt x="19800" y="14400"/>
                    <a:pt x="207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63600" y="7078408"/>
              <a:ext cx="2095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0800"/>
                    <a:pt x="11782" y="21600"/>
                    <a:pt x="15382" y="21600"/>
                  </a:cubicBezTo>
                  <a:cubicBezTo>
                    <a:pt x="18982" y="21600"/>
                    <a:pt x="20291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22589" y="6614858"/>
              <a:ext cx="174362" cy="23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67" fill="norm" stroke="1" extrusionOk="0">
                  <a:moveTo>
                    <a:pt x="5042" y="0"/>
                  </a:moveTo>
                  <a:cubicBezTo>
                    <a:pt x="4001" y="589"/>
                    <a:pt x="2960" y="1178"/>
                    <a:pt x="2049" y="4222"/>
                  </a:cubicBezTo>
                  <a:cubicBezTo>
                    <a:pt x="1138" y="7265"/>
                    <a:pt x="357" y="12764"/>
                    <a:pt x="97" y="16004"/>
                  </a:cubicBezTo>
                  <a:cubicBezTo>
                    <a:pt x="-163" y="19244"/>
                    <a:pt x="97" y="20225"/>
                    <a:pt x="878" y="20815"/>
                  </a:cubicBezTo>
                  <a:cubicBezTo>
                    <a:pt x="1659" y="21404"/>
                    <a:pt x="2960" y="21600"/>
                    <a:pt x="6473" y="21011"/>
                  </a:cubicBezTo>
                  <a:cubicBezTo>
                    <a:pt x="9986" y="20422"/>
                    <a:pt x="15712" y="19047"/>
                    <a:pt x="21437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94833" y="6684708"/>
              <a:ext cx="90422" cy="11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54" fill="norm" stroke="1" extrusionOk="0">
                  <a:moveTo>
                    <a:pt x="8037" y="3668"/>
                  </a:moveTo>
                  <a:cubicBezTo>
                    <a:pt x="6028" y="2445"/>
                    <a:pt x="4019" y="1223"/>
                    <a:pt x="2512" y="1630"/>
                  </a:cubicBezTo>
                  <a:cubicBezTo>
                    <a:pt x="1005" y="2038"/>
                    <a:pt x="0" y="4075"/>
                    <a:pt x="0" y="7132"/>
                  </a:cubicBezTo>
                  <a:cubicBezTo>
                    <a:pt x="0" y="10189"/>
                    <a:pt x="1005" y="14264"/>
                    <a:pt x="2512" y="17117"/>
                  </a:cubicBezTo>
                  <a:cubicBezTo>
                    <a:pt x="4019" y="19970"/>
                    <a:pt x="6028" y="21600"/>
                    <a:pt x="9293" y="21192"/>
                  </a:cubicBezTo>
                  <a:cubicBezTo>
                    <a:pt x="12558" y="20785"/>
                    <a:pt x="17079" y="18340"/>
                    <a:pt x="19340" y="15691"/>
                  </a:cubicBezTo>
                  <a:cubicBezTo>
                    <a:pt x="21600" y="13042"/>
                    <a:pt x="21600" y="10189"/>
                    <a:pt x="21349" y="7540"/>
                  </a:cubicBezTo>
                  <a:cubicBezTo>
                    <a:pt x="21098" y="4891"/>
                    <a:pt x="20595" y="2445"/>
                    <a:pt x="19088" y="1223"/>
                  </a:cubicBezTo>
                  <a:cubicBezTo>
                    <a:pt x="17581" y="0"/>
                    <a:pt x="15070" y="0"/>
                    <a:pt x="125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105908" y="6626840"/>
              <a:ext cx="145042" cy="21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66" fill="norm" stroke="1" extrusionOk="0">
                  <a:moveTo>
                    <a:pt x="17694" y="4960"/>
                  </a:moveTo>
                  <a:cubicBezTo>
                    <a:pt x="18008" y="3126"/>
                    <a:pt x="18321" y="1292"/>
                    <a:pt x="17538" y="477"/>
                  </a:cubicBezTo>
                  <a:cubicBezTo>
                    <a:pt x="16755" y="-338"/>
                    <a:pt x="14877" y="-134"/>
                    <a:pt x="12216" y="1292"/>
                  </a:cubicBezTo>
                  <a:cubicBezTo>
                    <a:pt x="9555" y="2719"/>
                    <a:pt x="6112" y="5368"/>
                    <a:pt x="3921" y="8322"/>
                  </a:cubicBezTo>
                  <a:cubicBezTo>
                    <a:pt x="1729" y="11277"/>
                    <a:pt x="790" y="14537"/>
                    <a:pt x="321" y="16677"/>
                  </a:cubicBezTo>
                  <a:cubicBezTo>
                    <a:pt x="-149" y="18817"/>
                    <a:pt x="-149" y="19836"/>
                    <a:pt x="634" y="20447"/>
                  </a:cubicBezTo>
                  <a:cubicBezTo>
                    <a:pt x="1416" y="21058"/>
                    <a:pt x="2981" y="21262"/>
                    <a:pt x="6112" y="20854"/>
                  </a:cubicBezTo>
                  <a:cubicBezTo>
                    <a:pt x="9242" y="20447"/>
                    <a:pt x="13938" y="19428"/>
                    <a:pt x="16755" y="18613"/>
                  </a:cubicBezTo>
                  <a:cubicBezTo>
                    <a:pt x="19573" y="17798"/>
                    <a:pt x="20512" y="17187"/>
                    <a:pt x="21451" y="16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104900" y="6760908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639582" y="6708911"/>
              <a:ext cx="240018" cy="35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25" fill="norm" stroke="1" extrusionOk="0">
                  <a:moveTo>
                    <a:pt x="16938" y="3861"/>
                  </a:moveTo>
                  <a:cubicBezTo>
                    <a:pt x="17317" y="3230"/>
                    <a:pt x="17696" y="2598"/>
                    <a:pt x="17885" y="1966"/>
                  </a:cubicBezTo>
                  <a:cubicBezTo>
                    <a:pt x="18074" y="1335"/>
                    <a:pt x="18074" y="703"/>
                    <a:pt x="17317" y="324"/>
                  </a:cubicBezTo>
                  <a:cubicBezTo>
                    <a:pt x="16559" y="-55"/>
                    <a:pt x="15043" y="-181"/>
                    <a:pt x="13053" y="387"/>
                  </a:cubicBezTo>
                  <a:cubicBezTo>
                    <a:pt x="11064" y="956"/>
                    <a:pt x="8601" y="2219"/>
                    <a:pt x="6706" y="4177"/>
                  </a:cubicBezTo>
                  <a:cubicBezTo>
                    <a:pt x="4811" y="6135"/>
                    <a:pt x="3485" y="8787"/>
                    <a:pt x="2443" y="11377"/>
                  </a:cubicBezTo>
                  <a:cubicBezTo>
                    <a:pt x="1401" y="13966"/>
                    <a:pt x="643" y="16493"/>
                    <a:pt x="264" y="18072"/>
                  </a:cubicBezTo>
                  <a:cubicBezTo>
                    <a:pt x="-115" y="19651"/>
                    <a:pt x="-115" y="20282"/>
                    <a:pt x="453" y="20724"/>
                  </a:cubicBezTo>
                  <a:cubicBezTo>
                    <a:pt x="1022" y="21166"/>
                    <a:pt x="2159" y="21419"/>
                    <a:pt x="5096" y="21293"/>
                  </a:cubicBezTo>
                  <a:cubicBezTo>
                    <a:pt x="8032" y="21166"/>
                    <a:pt x="12769" y="20661"/>
                    <a:pt x="15801" y="20219"/>
                  </a:cubicBezTo>
                  <a:cubicBezTo>
                    <a:pt x="18832" y="19777"/>
                    <a:pt x="20159" y="19398"/>
                    <a:pt x="21485" y="19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714500" y="6906958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962066" y="6687643"/>
              <a:ext cx="222334" cy="36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52" fill="norm" stroke="1" extrusionOk="0">
                  <a:moveTo>
                    <a:pt x="21404" y="2449"/>
                  </a:moveTo>
                  <a:cubicBezTo>
                    <a:pt x="21404" y="1825"/>
                    <a:pt x="21404" y="1201"/>
                    <a:pt x="20895" y="764"/>
                  </a:cubicBezTo>
                  <a:cubicBezTo>
                    <a:pt x="20385" y="327"/>
                    <a:pt x="19366" y="77"/>
                    <a:pt x="17023" y="14"/>
                  </a:cubicBezTo>
                  <a:cubicBezTo>
                    <a:pt x="14679" y="-48"/>
                    <a:pt x="11012" y="77"/>
                    <a:pt x="8057" y="764"/>
                  </a:cubicBezTo>
                  <a:cubicBezTo>
                    <a:pt x="5102" y="1450"/>
                    <a:pt x="2861" y="2699"/>
                    <a:pt x="1740" y="4260"/>
                  </a:cubicBezTo>
                  <a:cubicBezTo>
                    <a:pt x="619" y="5820"/>
                    <a:pt x="619" y="7693"/>
                    <a:pt x="619" y="9816"/>
                  </a:cubicBezTo>
                  <a:cubicBezTo>
                    <a:pt x="619" y="11938"/>
                    <a:pt x="619" y="14310"/>
                    <a:pt x="415" y="15996"/>
                  </a:cubicBezTo>
                  <a:cubicBezTo>
                    <a:pt x="212" y="17681"/>
                    <a:pt x="-196" y="18680"/>
                    <a:pt x="110" y="19180"/>
                  </a:cubicBezTo>
                  <a:cubicBezTo>
                    <a:pt x="415" y="19679"/>
                    <a:pt x="1434" y="19679"/>
                    <a:pt x="3268" y="19991"/>
                  </a:cubicBezTo>
                  <a:cubicBezTo>
                    <a:pt x="5102" y="20303"/>
                    <a:pt x="7751" y="20928"/>
                    <a:pt x="104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209800" y="6773608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927"/>
                    <a:pt x="8308" y="7855"/>
                    <a:pt x="11908" y="11455"/>
                  </a:cubicBezTo>
                  <a:cubicBezTo>
                    <a:pt x="15508" y="15055"/>
                    <a:pt x="18554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216150" y="6773608"/>
              <a:ext cx="1905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450"/>
                    <a:pt x="14880" y="6900"/>
                    <a:pt x="11280" y="10500"/>
                  </a:cubicBezTo>
                  <a:cubicBezTo>
                    <a:pt x="7680" y="14100"/>
                    <a:pt x="3840" y="17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425700" y="6970458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463800" y="6619990"/>
              <a:ext cx="152400" cy="12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449"/>
                  </a:moveTo>
                  <a:cubicBezTo>
                    <a:pt x="3600" y="1332"/>
                    <a:pt x="7200" y="214"/>
                    <a:pt x="9750" y="28"/>
                  </a:cubicBezTo>
                  <a:cubicBezTo>
                    <a:pt x="12300" y="-158"/>
                    <a:pt x="13800" y="587"/>
                    <a:pt x="14550" y="2076"/>
                  </a:cubicBezTo>
                  <a:cubicBezTo>
                    <a:pt x="15300" y="3566"/>
                    <a:pt x="15300" y="5801"/>
                    <a:pt x="14100" y="8408"/>
                  </a:cubicBezTo>
                  <a:cubicBezTo>
                    <a:pt x="12900" y="11014"/>
                    <a:pt x="10500" y="13994"/>
                    <a:pt x="8700" y="16228"/>
                  </a:cubicBezTo>
                  <a:cubicBezTo>
                    <a:pt x="6900" y="18463"/>
                    <a:pt x="5700" y="19952"/>
                    <a:pt x="6150" y="20697"/>
                  </a:cubicBezTo>
                  <a:cubicBezTo>
                    <a:pt x="6600" y="21442"/>
                    <a:pt x="8700" y="21442"/>
                    <a:pt x="11550" y="21256"/>
                  </a:cubicBezTo>
                  <a:cubicBezTo>
                    <a:pt x="14400" y="21070"/>
                    <a:pt x="18000" y="20697"/>
                    <a:pt x="21600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730499" y="6685717"/>
              <a:ext cx="148209" cy="46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53" fill="norm" stroke="1" extrusionOk="0">
                  <a:moveTo>
                    <a:pt x="0" y="2616"/>
                  </a:moveTo>
                  <a:cubicBezTo>
                    <a:pt x="2738" y="2024"/>
                    <a:pt x="5476" y="1432"/>
                    <a:pt x="8366" y="989"/>
                  </a:cubicBezTo>
                  <a:cubicBezTo>
                    <a:pt x="11256" y="545"/>
                    <a:pt x="14299" y="249"/>
                    <a:pt x="16580" y="101"/>
                  </a:cubicBezTo>
                  <a:cubicBezTo>
                    <a:pt x="18862" y="-47"/>
                    <a:pt x="20383" y="-47"/>
                    <a:pt x="20992" y="200"/>
                  </a:cubicBezTo>
                  <a:cubicBezTo>
                    <a:pt x="21600" y="446"/>
                    <a:pt x="21296" y="939"/>
                    <a:pt x="20231" y="2567"/>
                  </a:cubicBezTo>
                  <a:cubicBezTo>
                    <a:pt x="19166" y="4194"/>
                    <a:pt x="17341" y="6956"/>
                    <a:pt x="16732" y="9717"/>
                  </a:cubicBezTo>
                  <a:cubicBezTo>
                    <a:pt x="16124" y="12479"/>
                    <a:pt x="16732" y="15241"/>
                    <a:pt x="17341" y="16868"/>
                  </a:cubicBezTo>
                  <a:cubicBezTo>
                    <a:pt x="17949" y="18495"/>
                    <a:pt x="18558" y="18989"/>
                    <a:pt x="19318" y="19432"/>
                  </a:cubicBezTo>
                  <a:cubicBezTo>
                    <a:pt x="20079" y="19876"/>
                    <a:pt x="20992" y="20271"/>
                    <a:pt x="20383" y="20616"/>
                  </a:cubicBezTo>
                  <a:cubicBezTo>
                    <a:pt x="19775" y="20961"/>
                    <a:pt x="17645" y="21257"/>
                    <a:pt x="14451" y="21405"/>
                  </a:cubicBezTo>
                  <a:cubicBezTo>
                    <a:pt x="11256" y="21553"/>
                    <a:pt x="6997" y="21553"/>
                    <a:pt x="2738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022600" y="6906958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168649" y="6792658"/>
              <a:ext cx="98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800"/>
                    <a:pt x="21600" y="9600"/>
                    <a:pt x="19440" y="13200"/>
                  </a:cubicBezTo>
                  <a:cubicBezTo>
                    <a:pt x="17280" y="16800"/>
                    <a:pt x="864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486150" y="6756823"/>
              <a:ext cx="209550" cy="2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4197"/>
                  </a:moveTo>
                  <a:cubicBezTo>
                    <a:pt x="436" y="2916"/>
                    <a:pt x="873" y="1635"/>
                    <a:pt x="2182" y="811"/>
                  </a:cubicBezTo>
                  <a:cubicBezTo>
                    <a:pt x="3491" y="-13"/>
                    <a:pt x="5673" y="-379"/>
                    <a:pt x="7636" y="536"/>
                  </a:cubicBezTo>
                  <a:cubicBezTo>
                    <a:pt x="9600" y="1452"/>
                    <a:pt x="11345" y="3648"/>
                    <a:pt x="10909" y="6668"/>
                  </a:cubicBezTo>
                  <a:cubicBezTo>
                    <a:pt x="10473" y="9689"/>
                    <a:pt x="7855" y="13533"/>
                    <a:pt x="6000" y="15821"/>
                  </a:cubicBezTo>
                  <a:cubicBezTo>
                    <a:pt x="4145" y="18109"/>
                    <a:pt x="3055" y="18841"/>
                    <a:pt x="2073" y="19482"/>
                  </a:cubicBezTo>
                  <a:cubicBezTo>
                    <a:pt x="1091" y="20123"/>
                    <a:pt x="218" y="20672"/>
                    <a:pt x="655" y="20946"/>
                  </a:cubicBezTo>
                  <a:cubicBezTo>
                    <a:pt x="1091" y="21221"/>
                    <a:pt x="2836" y="21221"/>
                    <a:pt x="6545" y="20580"/>
                  </a:cubicBezTo>
                  <a:cubicBezTo>
                    <a:pt x="10255" y="19940"/>
                    <a:pt x="15927" y="18658"/>
                    <a:pt x="21600" y="17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821348" y="6709312"/>
              <a:ext cx="160103" cy="25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80" fill="norm" stroke="1" extrusionOk="0">
                  <a:moveTo>
                    <a:pt x="21218" y="2192"/>
                  </a:moveTo>
                  <a:cubicBezTo>
                    <a:pt x="20376" y="1483"/>
                    <a:pt x="19535" y="775"/>
                    <a:pt x="17431" y="333"/>
                  </a:cubicBezTo>
                  <a:cubicBezTo>
                    <a:pt x="15327" y="-110"/>
                    <a:pt x="11961" y="-287"/>
                    <a:pt x="8735" y="952"/>
                  </a:cubicBezTo>
                  <a:cubicBezTo>
                    <a:pt x="5509" y="2192"/>
                    <a:pt x="2423" y="4847"/>
                    <a:pt x="1021" y="7946"/>
                  </a:cubicBezTo>
                  <a:cubicBezTo>
                    <a:pt x="-382" y="11044"/>
                    <a:pt x="-101" y="14585"/>
                    <a:pt x="460" y="16887"/>
                  </a:cubicBezTo>
                  <a:cubicBezTo>
                    <a:pt x="1021" y="19188"/>
                    <a:pt x="1862" y="20251"/>
                    <a:pt x="2984" y="20782"/>
                  </a:cubicBezTo>
                  <a:cubicBezTo>
                    <a:pt x="4106" y="21313"/>
                    <a:pt x="5509" y="21313"/>
                    <a:pt x="8595" y="20782"/>
                  </a:cubicBezTo>
                  <a:cubicBezTo>
                    <a:pt x="11680" y="20251"/>
                    <a:pt x="16449" y="19188"/>
                    <a:pt x="21218" y="18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829050" y="683710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068192" y="6688599"/>
              <a:ext cx="211709" cy="26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55" fill="norm" stroke="1" extrusionOk="0">
                  <a:moveTo>
                    <a:pt x="21390" y="1756"/>
                  </a:moveTo>
                  <a:cubicBezTo>
                    <a:pt x="20748" y="1065"/>
                    <a:pt x="20107" y="373"/>
                    <a:pt x="17861" y="114"/>
                  </a:cubicBezTo>
                  <a:cubicBezTo>
                    <a:pt x="15616" y="-145"/>
                    <a:pt x="11766" y="28"/>
                    <a:pt x="9093" y="719"/>
                  </a:cubicBezTo>
                  <a:cubicBezTo>
                    <a:pt x="6420" y="1410"/>
                    <a:pt x="4923" y="2620"/>
                    <a:pt x="4281" y="4089"/>
                  </a:cubicBezTo>
                  <a:cubicBezTo>
                    <a:pt x="3640" y="5557"/>
                    <a:pt x="3853" y="7285"/>
                    <a:pt x="3319" y="9705"/>
                  </a:cubicBezTo>
                  <a:cubicBezTo>
                    <a:pt x="2784" y="12124"/>
                    <a:pt x="1501" y="15234"/>
                    <a:pt x="752" y="17221"/>
                  </a:cubicBezTo>
                  <a:cubicBezTo>
                    <a:pt x="4" y="19209"/>
                    <a:pt x="-210" y="20073"/>
                    <a:pt x="218" y="20591"/>
                  </a:cubicBezTo>
                  <a:cubicBezTo>
                    <a:pt x="645" y="21109"/>
                    <a:pt x="1715" y="21282"/>
                    <a:pt x="4281" y="21369"/>
                  </a:cubicBezTo>
                  <a:cubicBezTo>
                    <a:pt x="6847" y="21455"/>
                    <a:pt x="10911" y="21455"/>
                    <a:pt x="14974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241799" y="6786308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730" y="3600"/>
                  </a:cubicBezTo>
                  <a:cubicBezTo>
                    <a:pt x="10330" y="7200"/>
                    <a:pt x="1596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279900" y="6760908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0"/>
                  </a:moveTo>
                  <a:cubicBezTo>
                    <a:pt x="19705" y="800"/>
                    <a:pt x="17811" y="0"/>
                    <a:pt x="16105" y="0"/>
                  </a:cubicBezTo>
                  <a:cubicBezTo>
                    <a:pt x="14400" y="0"/>
                    <a:pt x="12884" y="800"/>
                    <a:pt x="10421" y="3733"/>
                  </a:cubicBezTo>
                  <a:cubicBezTo>
                    <a:pt x="7958" y="6667"/>
                    <a:pt x="4547" y="11733"/>
                    <a:pt x="2653" y="15067"/>
                  </a:cubicBezTo>
                  <a:cubicBezTo>
                    <a:pt x="758" y="18400"/>
                    <a:pt x="379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394200" y="6868858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73"/>
                    <a:pt x="10080" y="6545"/>
                    <a:pt x="6480" y="10145"/>
                  </a:cubicBezTo>
                  <a:cubicBezTo>
                    <a:pt x="2880" y="13745"/>
                    <a:pt x="144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527550" y="6722808"/>
              <a:ext cx="1651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5333"/>
                    <a:pt x="10523" y="10667"/>
                    <a:pt x="14123" y="14267"/>
                  </a:cubicBezTo>
                  <a:cubicBezTo>
                    <a:pt x="17723" y="17867"/>
                    <a:pt x="19662" y="19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584699" y="6722808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8"/>
                  </a:moveTo>
                  <a:cubicBezTo>
                    <a:pt x="20229" y="584"/>
                    <a:pt x="18857" y="0"/>
                    <a:pt x="17486" y="0"/>
                  </a:cubicBezTo>
                  <a:cubicBezTo>
                    <a:pt x="16114" y="0"/>
                    <a:pt x="14743" y="584"/>
                    <a:pt x="12000" y="3211"/>
                  </a:cubicBezTo>
                  <a:cubicBezTo>
                    <a:pt x="9257" y="5838"/>
                    <a:pt x="5143" y="10508"/>
                    <a:pt x="2914" y="13914"/>
                  </a:cubicBezTo>
                  <a:cubicBezTo>
                    <a:pt x="686" y="17319"/>
                    <a:pt x="343" y="19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762234" y="6884915"/>
              <a:ext cx="120916" cy="9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01" fill="norm" stroke="1" extrusionOk="0">
                  <a:moveTo>
                    <a:pt x="2281" y="650"/>
                  </a:moveTo>
                  <a:cubicBezTo>
                    <a:pt x="4143" y="191"/>
                    <a:pt x="6005" y="-269"/>
                    <a:pt x="7681" y="191"/>
                  </a:cubicBezTo>
                  <a:cubicBezTo>
                    <a:pt x="9357" y="650"/>
                    <a:pt x="10846" y="2029"/>
                    <a:pt x="11219" y="3867"/>
                  </a:cubicBezTo>
                  <a:cubicBezTo>
                    <a:pt x="11591" y="5705"/>
                    <a:pt x="10846" y="8003"/>
                    <a:pt x="9729" y="10071"/>
                  </a:cubicBezTo>
                  <a:cubicBezTo>
                    <a:pt x="8612" y="12140"/>
                    <a:pt x="7122" y="13978"/>
                    <a:pt x="5074" y="15816"/>
                  </a:cubicBezTo>
                  <a:cubicBezTo>
                    <a:pt x="3026" y="17654"/>
                    <a:pt x="419" y="19493"/>
                    <a:pt x="46" y="20412"/>
                  </a:cubicBezTo>
                  <a:cubicBezTo>
                    <a:pt x="-326" y="21331"/>
                    <a:pt x="1536" y="21331"/>
                    <a:pt x="5446" y="20412"/>
                  </a:cubicBezTo>
                  <a:cubicBezTo>
                    <a:pt x="9357" y="19493"/>
                    <a:pt x="15315" y="17654"/>
                    <a:pt x="21274" y="15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876799" y="6684708"/>
              <a:ext cx="1667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0" y="1117"/>
                  </a:moveTo>
                  <a:cubicBezTo>
                    <a:pt x="1080" y="745"/>
                    <a:pt x="2160" y="372"/>
                    <a:pt x="4860" y="186"/>
                  </a:cubicBezTo>
                  <a:cubicBezTo>
                    <a:pt x="7560" y="0"/>
                    <a:pt x="11880" y="0"/>
                    <a:pt x="14850" y="0"/>
                  </a:cubicBezTo>
                  <a:cubicBezTo>
                    <a:pt x="17820" y="0"/>
                    <a:pt x="19440" y="0"/>
                    <a:pt x="20385" y="310"/>
                  </a:cubicBezTo>
                  <a:cubicBezTo>
                    <a:pt x="21330" y="621"/>
                    <a:pt x="21600" y="1241"/>
                    <a:pt x="20790" y="2607"/>
                  </a:cubicBezTo>
                  <a:cubicBezTo>
                    <a:pt x="19980" y="3972"/>
                    <a:pt x="18090" y="6083"/>
                    <a:pt x="17415" y="8441"/>
                  </a:cubicBezTo>
                  <a:cubicBezTo>
                    <a:pt x="16740" y="10800"/>
                    <a:pt x="17280" y="13407"/>
                    <a:pt x="17820" y="15021"/>
                  </a:cubicBezTo>
                  <a:cubicBezTo>
                    <a:pt x="18360" y="16634"/>
                    <a:pt x="18900" y="17255"/>
                    <a:pt x="19440" y="18062"/>
                  </a:cubicBezTo>
                  <a:cubicBezTo>
                    <a:pt x="19980" y="18869"/>
                    <a:pt x="20520" y="19862"/>
                    <a:pt x="19035" y="20483"/>
                  </a:cubicBezTo>
                  <a:cubicBezTo>
                    <a:pt x="17550" y="21103"/>
                    <a:pt x="14040" y="21352"/>
                    <a:pt x="105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099050" y="6849808"/>
              <a:ext cx="1778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0800"/>
                    <a:pt x="2057" y="21600"/>
                    <a:pt x="5657" y="21600"/>
                  </a:cubicBezTo>
                  <a:cubicBezTo>
                    <a:pt x="9257" y="21600"/>
                    <a:pt x="15429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213349" y="6773608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376079" y="6698355"/>
              <a:ext cx="199221" cy="26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7" fill="norm" stroke="1" extrusionOk="0">
                  <a:moveTo>
                    <a:pt x="21400" y="1478"/>
                  </a:moveTo>
                  <a:cubicBezTo>
                    <a:pt x="20718" y="787"/>
                    <a:pt x="20036" y="96"/>
                    <a:pt x="18103" y="9"/>
                  </a:cubicBezTo>
                  <a:cubicBezTo>
                    <a:pt x="16171" y="-77"/>
                    <a:pt x="12987" y="441"/>
                    <a:pt x="10032" y="1997"/>
                  </a:cubicBezTo>
                  <a:cubicBezTo>
                    <a:pt x="7076" y="3552"/>
                    <a:pt x="4347" y="6144"/>
                    <a:pt x="2756" y="9081"/>
                  </a:cubicBezTo>
                  <a:cubicBezTo>
                    <a:pt x="1164" y="12019"/>
                    <a:pt x="709" y="15302"/>
                    <a:pt x="368" y="17376"/>
                  </a:cubicBezTo>
                  <a:cubicBezTo>
                    <a:pt x="27" y="19449"/>
                    <a:pt x="-200" y="20313"/>
                    <a:pt x="255" y="20832"/>
                  </a:cubicBezTo>
                  <a:cubicBezTo>
                    <a:pt x="709" y="21350"/>
                    <a:pt x="1846" y="21523"/>
                    <a:pt x="5029" y="21177"/>
                  </a:cubicBezTo>
                  <a:cubicBezTo>
                    <a:pt x="8213" y="20832"/>
                    <a:pt x="13442" y="19968"/>
                    <a:pt x="18672" y="19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403849" y="6837108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567818" y="6667396"/>
              <a:ext cx="223382" cy="3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6" fill="norm" stroke="1" extrusionOk="0">
                  <a:moveTo>
                    <a:pt x="21505" y="1963"/>
                  </a:moveTo>
                  <a:cubicBezTo>
                    <a:pt x="21505" y="1271"/>
                    <a:pt x="21505" y="578"/>
                    <a:pt x="20588" y="232"/>
                  </a:cubicBezTo>
                  <a:cubicBezTo>
                    <a:pt x="19671" y="-114"/>
                    <a:pt x="17837" y="-114"/>
                    <a:pt x="15290" y="509"/>
                  </a:cubicBezTo>
                  <a:cubicBezTo>
                    <a:pt x="12743" y="1132"/>
                    <a:pt x="9482" y="2378"/>
                    <a:pt x="7445" y="4109"/>
                  </a:cubicBezTo>
                  <a:cubicBezTo>
                    <a:pt x="5407" y="5840"/>
                    <a:pt x="4592" y="8055"/>
                    <a:pt x="3879" y="10340"/>
                  </a:cubicBezTo>
                  <a:cubicBezTo>
                    <a:pt x="3165" y="12624"/>
                    <a:pt x="2554" y="14978"/>
                    <a:pt x="1739" y="16640"/>
                  </a:cubicBezTo>
                  <a:cubicBezTo>
                    <a:pt x="924" y="18301"/>
                    <a:pt x="-95" y="19271"/>
                    <a:pt x="7" y="19755"/>
                  </a:cubicBezTo>
                  <a:cubicBezTo>
                    <a:pt x="109" y="20240"/>
                    <a:pt x="1331" y="20240"/>
                    <a:pt x="3573" y="20448"/>
                  </a:cubicBezTo>
                  <a:cubicBezTo>
                    <a:pt x="5814" y="20655"/>
                    <a:pt x="9075" y="21071"/>
                    <a:pt x="12335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765799" y="6786308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120"/>
                    <a:pt x="11368" y="12240"/>
                    <a:pt x="14968" y="15840"/>
                  </a:cubicBezTo>
                  <a:cubicBezTo>
                    <a:pt x="18568" y="19440"/>
                    <a:pt x="20084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778500" y="6773608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5408" y="2965"/>
                  </a:cubicBezTo>
                  <a:cubicBezTo>
                    <a:pt x="12096" y="5929"/>
                    <a:pt x="6912" y="11859"/>
                    <a:pt x="4032" y="15459"/>
                  </a:cubicBezTo>
                  <a:cubicBezTo>
                    <a:pt x="1152" y="19059"/>
                    <a:pt x="576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880091" y="6944495"/>
              <a:ext cx="69859" cy="10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16" fill="norm" stroke="1" extrusionOk="0">
                  <a:moveTo>
                    <a:pt x="1908" y="1383"/>
                  </a:moveTo>
                  <a:cubicBezTo>
                    <a:pt x="5085" y="536"/>
                    <a:pt x="8261" y="-311"/>
                    <a:pt x="10802" y="113"/>
                  </a:cubicBezTo>
                  <a:cubicBezTo>
                    <a:pt x="13343" y="536"/>
                    <a:pt x="15249" y="2230"/>
                    <a:pt x="15249" y="4136"/>
                  </a:cubicBezTo>
                  <a:cubicBezTo>
                    <a:pt x="15249" y="6042"/>
                    <a:pt x="13343" y="8160"/>
                    <a:pt x="10802" y="10065"/>
                  </a:cubicBezTo>
                  <a:cubicBezTo>
                    <a:pt x="8261" y="11971"/>
                    <a:pt x="5085" y="13665"/>
                    <a:pt x="2861" y="15571"/>
                  </a:cubicBezTo>
                  <a:cubicBezTo>
                    <a:pt x="638" y="17477"/>
                    <a:pt x="-633" y="19595"/>
                    <a:pt x="320" y="20442"/>
                  </a:cubicBezTo>
                  <a:cubicBezTo>
                    <a:pt x="1273" y="21289"/>
                    <a:pt x="4449" y="20865"/>
                    <a:pt x="8261" y="20230"/>
                  </a:cubicBezTo>
                  <a:cubicBezTo>
                    <a:pt x="12073" y="19595"/>
                    <a:pt x="16520" y="18748"/>
                    <a:pt x="20967" y="17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918200" y="6631828"/>
              <a:ext cx="63500" cy="12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3535"/>
                  </a:moveTo>
                  <a:cubicBezTo>
                    <a:pt x="2880" y="2473"/>
                    <a:pt x="5760" y="1410"/>
                    <a:pt x="9360" y="702"/>
                  </a:cubicBezTo>
                  <a:cubicBezTo>
                    <a:pt x="12960" y="-6"/>
                    <a:pt x="17280" y="-360"/>
                    <a:pt x="19440" y="525"/>
                  </a:cubicBezTo>
                  <a:cubicBezTo>
                    <a:pt x="21600" y="1410"/>
                    <a:pt x="21600" y="3535"/>
                    <a:pt x="18720" y="6191"/>
                  </a:cubicBezTo>
                  <a:cubicBezTo>
                    <a:pt x="15840" y="8847"/>
                    <a:pt x="10080" y="12033"/>
                    <a:pt x="6120" y="14335"/>
                  </a:cubicBezTo>
                  <a:cubicBezTo>
                    <a:pt x="2160" y="16637"/>
                    <a:pt x="0" y="18053"/>
                    <a:pt x="1080" y="19115"/>
                  </a:cubicBezTo>
                  <a:cubicBezTo>
                    <a:pt x="2160" y="20178"/>
                    <a:pt x="6480" y="20886"/>
                    <a:pt x="10440" y="21063"/>
                  </a:cubicBezTo>
                  <a:cubicBezTo>
                    <a:pt x="14400" y="21240"/>
                    <a:pt x="18000" y="20886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918199" y="6583113"/>
              <a:ext cx="186092" cy="62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27" fill="norm" stroke="1" extrusionOk="0">
                  <a:moveTo>
                    <a:pt x="10921" y="1522"/>
                  </a:moveTo>
                  <a:cubicBezTo>
                    <a:pt x="13106" y="1087"/>
                    <a:pt x="15290" y="652"/>
                    <a:pt x="16989" y="362"/>
                  </a:cubicBezTo>
                  <a:cubicBezTo>
                    <a:pt x="18688" y="72"/>
                    <a:pt x="19901" y="-73"/>
                    <a:pt x="20629" y="36"/>
                  </a:cubicBezTo>
                  <a:cubicBezTo>
                    <a:pt x="21357" y="144"/>
                    <a:pt x="21600" y="507"/>
                    <a:pt x="20993" y="1739"/>
                  </a:cubicBezTo>
                  <a:cubicBezTo>
                    <a:pt x="20387" y="2971"/>
                    <a:pt x="18930" y="5073"/>
                    <a:pt x="17353" y="7175"/>
                  </a:cubicBezTo>
                  <a:cubicBezTo>
                    <a:pt x="15775" y="9277"/>
                    <a:pt x="14076" y="11379"/>
                    <a:pt x="13591" y="13083"/>
                  </a:cubicBezTo>
                  <a:cubicBezTo>
                    <a:pt x="13106" y="14786"/>
                    <a:pt x="13834" y="16091"/>
                    <a:pt x="14076" y="17142"/>
                  </a:cubicBezTo>
                  <a:cubicBezTo>
                    <a:pt x="14319" y="18193"/>
                    <a:pt x="14076" y="18990"/>
                    <a:pt x="11649" y="19679"/>
                  </a:cubicBezTo>
                  <a:cubicBezTo>
                    <a:pt x="9222" y="20367"/>
                    <a:pt x="4611" y="20947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71550" y="7850115"/>
              <a:ext cx="2413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63" y="11918"/>
                    <a:pt x="12126" y="3818"/>
                    <a:pt x="15726" y="1118"/>
                  </a:cubicBezTo>
                  <a:cubicBezTo>
                    <a:pt x="19326" y="-1582"/>
                    <a:pt x="2046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054100" y="8005508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547593" y="7714963"/>
              <a:ext cx="274857" cy="32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55" fill="norm" stroke="1" extrusionOk="0">
                  <a:moveTo>
                    <a:pt x="5540" y="2842"/>
                  </a:moveTo>
                  <a:cubicBezTo>
                    <a:pt x="7667" y="1861"/>
                    <a:pt x="9794" y="879"/>
                    <a:pt x="11431" y="388"/>
                  </a:cubicBezTo>
                  <a:cubicBezTo>
                    <a:pt x="13067" y="-103"/>
                    <a:pt x="14213" y="-103"/>
                    <a:pt x="14949" y="248"/>
                  </a:cubicBezTo>
                  <a:cubicBezTo>
                    <a:pt x="15685" y="598"/>
                    <a:pt x="16013" y="1300"/>
                    <a:pt x="15849" y="2562"/>
                  </a:cubicBezTo>
                  <a:cubicBezTo>
                    <a:pt x="15685" y="3824"/>
                    <a:pt x="15031" y="5648"/>
                    <a:pt x="12985" y="8102"/>
                  </a:cubicBezTo>
                  <a:cubicBezTo>
                    <a:pt x="10940" y="10557"/>
                    <a:pt x="7504" y="13642"/>
                    <a:pt x="5213" y="15676"/>
                  </a:cubicBezTo>
                  <a:cubicBezTo>
                    <a:pt x="2922" y="17710"/>
                    <a:pt x="1776" y="18692"/>
                    <a:pt x="958" y="19533"/>
                  </a:cubicBezTo>
                  <a:cubicBezTo>
                    <a:pt x="140" y="20375"/>
                    <a:pt x="-351" y="21076"/>
                    <a:pt x="304" y="21287"/>
                  </a:cubicBezTo>
                  <a:cubicBezTo>
                    <a:pt x="958" y="21497"/>
                    <a:pt x="2758" y="21216"/>
                    <a:pt x="6440" y="20515"/>
                  </a:cubicBezTo>
                  <a:cubicBezTo>
                    <a:pt x="10122" y="19814"/>
                    <a:pt x="15685" y="18692"/>
                    <a:pt x="21249" y="17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943100" y="7654263"/>
              <a:ext cx="209550" cy="32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133"/>
                  </a:moveTo>
                  <a:cubicBezTo>
                    <a:pt x="18982" y="-8"/>
                    <a:pt x="16364" y="-148"/>
                    <a:pt x="13309" y="343"/>
                  </a:cubicBezTo>
                  <a:cubicBezTo>
                    <a:pt x="10255" y="834"/>
                    <a:pt x="6764" y="1956"/>
                    <a:pt x="4473" y="3569"/>
                  </a:cubicBezTo>
                  <a:cubicBezTo>
                    <a:pt x="2182" y="5182"/>
                    <a:pt x="1091" y="7286"/>
                    <a:pt x="545" y="9740"/>
                  </a:cubicBezTo>
                  <a:cubicBezTo>
                    <a:pt x="0" y="12195"/>
                    <a:pt x="0" y="15000"/>
                    <a:pt x="0" y="16753"/>
                  </a:cubicBezTo>
                  <a:cubicBezTo>
                    <a:pt x="0" y="18507"/>
                    <a:pt x="0" y="19208"/>
                    <a:pt x="327" y="19839"/>
                  </a:cubicBezTo>
                  <a:cubicBezTo>
                    <a:pt x="655" y="20470"/>
                    <a:pt x="1309" y="21031"/>
                    <a:pt x="3818" y="21242"/>
                  </a:cubicBezTo>
                  <a:cubicBezTo>
                    <a:pt x="6327" y="21452"/>
                    <a:pt x="10691" y="21312"/>
                    <a:pt x="13309" y="21031"/>
                  </a:cubicBezTo>
                  <a:cubicBezTo>
                    <a:pt x="15927" y="20751"/>
                    <a:pt x="16800" y="20330"/>
                    <a:pt x="17673" y="1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993900" y="7821358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206905" y="7622074"/>
              <a:ext cx="269596" cy="39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7" fill="norm" stroke="1" extrusionOk="0">
                  <a:moveTo>
                    <a:pt x="21493" y="1154"/>
                  </a:moveTo>
                  <a:cubicBezTo>
                    <a:pt x="20987" y="699"/>
                    <a:pt x="20481" y="244"/>
                    <a:pt x="19805" y="74"/>
                  </a:cubicBezTo>
                  <a:cubicBezTo>
                    <a:pt x="19130" y="-97"/>
                    <a:pt x="18287" y="17"/>
                    <a:pt x="16262" y="528"/>
                  </a:cubicBezTo>
                  <a:cubicBezTo>
                    <a:pt x="14237" y="1040"/>
                    <a:pt x="11030" y="1949"/>
                    <a:pt x="8668" y="2916"/>
                  </a:cubicBezTo>
                  <a:cubicBezTo>
                    <a:pt x="6305" y="3882"/>
                    <a:pt x="4787" y="4905"/>
                    <a:pt x="4027" y="6042"/>
                  </a:cubicBezTo>
                  <a:cubicBezTo>
                    <a:pt x="3268" y="7179"/>
                    <a:pt x="3268" y="8429"/>
                    <a:pt x="2762" y="10589"/>
                  </a:cubicBezTo>
                  <a:cubicBezTo>
                    <a:pt x="2255" y="12749"/>
                    <a:pt x="1243" y="15819"/>
                    <a:pt x="652" y="17638"/>
                  </a:cubicBezTo>
                  <a:cubicBezTo>
                    <a:pt x="62" y="19457"/>
                    <a:pt x="-107" y="20025"/>
                    <a:pt x="62" y="20537"/>
                  </a:cubicBezTo>
                  <a:cubicBezTo>
                    <a:pt x="230" y="21048"/>
                    <a:pt x="737" y="21503"/>
                    <a:pt x="3268" y="21219"/>
                  </a:cubicBezTo>
                  <a:cubicBezTo>
                    <a:pt x="5799" y="20935"/>
                    <a:pt x="10356" y="19911"/>
                    <a:pt x="14912" y="1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463800" y="7767294"/>
              <a:ext cx="127000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481"/>
                  </a:moveTo>
                  <a:cubicBezTo>
                    <a:pt x="1440" y="695"/>
                    <a:pt x="2880" y="-90"/>
                    <a:pt x="4500" y="8"/>
                  </a:cubicBezTo>
                  <a:cubicBezTo>
                    <a:pt x="6120" y="106"/>
                    <a:pt x="7920" y="1088"/>
                    <a:pt x="10260" y="4132"/>
                  </a:cubicBezTo>
                  <a:cubicBezTo>
                    <a:pt x="12600" y="7175"/>
                    <a:pt x="15480" y="12281"/>
                    <a:pt x="17460" y="15521"/>
                  </a:cubicBezTo>
                  <a:cubicBezTo>
                    <a:pt x="19440" y="18761"/>
                    <a:pt x="20520" y="20135"/>
                    <a:pt x="2160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457450" y="7745158"/>
              <a:ext cx="1905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1833"/>
                    <a:pt x="16320" y="3665"/>
                    <a:pt x="13200" y="6284"/>
                  </a:cubicBezTo>
                  <a:cubicBezTo>
                    <a:pt x="10080" y="8902"/>
                    <a:pt x="6480" y="12305"/>
                    <a:pt x="4200" y="14989"/>
                  </a:cubicBezTo>
                  <a:cubicBezTo>
                    <a:pt x="1920" y="17673"/>
                    <a:pt x="96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635249" y="7929308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698749" y="7646452"/>
              <a:ext cx="98516" cy="11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10" fill="norm" stroke="1" extrusionOk="0">
                  <a:moveTo>
                    <a:pt x="0" y="641"/>
                  </a:moveTo>
                  <a:cubicBezTo>
                    <a:pt x="5515" y="249"/>
                    <a:pt x="11030" y="-144"/>
                    <a:pt x="14936" y="52"/>
                  </a:cubicBezTo>
                  <a:cubicBezTo>
                    <a:pt x="18843" y="249"/>
                    <a:pt x="21140" y="1034"/>
                    <a:pt x="21370" y="3194"/>
                  </a:cubicBezTo>
                  <a:cubicBezTo>
                    <a:pt x="21600" y="5354"/>
                    <a:pt x="19762" y="8889"/>
                    <a:pt x="17923" y="11245"/>
                  </a:cubicBezTo>
                  <a:cubicBezTo>
                    <a:pt x="16085" y="13601"/>
                    <a:pt x="14247" y="14780"/>
                    <a:pt x="11260" y="16351"/>
                  </a:cubicBezTo>
                  <a:cubicBezTo>
                    <a:pt x="8272" y="17921"/>
                    <a:pt x="4136" y="19885"/>
                    <a:pt x="3906" y="20671"/>
                  </a:cubicBezTo>
                  <a:cubicBezTo>
                    <a:pt x="3677" y="21456"/>
                    <a:pt x="7353" y="21063"/>
                    <a:pt x="10340" y="20474"/>
                  </a:cubicBezTo>
                  <a:cubicBezTo>
                    <a:pt x="13328" y="19885"/>
                    <a:pt x="15626" y="19100"/>
                    <a:pt x="17923" y="18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863849" y="7625042"/>
              <a:ext cx="141904" cy="49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4" fill="norm" stroke="1" extrusionOk="0">
                  <a:moveTo>
                    <a:pt x="4765" y="255"/>
                  </a:moveTo>
                  <a:cubicBezTo>
                    <a:pt x="8894" y="162"/>
                    <a:pt x="13024" y="70"/>
                    <a:pt x="15882" y="23"/>
                  </a:cubicBezTo>
                  <a:cubicBezTo>
                    <a:pt x="18741" y="-23"/>
                    <a:pt x="20329" y="-23"/>
                    <a:pt x="20965" y="255"/>
                  </a:cubicBezTo>
                  <a:cubicBezTo>
                    <a:pt x="21600" y="533"/>
                    <a:pt x="21282" y="1089"/>
                    <a:pt x="20329" y="2897"/>
                  </a:cubicBezTo>
                  <a:cubicBezTo>
                    <a:pt x="19376" y="4705"/>
                    <a:pt x="17788" y="7764"/>
                    <a:pt x="16835" y="10684"/>
                  </a:cubicBezTo>
                  <a:cubicBezTo>
                    <a:pt x="15882" y="13604"/>
                    <a:pt x="15565" y="16386"/>
                    <a:pt x="15406" y="18008"/>
                  </a:cubicBezTo>
                  <a:cubicBezTo>
                    <a:pt x="15247" y="19630"/>
                    <a:pt x="15247" y="20094"/>
                    <a:pt x="15088" y="20557"/>
                  </a:cubicBezTo>
                  <a:cubicBezTo>
                    <a:pt x="14929" y="21021"/>
                    <a:pt x="14612" y="21484"/>
                    <a:pt x="12071" y="21531"/>
                  </a:cubicBezTo>
                  <a:cubicBezTo>
                    <a:pt x="9529" y="21577"/>
                    <a:pt x="4765" y="21206"/>
                    <a:pt x="0" y="20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225799" y="7878508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327400" y="7776908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619500" y="7714585"/>
              <a:ext cx="228600" cy="27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4361"/>
                  </a:moveTo>
                  <a:cubicBezTo>
                    <a:pt x="0" y="3206"/>
                    <a:pt x="0" y="2052"/>
                    <a:pt x="1200" y="1145"/>
                  </a:cubicBezTo>
                  <a:cubicBezTo>
                    <a:pt x="2400" y="239"/>
                    <a:pt x="4800" y="-421"/>
                    <a:pt x="6900" y="321"/>
                  </a:cubicBezTo>
                  <a:cubicBezTo>
                    <a:pt x="9000" y="1063"/>
                    <a:pt x="10800" y="3206"/>
                    <a:pt x="10500" y="6174"/>
                  </a:cubicBezTo>
                  <a:cubicBezTo>
                    <a:pt x="10200" y="9142"/>
                    <a:pt x="7800" y="12935"/>
                    <a:pt x="6100" y="15243"/>
                  </a:cubicBezTo>
                  <a:cubicBezTo>
                    <a:pt x="4400" y="17552"/>
                    <a:pt x="3400" y="18376"/>
                    <a:pt x="2600" y="19118"/>
                  </a:cubicBezTo>
                  <a:cubicBezTo>
                    <a:pt x="1800" y="19860"/>
                    <a:pt x="1200" y="20519"/>
                    <a:pt x="1600" y="20849"/>
                  </a:cubicBezTo>
                  <a:cubicBezTo>
                    <a:pt x="2000" y="21179"/>
                    <a:pt x="3400" y="21179"/>
                    <a:pt x="6900" y="20932"/>
                  </a:cubicBezTo>
                  <a:cubicBezTo>
                    <a:pt x="10400" y="20684"/>
                    <a:pt x="16000" y="20190"/>
                    <a:pt x="21600" y="19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938179" y="7632181"/>
              <a:ext cx="189321" cy="33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5" fill="norm" stroke="1" extrusionOk="0">
                  <a:moveTo>
                    <a:pt x="20026" y="1953"/>
                  </a:moveTo>
                  <a:cubicBezTo>
                    <a:pt x="20506" y="1273"/>
                    <a:pt x="20986" y="594"/>
                    <a:pt x="20386" y="255"/>
                  </a:cubicBezTo>
                  <a:cubicBezTo>
                    <a:pt x="19786" y="-85"/>
                    <a:pt x="18106" y="-85"/>
                    <a:pt x="15826" y="255"/>
                  </a:cubicBezTo>
                  <a:cubicBezTo>
                    <a:pt x="13546" y="594"/>
                    <a:pt x="10666" y="1273"/>
                    <a:pt x="8506" y="2700"/>
                  </a:cubicBezTo>
                  <a:cubicBezTo>
                    <a:pt x="6346" y="4126"/>
                    <a:pt x="4906" y="6300"/>
                    <a:pt x="3586" y="8813"/>
                  </a:cubicBezTo>
                  <a:cubicBezTo>
                    <a:pt x="2266" y="11326"/>
                    <a:pt x="1066" y="14179"/>
                    <a:pt x="466" y="16149"/>
                  </a:cubicBezTo>
                  <a:cubicBezTo>
                    <a:pt x="-134" y="18119"/>
                    <a:pt x="-134" y="19206"/>
                    <a:pt x="346" y="19953"/>
                  </a:cubicBezTo>
                  <a:cubicBezTo>
                    <a:pt x="826" y="20700"/>
                    <a:pt x="1786" y="21107"/>
                    <a:pt x="4186" y="21311"/>
                  </a:cubicBezTo>
                  <a:cubicBezTo>
                    <a:pt x="6586" y="21515"/>
                    <a:pt x="10426" y="21515"/>
                    <a:pt x="13546" y="21107"/>
                  </a:cubicBezTo>
                  <a:cubicBezTo>
                    <a:pt x="16666" y="20700"/>
                    <a:pt x="19066" y="19885"/>
                    <a:pt x="21466" y="19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994150" y="7815008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219327" y="7590130"/>
              <a:ext cx="251074" cy="32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68" fill="norm" stroke="1" extrusionOk="0">
                  <a:moveTo>
                    <a:pt x="21351" y="1409"/>
                  </a:moveTo>
                  <a:cubicBezTo>
                    <a:pt x="20811" y="859"/>
                    <a:pt x="20271" y="309"/>
                    <a:pt x="18471" y="102"/>
                  </a:cubicBezTo>
                  <a:cubicBezTo>
                    <a:pt x="16671" y="-104"/>
                    <a:pt x="13611" y="34"/>
                    <a:pt x="11631" y="240"/>
                  </a:cubicBezTo>
                  <a:cubicBezTo>
                    <a:pt x="9651" y="446"/>
                    <a:pt x="8751" y="721"/>
                    <a:pt x="8031" y="1134"/>
                  </a:cubicBezTo>
                  <a:cubicBezTo>
                    <a:pt x="7311" y="1547"/>
                    <a:pt x="6771" y="2097"/>
                    <a:pt x="6411" y="3542"/>
                  </a:cubicBezTo>
                  <a:cubicBezTo>
                    <a:pt x="6051" y="4986"/>
                    <a:pt x="5871" y="7325"/>
                    <a:pt x="4971" y="10077"/>
                  </a:cubicBezTo>
                  <a:cubicBezTo>
                    <a:pt x="4071" y="12828"/>
                    <a:pt x="2451" y="15993"/>
                    <a:pt x="1371" y="17988"/>
                  </a:cubicBezTo>
                  <a:cubicBezTo>
                    <a:pt x="291" y="19983"/>
                    <a:pt x="-249" y="20808"/>
                    <a:pt x="111" y="21152"/>
                  </a:cubicBezTo>
                  <a:cubicBezTo>
                    <a:pt x="471" y="21496"/>
                    <a:pt x="1731" y="21358"/>
                    <a:pt x="4341" y="21221"/>
                  </a:cubicBezTo>
                  <a:cubicBezTo>
                    <a:pt x="6951" y="21083"/>
                    <a:pt x="10911" y="20946"/>
                    <a:pt x="14871" y="20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508500" y="7649908"/>
              <a:ext cx="1270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400"/>
                    <a:pt x="9360" y="8800"/>
                    <a:pt x="12960" y="12400"/>
                  </a:cubicBezTo>
                  <a:cubicBezTo>
                    <a:pt x="16560" y="16000"/>
                    <a:pt x="19080" y="18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495800" y="7624508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229" y="1423"/>
                  </a:cubicBezTo>
                  <a:cubicBezTo>
                    <a:pt x="15429" y="2847"/>
                    <a:pt x="13114" y="5693"/>
                    <a:pt x="10157" y="9293"/>
                  </a:cubicBezTo>
                  <a:cubicBezTo>
                    <a:pt x="7200" y="12893"/>
                    <a:pt x="3600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692649" y="7783258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883149" y="7656258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2234"/>
                    <a:pt x="2700" y="4469"/>
                    <a:pt x="6300" y="8069"/>
                  </a:cubicBezTo>
                  <a:cubicBezTo>
                    <a:pt x="9900" y="11669"/>
                    <a:pt x="15750" y="166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889500" y="7630858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3181"/>
                    <a:pt x="13886" y="6363"/>
                    <a:pt x="10286" y="9963"/>
                  </a:cubicBezTo>
                  <a:cubicBezTo>
                    <a:pt x="6686" y="13563"/>
                    <a:pt x="3343" y="17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067300" y="7778088"/>
              <a:ext cx="88900" cy="12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5199"/>
                  </a:moveTo>
                  <a:cubicBezTo>
                    <a:pt x="1543" y="3399"/>
                    <a:pt x="3086" y="1599"/>
                    <a:pt x="5143" y="699"/>
                  </a:cubicBezTo>
                  <a:cubicBezTo>
                    <a:pt x="7200" y="-201"/>
                    <a:pt x="9771" y="-201"/>
                    <a:pt x="11829" y="519"/>
                  </a:cubicBezTo>
                  <a:cubicBezTo>
                    <a:pt x="13886" y="1239"/>
                    <a:pt x="15429" y="2679"/>
                    <a:pt x="15686" y="4299"/>
                  </a:cubicBezTo>
                  <a:cubicBezTo>
                    <a:pt x="15943" y="5919"/>
                    <a:pt x="14914" y="7719"/>
                    <a:pt x="12600" y="9699"/>
                  </a:cubicBezTo>
                  <a:cubicBezTo>
                    <a:pt x="10286" y="11679"/>
                    <a:pt x="6686" y="13839"/>
                    <a:pt x="4629" y="15819"/>
                  </a:cubicBezTo>
                  <a:cubicBezTo>
                    <a:pt x="2571" y="17799"/>
                    <a:pt x="2057" y="19599"/>
                    <a:pt x="3343" y="20499"/>
                  </a:cubicBezTo>
                  <a:cubicBezTo>
                    <a:pt x="4629" y="21399"/>
                    <a:pt x="7714" y="21399"/>
                    <a:pt x="11057" y="20859"/>
                  </a:cubicBezTo>
                  <a:cubicBezTo>
                    <a:pt x="14400" y="20319"/>
                    <a:pt x="18000" y="19239"/>
                    <a:pt x="21600" y="18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200649" y="7548967"/>
              <a:ext cx="123742" cy="44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68" fill="norm" stroke="1" extrusionOk="0">
                  <a:moveTo>
                    <a:pt x="4320" y="1819"/>
                  </a:moveTo>
                  <a:cubicBezTo>
                    <a:pt x="3960" y="1305"/>
                    <a:pt x="3600" y="791"/>
                    <a:pt x="4320" y="482"/>
                  </a:cubicBezTo>
                  <a:cubicBezTo>
                    <a:pt x="5040" y="174"/>
                    <a:pt x="6840" y="71"/>
                    <a:pt x="8640" y="19"/>
                  </a:cubicBezTo>
                  <a:cubicBezTo>
                    <a:pt x="10440" y="-32"/>
                    <a:pt x="12240" y="-32"/>
                    <a:pt x="14580" y="688"/>
                  </a:cubicBezTo>
                  <a:cubicBezTo>
                    <a:pt x="16920" y="1408"/>
                    <a:pt x="19800" y="2848"/>
                    <a:pt x="20700" y="4957"/>
                  </a:cubicBezTo>
                  <a:cubicBezTo>
                    <a:pt x="21600" y="7065"/>
                    <a:pt x="20520" y="9842"/>
                    <a:pt x="19980" y="12362"/>
                  </a:cubicBezTo>
                  <a:cubicBezTo>
                    <a:pt x="19440" y="14882"/>
                    <a:pt x="19440" y="17145"/>
                    <a:pt x="19260" y="18534"/>
                  </a:cubicBezTo>
                  <a:cubicBezTo>
                    <a:pt x="19080" y="19922"/>
                    <a:pt x="18720" y="20437"/>
                    <a:pt x="15480" y="20797"/>
                  </a:cubicBezTo>
                  <a:cubicBezTo>
                    <a:pt x="12240" y="21157"/>
                    <a:pt x="6120" y="21362"/>
                    <a:pt x="0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515587" y="4743197"/>
              <a:ext cx="215413" cy="20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04" fill="norm" stroke="1" extrusionOk="0">
                  <a:moveTo>
                    <a:pt x="3726" y="4418"/>
                  </a:moveTo>
                  <a:cubicBezTo>
                    <a:pt x="2888" y="3763"/>
                    <a:pt x="2049" y="3109"/>
                    <a:pt x="2783" y="2345"/>
                  </a:cubicBezTo>
                  <a:cubicBezTo>
                    <a:pt x="3517" y="1581"/>
                    <a:pt x="5824" y="709"/>
                    <a:pt x="7711" y="272"/>
                  </a:cubicBezTo>
                  <a:cubicBezTo>
                    <a:pt x="9598" y="-164"/>
                    <a:pt x="11066" y="-164"/>
                    <a:pt x="12010" y="927"/>
                  </a:cubicBezTo>
                  <a:cubicBezTo>
                    <a:pt x="12954" y="2018"/>
                    <a:pt x="13373" y="4200"/>
                    <a:pt x="12220" y="7036"/>
                  </a:cubicBezTo>
                  <a:cubicBezTo>
                    <a:pt x="11066" y="9872"/>
                    <a:pt x="8340" y="13363"/>
                    <a:pt x="6348" y="15436"/>
                  </a:cubicBezTo>
                  <a:cubicBezTo>
                    <a:pt x="4356" y="17509"/>
                    <a:pt x="3097" y="18163"/>
                    <a:pt x="1944" y="18927"/>
                  </a:cubicBezTo>
                  <a:cubicBezTo>
                    <a:pt x="791" y="19691"/>
                    <a:pt x="-258" y="20563"/>
                    <a:pt x="57" y="21000"/>
                  </a:cubicBezTo>
                  <a:cubicBezTo>
                    <a:pt x="371" y="21436"/>
                    <a:pt x="2049" y="21436"/>
                    <a:pt x="5824" y="20781"/>
                  </a:cubicBezTo>
                  <a:cubicBezTo>
                    <a:pt x="9598" y="20127"/>
                    <a:pt x="15470" y="18818"/>
                    <a:pt x="21342" y="17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430235" y="4605383"/>
              <a:ext cx="394424" cy="4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05" fill="norm" stroke="1" extrusionOk="0">
                  <a:moveTo>
                    <a:pt x="15210" y="3109"/>
                  </a:moveTo>
                  <a:cubicBezTo>
                    <a:pt x="14410" y="2013"/>
                    <a:pt x="13610" y="916"/>
                    <a:pt x="12525" y="368"/>
                  </a:cubicBezTo>
                  <a:cubicBezTo>
                    <a:pt x="11439" y="-180"/>
                    <a:pt x="10067" y="-180"/>
                    <a:pt x="8296" y="807"/>
                  </a:cubicBezTo>
                  <a:cubicBezTo>
                    <a:pt x="6525" y="1794"/>
                    <a:pt x="4353" y="3767"/>
                    <a:pt x="2753" y="6179"/>
                  </a:cubicBezTo>
                  <a:cubicBezTo>
                    <a:pt x="1153" y="8592"/>
                    <a:pt x="125" y="11442"/>
                    <a:pt x="10" y="13800"/>
                  </a:cubicBezTo>
                  <a:cubicBezTo>
                    <a:pt x="-104" y="16157"/>
                    <a:pt x="696" y="18021"/>
                    <a:pt x="2639" y="19337"/>
                  </a:cubicBezTo>
                  <a:cubicBezTo>
                    <a:pt x="4582" y="20652"/>
                    <a:pt x="7667" y="21420"/>
                    <a:pt x="10582" y="20981"/>
                  </a:cubicBezTo>
                  <a:cubicBezTo>
                    <a:pt x="13496" y="20543"/>
                    <a:pt x="16239" y="18898"/>
                    <a:pt x="18067" y="16650"/>
                  </a:cubicBezTo>
                  <a:cubicBezTo>
                    <a:pt x="19896" y="14403"/>
                    <a:pt x="20810" y="11552"/>
                    <a:pt x="21153" y="9359"/>
                  </a:cubicBezTo>
                  <a:cubicBezTo>
                    <a:pt x="21496" y="7166"/>
                    <a:pt x="21267" y="5631"/>
                    <a:pt x="19953" y="4809"/>
                  </a:cubicBezTo>
                  <a:cubicBezTo>
                    <a:pt x="18639" y="3986"/>
                    <a:pt x="16239" y="3877"/>
                    <a:pt x="14753" y="3986"/>
                  </a:cubicBezTo>
                  <a:cubicBezTo>
                    <a:pt x="13267" y="4096"/>
                    <a:pt x="12696" y="4425"/>
                    <a:pt x="12125" y="4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195729" y="4634164"/>
              <a:ext cx="212391" cy="37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7" fill="norm" stroke="1" extrusionOk="0">
                  <a:moveTo>
                    <a:pt x="20211" y="1781"/>
                  </a:moveTo>
                  <a:cubicBezTo>
                    <a:pt x="20847" y="1178"/>
                    <a:pt x="21482" y="574"/>
                    <a:pt x="21164" y="273"/>
                  </a:cubicBezTo>
                  <a:cubicBezTo>
                    <a:pt x="20847" y="-29"/>
                    <a:pt x="19576" y="-29"/>
                    <a:pt x="17141" y="31"/>
                  </a:cubicBezTo>
                  <a:cubicBezTo>
                    <a:pt x="14706" y="92"/>
                    <a:pt x="11106" y="212"/>
                    <a:pt x="8776" y="454"/>
                  </a:cubicBezTo>
                  <a:cubicBezTo>
                    <a:pt x="6447" y="695"/>
                    <a:pt x="5388" y="1057"/>
                    <a:pt x="4541" y="1479"/>
                  </a:cubicBezTo>
                  <a:cubicBezTo>
                    <a:pt x="3694" y="1902"/>
                    <a:pt x="3058" y="2384"/>
                    <a:pt x="2741" y="3953"/>
                  </a:cubicBezTo>
                  <a:cubicBezTo>
                    <a:pt x="2423" y="5522"/>
                    <a:pt x="2423" y="8177"/>
                    <a:pt x="2000" y="10892"/>
                  </a:cubicBezTo>
                  <a:cubicBezTo>
                    <a:pt x="1576" y="13607"/>
                    <a:pt x="729" y="16382"/>
                    <a:pt x="306" y="18132"/>
                  </a:cubicBezTo>
                  <a:cubicBezTo>
                    <a:pt x="-118" y="19882"/>
                    <a:pt x="-118" y="20606"/>
                    <a:pt x="411" y="21028"/>
                  </a:cubicBezTo>
                  <a:cubicBezTo>
                    <a:pt x="941" y="21450"/>
                    <a:pt x="2000" y="21571"/>
                    <a:pt x="4435" y="21269"/>
                  </a:cubicBezTo>
                  <a:cubicBezTo>
                    <a:pt x="6870" y="20968"/>
                    <a:pt x="10682" y="20244"/>
                    <a:pt x="13435" y="19339"/>
                  </a:cubicBezTo>
                  <a:cubicBezTo>
                    <a:pt x="16188" y="18434"/>
                    <a:pt x="17882" y="17348"/>
                    <a:pt x="19576" y="16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232650" y="4811458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540571" y="4617502"/>
              <a:ext cx="282630" cy="38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53" fill="norm" stroke="1" extrusionOk="0">
                  <a:moveTo>
                    <a:pt x="21523" y="193"/>
                  </a:moveTo>
                  <a:cubicBezTo>
                    <a:pt x="17010" y="75"/>
                    <a:pt x="12496" y="-44"/>
                    <a:pt x="9836" y="15"/>
                  </a:cubicBezTo>
                  <a:cubicBezTo>
                    <a:pt x="7177" y="75"/>
                    <a:pt x="6371" y="312"/>
                    <a:pt x="5645" y="609"/>
                  </a:cubicBezTo>
                  <a:cubicBezTo>
                    <a:pt x="4920" y="905"/>
                    <a:pt x="4275" y="1261"/>
                    <a:pt x="3872" y="2211"/>
                  </a:cubicBezTo>
                  <a:cubicBezTo>
                    <a:pt x="3469" y="3160"/>
                    <a:pt x="3308" y="4703"/>
                    <a:pt x="3389" y="6721"/>
                  </a:cubicBezTo>
                  <a:cubicBezTo>
                    <a:pt x="3469" y="8738"/>
                    <a:pt x="3792" y="11231"/>
                    <a:pt x="3711" y="12892"/>
                  </a:cubicBezTo>
                  <a:cubicBezTo>
                    <a:pt x="3630" y="14554"/>
                    <a:pt x="3147" y="15385"/>
                    <a:pt x="2260" y="16690"/>
                  </a:cubicBezTo>
                  <a:cubicBezTo>
                    <a:pt x="1374" y="17996"/>
                    <a:pt x="84" y="19776"/>
                    <a:pt x="4" y="20666"/>
                  </a:cubicBezTo>
                  <a:cubicBezTo>
                    <a:pt x="-77" y="21556"/>
                    <a:pt x="1051" y="21556"/>
                    <a:pt x="2986" y="21319"/>
                  </a:cubicBezTo>
                  <a:cubicBezTo>
                    <a:pt x="4920" y="21081"/>
                    <a:pt x="7660" y="20607"/>
                    <a:pt x="10401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852833" y="4676255"/>
              <a:ext cx="148168" cy="31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1842"/>
                  </a:moveTo>
                  <a:cubicBezTo>
                    <a:pt x="20674" y="1126"/>
                    <a:pt x="19749" y="411"/>
                    <a:pt x="18514" y="125"/>
                  </a:cubicBezTo>
                  <a:cubicBezTo>
                    <a:pt x="17280" y="-161"/>
                    <a:pt x="15737" y="-18"/>
                    <a:pt x="13114" y="1198"/>
                  </a:cubicBezTo>
                  <a:cubicBezTo>
                    <a:pt x="10491" y="2414"/>
                    <a:pt x="6789" y="4703"/>
                    <a:pt x="4166" y="7635"/>
                  </a:cubicBezTo>
                  <a:cubicBezTo>
                    <a:pt x="1543" y="10567"/>
                    <a:pt x="0" y="14144"/>
                    <a:pt x="0" y="16575"/>
                  </a:cubicBezTo>
                  <a:cubicBezTo>
                    <a:pt x="0" y="19007"/>
                    <a:pt x="1543" y="20295"/>
                    <a:pt x="4011" y="20867"/>
                  </a:cubicBezTo>
                  <a:cubicBezTo>
                    <a:pt x="6480" y="21439"/>
                    <a:pt x="9874" y="21296"/>
                    <a:pt x="13269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096250" y="4709858"/>
              <a:ext cx="165100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2492" y="4082"/>
                    <a:pt x="4985" y="8164"/>
                    <a:pt x="7754" y="11480"/>
                  </a:cubicBezTo>
                  <a:cubicBezTo>
                    <a:pt x="10523" y="14797"/>
                    <a:pt x="13569" y="17348"/>
                    <a:pt x="15646" y="18964"/>
                  </a:cubicBezTo>
                  <a:cubicBezTo>
                    <a:pt x="17723" y="20580"/>
                    <a:pt x="18831" y="21260"/>
                    <a:pt x="19662" y="21430"/>
                  </a:cubicBezTo>
                  <a:cubicBezTo>
                    <a:pt x="20492" y="21600"/>
                    <a:pt x="21046" y="21260"/>
                    <a:pt x="21600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103779" y="4703508"/>
              <a:ext cx="18297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979" y="320"/>
                    <a:pt x="16496" y="640"/>
                    <a:pt x="13393" y="2400"/>
                  </a:cubicBezTo>
                  <a:cubicBezTo>
                    <a:pt x="10290" y="4160"/>
                    <a:pt x="6565" y="7360"/>
                    <a:pt x="4207" y="10240"/>
                  </a:cubicBezTo>
                  <a:cubicBezTo>
                    <a:pt x="1848" y="13120"/>
                    <a:pt x="855" y="15680"/>
                    <a:pt x="359" y="17520"/>
                  </a:cubicBezTo>
                  <a:cubicBezTo>
                    <a:pt x="-138" y="19360"/>
                    <a:pt x="-138" y="20480"/>
                    <a:pt x="483" y="21040"/>
                  </a:cubicBezTo>
                  <a:cubicBezTo>
                    <a:pt x="1103" y="21600"/>
                    <a:pt x="2345" y="21600"/>
                    <a:pt x="35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302535" y="4900358"/>
              <a:ext cx="2231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255"/>
                    <a:pt x="1066" y="8509"/>
                    <a:pt x="84" y="12109"/>
                  </a:cubicBezTo>
                  <a:cubicBezTo>
                    <a:pt x="-898" y="15709"/>
                    <a:pt x="6957" y="18655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407400" y="487495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489950" y="4767008"/>
              <a:ext cx="31750" cy="2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1440" y="5302"/>
                    <a:pt x="2880" y="10604"/>
                    <a:pt x="4320" y="13745"/>
                  </a:cubicBezTo>
                  <a:cubicBezTo>
                    <a:pt x="5760" y="16887"/>
                    <a:pt x="7200" y="17869"/>
                    <a:pt x="9360" y="18851"/>
                  </a:cubicBezTo>
                  <a:cubicBezTo>
                    <a:pt x="11520" y="19833"/>
                    <a:pt x="14400" y="20815"/>
                    <a:pt x="16560" y="21207"/>
                  </a:cubicBezTo>
                  <a:cubicBezTo>
                    <a:pt x="18720" y="21600"/>
                    <a:pt x="20160" y="21404"/>
                    <a:pt x="21600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604249" y="4754308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760"/>
                    <a:pt x="12800" y="11520"/>
                    <a:pt x="16400" y="15120"/>
                  </a:cubicBezTo>
                  <a:cubicBezTo>
                    <a:pt x="20000" y="18720"/>
                    <a:pt x="20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648649" y="4767008"/>
              <a:ext cx="12070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5650" y="4062"/>
                    <a:pt x="10064" y="8123"/>
                    <a:pt x="6339" y="11262"/>
                  </a:cubicBezTo>
                  <a:cubicBezTo>
                    <a:pt x="2615" y="14400"/>
                    <a:pt x="753" y="16615"/>
                    <a:pt x="195" y="18185"/>
                  </a:cubicBezTo>
                  <a:cubicBezTo>
                    <a:pt x="-364" y="19754"/>
                    <a:pt x="381" y="20677"/>
                    <a:pt x="11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835199" y="4913422"/>
              <a:ext cx="169101" cy="9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48" fill="norm" stroke="1" extrusionOk="0">
                  <a:moveTo>
                    <a:pt x="504" y="1328"/>
                  </a:moveTo>
                  <a:cubicBezTo>
                    <a:pt x="1837" y="389"/>
                    <a:pt x="3171" y="-550"/>
                    <a:pt x="4104" y="389"/>
                  </a:cubicBezTo>
                  <a:cubicBezTo>
                    <a:pt x="5037" y="1328"/>
                    <a:pt x="5571" y="4146"/>
                    <a:pt x="5037" y="6963"/>
                  </a:cubicBezTo>
                  <a:cubicBezTo>
                    <a:pt x="4504" y="9780"/>
                    <a:pt x="2904" y="12598"/>
                    <a:pt x="1704" y="14946"/>
                  </a:cubicBezTo>
                  <a:cubicBezTo>
                    <a:pt x="504" y="17293"/>
                    <a:pt x="-296" y="19172"/>
                    <a:pt x="104" y="20111"/>
                  </a:cubicBezTo>
                  <a:cubicBezTo>
                    <a:pt x="504" y="21050"/>
                    <a:pt x="2104" y="21050"/>
                    <a:pt x="5837" y="20346"/>
                  </a:cubicBezTo>
                  <a:cubicBezTo>
                    <a:pt x="9571" y="19641"/>
                    <a:pt x="15437" y="18233"/>
                    <a:pt x="21304" y="16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959849" y="4690808"/>
              <a:ext cx="1345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0" y="0"/>
                  </a:moveTo>
                  <a:cubicBezTo>
                    <a:pt x="6125" y="1768"/>
                    <a:pt x="12251" y="3537"/>
                    <a:pt x="16119" y="5937"/>
                  </a:cubicBezTo>
                  <a:cubicBezTo>
                    <a:pt x="19988" y="8337"/>
                    <a:pt x="21600" y="11368"/>
                    <a:pt x="19666" y="14084"/>
                  </a:cubicBezTo>
                  <a:cubicBezTo>
                    <a:pt x="17731" y="16800"/>
                    <a:pt x="12251" y="19200"/>
                    <a:pt x="67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150350" y="4580656"/>
              <a:ext cx="107950" cy="12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4774"/>
                  </a:moveTo>
                  <a:cubicBezTo>
                    <a:pt x="847" y="2944"/>
                    <a:pt x="1694" y="1113"/>
                    <a:pt x="3176" y="381"/>
                  </a:cubicBezTo>
                  <a:cubicBezTo>
                    <a:pt x="4659" y="-351"/>
                    <a:pt x="6776" y="15"/>
                    <a:pt x="8259" y="1113"/>
                  </a:cubicBezTo>
                  <a:cubicBezTo>
                    <a:pt x="9741" y="2212"/>
                    <a:pt x="10588" y="4042"/>
                    <a:pt x="10165" y="6788"/>
                  </a:cubicBezTo>
                  <a:cubicBezTo>
                    <a:pt x="9741" y="9534"/>
                    <a:pt x="8047" y="13195"/>
                    <a:pt x="6565" y="15757"/>
                  </a:cubicBezTo>
                  <a:cubicBezTo>
                    <a:pt x="5082" y="18320"/>
                    <a:pt x="3812" y="19785"/>
                    <a:pt x="4235" y="20517"/>
                  </a:cubicBezTo>
                  <a:cubicBezTo>
                    <a:pt x="4659" y="21249"/>
                    <a:pt x="6776" y="21249"/>
                    <a:pt x="9953" y="20883"/>
                  </a:cubicBezTo>
                  <a:cubicBezTo>
                    <a:pt x="13129" y="20517"/>
                    <a:pt x="17365" y="19785"/>
                    <a:pt x="21600" y="19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182100" y="4519722"/>
              <a:ext cx="249368" cy="57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86" fill="norm" stroke="1" extrusionOk="0">
                  <a:moveTo>
                    <a:pt x="10891" y="1648"/>
                  </a:moveTo>
                  <a:cubicBezTo>
                    <a:pt x="10891" y="1252"/>
                    <a:pt x="10891" y="856"/>
                    <a:pt x="11435" y="579"/>
                  </a:cubicBezTo>
                  <a:cubicBezTo>
                    <a:pt x="11980" y="302"/>
                    <a:pt x="13069" y="144"/>
                    <a:pt x="14339" y="65"/>
                  </a:cubicBezTo>
                  <a:cubicBezTo>
                    <a:pt x="15610" y="-14"/>
                    <a:pt x="17062" y="-14"/>
                    <a:pt x="18242" y="26"/>
                  </a:cubicBezTo>
                  <a:cubicBezTo>
                    <a:pt x="19422" y="65"/>
                    <a:pt x="20329" y="144"/>
                    <a:pt x="20874" y="382"/>
                  </a:cubicBezTo>
                  <a:cubicBezTo>
                    <a:pt x="21418" y="619"/>
                    <a:pt x="21600" y="1015"/>
                    <a:pt x="21055" y="2083"/>
                  </a:cubicBezTo>
                  <a:cubicBezTo>
                    <a:pt x="20511" y="3151"/>
                    <a:pt x="19240" y="4891"/>
                    <a:pt x="18424" y="6870"/>
                  </a:cubicBezTo>
                  <a:cubicBezTo>
                    <a:pt x="17607" y="8848"/>
                    <a:pt x="17244" y="11063"/>
                    <a:pt x="17516" y="13120"/>
                  </a:cubicBezTo>
                  <a:cubicBezTo>
                    <a:pt x="17788" y="15177"/>
                    <a:pt x="18696" y="17076"/>
                    <a:pt x="19240" y="18223"/>
                  </a:cubicBezTo>
                  <a:cubicBezTo>
                    <a:pt x="19785" y="19371"/>
                    <a:pt x="19966" y="19766"/>
                    <a:pt x="18696" y="20083"/>
                  </a:cubicBezTo>
                  <a:cubicBezTo>
                    <a:pt x="17425" y="20399"/>
                    <a:pt x="14703" y="20637"/>
                    <a:pt x="11345" y="20874"/>
                  </a:cubicBezTo>
                  <a:cubicBezTo>
                    <a:pt x="7987" y="21111"/>
                    <a:pt x="3993" y="21349"/>
                    <a:pt x="0" y="21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899649" y="4887658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400"/>
                    <a:pt x="6646" y="4800"/>
                    <a:pt x="10246" y="8400"/>
                  </a:cubicBezTo>
                  <a:cubicBezTo>
                    <a:pt x="13846" y="12000"/>
                    <a:pt x="17723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867900" y="4976558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8000"/>
                    <a:pt x="10697" y="14400"/>
                    <a:pt x="14297" y="10800"/>
                  </a:cubicBezTo>
                  <a:cubicBezTo>
                    <a:pt x="17897" y="7200"/>
                    <a:pt x="1974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300598" y="4729851"/>
              <a:ext cx="215003" cy="30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2" fill="norm" stroke="1" extrusionOk="0">
                  <a:moveTo>
                    <a:pt x="21510" y="1266"/>
                  </a:moveTo>
                  <a:cubicBezTo>
                    <a:pt x="20875" y="674"/>
                    <a:pt x="20239" y="82"/>
                    <a:pt x="17592" y="8"/>
                  </a:cubicBezTo>
                  <a:cubicBezTo>
                    <a:pt x="14945" y="-66"/>
                    <a:pt x="10286" y="378"/>
                    <a:pt x="7534" y="822"/>
                  </a:cubicBezTo>
                  <a:cubicBezTo>
                    <a:pt x="4781" y="1266"/>
                    <a:pt x="3934" y="1709"/>
                    <a:pt x="3510" y="2301"/>
                  </a:cubicBezTo>
                  <a:cubicBezTo>
                    <a:pt x="3086" y="2893"/>
                    <a:pt x="3086" y="3633"/>
                    <a:pt x="2769" y="5778"/>
                  </a:cubicBezTo>
                  <a:cubicBezTo>
                    <a:pt x="2451" y="7923"/>
                    <a:pt x="1816" y="11474"/>
                    <a:pt x="1286" y="13693"/>
                  </a:cubicBezTo>
                  <a:cubicBezTo>
                    <a:pt x="757" y="15912"/>
                    <a:pt x="334" y="16800"/>
                    <a:pt x="122" y="17835"/>
                  </a:cubicBezTo>
                  <a:cubicBezTo>
                    <a:pt x="-90" y="18871"/>
                    <a:pt x="-90" y="20055"/>
                    <a:pt x="651" y="20720"/>
                  </a:cubicBezTo>
                  <a:cubicBezTo>
                    <a:pt x="1392" y="21386"/>
                    <a:pt x="2875" y="21534"/>
                    <a:pt x="6051" y="21164"/>
                  </a:cubicBezTo>
                  <a:cubicBezTo>
                    <a:pt x="9228" y="20794"/>
                    <a:pt x="14098" y="19907"/>
                    <a:pt x="16851" y="19093"/>
                  </a:cubicBezTo>
                  <a:cubicBezTo>
                    <a:pt x="19604" y="18279"/>
                    <a:pt x="20239" y="17539"/>
                    <a:pt x="20875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318749" y="488765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579843" y="4685401"/>
              <a:ext cx="259607" cy="36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12" fill="norm" stroke="1" extrusionOk="0">
                  <a:moveTo>
                    <a:pt x="21365" y="693"/>
                  </a:moveTo>
                  <a:cubicBezTo>
                    <a:pt x="18404" y="319"/>
                    <a:pt x="15442" y="-56"/>
                    <a:pt x="13091" y="6"/>
                  </a:cubicBezTo>
                  <a:cubicBezTo>
                    <a:pt x="10739" y="69"/>
                    <a:pt x="8997" y="568"/>
                    <a:pt x="7778" y="1442"/>
                  </a:cubicBezTo>
                  <a:cubicBezTo>
                    <a:pt x="6559" y="2316"/>
                    <a:pt x="5862" y="3565"/>
                    <a:pt x="4991" y="5937"/>
                  </a:cubicBezTo>
                  <a:cubicBezTo>
                    <a:pt x="4120" y="8309"/>
                    <a:pt x="3075" y="11805"/>
                    <a:pt x="2291" y="14178"/>
                  </a:cubicBezTo>
                  <a:cubicBezTo>
                    <a:pt x="1507" y="16550"/>
                    <a:pt x="984" y="17798"/>
                    <a:pt x="549" y="18860"/>
                  </a:cubicBezTo>
                  <a:cubicBezTo>
                    <a:pt x="113" y="19921"/>
                    <a:pt x="-235" y="20795"/>
                    <a:pt x="200" y="21169"/>
                  </a:cubicBezTo>
                  <a:cubicBezTo>
                    <a:pt x="636" y="21544"/>
                    <a:pt x="1855" y="21419"/>
                    <a:pt x="4817" y="21232"/>
                  </a:cubicBezTo>
                  <a:cubicBezTo>
                    <a:pt x="7778" y="21045"/>
                    <a:pt x="12481" y="20795"/>
                    <a:pt x="15181" y="20608"/>
                  </a:cubicBezTo>
                  <a:cubicBezTo>
                    <a:pt x="17881" y="20420"/>
                    <a:pt x="18578" y="20295"/>
                    <a:pt x="19275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909775" y="4703508"/>
              <a:ext cx="190026" cy="26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5" fill="norm" stroke="1" extrusionOk="0">
                  <a:moveTo>
                    <a:pt x="14188" y="2025"/>
                  </a:moveTo>
                  <a:cubicBezTo>
                    <a:pt x="15375" y="1012"/>
                    <a:pt x="16562" y="0"/>
                    <a:pt x="17155" y="0"/>
                  </a:cubicBezTo>
                  <a:cubicBezTo>
                    <a:pt x="17749" y="0"/>
                    <a:pt x="17749" y="1012"/>
                    <a:pt x="15731" y="3628"/>
                  </a:cubicBezTo>
                  <a:cubicBezTo>
                    <a:pt x="13713" y="6244"/>
                    <a:pt x="9678" y="10462"/>
                    <a:pt x="6830" y="13331"/>
                  </a:cubicBezTo>
                  <a:cubicBezTo>
                    <a:pt x="3982" y="16200"/>
                    <a:pt x="2320" y="17719"/>
                    <a:pt x="1252" y="18900"/>
                  </a:cubicBezTo>
                  <a:cubicBezTo>
                    <a:pt x="184" y="20081"/>
                    <a:pt x="-291" y="20925"/>
                    <a:pt x="184" y="21262"/>
                  </a:cubicBezTo>
                  <a:cubicBezTo>
                    <a:pt x="658" y="21600"/>
                    <a:pt x="2083" y="21431"/>
                    <a:pt x="5762" y="20588"/>
                  </a:cubicBezTo>
                  <a:cubicBezTo>
                    <a:pt x="9441" y="19744"/>
                    <a:pt x="15375" y="18225"/>
                    <a:pt x="21309" y="16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1033782" y="4862258"/>
              <a:ext cx="3426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1029"/>
                    <a:pt x="7864" y="2057"/>
                    <a:pt x="4052" y="5271"/>
                  </a:cubicBezTo>
                  <a:cubicBezTo>
                    <a:pt x="241" y="8486"/>
                    <a:pt x="-1030" y="13886"/>
                    <a:pt x="876" y="16971"/>
                  </a:cubicBezTo>
                  <a:cubicBezTo>
                    <a:pt x="2782" y="20057"/>
                    <a:pt x="7864" y="20829"/>
                    <a:pt x="129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1214099" y="4798758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880"/>
                    <a:pt x="3927" y="5760"/>
                    <a:pt x="6709" y="9090"/>
                  </a:cubicBezTo>
                  <a:cubicBezTo>
                    <a:pt x="9491" y="12420"/>
                    <a:pt x="13091" y="16200"/>
                    <a:pt x="15709" y="18360"/>
                  </a:cubicBezTo>
                  <a:cubicBezTo>
                    <a:pt x="18327" y="20520"/>
                    <a:pt x="19964" y="210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184366" y="4805108"/>
              <a:ext cx="1630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6905" y="2400"/>
                    <a:pt x="12474" y="4800"/>
                    <a:pt x="8874" y="7650"/>
                  </a:cubicBezTo>
                  <a:cubicBezTo>
                    <a:pt x="5274" y="10500"/>
                    <a:pt x="2505" y="13800"/>
                    <a:pt x="1121" y="16125"/>
                  </a:cubicBezTo>
                  <a:cubicBezTo>
                    <a:pt x="-264" y="18450"/>
                    <a:pt x="-264" y="19800"/>
                    <a:pt x="567" y="20550"/>
                  </a:cubicBezTo>
                  <a:cubicBezTo>
                    <a:pt x="1398" y="21300"/>
                    <a:pt x="3059" y="21450"/>
                    <a:pt x="47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379563" y="5008308"/>
              <a:ext cx="3138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635"/>
                    <a:pt x="3818" y="11270"/>
                    <a:pt x="1118" y="14870"/>
                  </a:cubicBezTo>
                  <a:cubicBezTo>
                    <a:pt x="-1582" y="18470"/>
                    <a:pt x="1118" y="2003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410950" y="4713215"/>
              <a:ext cx="184150" cy="12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509"/>
                  </a:moveTo>
                  <a:cubicBezTo>
                    <a:pt x="1241" y="149"/>
                    <a:pt x="2483" y="-211"/>
                    <a:pt x="4221" y="149"/>
                  </a:cubicBezTo>
                  <a:cubicBezTo>
                    <a:pt x="5959" y="509"/>
                    <a:pt x="8193" y="1589"/>
                    <a:pt x="9434" y="3209"/>
                  </a:cubicBezTo>
                  <a:cubicBezTo>
                    <a:pt x="10676" y="4829"/>
                    <a:pt x="10924" y="6989"/>
                    <a:pt x="10428" y="9149"/>
                  </a:cubicBezTo>
                  <a:cubicBezTo>
                    <a:pt x="9931" y="11309"/>
                    <a:pt x="8690" y="13469"/>
                    <a:pt x="7324" y="15269"/>
                  </a:cubicBezTo>
                  <a:cubicBezTo>
                    <a:pt x="5959" y="17069"/>
                    <a:pt x="4469" y="18509"/>
                    <a:pt x="4469" y="19589"/>
                  </a:cubicBezTo>
                  <a:cubicBezTo>
                    <a:pt x="4469" y="20669"/>
                    <a:pt x="5959" y="21389"/>
                    <a:pt x="9062" y="20849"/>
                  </a:cubicBezTo>
                  <a:cubicBezTo>
                    <a:pt x="12166" y="20309"/>
                    <a:pt x="16883" y="18509"/>
                    <a:pt x="21600" y="16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576049" y="4672552"/>
              <a:ext cx="138975" cy="44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95" fill="norm" stroke="1" extrusionOk="0">
                  <a:moveTo>
                    <a:pt x="6873" y="2407"/>
                  </a:moveTo>
                  <a:cubicBezTo>
                    <a:pt x="6545" y="1898"/>
                    <a:pt x="6218" y="1388"/>
                    <a:pt x="6873" y="981"/>
                  </a:cubicBezTo>
                  <a:cubicBezTo>
                    <a:pt x="7527" y="573"/>
                    <a:pt x="9164" y="268"/>
                    <a:pt x="11127" y="115"/>
                  </a:cubicBezTo>
                  <a:cubicBezTo>
                    <a:pt x="13091" y="-38"/>
                    <a:pt x="15382" y="-38"/>
                    <a:pt x="17182" y="115"/>
                  </a:cubicBezTo>
                  <a:cubicBezTo>
                    <a:pt x="18982" y="268"/>
                    <a:pt x="20291" y="573"/>
                    <a:pt x="20945" y="1337"/>
                  </a:cubicBezTo>
                  <a:cubicBezTo>
                    <a:pt x="21600" y="2102"/>
                    <a:pt x="21600" y="3324"/>
                    <a:pt x="21273" y="5311"/>
                  </a:cubicBezTo>
                  <a:cubicBezTo>
                    <a:pt x="20945" y="7298"/>
                    <a:pt x="20291" y="10049"/>
                    <a:pt x="19473" y="12392"/>
                  </a:cubicBezTo>
                  <a:cubicBezTo>
                    <a:pt x="18655" y="14736"/>
                    <a:pt x="17673" y="16671"/>
                    <a:pt x="17182" y="18098"/>
                  </a:cubicBezTo>
                  <a:cubicBezTo>
                    <a:pt x="16691" y="19524"/>
                    <a:pt x="16691" y="20441"/>
                    <a:pt x="15873" y="20951"/>
                  </a:cubicBezTo>
                  <a:cubicBezTo>
                    <a:pt x="15055" y="21460"/>
                    <a:pt x="13418" y="21562"/>
                    <a:pt x="10636" y="21460"/>
                  </a:cubicBezTo>
                  <a:cubicBezTo>
                    <a:pt x="7855" y="21358"/>
                    <a:pt x="3927" y="21053"/>
                    <a:pt x="0" y="20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7778750" y="5794486"/>
              <a:ext cx="2476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23" y="11040"/>
                    <a:pt x="11446" y="1783"/>
                    <a:pt x="15046" y="240"/>
                  </a:cubicBezTo>
                  <a:cubicBezTo>
                    <a:pt x="18646" y="-1303"/>
                    <a:pt x="2012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791450" y="5929058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204681" y="5694108"/>
              <a:ext cx="139219" cy="30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42" fill="norm" stroke="1" extrusionOk="0">
                  <a:moveTo>
                    <a:pt x="11532" y="0"/>
                  </a:moveTo>
                  <a:cubicBezTo>
                    <a:pt x="9598" y="4882"/>
                    <a:pt x="7664" y="9764"/>
                    <a:pt x="6213" y="12575"/>
                  </a:cubicBezTo>
                  <a:cubicBezTo>
                    <a:pt x="4762" y="15386"/>
                    <a:pt x="3795" y="16126"/>
                    <a:pt x="2505" y="17384"/>
                  </a:cubicBezTo>
                  <a:cubicBezTo>
                    <a:pt x="1216" y="18641"/>
                    <a:pt x="-396" y="20416"/>
                    <a:pt x="88" y="21008"/>
                  </a:cubicBezTo>
                  <a:cubicBezTo>
                    <a:pt x="571" y="21600"/>
                    <a:pt x="3150" y="21008"/>
                    <a:pt x="7019" y="19899"/>
                  </a:cubicBezTo>
                  <a:cubicBezTo>
                    <a:pt x="10888" y="18789"/>
                    <a:pt x="16046" y="17162"/>
                    <a:pt x="21204" y="15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286750" y="5884608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473016" y="5669414"/>
              <a:ext cx="207435" cy="36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325"/>
                  </a:moveTo>
                  <a:cubicBezTo>
                    <a:pt x="19396" y="81"/>
                    <a:pt x="17192" y="-163"/>
                    <a:pt x="14327" y="142"/>
                  </a:cubicBezTo>
                  <a:cubicBezTo>
                    <a:pt x="11461" y="447"/>
                    <a:pt x="7935" y="1301"/>
                    <a:pt x="5510" y="2217"/>
                  </a:cubicBezTo>
                  <a:cubicBezTo>
                    <a:pt x="3086" y="3132"/>
                    <a:pt x="1763" y="4108"/>
                    <a:pt x="992" y="5756"/>
                  </a:cubicBezTo>
                  <a:cubicBezTo>
                    <a:pt x="220" y="7403"/>
                    <a:pt x="0" y="9722"/>
                    <a:pt x="0" y="12101"/>
                  </a:cubicBezTo>
                  <a:cubicBezTo>
                    <a:pt x="0" y="14481"/>
                    <a:pt x="220" y="16922"/>
                    <a:pt x="331" y="18447"/>
                  </a:cubicBezTo>
                  <a:cubicBezTo>
                    <a:pt x="441" y="19973"/>
                    <a:pt x="441" y="20583"/>
                    <a:pt x="1102" y="20949"/>
                  </a:cubicBezTo>
                  <a:cubicBezTo>
                    <a:pt x="1763" y="21315"/>
                    <a:pt x="3086" y="21437"/>
                    <a:pt x="6171" y="21010"/>
                  </a:cubicBezTo>
                  <a:cubicBezTo>
                    <a:pt x="9257" y="20583"/>
                    <a:pt x="14106" y="19606"/>
                    <a:pt x="18955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509000" y="5865558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747497" y="5669203"/>
              <a:ext cx="212354" cy="32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5" fill="norm" stroke="1" extrusionOk="0">
                  <a:moveTo>
                    <a:pt x="21455" y="2031"/>
                  </a:moveTo>
                  <a:cubicBezTo>
                    <a:pt x="19530" y="1206"/>
                    <a:pt x="17605" y="380"/>
                    <a:pt x="15574" y="105"/>
                  </a:cubicBezTo>
                  <a:cubicBezTo>
                    <a:pt x="13542" y="-170"/>
                    <a:pt x="11404" y="105"/>
                    <a:pt x="9479" y="793"/>
                  </a:cubicBezTo>
                  <a:cubicBezTo>
                    <a:pt x="7554" y="1481"/>
                    <a:pt x="5843" y="2582"/>
                    <a:pt x="4560" y="4301"/>
                  </a:cubicBezTo>
                  <a:cubicBezTo>
                    <a:pt x="3277" y="6021"/>
                    <a:pt x="2421" y="8360"/>
                    <a:pt x="1673" y="10974"/>
                  </a:cubicBezTo>
                  <a:cubicBezTo>
                    <a:pt x="924" y="13588"/>
                    <a:pt x="283" y="16477"/>
                    <a:pt x="69" y="18266"/>
                  </a:cubicBezTo>
                  <a:cubicBezTo>
                    <a:pt x="-145" y="20054"/>
                    <a:pt x="69" y="20742"/>
                    <a:pt x="1673" y="21086"/>
                  </a:cubicBezTo>
                  <a:cubicBezTo>
                    <a:pt x="3277" y="21430"/>
                    <a:pt x="6271" y="21430"/>
                    <a:pt x="8944" y="21224"/>
                  </a:cubicBezTo>
                  <a:cubicBezTo>
                    <a:pt x="11617" y="21017"/>
                    <a:pt x="13970" y="20605"/>
                    <a:pt x="16322" y="20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959850" y="5751258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400"/>
                    <a:pt x="8308" y="8800"/>
                    <a:pt x="11908" y="12400"/>
                  </a:cubicBezTo>
                  <a:cubicBezTo>
                    <a:pt x="15508" y="16000"/>
                    <a:pt x="18554" y="18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985250" y="5770308"/>
              <a:ext cx="184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0"/>
                    <a:pt x="16634" y="0"/>
                    <a:pt x="13779" y="1846"/>
                  </a:cubicBezTo>
                  <a:cubicBezTo>
                    <a:pt x="10924" y="3692"/>
                    <a:pt x="7697" y="7385"/>
                    <a:pt x="5338" y="10985"/>
                  </a:cubicBezTo>
                  <a:cubicBezTo>
                    <a:pt x="2979" y="14585"/>
                    <a:pt x="1490" y="180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124950" y="5935408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201150" y="5672541"/>
              <a:ext cx="120650" cy="12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3668"/>
                  </a:moveTo>
                  <a:cubicBezTo>
                    <a:pt x="1137" y="2228"/>
                    <a:pt x="2274" y="788"/>
                    <a:pt x="3789" y="248"/>
                  </a:cubicBezTo>
                  <a:cubicBezTo>
                    <a:pt x="5305" y="-292"/>
                    <a:pt x="7200" y="68"/>
                    <a:pt x="8337" y="1148"/>
                  </a:cubicBezTo>
                  <a:cubicBezTo>
                    <a:pt x="9474" y="2228"/>
                    <a:pt x="9853" y="4028"/>
                    <a:pt x="9474" y="6548"/>
                  </a:cubicBezTo>
                  <a:cubicBezTo>
                    <a:pt x="9095" y="9068"/>
                    <a:pt x="7958" y="12308"/>
                    <a:pt x="6632" y="14648"/>
                  </a:cubicBezTo>
                  <a:cubicBezTo>
                    <a:pt x="5305" y="16988"/>
                    <a:pt x="3789" y="18428"/>
                    <a:pt x="3979" y="19508"/>
                  </a:cubicBezTo>
                  <a:cubicBezTo>
                    <a:pt x="4168" y="20588"/>
                    <a:pt x="6063" y="21308"/>
                    <a:pt x="9284" y="20768"/>
                  </a:cubicBezTo>
                  <a:cubicBezTo>
                    <a:pt x="12505" y="20228"/>
                    <a:pt x="17053" y="18428"/>
                    <a:pt x="21600" y="16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283700" y="5666264"/>
              <a:ext cx="179376" cy="43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7" fill="norm" stroke="1" extrusionOk="0">
                  <a:moveTo>
                    <a:pt x="9795" y="1670"/>
                  </a:moveTo>
                  <a:cubicBezTo>
                    <a:pt x="10549" y="1257"/>
                    <a:pt x="11302" y="843"/>
                    <a:pt x="12307" y="585"/>
                  </a:cubicBezTo>
                  <a:cubicBezTo>
                    <a:pt x="13312" y="326"/>
                    <a:pt x="14567" y="223"/>
                    <a:pt x="16074" y="120"/>
                  </a:cubicBezTo>
                  <a:cubicBezTo>
                    <a:pt x="17581" y="16"/>
                    <a:pt x="19340" y="-87"/>
                    <a:pt x="20344" y="120"/>
                  </a:cubicBezTo>
                  <a:cubicBezTo>
                    <a:pt x="21349" y="326"/>
                    <a:pt x="21600" y="843"/>
                    <a:pt x="20847" y="2910"/>
                  </a:cubicBezTo>
                  <a:cubicBezTo>
                    <a:pt x="20093" y="4977"/>
                    <a:pt x="18335" y="8594"/>
                    <a:pt x="17456" y="11540"/>
                  </a:cubicBezTo>
                  <a:cubicBezTo>
                    <a:pt x="16577" y="14485"/>
                    <a:pt x="16577" y="16759"/>
                    <a:pt x="16702" y="18206"/>
                  </a:cubicBezTo>
                  <a:cubicBezTo>
                    <a:pt x="16828" y="19653"/>
                    <a:pt x="17079" y="20273"/>
                    <a:pt x="16702" y="20738"/>
                  </a:cubicBezTo>
                  <a:cubicBezTo>
                    <a:pt x="16326" y="21203"/>
                    <a:pt x="15321" y="21513"/>
                    <a:pt x="12433" y="21461"/>
                  </a:cubicBezTo>
                  <a:cubicBezTo>
                    <a:pt x="9544" y="21410"/>
                    <a:pt x="4772" y="20996"/>
                    <a:pt x="0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733800" y="8036977"/>
              <a:ext cx="1450975" cy="9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784"/>
                  </a:moveTo>
                  <a:cubicBezTo>
                    <a:pt x="95" y="304"/>
                    <a:pt x="189" y="-176"/>
                    <a:pt x="260" y="64"/>
                  </a:cubicBezTo>
                  <a:cubicBezTo>
                    <a:pt x="331" y="304"/>
                    <a:pt x="378" y="1264"/>
                    <a:pt x="567" y="3544"/>
                  </a:cubicBezTo>
                  <a:cubicBezTo>
                    <a:pt x="756" y="5824"/>
                    <a:pt x="1087" y="9424"/>
                    <a:pt x="1560" y="11464"/>
                  </a:cubicBezTo>
                  <a:cubicBezTo>
                    <a:pt x="2032" y="13504"/>
                    <a:pt x="2647" y="13984"/>
                    <a:pt x="3261" y="13264"/>
                  </a:cubicBezTo>
                  <a:cubicBezTo>
                    <a:pt x="3876" y="12544"/>
                    <a:pt x="4490" y="10624"/>
                    <a:pt x="5057" y="9304"/>
                  </a:cubicBezTo>
                  <a:cubicBezTo>
                    <a:pt x="5625" y="7984"/>
                    <a:pt x="6144" y="7264"/>
                    <a:pt x="6664" y="7984"/>
                  </a:cubicBezTo>
                  <a:cubicBezTo>
                    <a:pt x="7184" y="8704"/>
                    <a:pt x="7704" y="10864"/>
                    <a:pt x="8232" y="13264"/>
                  </a:cubicBezTo>
                  <a:cubicBezTo>
                    <a:pt x="8760" y="15664"/>
                    <a:pt x="9295" y="18304"/>
                    <a:pt x="9855" y="19744"/>
                  </a:cubicBezTo>
                  <a:cubicBezTo>
                    <a:pt x="10414" y="21184"/>
                    <a:pt x="10997" y="21424"/>
                    <a:pt x="11596" y="21424"/>
                  </a:cubicBezTo>
                  <a:cubicBezTo>
                    <a:pt x="12194" y="21424"/>
                    <a:pt x="12809" y="21184"/>
                    <a:pt x="13400" y="20704"/>
                  </a:cubicBezTo>
                  <a:cubicBezTo>
                    <a:pt x="13990" y="20224"/>
                    <a:pt x="14558" y="19504"/>
                    <a:pt x="15117" y="18664"/>
                  </a:cubicBezTo>
                  <a:cubicBezTo>
                    <a:pt x="15676" y="17824"/>
                    <a:pt x="16228" y="16864"/>
                    <a:pt x="16787" y="16144"/>
                  </a:cubicBezTo>
                  <a:cubicBezTo>
                    <a:pt x="17346" y="15424"/>
                    <a:pt x="17913" y="14944"/>
                    <a:pt x="18457" y="14464"/>
                  </a:cubicBezTo>
                  <a:cubicBezTo>
                    <a:pt x="19000" y="13984"/>
                    <a:pt x="19520" y="13504"/>
                    <a:pt x="20040" y="13024"/>
                  </a:cubicBezTo>
                  <a:cubicBezTo>
                    <a:pt x="20560" y="12544"/>
                    <a:pt x="21080" y="12064"/>
                    <a:pt x="21600" y="1158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748467" y="8290023"/>
              <a:ext cx="115509" cy="13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49" fill="norm" stroke="1" extrusionOk="0">
                  <a:moveTo>
                    <a:pt x="2557" y="5766"/>
                  </a:moveTo>
                  <a:cubicBezTo>
                    <a:pt x="2557" y="4078"/>
                    <a:pt x="2557" y="2391"/>
                    <a:pt x="3627" y="1294"/>
                  </a:cubicBezTo>
                  <a:cubicBezTo>
                    <a:pt x="4697" y="197"/>
                    <a:pt x="6838" y="-309"/>
                    <a:pt x="8492" y="197"/>
                  </a:cubicBezTo>
                  <a:cubicBezTo>
                    <a:pt x="10146" y="703"/>
                    <a:pt x="11314" y="2222"/>
                    <a:pt x="11216" y="4500"/>
                  </a:cubicBezTo>
                  <a:cubicBezTo>
                    <a:pt x="11119" y="6779"/>
                    <a:pt x="9757" y="9816"/>
                    <a:pt x="7811" y="12432"/>
                  </a:cubicBezTo>
                  <a:cubicBezTo>
                    <a:pt x="5865" y="15047"/>
                    <a:pt x="3335" y="17241"/>
                    <a:pt x="1779" y="18675"/>
                  </a:cubicBezTo>
                  <a:cubicBezTo>
                    <a:pt x="222" y="20110"/>
                    <a:pt x="-362" y="20785"/>
                    <a:pt x="222" y="21038"/>
                  </a:cubicBezTo>
                  <a:cubicBezTo>
                    <a:pt x="806" y="21291"/>
                    <a:pt x="2557" y="21122"/>
                    <a:pt x="6254" y="20447"/>
                  </a:cubicBezTo>
                  <a:cubicBezTo>
                    <a:pt x="9952" y="19772"/>
                    <a:pt x="15595" y="18591"/>
                    <a:pt x="21238" y="1741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962904" y="8246808"/>
              <a:ext cx="113796" cy="14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5" fill="norm" stroke="1" extrusionOk="0">
                  <a:moveTo>
                    <a:pt x="21505" y="0"/>
                  </a:moveTo>
                  <a:cubicBezTo>
                    <a:pt x="17905" y="0"/>
                    <a:pt x="14305" y="0"/>
                    <a:pt x="11705" y="548"/>
                  </a:cubicBezTo>
                  <a:cubicBezTo>
                    <a:pt x="9105" y="1096"/>
                    <a:pt x="7505" y="2191"/>
                    <a:pt x="6005" y="4696"/>
                  </a:cubicBezTo>
                  <a:cubicBezTo>
                    <a:pt x="4505" y="7200"/>
                    <a:pt x="3105" y="11113"/>
                    <a:pt x="2105" y="13774"/>
                  </a:cubicBezTo>
                  <a:cubicBezTo>
                    <a:pt x="1105" y="16435"/>
                    <a:pt x="505" y="17843"/>
                    <a:pt x="205" y="18939"/>
                  </a:cubicBezTo>
                  <a:cubicBezTo>
                    <a:pt x="-95" y="20035"/>
                    <a:pt x="-95" y="20817"/>
                    <a:pt x="405" y="21209"/>
                  </a:cubicBezTo>
                  <a:cubicBezTo>
                    <a:pt x="905" y="21600"/>
                    <a:pt x="1905" y="21600"/>
                    <a:pt x="4805" y="21052"/>
                  </a:cubicBezTo>
                  <a:cubicBezTo>
                    <a:pt x="7705" y="20504"/>
                    <a:pt x="12505" y="19409"/>
                    <a:pt x="15305" y="18626"/>
                  </a:cubicBezTo>
                  <a:cubicBezTo>
                    <a:pt x="18105" y="17843"/>
                    <a:pt x="18905" y="17374"/>
                    <a:pt x="19705" y="169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997325" y="8335708"/>
              <a:ext cx="412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077222" y="8224583"/>
              <a:ext cx="12965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831"/>
                  </a:moveTo>
                  <a:cubicBezTo>
                    <a:pt x="19424" y="415"/>
                    <a:pt x="17508" y="0"/>
                    <a:pt x="14982" y="0"/>
                  </a:cubicBezTo>
                  <a:cubicBezTo>
                    <a:pt x="12456" y="0"/>
                    <a:pt x="9321" y="415"/>
                    <a:pt x="7492" y="900"/>
                  </a:cubicBezTo>
                  <a:cubicBezTo>
                    <a:pt x="5663" y="1385"/>
                    <a:pt x="5140" y="1938"/>
                    <a:pt x="4792" y="3323"/>
                  </a:cubicBezTo>
                  <a:cubicBezTo>
                    <a:pt x="4443" y="4708"/>
                    <a:pt x="4269" y="6923"/>
                    <a:pt x="3834" y="9208"/>
                  </a:cubicBezTo>
                  <a:cubicBezTo>
                    <a:pt x="3398" y="11492"/>
                    <a:pt x="2701" y="13846"/>
                    <a:pt x="2092" y="15438"/>
                  </a:cubicBezTo>
                  <a:cubicBezTo>
                    <a:pt x="1482" y="17031"/>
                    <a:pt x="959" y="17862"/>
                    <a:pt x="524" y="18623"/>
                  </a:cubicBezTo>
                  <a:cubicBezTo>
                    <a:pt x="88" y="19385"/>
                    <a:pt x="-260" y="20077"/>
                    <a:pt x="263" y="20423"/>
                  </a:cubicBezTo>
                  <a:cubicBezTo>
                    <a:pt x="785" y="20769"/>
                    <a:pt x="2179" y="20769"/>
                    <a:pt x="4705" y="20908"/>
                  </a:cubicBezTo>
                  <a:cubicBezTo>
                    <a:pt x="7230" y="21046"/>
                    <a:pt x="10888" y="21323"/>
                    <a:pt x="14546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238625" y="8278558"/>
              <a:ext cx="4762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4358"/>
                    <a:pt x="12480" y="8716"/>
                    <a:pt x="16080" y="12316"/>
                  </a:cubicBezTo>
                  <a:cubicBezTo>
                    <a:pt x="19680" y="15916"/>
                    <a:pt x="20640" y="18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210050" y="8271917"/>
              <a:ext cx="101600" cy="15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929"/>
                  </a:moveTo>
                  <a:cubicBezTo>
                    <a:pt x="20925" y="337"/>
                    <a:pt x="20250" y="-255"/>
                    <a:pt x="19463" y="115"/>
                  </a:cubicBezTo>
                  <a:cubicBezTo>
                    <a:pt x="18675" y="485"/>
                    <a:pt x="17775" y="1816"/>
                    <a:pt x="15975" y="4109"/>
                  </a:cubicBezTo>
                  <a:cubicBezTo>
                    <a:pt x="14175" y="6403"/>
                    <a:pt x="11475" y="9657"/>
                    <a:pt x="8662" y="12690"/>
                  </a:cubicBezTo>
                  <a:cubicBezTo>
                    <a:pt x="5850" y="15723"/>
                    <a:pt x="2925" y="18534"/>
                    <a:pt x="0" y="2134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324350" y="835158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368800" y="8241182"/>
              <a:ext cx="52917" cy="18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62"/>
                  </a:moveTo>
                  <a:cubicBezTo>
                    <a:pt x="3456" y="1413"/>
                    <a:pt x="6912" y="664"/>
                    <a:pt x="10368" y="290"/>
                  </a:cubicBezTo>
                  <a:cubicBezTo>
                    <a:pt x="13824" y="-85"/>
                    <a:pt x="17280" y="-85"/>
                    <a:pt x="19224" y="227"/>
                  </a:cubicBezTo>
                  <a:cubicBezTo>
                    <a:pt x="21168" y="539"/>
                    <a:pt x="21600" y="1164"/>
                    <a:pt x="21600" y="3349"/>
                  </a:cubicBezTo>
                  <a:cubicBezTo>
                    <a:pt x="21600" y="5533"/>
                    <a:pt x="21168" y="9279"/>
                    <a:pt x="20952" y="12213"/>
                  </a:cubicBezTo>
                  <a:cubicBezTo>
                    <a:pt x="20736" y="15147"/>
                    <a:pt x="20736" y="17270"/>
                    <a:pt x="20520" y="18643"/>
                  </a:cubicBezTo>
                  <a:cubicBezTo>
                    <a:pt x="20304" y="20017"/>
                    <a:pt x="19872" y="20641"/>
                    <a:pt x="18144" y="21016"/>
                  </a:cubicBezTo>
                  <a:cubicBezTo>
                    <a:pt x="16416" y="21390"/>
                    <a:pt x="13392" y="21515"/>
                    <a:pt x="10800" y="21453"/>
                  </a:cubicBezTo>
                  <a:cubicBezTo>
                    <a:pt x="8208" y="21390"/>
                    <a:pt x="6048" y="21140"/>
                    <a:pt x="3888" y="2089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435475" y="8183780"/>
              <a:ext cx="114827" cy="26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89" fill="norm" stroke="1" extrusionOk="0">
                  <a:moveTo>
                    <a:pt x="5891" y="468"/>
                  </a:moveTo>
                  <a:cubicBezTo>
                    <a:pt x="6676" y="215"/>
                    <a:pt x="7462" y="-38"/>
                    <a:pt x="8149" y="4"/>
                  </a:cubicBezTo>
                  <a:cubicBezTo>
                    <a:pt x="8836" y="46"/>
                    <a:pt x="9425" y="384"/>
                    <a:pt x="11389" y="1481"/>
                  </a:cubicBezTo>
                  <a:cubicBezTo>
                    <a:pt x="13353" y="2578"/>
                    <a:pt x="16691" y="4434"/>
                    <a:pt x="18753" y="6417"/>
                  </a:cubicBezTo>
                  <a:cubicBezTo>
                    <a:pt x="20815" y="8400"/>
                    <a:pt x="21600" y="10509"/>
                    <a:pt x="21207" y="12450"/>
                  </a:cubicBezTo>
                  <a:cubicBezTo>
                    <a:pt x="20815" y="14390"/>
                    <a:pt x="19244" y="16162"/>
                    <a:pt x="16004" y="17681"/>
                  </a:cubicBezTo>
                  <a:cubicBezTo>
                    <a:pt x="12764" y="19199"/>
                    <a:pt x="7855" y="20465"/>
                    <a:pt x="4909" y="21014"/>
                  </a:cubicBezTo>
                  <a:cubicBezTo>
                    <a:pt x="1964" y="21562"/>
                    <a:pt x="982" y="21393"/>
                    <a:pt x="0" y="2122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869848" y="8190132"/>
              <a:ext cx="105252" cy="27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75" fill="norm" stroke="1" extrusionOk="0">
                  <a:moveTo>
                    <a:pt x="21060" y="711"/>
                  </a:moveTo>
                  <a:cubicBezTo>
                    <a:pt x="20213" y="378"/>
                    <a:pt x="19366" y="46"/>
                    <a:pt x="18519" y="5"/>
                  </a:cubicBezTo>
                  <a:cubicBezTo>
                    <a:pt x="17672" y="-37"/>
                    <a:pt x="16825" y="212"/>
                    <a:pt x="14813" y="1085"/>
                  </a:cubicBezTo>
                  <a:cubicBezTo>
                    <a:pt x="12801" y="1957"/>
                    <a:pt x="9625" y="3452"/>
                    <a:pt x="6766" y="5695"/>
                  </a:cubicBezTo>
                  <a:cubicBezTo>
                    <a:pt x="3907" y="7938"/>
                    <a:pt x="1366" y="10929"/>
                    <a:pt x="413" y="13380"/>
                  </a:cubicBezTo>
                  <a:cubicBezTo>
                    <a:pt x="-540" y="15831"/>
                    <a:pt x="95" y="17741"/>
                    <a:pt x="2954" y="19029"/>
                  </a:cubicBezTo>
                  <a:cubicBezTo>
                    <a:pt x="5813" y="20317"/>
                    <a:pt x="10895" y="20981"/>
                    <a:pt x="14178" y="21272"/>
                  </a:cubicBezTo>
                  <a:cubicBezTo>
                    <a:pt x="17460" y="21563"/>
                    <a:pt x="18942" y="21480"/>
                    <a:pt x="20425" y="213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578350" y="8139426"/>
              <a:ext cx="120650" cy="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2" fill="norm" stroke="1" extrusionOk="0">
                  <a:moveTo>
                    <a:pt x="0" y="5630"/>
                  </a:moveTo>
                  <a:cubicBezTo>
                    <a:pt x="379" y="4018"/>
                    <a:pt x="758" y="2406"/>
                    <a:pt x="1611" y="1278"/>
                  </a:cubicBezTo>
                  <a:cubicBezTo>
                    <a:pt x="2463" y="150"/>
                    <a:pt x="3789" y="-495"/>
                    <a:pt x="4926" y="472"/>
                  </a:cubicBezTo>
                  <a:cubicBezTo>
                    <a:pt x="6063" y="1439"/>
                    <a:pt x="7011" y="4018"/>
                    <a:pt x="7011" y="6759"/>
                  </a:cubicBezTo>
                  <a:cubicBezTo>
                    <a:pt x="7011" y="9499"/>
                    <a:pt x="6063" y="12401"/>
                    <a:pt x="4926" y="14980"/>
                  </a:cubicBezTo>
                  <a:cubicBezTo>
                    <a:pt x="3789" y="17559"/>
                    <a:pt x="2463" y="19815"/>
                    <a:pt x="2747" y="20460"/>
                  </a:cubicBezTo>
                  <a:cubicBezTo>
                    <a:pt x="3032" y="21105"/>
                    <a:pt x="4926" y="20138"/>
                    <a:pt x="8337" y="18526"/>
                  </a:cubicBezTo>
                  <a:cubicBezTo>
                    <a:pt x="11747" y="16914"/>
                    <a:pt x="16674" y="14657"/>
                    <a:pt x="21600" y="1240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772025" y="8354758"/>
              <a:ext cx="1905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784725" y="8297608"/>
              <a:ext cx="95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829175" y="8223580"/>
              <a:ext cx="57150" cy="17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645"/>
                  </a:moveTo>
                  <a:cubicBezTo>
                    <a:pt x="20400" y="1137"/>
                    <a:pt x="19200" y="628"/>
                    <a:pt x="17400" y="311"/>
                  </a:cubicBezTo>
                  <a:cubicBezTo>
                    <a:pt x="15600" y="-7"/>
                    <a:pt x="13200" y="-134"/>
                    <a:pt x="11400" y="184"/>
                  </a:cubicBezTo>
                  <a:cubicBezTo>
                    <a:pt x="9600" y="501"/>
                    <a:pt x="8400" y="1264"/>
                    <a:pt x="6800" y="3551"/>
                  </a:cubicBezTo>
                  <a:cubicBezTo>
                    <a:pt x="5200" y="5838"/>
                    <a:pt x="3200" y="9650"/>
                    <a:pt x="2000" y="12890"/>
                  </a:cubicBezTo>
                  <a:cubicBezTo>
                    <a:pt x="800" y="16130"/>
                    <a:pt x="400" y="18798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822825" y="8342058"/>
              <a:ext cx="5397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013324" y="8272680"/>
              <a:ext cx="57151" cy="11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142"/>
                  </a:moveTo>
                  <a:cubicBezTo>
                    <a:pt x="1600" y="525"/>
                    <a:pt x="3200" y="-92"/>
                    <a:pt x="4800" y="11"/>
                  </a:cubicBezTo>
                  <a:cubicBezTo>
                    <a:pt x="6400" y="114"/>
                    <a:pt x="8000" y="937"/>
                    <a:pt x="10400" y="3508"/>
                  </a:cubicBezTo>
                  <a:cubicBezTo>
                    <a:pt x="12800" y="6079"/>
                    <a:pt x="16000" y="10399"/>
                    <a:pt x="18000" y="13691"/>
                  </a:cubicBezTo>
                  <a:cubicBezTo>
                    <a:pt x="20000" y="16982"/>
                    <a:pt x="20800" y="19245"/>
                    <a:pt x="21600" y="215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010150" y="8261625"/>
              <a:ext cx="85725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8"/>
                  </a:moveTo>
                  <a:cubicBezTo>
                    <a:pt x="20533" y="794"/>
                    <a:pt x="19467" y="0"/>
                    <a:pt x="18533" y="0"/>
                  </a:cubicBezTo>
                  <a:cubicBezTo>
                    <a:pt x="17600" y="0"/>
                    <a:pt x="16800" y="794"/>
                    <a:pt x="14800" y="3415"/>
                  </a:cubicBezTo>
                  <a:cubicBezTo>
                    <a:pt x="12800" y="6035"/>
                    <a:pt x="9600" y="10482"/>
                    <a:pt x="6933" y="13818"/>
                  </a:cubicBezTo>
                  <a:cubicBezTo>
                    <a:pt x="4267" y="17153"/>
                    <a:pt x="2133" y="193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095875" y="8348408"/>
              <a:ext cx="1587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267325" y="8265858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197973" y="8389683"/>
              <a:ext cx="10745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3076" y="21600"/>
                  </a:moveTo>
                  <a:cubicBezTo>
                    <a:pt x="1594" y="18000"/>
                    <a:pt x="112" y="14400"/>
                    <a:pt x="6" y="12600"/>
                  </a:cubicBezTo>
                  <a:cubicBezTo>
                    <a:pt x="-100" y="10800"/>
                    <a:pt x="1171" y="10800"/>
                    <a:pt x="4982" y="9000"/>
                  </a:cubicBezTo>
                  <a:cubicBezTo>
                    <a:pt x="8794" y="7200"/>
                    <a:pt x="15147" y="3600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349875" y="8284908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300" y="2077"/>
                  </a:cubicBezTo>
                  <a:cubicBezTo>
                    <a:pt x="9000" y="4154"/>
                    <a:pt x="12600" y="8308"/>
                    <a:pt x="15300" y="11908"/>
                  </a:cubicBezTo>
                  <a:cubicBezTo>
                    <a:pt x="18000" y="15508"/>
                    <a:pt x="19800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365750" y="8265858"/>
              <a:ext cx="69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527" y="982"/>
                  </a:cubicBezTo>
                  <a:cubicBezTo>
                    <a:pt x="14727" y="1964"/>
                    <a:pt x="12764" y="3927"/>
                    <a:pt x="9982" y="7527"/>
                  </a:cubicBezTo>
                  <a:cubicBezTo>
                    <a:pt x="7200" y="11127"/>
                    <a:pt x="3600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429249" y="8349866"/>
              <a:ext cx="44451" cy="8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4432"/>
                  </a:moveTo>
                  <a:cubicBezTo>
                    <a:pt x="1029" y="3099"/>
                    <a:pt x="2057" y="1766"/>
                    <a:pt x="3857" y="966"/>
                  </a:cubicBezTo>
                  <a:cubicBezTo>
                    <a:pt x="5657" y="166"/>
                    <a:pt x="8229" y="-101"/>
                    <a:pt x="10800" y="32"/>
                  </a:cubicBezTo>
                  <a:cubicBezTo>
                    <a:pt x="13371" y="166"/>
                    <a:pt x="15943" y="699"/>
                    <a:pt x="16457" y="2432"/>
                  </a:cubicBezTo>
                  <a:cubicBezTo>
                    <a:pt x="16971" y="4166"/>
                    <a:pt x="15429" y="7099"/>
                    <a:pt x="12600" y="9632"/>
                  </a:cubicBezTo>
                  <a:cubicBezTo>
                    <a:pt x="9771" y="12166"/>
                    <a:pt x="5657" y="14299"/>
                    <a:pt x="3343" y="16032"/>
                  </a:cubicBezTo>
                  <a:cubicBezTo>
                    <a:pt x="1029" y="17766"/>
                    <a:pt x="514" y="19099"/>
                    <a:pt x="2314" y="20032"/>
                  </a:cubicBezTo>
                  <a:cubicBezTo>
                    <a:pt x="4114" y="20966"/>
                    <a:pt x="8229" y="21499"/>
                    <a:pt x="11829" y="21499"/>
                  </a:cubicBezTo>
                  <a:cubicBezTo>
                    <a:pt x="15429" y="21499"/>
                    <a:pt x="18514" y="20966"/>
                    <a:pt x="21600" y="2043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548860" y="8321907"/>
              <a:ext cx="95282" cy="8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50" fill="norm" stroke="1" extrusionOk="0">
                  <a:moveTo>
                    <a:pt x="10091" y="8078"/>
                  </a:moveTo>
                  <a:cubicBezTo>
                    <a:pt x="9857" y="6777"/>
                    <a:pt x="9622" y="5475"/>
                    <a:pt x="8918" y="4825"/>
                  </a:cubicBezTo>
                  <a:cubicBezTo>
                    <a:pt x="8213" y="4174"/>
                    <a:pt x="7039" y="4174"/>
                    <a:pt x="5513" y="5605"/>
                  </a:cubicBezTo>
                  <a:cubicBezTo>
                    <a:pt x="3987" y="7037"/>
                    <a:pt x="2109" y="9899"/>
                    <a:pt x="1052" y="11981"/>
                  </a:cubicBezTo>
                  <a:cubicBezTo>
                    <a:pt x="-4" y="14063"/>
                    <a:pt x="-239" y="15364"/>
                    <a:pt x="231" y="15755"/>
                  </a:cubicBezTo>
                  <a:cubicBezTo>
                    <a:pt x="700" y="16145"/>
                    <a:pt x="1874" y="15625"/>
                    <a:pt x="2813" y="14844"/>
                  </a:cubicBezTo>
                  <a:cubicBezTo>
                    <a:pt x="3752" y="14063"/>
                    <a:pt x="4457" y="13022"/>
                    <a:pt x="5278" y="12892"/>
                  </a:cubicBezTo>
                  <a:cubicBezTo>
                    <a:pt x="6100" y="12762"/>
                    <a:pt x="7039" y="13543"/>
                    <a:pt x="8096" y="14063"/>
                  </a:cubicBezTo>
                  <a:cubicBezTo>
                    <a:pt x="9152" y="14584"/>
                    <a:pt x="10326" y="14844"/>
                    <a:pt x="11735" y="13933"/>
                  </a:cubicBezTo>
                  <a:cubicBezTo>
                    <a:pt x="13144" y="13022"/>
                    <a:pt x="14787" y="10940"/>
                    <a:pt x="15961" y="8989"/>
                  </a:cubicBezTo>
                  <a:cubicBezTo>
                    <a:pt x="17135" y="7037"/>
                    <a:pt x="17839" y="5215"/>
                    <a:pt x="18309" y="3654"/>
                  </a:cubicBezTo>
                  <a:cubicBezTo>
                    <a:pt x="18778" y="2092"/>
                    <a:pt x="19013" y="791"/>
                    <a:pt x="18544" y="270"/>
                  </a:cubicBezTo>
                  <a:cubicBezTo>
                    <a:pt x="18074" y="-250"/>
                    <a:pt x="16900" y="10"/>
                    <a:pt x="16078" y="791"/>
                  </a:cubicBezTo>
                  <a:cubicBezTo>
                    <a:pt x="15257" y="1572"/>
                    <a:pt x="14787" y="2873"/>
                    <a:pt x="14552" y="4174"/>
                  </a:cubicBezTo>
                  <a:cubicBezTo>
                    <a:pt x="14318" y="5475"/>
                    <a:pt x="14318" y="6777"/>
                    <a:pt x="15491" y="8338"/>
                  </a:cubicBezTo>
                  <a:cubicBezTo>
                    <a:pt x="16665" y="9899"/>
                    <a:pt x="19013" y="11721"/>
                    <a:pt x="20187" y="13283"/>
                  </a:cubicBezTo>
                  <a:cubicBezTo>
                    <a:pt x="21361" y="14844"/>
                    <a:pt x="21361" y="16145"/>
                    <a:pt x="20657" y="17446"/>
                  </a:cubicBezTo>
                  <a:cubicBezTo>
                    <a:pt x="19952" y="18748"/>
                    <a:pt x="18544" y="20049"/>
                    <a:pt x="17135" y="2135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749925" y="8361108"/>
              <a:ext cx="76200" cy="4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0"/>
                  </a:moveTo>
                  <a:cubicBezTo>
                    <a:pt x="300" y="4596"/>
                    <a:pt x="600" y="9191"/>
                    <a:pt x="900" y="12638"/>
                  </a:cubicBezTo>
                  <a:cubicBezTo>
                    <a:pt x="1200" y="16085"/>
                    <a:pt x="1500" y="18383"/>
                    <a:pt x="2400" y="19762"/>
                  </a:cubicBezTo>
                  <a:cubicBezTo>
                    <a:pt x="3300" y="21140"/>
                    <a:pt x="4800" y="21600"/>
                    <a:pt x="6000" y="20911"/>
                  </a:cubicBezTo>
                  <a:cubicBezTo>
                    <a:pt x="7200" y="20221"/>
                    <a:pt x="8100" y="18383"/>
                    <a:pt x="8700" y="16085"/>
                  </a:cubicBezTo>
                  <a:cubicBezTo>
                    <a:pt x="9300" y="13787"/>
                    <a:pt x="9600" y="11030"/>
                    <a:pt x="9750" y="10800"/>
                  </a:cubicBezTo>
                  <a:cubicBezTo>
                    <a:pt x="9900" y="10570"/>
                    <a:pt x="9900" y="12868"/>
                    <a:pt x="10650" y="14477"/>
                  </a:cubicBezTo>
                  <a:cubicBezTo>
                    <a:pt x="11400" y="16085"/>
                    <a:pt x="12900" y="17004"/>
                    <a:pt x="14100" y="16545"/>
                  </a:cubicBezTo>
                  <a:cubicBezTo>
                    <a:pt x="15300" y="16085"/>
                    <a:pt x="16200" y="14247"/>
                    <a:pt x="17400" y="11489"/>
                  </a:cubicBezTo>
                  <a:cubicBezTo>
                    <a:pt x="18600" y="8732"/>
                    <a:pt x="20100" y="5055"/>
                    <a:pt x="21600" y="137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842488" y="8264800"/>
              <a:ext cx="138977" cy="15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79" fill="norm" stroke="1" extrusionOk="0">
                  <a:moveTo>
                    <a:pt x="415" y="16126"/>
                  </a:moveTo>
                  <a:cubicBezTo>
                    <a:pt x="2542" y="15386"/>
                    <a:pt x="4669" y="14647"/>
                    <a:pt x="5815" y="13833"/>
                  </a:cubicBezTo>
                  <a:cubicBezTo>
                    <a:pt x="6960" y="13019"/>
                    <a:pt x="7124" y="12132"/>
                    <a:pt x="6797" y="11614"/>
                  </a:cubicBezTo>
                  <a:cubicBezTo>
                    <a:pt x="6469" y="11096"/>
                    <a:pt x="5651" y="10948"/>
                    <a:pt x="4588" y="11244"/>
                  </a:cubicBezTo>
                  <a:cubicBezTo>
                    <a:pt x="3524" y="11540"/>
                    <a:pt x="2215" y="12279"/>
                    <a:pt x="1397" y="13389"/>
                  </a:cubicBezTo>
                  <a:cubicBezTo>
                    <a:pt x="579" y="14499"/>
                    <a:pt x="251" y="15978"/>
                    <a:pt x="88" y="17088"/>
                  </a:cubicBezTo>
                  <a:cubicBezTo>
                    <a:pt x="-76" y="18197"/>
                    <a:pt x="-76" y="18937"/>
                    <a:pt x="660" y="19529"/>
                  </a:cubicBezTo>
                  <a:cubicBezTo>
                    <a:pt x="1397" y="20121"/>
                    <a:pt x="2869" y="20564"/>
                    <a:pt x="4506" y="19603"/>
                  </a:cubicBezTo>
                  <a:cubicBezTo>
                    <a:pt x="6142" y="18641"/>
                    <a:pt x="7942" y="16274"/>
                    <a:pt x="9497" y="13167"/>
                  </a:cubicBezTo>
                  <a:cubicBezTo>
                    <a:pt x="11051" y="10060"/>
                    <a:pt x="12360" y="6214"/>
                    <a:pt x="13097" y="3699"/>
                  </a:cubicBezTo>
                  <a:cubicBezTo>
                    <a:pt x="13833" y="1184"/>
                    <a:pt x="13997" y="0"/>
                    <a:pt x="13669" y="0"/>
                  </a:cubicBezTo>
                  <a:cubicBezTo>
                    <a:pt x="13342" y="0"/>
                    <a:pt x="12524" y="1184"/>
                    <a:pt x="11788" y="3995"/>
                  </a:cubicBezTo>
                  <a:cubicBezTo>
                    <a:pt x="11051" y="6805"/>
                    <a:pt x="10397" y="11244"/>
                    <a:pt x="10069" y="13833"/>
                  </a:cubicBezTo>
                  <a:cubicBezTo>
                    <a:pt x="9742" y="16422"/>
                    <a:pt x="9742" y="17162"/>
                    <a:pt x="9742" y="18049"/>
                  </a:cubicBezTo>
                  <a:cubicBezTo>
                    <a:pt x="9742" y="18937"/>
                    <a:pt x="9742" y="19973"/>
                    <a:pt x="10151" y="20638"/>
                  </a:cubicBezTo>
                  <a:cubicBezTo>
                    <a:pt x="10560" y="21304"/>
                    <a:pt x="11379" y="21600"/>
                    <a:pt x="12442" y="20786"/>
                  </a:cubicBezTo>
                  <a:cubicBezTo>
                    <a:pt x="13506" y="19973"/>
                    <a:pt x="14815" y="18049"/>
                    <a:pt x="16288" y="14647"/>
                  </a:cubicBezTo>
                  <a:cubicBezTo>
                    <a:pt x="17760" y="11244"/>
                    <a:pt x="19397" y="6362"/>
                    <a:pt x="20297" y="3551"/>
                  </a:cubicBezTo>
                  <a:cubicBezTo>
                    <a:pt x="21197" y="740"/>
                    <a:pt x="21360" y="0"/>
                    <a:pt x="21442" y="0"/>
                  </a:cubicBezTo>
                  <a:cubicBezTo>
                    <a:pt x="21524" y="0"/>
                    <a:pt x="21524" y="740"/>
                    <a:pt x="21197" y="3551"/>
                  </a:cubicBezTo>
                  <a:cubicBezTo>
                    <a:pt x="20869" y="6362"/>
                    <a:pt x="20215" y="11244"/>
                    <a:pt x="19888" y="14499"/>
                  </a:cubicBezTo>
                  <a:cubicBezTo>
                    <a:pt x="19560" y="17753"/>
                    <a:pt x="19560" y="19381"/>
                    <a:pt x="19560" y="210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4" name="Drawing"/>
          <p:cNvGrpSpPr/>
          <p:nvPr/>
        </p:nvGrpSpPr>
        <p:grpSpPr>
          <a:xfrm>
            <a:off x="722968" y="1540610"/>
            <a:ext cx="12237382" cy="8193940"/>
            <a:chOff x="0" y="0"/>
            <a:chExt cx="12237381" cy="8193939"/>
          </a:xfrm>
        </p:grpSpPr>
        <p:sp>
          <p:nvSpPr>
            <p:cNvPr id="2349" name="Line"/>
            <p:cNvSpPr/>
            <p:nvPr/>
          </p:nvSpPr>
          <p:spPr>
            <a:xfrm>
              <a:off x="1819431" y="154564"/>
              <a:ext cx="219851" cy="37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24" fill="norm" stroke="1" extrusionOk="0">
                  <a:moveTo>
                    <a:pt x="21367" y="4696"/>
                  </a:moveTo>
                  <a:cubicBezTo>
                    <a:pt x="21367" y="4096"/>
                    <a:pt x="21367" y="3496"/>
                    <a:pt x="21058" y="2656"/>
                  </a:cubicBezTo>
                  <a:cubicBezTo>
                    <a:pt x="20750" y="1816"/>
                    <a:pt x="20133" y="736"/>
                    <a:pt x="18590" y="256"/>
                  </a:cubicBezTo>
                  <a:cubicBezTo>
                    <a:pt x="17047" y="-224"/>
                    <a:pt x="14578" y="-104"/>
                    <a:pt x="11801" y="1276"/>
                  </a:cubicBezTo>
                  <a:cubicBezTo>
                    <a:pt x="9024" y="2656"/>
                    <a:pt x="5938" y="5296"/>
                    <a:pt x="3778" y="8176"/>
                  </a:cubicBezTo>
                  <a:cubicBezTo>
                    <a:pt x="1618" y="11056"/>
                    <a:pt x="384" y="14176"/>
                    <a:pt x="76" y="16336"/>
                  </a:cubicBezTo>
                  <a:cubicBezTo>
                    <a:pt x="-233" y="18496"/>
                    <a:pt x="384" y="19696"/>
                    <a:pt x="2338" y="20416"/>
                  </a:cubicBezTo>
                  <a:cubicBezTo>
                    <a:pt x="4293" y="21136"/>
                    <a:pt x="7584" y="21376"/>
                    <a:pt x="10361" y="21316"/>
                  </a:cubicBezTo>
                  <a:cubicBezTo>
                    <a:pt x="13138" y="21256"/>
                    <a:pt x="15401" y="20896"/>
                    <a:pt x="17664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059243" y="366506"/>
              <a:ext cx="87379" cy="18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967" fill="norm" stroke="1" extrusionOk="0">
                  <a:moveTo>
                    <a:pt x="18292" y="5582"/>
                  </a:moveTo>
                  <a:cubicBezTo>
                    <a:pt x="17778" y="4369"/>
                    <a:pt x="17264" y="3155"/>
                    <a:pt x="15978" y="2063"/>
                  </a:cubicBezTo>
                  <a:cubicBezTo>
                    <a:pt x="14692" y="971"/>
                    <a:pt x="12635" y="0"/>
                    <a:pt x="10578" y="0"/>
                  </a:cubicBezTo>
                  <a:cubicBezTo>
                    <a:pt x="8521" y="0"/>
                    <a:pt x="6464" y="971"/>
                    <a:pt x="4664" y="3883"/>
                  </a:cubicBezTo>
                  <a:cubicBezTo>
                    <a:pt x="2864" y="6796"/>
                    <a:pt x="1321" y="11649"/>
                    <a:pt x="549" y="14683"/>
                  </a:cubicBezTo>
                  <a:cubicBezTo>
                    <a:pt x="-222" y="17717"/>
                    <a:pt x="-222" y="18930"/>
                    <a:pt x="807" y="19901"/>
                  </a:cubicBezTo>
                  <a:cubicBezTo>
                    <a:pt x="1835" y="20872"/>
                    <a:pt x="3892" y="21600"/>
                    <a:pt x="7492" y="20144"/>
                  </a:cubicBezTo>
                  <a:cubicBezTo>
                    <a:pt x="11092" y="18688"/>
                    <a:pt x="16235" y="15047"/>
                    <a:pt x="18807" y="12499"/>
                  </a:cubicBezTo>
                  <a:cubicBezTo>
                    <a:pt x="21378" y="9951"/>
                    <a:pt x="21378" y="8494"/>
                    <a:pt x="21121" y="7160"/>
                  </a:cubicBezTo>
                  <a:cubicBezTo>
                    <a:pt x="20864" y="5825"/>
                    <a:pt x="20349" y="4611"/>
                    <a:pt x="19321" y="4490"/>
                  </a:cubicBezTo>
                  <a:cubicBezTo>
                    <a:pt x="18292" y="4369"/>
                    <a:pt x="16749" y="5339"/>
                    <a:pt x="15207" y="6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210731" y="340871"/>
              <a:ext cx="120651" cy="15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9633"/>
                  </a:moveTo>
                  <a:cubicBezTo>
                    <a:pt x="758" y="13533"/>
                    <a:pt x="1516" y="17433"/>
                    <a:pt x="2463" y="16383"/>
                  </a:cubicBezTo>
                  <a:cubicBezTo>
                    <a:pt x="3411" y="15333"/>
                    <a:pt x="4547" y="9333"/>
                    <a:pt x="5684" y="5733"/>
                  </a:cubicBezTo>
                  <a:cubicBezTo>
                    <a:pt x="6821" y="2133"/>
                    <a:pt x="7958" y="933"/>
                    <a:pt x="9474" y="333"/>
                  </a:cubicBezTo>
                  <a:cubicBezTo>
                    <a:pt x="10989" y="-267"/>
                    <a:pt x="12884" y="-267"/>
                    <a:pt x="14400" y="2133"/>
                  </a:cubicBezTo>
                  <a:cubicBezTo>
                    <a:pt x="15916" y="4533"/>
                    <a:pt x="17053" y="9333"/>
                    <a:pt x="17621" y="12483"/>
                  </a:cubicBezTo>
                  <a:cubicBezTo>
                    <a:pt x="18189" y="15633"/>
                    <a:pt x="18189" y="17133"/>
                    <a:pt x="18758" y="18333"/>
                  </a:cubicBezTo>
                  <a:cubicBezTo>
                    <a:pt x="19326" y="19533"/>
                    <a:pt x="20463" y="20433"/>
                    <a:pt x="21600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389065" y="160060"/>
              <a:ext cx="82017" cy="33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3" fill="norm" stroke="1" extrusionOk="0">
                  <a:moveTo>
                    <a:pt x="18137" y="13929"/>
                  </a:moveTo>
                  <a:cubicBezTo>
                    <a:pt x="15922" y="13522"/>
                    <a:pt x="13706" y="13114"/>
                    <a:pt x="10937" y="13182"/>
                  </a:cubicBezTo>
                  <a:cubicBezTo>
                    <a:pt x="8168" y="13250"/>
                    <a:pt x="4845" y="13794"/>
                    <a:pt x="2906" y="14880"/>
                  </a:cubicBezTo>
                  <a:cubicBezTo>
                    <a:pt x="968" y="15967"/>
                    <a:pt x="414" y="17597"/>
                    <a:pt x="137" y="18752"/>
                  </a:cubicBezTo>
                  <a:cubicBezTo>
                    <a:pt x="-140" y="19907"/>
                    <a:pt x="-140" y="20586"/>
                    <a:pt x="1522" y="20994"/>
                  </a:cubicBezTo>
                  <a:cubicBezTo>
                    <a:pt x="3183" y="21401"/>
                    <a:pt x="6506" y="21537"/>
                    <a:pt x="9552" y="20858"/>
                  </a:cubicBezTo>
                  <a:cubicBezTo>
                    <a:pt x="12598" y="20179"/>
                    <a:pt x="15368" y="18684"/>
                    <a:pt x="17306" y="15356"/>
                  </a:cubicBezTo>
                  <a:cubicBezTo>
                    <a:pt x="19245" y="12028"/>
                    <a:pt x="20352" y="6865"/>
                    <a:pt x="20352" y="3877"/>
                  </a:cubicBezTo>
                  <a:cubicBezTo>
                    <a:pt x="20352" y="888"/>
                    <a:pt x="19245" y="73"/>
                    <a:pt x="17860" y="5"/>
                  </a:cubicBezTo>
                  <a:cubicBezTo>
                    <a:pt x="16475" y="-63"/>
                    <a:pt x="14814" y="616"/>
                    <a:pt x="13706" y="3062"/>
                  </a:cubicBezTo>
                  <a:cubicBezTo>
                    <a:pt x="12598" y="5507"/>
                    <a:pt x="12045" y="9718"/>
                    <a:pt x="13429" y="12707"/>
                  </a:cubicBezTo>
                  <a:cubicBezTo>
                    <a:pt x="14814" y="15695"/>
                    <a:pt x="18137" y="17462"/>
                    <a:pt x="21460" y="19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528231" y="396139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547281" y="26913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630195" y="154839"/>
              <a:ext cx="152037" cy="3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6" fill="norm" stroke="1" extrusionOk="0">
                  <a:moveTo>
                    <a:pt x="8049" y="0"/>
                  </a:moveTo>
                  <a:cubicBezTo>
                    <a:pt x="5949" y="1350"/>
                    <a:pt x="3849" y="2700"/>
                    <a:pt x="2499" y="5468"/>
                  </a:cubicBezTo>
                  <a:cubicBezTo>
                    <a:pt x="1149" y="8235"/>
                    <a:pt x="549" y="12420"/>
                    <a:pt x="249" y="14917"/>
                  </a:cubicBezTo>
                  <a:cubicBezTo>
                    <a:pt x="-51" y="17415"/>
                    <a:pt x="-51" y="18225"/>
                    <a:pt x="99" y="18967"/>
                  </a:cubicBezTo>
                  <a:cubicBezTo>
                    <a:pt x="249" y="19710"/>
                    <a:pt x="549" y="20385"/>
                    <a:pt x="1599" y="20858"/>
                  </a:cubicBezTo>
                  <a:cubicBezTo>
                    <a:pt x="2649" y="21330"/>
                    <a:pt x="4449" y="21600"/>
                    <a:pt x="5799" y="21397"/>
                  </a:cubicBezTo>
                  <a:cubicBezTo>
                    <a:pt x="7149" y="21195"/>
                    <a:pt x="8049" y="20520"/>
                    <a:pt x="8199" y="19305"/>
                  </a:cubicBezTo>
                  <a:cubicBezTo>
                    <a:pt x="8349" y="18090"/>
                    <a:pt x="7749" y="16335"/>
                    <a:pt x="6849" y="15255"/>
                  </a:cubicBezTo>
                  <a:cubicBezTo>
                    <a:pt x="5949" y="14175"/>
                    <a:pt x="4749" y="13770"/>
                    <a:pt x="3399" y="13500"/>
                  </a:cubicBezTo>
                  <a:cubicBezTo>
                    <a:pt x="2049" y="13230"/>
                    <a:pt x="549" y="13095"/>
                    <a:pt x="249" y="12758"/>
                  </a:cubicBezTo>
                  <a:cubicBezTo>
                    <a:pt x="-51" y="12420"/>
                    <a:pt x="849" y="11880"/>
                    <a:pt x="2049" y="11475"/>
                  </a:cubicBezTo>
                  <a:cubicBezTo>
                    <a:pt x="3249" y="11070"/>
                    <a:pt x="4749" y="10800"/>
                    <a:pt x="6249" y="10598"/>
                  </a:cubicBezTo>
                  <a:cubicBezTo>
                    <a:pt x="7749" y="10395"/>
                    <a:pt x="9249" y="10260"/>
                    <a:pt x="10599" y="10463"/>
                  </a:cubicBezTo>
                  <a:cubicBezTo>
                    <a:pt x="11949" y="10665"/>
                    <a:pt x="13149" y="11205"/>
                    <a:pt x="14049" y="12488"/>
                  </a:cubicBezTo>
                  <a:cubicBezTo>
                    <a:pt x="14949" y="13770"/>
                    <a:pt x="15549" y="15795"/>
                    <a:pt x="15699" y="17145"/>
                  </a:cubicBezTo>
                  <a:cubicBezTo>
                    <a:pt x="15849" y="18495"/>
                    <a:pt x="15549" y="19170"/>
                    <a:pt x="15399" y="18900"/>
                  </a:cubicBezTo>
                  <a:cubicBezTo>
                    <a:pt x="15249" y="18630"/>
                    <a:pt x="15249" y="17415"/>
                    <a:pt x="15549" y="15660"/>
                  </a:cubicBezTo>
                  <a:cubicBezTo>
                    <a:pt x="15849" y="13905"/>
                    <a:pt x="16449" y="11610"/>
                    <a:pt x="17499" y="10260"/>
                  </a:cubicBezTo>
                  <a:cubicBezTo>
                    <a:pt x="18549" y="8910"/>
                    <a:pt x="20049" y="8505"/>
                    <a:pt x="21549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Shape"/>
            <p:cNvSpPr/>
            <p:nvPr/>
          </p:nvSpPr>
          <p:spPr>
            <a:xfrm>
              <a:off x="2814708" y="340691"/>
              <a:ext cx="72559" cy="11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28" fill="norm" stroke="1" extrusionOk="0">
                  <a:moveTo>
                    <a:pt x="10897" y="2078"/>
                  </a:moveTo>
                  <a:cubicBezTo>
                    <a:pt x="8428" y="878"/>
                    <a:pt x="5959" y="-322"/>
                    <a:pt x="4108" y="78"/>
                  </a:cubicBezTo>
                  <a:cubicBezTo>
                    <a:pt x="2257" y="478"/>
                    <a:pt x="1022" y="2478"/>
                    <a:pt x="405" y="5678"/>
                  </a:cubicBezTo>
                  <a:cubicBezTo>
                    <a:pt x="-212" y="8878"/>
                    <a:pt x="-212" y="13278"/>
                    <a:pt x="1022" y="16078"/>
                  </a:cubicBezTo>
                  <a:cubicBezTo>
                    <a:pt x="2257" y="18878"/>
                    <a:pt x="4725" y="20078"/>
                    <a:pt x="7811" y="20678"/>
                  </a:cubicBezTo>
                  <a:cubicBezTo>
                    <a:pt x="10897" y="21278"/>
                    <a:pt x="14599" y="21278"/>
                    <a:pt x="17068" y="19278"/>
                  </a:cubicBezTo>
                  <a:cubicBezTo>
                    <a:pt x="19537" y="17278"/>
                    <a:pt x="20771" y="13278"/>
                    <a:pt x="21079" y="10278"/>
                  </a:cubicBezTo>
                  <a:cubicBezTo>
                    <a:pt x="21388" y="7278"/>
                    <a:pt x="20771" y="5278"/>
                    <a:pt x="18919" y="4078"/>
                  </a:cubicBezTo>
                  <a:cubicBezTo>
                    <a:pt x="17068" y="2878"/>
                    <a:pt x="13982" y="2478"/>
                    <a:pt x="10897" y="2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916052" y="326289"/>
              <a:ext cx="132880" cy="12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90" fill="norm" stroke="1" extrusionOk="0">
                  <a:moveTo>
                    <a:pt x="1981" y="0"/>
                  </a:moveTo>
                  <a:cubicBezTo>
                    <a:pt x="1638" y="6020"/>
                    <a:pt x="1295" y="12039"/>
                    <a:pt x="953" y="15934"/>
                  </a:cubicBezTo>
                  <a:cubicBezTo>
                    <a:pt x="610" y="19830"/>
                    <a:pt x="267" y="21600"/>
                    <a:pt x="95" y="21246"/>
                  </a:cubicBezTo>
                  <a:cubicBezTo>
                    <a:pt x="-76" y="20892"/>
                    <a:pt x="-76" y="18413"/>
                    <a:pt x="610" y="15226"/>
                  </a:cubicBezTo>
                  <a:cubicBezTo>
                    <a:pt x="1295" y="12039"/>
                    <a:pt x="2667" y="8144"/>
                    <a:pt x="3867" y="5489"/>
                  </a:cubicBezTo>
                  <a:cubicBezTo>
                    <a:pt x="5067" y="2833"/>
                    <a:pt x="6095" y="1416"/>
                    <a:pt x="7467" y="1239"/>
                  </a:cubicBezTo>
                  <a:cubicBezTo>
                    <a:pt x="8838" y="1062"/>
                    <a:pt x="10553" y="2125"/>
                    <a:pt x="11410" y="3895"/>
                  </a:cubicBezTo>
                  <a:cubicBezTo>
                    <a:pt x="12267" y="5666"/>
                    <a:pt x="12267" y="8144"/>
                    <a:pt x="12267" y="10269"/>
                  </a:cubicBezTo>
                  <a:cubicBezTo>
                    <a:pt x="12267" y="12393"/>
                    <a:pt x="12267" y="14164"/>
                    <a:pt x="13810" y="15757"/>
                  </a:cubicBezTo>
                  <a:cubicBezTo>
                    <a:pt x="15353" y="17351"/>
                    <a:pt x="18438" y="18767"/>
                    <a:pt x="21524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061623" y="76523"/>
              <a:ext cx="227520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1785" y="19213"/>
                  </a:moveTo>
                  <a:cubicBezTo>
                    <a:pt x="3370" y="18189"/>
                    <a:pt x="4955" y="17166"/>
                    <a:pt x="5748" y="16371"/>
                  </a:cubicBezTo>
                  <a:cubicBezTo>
                    <a:pt x="6541" y="15575"/>
                    <a:pt x="6541" y="15006"/>
                    <a:pt x="6442" y="14438"/>
                  </a:cubicBezTo>
                  <a:cubicBezTo>
                    <a:pt x="6342" y="13869"/>
                    <a:pt x="6144" y="13301"/>
                    <a:pt x="5451" y="13017"/>
                  </a:cubicBezTo>
                  <a:cubicBezTo>
                    <a:pt x="4757" y="12733"/>
                    <a:pt x="3568" y="12733"/>
                    <a:pt x="2478" y="13528"/>
                  </a:cubicBezTo>
                  <a:cubicBezTo>
                    <a:pt x="1388" y="14324"/>
                    <a:pt x="397" y="15916"/>
                    <a:pt x="100" y="16996"/>
                  </a:cubicBezTo>
                  <a:cubicBezTo>
                    <a:pt x="-197" y="18076"/>
                    <a:pt x="199" y="18644"/>
                    <a:pt x="893" y="18928"/>
                  </a:cubicBezTo>
                  <a:cubicBezTo>
                    <a:pt x="1586" y="19213"/>
                    <a:pt x="2577" y="19213"/>
                    <a:pt x="3766" y="18928"/>
                  </a:cubicBezTo>
                  <a:cubicBezTo>
                    <a:pt x="4955" y="18644"/>
                    <a:pt x="6342" y="18076"/>
                    <a:pt x="6937" y="18076"/>
                  </a:cubicBezTo>
                  <a:cubicBezTo>
                    <a:pt x="7531" y="18076"/>
                    <a:pt x="7333" y="18644"/>
                    <a:pt x="7829" y="18815"/>
                  </a:cubicBezTo>
                  <a:cubicBezTo>
                    <a:pt x="8324" y="18985"/>
                    <a:pt x="9513" y="18758"/>
                    <a:pt x="11297" y="17280"/>
                  </a:cubicBezTo>
                  <a:cubicBezTo>
                    <a:pt x="13080" y="15802"/>
                    <a:pt x="15458" y="13074"/>
                    <a:pt x="17242" y="10175"/>
                  </a:cubicBezTo>
                  <a:cubicBezTo>
                    <a:pt x="19025" y="7276"/>
                    <a:pt x="20214" y="4206"/>
                    <a:pt x="20809" y="2387"/>
                  </a:cubicBezTo>
                  <a:cubicBezTo>
                    <a:pt x="21403" y="568"/>
                    <a:pt x="21403" y="0"/>
                    <a:pt x="21106" y="0"/>
                  </a:cubicBezTo>
                  <a:cubicBezTo>
                    <a:pt x="20809" y="0"/>
                    <a:pt x="20214" y="568"/>
                    <a:pt x="19322" y="2501"/>
                  </a:cubicBezTo>
                  <a:cubicBezTo>
                    <a:pt x="18431" y="4434"/>
                    <a:pt x="17242" y="7731"/>
                    <a:pt x="16548" y="10686"/>
                  </a:cubicBezTo>
                  <a:cubicBezTo>
                    <a:pt x="15854" y="13642"/>
                    <a:pt x="15656" y="16257"/>
                    <a:pt x="16251" y="18019"/>
                  </a:cubicBezTo>
                  <a:cubicBezTo>
                    <a:pt x="16845" y="19781"/>
                    <a:pt x="18232" y="20691"/>
                    <a:pt x="19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804581" y="258820"/>
              <a:ext cx="101610" cy="50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56" fill="norm" stroke="1" extrusionOk="0">
                  <a:moveTo>
                    <a:pt x="9257" y="7249"/>
                  </a:moveTo>
                  <a:cubicBezTo>
                    <a:pt x="10139" y="10426"/>
                    <a:pt x="11020" y="13602"/>
                    <a:pt x="11461" y="15826"/>
                  </a:cubicBezTo>
                  <a:cubicBezTo>
                    <a:pt x="11902" y="18049"/>
                    <a:pt x="11902" y="19320"/>
                    <a:pt x="11902" y="20182"/>
                  </a:cubicBezTo>
                  <a:cubicBezTo>
                    <a:pt x="11902" y="21044"/>
                    <a:pt x="11902" y="21498"/>
                    <a:pt x="11461" y="21453"/>
                  </a:cubicBezTo>
                  <a:cubicBezTo>
                    <a:pt x="11020" y="21407"/>
                    <a:pt x="10139" y="20863"/>
                    <a:pt x="9037" y="18957"/>
                  </a:cubicBezTo>
                  <a:cubicBezTo>
                    <a:pt x="7935" y="17051"/>
                    <a:pt x="6612" y="13784"/>
                    <a:pt x="5951" y="10789"/>
                  </a:cubicBezTo>
                  <a:cubicBezTo>
                    <a:pt x="5290" y="7794"/>
                    <a:pt x="5290" y="5071"/>
                    <a:pt x="5951" y="3301"/>
                  </a:cubicBezTo>
                  <a:cubicBezTo>
                    <a:pt x="6612" y="1532"/>
                    <a:pt x="7935" y="715"/>
                    <a:pt x="9698" y="306"/>
                  </a:cubicBezTo>
                  <a:cubicBezTo>
                    <a:pt x="11461" y="-102"/>
                    <a:pt x="13665" y="-102"/>
                    <a:pt x="15869" y="306"/>
                  </a:cubicBezTo>
                  <a:cubicBezTo>
                    <a:pt x="18073" y="715"/>
                    <a:pt x="20278" y="1532"/>
                    <a:pt x="20939" y="2485"/>
                  </a:cubicBezTo>
                  <a:cubicBezTo>
                    <a:pt x="21600" y="3437"/>
                    <a:pt x="20718" y="4527"/>
                    <a:pt x="19176" y="5253"/>
                  </a:cubicBezTo>
                  <a:cubicBezTo>
                    <a:pt x="17633" y="5979"/>
                    <a:pt x="15429" y="6342"/>
                    <a:pt x="12122" y="6478"/>
                  </a:cubicBezTo>
                  <a:cubicBezTo>
                    <a:pt x="8816" y="6614"/>
                    <a:pt x="4408" y="6523"/>
                    <a:pt x="0" y="6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899831" y="275489"/>
              <a:ext cx="1587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576" y="3086"/>
                    <a:pt x="1152" y="1543"/>
                    <a:pt x="2160" y="1080"/>
                  </a:cubicBezTo>
                  <a:cubicBezTo>
                    <a:pt x="3168" y="617"/>
                    <a:pt x="4608" y="1234"/>
                    <a:pt x="6192" y="2931"/>
                  </a:cubicBezTo>
                  <a:cubicBezTo>
                    <a:pt x="7776" y="4629"/>
                    <a:pt x="9504" y="7406"/>
                    <a:pt x="10656" y="10183"/>
                  </a:cubicBezTo>
                  <a:cubicBezTo>
                    <a:pt x="11808" y="12960"/>
                    <a:pt x="12384" y="15737"/>
                    <a:pt x="12384" y="17897"/>
                  </a:cubicBezTo>
                  <a:cubicBezTo>
                    <a:pt x="12384" y="20057"/>
                    <a:pt x="11808" y="21600"/>
                    <a:pt x="11088" y="21600"/>
                  </a:cubicBezTo>
                  <a:cubicBezTo>
                    <a:pt x="10368" y="21600"/>
                    <a:pt x="9504" y="20057"/>
                    <a:pt x="9072" y="17280"/>
                  </a:cubicBezTo>
                  <a:cubicBezTo>
                    <a:pt x="8640" y="14503"/>
                    <a:pt x="8640" y="10491"/>
                    <a:pt x="10800" y="7406"/>
                  </a:cubicBezTo>
                  <a:cubicBezTo>
                    <a:pt x="12960" y="4320"/>
                    <a:pt x="1728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029567" y="250089"/>
              <a:ext cx="91573" cy="12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665" fill="norm" stroke="1" extrusionOk="0">
                  <a:moveTo>
                    <a:pt x="19540" y="6271"/>
                  </a:moveTo>
                  <a:cubicBezTo>
                    <a:pt x="17140" y="5923"/>
                    <a:pt x="14740" y="5574"/>
                    <a:pt x="11380" y="6794"/>
                  </a:cubicBezTo>
                  <a:cubicBezTo>
                    <a:pt x="8020" y="8013"/>
                    <a:pt x="3700" y="10800"/>
                    <a:pt x="1540" y="13065"/>
                  </a:cubicBezTo>
                  <a:cubicBezTo>
                    <a:pt x="-620" y="15329"/>
                    <a:pt x="-620" y="17071"/>
                    <a:pt x="2260" y="18639"/>
                  </a:cubicBezTo>
                  <a:cubicBezTo>
                    <a:pt x="5140" y="20206"/>
                    <a:pt x="10900" y="21600"/>
                    <a:pt x="14740" y="19858"/>
                  </a:cubicBezTo>
                  <a:cubicBezTo>
                    <a:pt x="18580" y="18116"/>
                    <a:pt x="20500" y="13239"/>
                    <a:pt x="20740" y="9406"/>
                  </a:cubicBezTo>
                  <a:cubicBezTo>
                    <a:pt x="20980" y="5574"/>
                    <a:pt x="19540" y="2787"/>
                    <a:pt x="181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179231" y="142139"/>
              <a:ext cx="10694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0"/>
                  </a:moveTo>
                  <a:cubicBezTo>
                    <a:pt x="1271" y="1800"/>
                    <a:pt x="2541" y="3600"/>
                    <a:pt x="2965" y="6873"/>
                  </a:cubicBezTo>
                  <a:cubicBezTo>
                    <a:pt x="3388" y="10145"/>
                    <a:pt x="2965" y="14891"/>
                    <a:pt x="2753" y="17755"/>
                  </a:cubicBezTo>
                  <a:cubicBezTo>
                    <a:pt x="2541" y="20618"/>
                    <a:pt x="2541" y="21600"/>
                    <a:pt x="2118" y="21600"/>
                  </a:cubicBezTo>
                  <a:cubicBezTo>
                    <a:pt x="1694" y="21600"/>
                    <a:pt x="847" y="20618"/>
                    <a:pt x="847" y="19636"/>
                  </a:cubicBezTo>
                  <a:cubicBezTo>
                    <a:pt x="847" y="18655"/>
                    <a:pt x="1694" y="17673"/>
                    <a:pt x="2541" y="16691"/>
                  </a:cubicBezTo>
                  <a:cubicBezTo>
                    <a:pt x="3388" y="15709"/>
                    <a:pt x="4235" y="14727"/>
                    <a:pt x="5929" y="14155"/>
                  </a:cubicBezTo>
                  <a:cubicBezTo>
                    <a:pt x="7624" y="13582"/>
                    <a:pt x="10165" y="13418"/>
                    <a:pt x="12282" y="13582"/>
                  </a:cubicBezTo>
                  <a:cubicBezTo>
                    <a:pt x="14400" y="13745"/>
                    <a:pt x="16094" y="14236"/>
                    <a:pt x="17576" y="14891"/>
                  </a:cubicBezTo>
                  <a:cubicBezTo>
                    <a:pt x="19059" y="15545"/>
                    <a:pt x="20329" y="16364"/>
                    <a:pt x="20965" y="17182"/>
                  </a:cubicBezTo>
                  <a:cubicBezTo>
                    <a:pt x="21600" y="18000"/>
                    <a:pt x="21600" y="18818"/>
                    <a:pt x="20541" y="19391"/>
                  </a:cubicBezTo>
                  <a:cubicBezTo>
                    <a:pt x="19482" y="19964"/>
                    <a:pt x="17365" y="20291"/>
                    <a:pt x="15247" y="20536"/>
                  </a:cubicBezTo>
                  <a:cubicBezTo>
                    <a:pt x="13129" y="20782"/>
                    <a:pt x="11012" y="20945"/>
                    <a:pt x="8682" y="20864"/>
                  </a:cubicBezTo>
                  <a:cubicBezTo>
                    <a:pt x="6353" y="20782"/>
                    <a:pt x="3812" y="20455"/>
                    <a:pt x="3176" y="19964"/>
                  </a:cubicBezTo>
                  <a:cubicBezTo>
                    <a:pt x="2541" y="19473"/>
                    <a:pt x="3812" y="18818"/>
                    <a:pt x="5082" y="18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312586" y="288193"/>
              <a:ext cx="43504" cy="1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291" fill="norm" stroke="1" extrusionOk="0">
                  <a:moveTo>
                    <a:pt x="17671" y="3702"/>
                  </a:moveTo>
                  <a:cubicBezTo>
                    <a:pt x="18652" y="2160"/>
                    <a:pt x="19634" y="617"/>
                    <a:pt x="17180" y="154"/>
                  </a:cubicBezTo>
                  <a:cubicBezTo>
                    <a:pt x="14725" y="-309"/>
                    <a:pt x="8834" y="308"/>
                    <a:pt x="4907" y="1542"/>
                  </a:cubicBezTo>
                  <a:cubicBezTo>
                    <a:pt x="980" y="2777"/>
                    <a:pt x="-984" y="4628"/>
                    <a:pt x="489" y="6788"/>
                  </a:cubicBezTo>
                  <a:cubicBezTo>
                    <a:pt x="1961" y="8948"/>
                    <a:pt x="6871" y="11417"/>
                    <a:pt x="11289" y="13268"/>
                  </a:cubicBezTo>
                  <a:cubicBezTo>
                    <a:pt x="15707" y="15120"/>
                    <a:pt x="19634" y="16354"/>
                    <a:pt x="20125" y="17588"/>
                  </a:cubicBezTo>
                  <a:cubicBezTo>
                    <a:pt x="20616" y="18822"/>
                    <a:pt x="17671" y="20057"/>
                    <a:pt x="14725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426881" y="38978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072379" y="193998"/>
              <a:ext cx="141968" cy="26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403" fill="norm" stroke="1" extrusionOk="0">
                  <a:moveTo>
                    <a:pt x="19483" y="11837"/>
                  </a:moveTo>
                  <a:cubicBezTo>
                    <a:pt x="16136" y="10800"/>
                    <a:pt x="12790" y="9764"/>
                    <a:pt x="10508" y="8122"/>
                  </a:cubicBezTo>
                  <a:cubicBezTo>
                    <a:pt x="8226" y="6480"/>
                    <a:pt x="7009" y="4234"/>
                    <a:pt x="7922" y="2765"/>
                  </a:cubicBezTo>
                  <a:cubicBezTo>
                    <a:pt x="8835" y="1296"/>
                    <a:pt x="11877" y="605"/>
                    <a:pt x="14159" y="260"/>
                  </a:cubicBezTo>
                  <a:cubicBezTo>
                    <a:pt x="16440" y="-86"/>
                    <a:pt x="17962" y="-86"/>
                    <a:pt x="19178" y="260"/>
                  </a:cubicBezTo>
                  <a:cubicBezTo>
                    <a:pt x="20395" y="605"/>
                    <a:pt x="21308" y="1296"/>
                    <a:pt x="18874" y="3802"/>
                  </a:cubicBezTo>
                  <a:cubicBezTo>
                    <a:pt x="16440" y="6308"/>
                    <a:pt x="10660" y="10628"/>
                    <a:pt x="7009" y="13220"/>
                  </a:cubicBezTo>
                  <a:cubicBezTo>
                    <a:pt x="3359" y="15812"/>
                    <a:pt x="1838" y="16676"/>
                    <a:pt x="925" y="17712"/>
                  </a:cubicBezTo>
                  <a:cubicBezTo>
                    <a:pt x="12" y="18749"/>
                    <a:pt x="-292" y="19959"/>
                    <a:pt x="316" y="20650"/>
                  </a:cubicBezTo>
                  <a:cubicBezTo>
                    <a:pt x="925" y="21341"/>
                    <a:pt x="2446" y="21514"/>
                    <a:pt x="5945" y="21341"/>
                  </a:cubicBezTo>
                  <a:cubicBezTo>
                    <a:pt x="9443" y="21168"/>
                    <a:pt x="14919" y="20650"/>
                    <a:pt x="20395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722281" y="245693"/>
              <a:ext cx="152401" cy="17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1334"/>
                  </a:moveTo>
                  <a:cubicBezTo>
                    <a:pt x="1800" y="11849"/>
                    <a:pt x="3600" y="12363"/>
                    <a:pt x="5700" y="11077"/>
                  </a:cubicBezTo>
                  <a:cubicBezTo>
                    <a:pt x="7800" y="9792"/>
                    <a:pt x="10200" y="6706"/>
                    <a:pt x="11100" y="4520"/>
                  </a:cubicBezTo>
                  <a:cubicBezTo>
                    <a:pt x="12000" y="2334"/>
                    <a:pt x="11400" y="1049"/>
                    <a:pt x="10350" y="406"/>
                  </a:cubicBezTo>
                  <a:cubicBezTo>
                    <a:pt x="9300" y="-237"/>
                    <a:pt x="7800" y="-237"/>
                    <a:pt x="6000" y="1306"/>
                  </a:cubicBezTo>
                  <a:cubicBezTo>
                    <a:pt x="4200" y="2849"/>
                    <a:pt x="2100" y="5934"/>
                    <a:pt x="1500" y="9277"/>
                  </a:cubicBezTo>
                  <a:cubicBezTo>
                    <a:pt x="900" y="12620"/>
                    <a:pt x="1800" y="16220"/>
                    <a:pt x="4050" y="18406"/>
                  </a:cubicBezTo>
                  <a:cubicBezTo>
                    <a:pt x="6300" y="20592"/>
                    <a:pt x="9900" y="21363"/>
                    <a:pt x="13050" y="21106"/>
                  </a:cubicBezTo>
                  <a:cubicBezTo>
                    <a:pt x="16200" y="20849"/>
                    <a:pt x="18900" y="19563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889847" y="237389"/>
              <a:ext cx="12453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649" y="0"/>
                  </a:moveTo>
                  <a:cubicBezTo>
                    <a:pt x="-59" y="1161"/>
                    <a:pt x="-767" y="2323"/>
                    <a:pt x="1889" y="5574"/>
                  </a:cubicBezTo>
                  <a:cubicBezTo>
                    <a:pt x="4544" y="8826"/>
                    <a:pt x="10564" y="14168"/>
                    <a:pt x="14282" y="17187"/>
                  </a:cubicBezTo>
                  <a:cubicBezTo>
                    <a:pt x="18000" y="20206"/>
                    <a:pt x="19417" y="20903"/>
                    <a:pt x="208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929938" y="267642"/>
              <a:ext cx="84444" cy="21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23" fill="norm" stroke="1" extrusionOk="0">
                  <a:moveTo>
                    <a:pt x="21018" y="151"/>
                  </a:moveTo>
                  <a:cubicBezTo>
                    <a:pt x="18384" y="-63"/>
                    <a:pt x="15750" y="-277"/>
                    <a:pt x="12062" y="1220"/>
                  </a:cubicBezTo>
                  <a:cubicBezTo>
                    <a:pt x="8374" y="2717"/>
                    <a:pt x="3633" y="5925"/>
                    <a:pt x="1525" y="9561"/>
                  </a:cubicBezTo>
                  <a:cubicBezTo>
                    <a:pt x="-582" y="13196"/>
                    <a:pt x="-55" y="17260"/>
                    <a:pt x="472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027552" y="225632"/>
              <a:ext cx="96032" cy="36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87" fill="norm" stroke="1" extrusionOk="0">
                  <a:moveTo>
                    <a:pt x="4034" y="5904"/>
                  </a:moveTo>
                  <a:cubicBezTo>
                    <a:pt x="3115" y="9876"/>
                    <a:pt x="2196" y="13848"/>
                    <a:pt x="1736" y="16207"/>
                  </a:cubicBezTo>
                  <a:cubicBezTo>
                    <a:pt x="1277" y="18566"/>
                    <a:pt x="1277" y="19311"/>
                    <a:pt x="1047" y="20055"/>
                  </a:cubicBezTo>
                  <a:cubicBezTo>
                    <a:pt x="817" y="20800"/>
                    <a:pt x="358" y="21545"/>
                    <a:pt x="128" y="21359"/>
                  </a:cubicBezTo>
                  <a:cubicBezTo>
                    <a:pt x="-102" y="21173"/>
                    <a:pt x="-102" y="20055"/>
                    <a:pt x="817" y="17200"/>
                  </a:cubicBezTo>
                  <a:cubicBezTo>
                    <a:pt x="1736" y="14345"/>
                    <a:pt x="3575" y="9752"/>
                    <a:pt x="4953" y="7021"/>
                  </a:cubicBezTo>
                  <a:cubicBezTo>
                    <a:pt x="6332" y="4290"/>
                    <a:pt x="7251" y="3421"/>
                    <a:pt x="8170" y="2676"/>
                  </a:cubicBezTo>
                  <a:cubicBezTo>
                    <a:pt x="9089" y="1931"/>
                    <a:pt x="10009" y="1311"/>
                    <a:pt x="11387" y="814"/>
                  </a:cubicBezTo>
                  <a:cubicBezTo>
                    <a:pt x="12766" y="317"/>
                    <a:pt x="14604" y="-55"/>
                    <a:pt x="16213" y="7"/>
                  </a:cubicBezTo>
                  <a:cubicBezTo>
                    <a:pt x="17821" y="69"/>
                    <a:pt x="19200" y="566"/>
                    <a:pt x="20119" y="1745"/>
                  </a:cubicBezTo>
                  <a:cubicBezTo>
                    <a:pt x="21038" y="2924"/>
                    <a:pt x="21498" y="4786"/>
                    <a:pt x="18970" y="6400"/>
                  </a:cubicBezTo>
                  <a:cubicBezTo>
                    <a:pt x="16443" y="8014"/>
                    <a:pt x="10928" y="9379"/>
                    <a:pt x="5413" y="10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165268" y="238820"/>
              <a:ext cx="122164" cy="14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841" fill="norm" stroke="1" extrusionOk="0">
                  <a:moveTo>
                    <a:pt x="2459" y="9564"/>
                  </a:moveTo>
                  <a:cubicBezTo>
                    <a:pt x="4289" y="9564"/>
                    <a:pt x="6120" y="9564"/>
                    <a:pt x="7767" y="8972"/>
                  </a:cubicBezTo>
                  <a:cubicBezTo>
                    <a:pt x="9415" y="8381"/>
                    <a:pt x="10879" y="7197"/>
                    <a:pt x="11977" y="5422"/>
                  </a:cubicBezTo>
                  <a:cubicBezTo>
                    <a:pt x="13076" y="3646"/>
                    <a:pt x="13808" y="1279"/>
                    <a:pt x="13259" y="392"/>
                  </a:cubicBezTo>
                  <a:cubicBezTo>
                    <a:pt x="12710" y="-496"/>
                    <a:pt x="10879" y="96"/>
                    <a:pt x="8499" y="2463"/>
                  </a:cubicBezTo>
                  <a:cubicBezTo>
                    <a:pt x="6120" y="4830"/>
                    <a:pt x="3191" y="8972"/>
                    <a:pt x="1544" y="11783"/>
                  </a:cubicBezTo>
                  <a:cubicBezTo>
                    <a:pt x="-104" y="14594"/>
                    <a:pt x="-470" y="16074"/>
                    <a:pt x="628" y="17701"/>
                  </a:cubicBezTo>
                  <a:cubicBezTo>
                    <a:pt x="1727" y="19329"/>
                    <a:pt x="4289" y="21104"/>
                    <a:pt x="7950" y="20808"/>
                  </a:cubicBezTo>
                  <a:cubicBezTo>
                    <a:pt x="11611" y="20512"/>
                    <a:pt x="16371" y="18145"/>
                    <a:pt x="21130" y="15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298918" y="236826"/>
              <a:ext cx="77414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63" fill="norm" stroke="1" extrusionOk="0">
                  <a:moveTo>
                    <a:pt x="21351" y="1053"/>
                  </a:moveTo>
                  <a:cubicBezTo>
                    <a:pt x="18432" y="408"/>
                    <a:pt x="15513" y="-237"/>
                    <a:pt x="12594" y="85"/>
                  </a:cubicBezTo>
                  <a:cubicBezTo>
                    <a:pt x="9675" y="408"/>
                    <a:pt x="6756" y="1697"/>
                    <a:pt x="4421" y="4599"/>
                  </a:cubicBezTo>
                  <a:cubicBezTo>
                    <a:pt x="2086" y="7500"/>
                    <a:pt x="335" y="12014"/>
                    <a:pt x="43" y="15076"/>
                  </a:cubicBezTo>
                  <a:cubicBezTo>
                    <a:pt x="-249" y="18139"/>
                    <a:pt x="919" y="19751"/>
                    <a:pt x="4713" y="20557"/>
                  </a:cubicBezTo>
                  <a:cubicBezTo>
                    <a:pt x="8508" y="21363"/>
                    <a:pt x="14929" y="21363"/>
                    <a:pt x="21351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447127" y="53239"/>
              <a:ext cx="879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5713" y="2645"/>
                    <a:pt x="10056" y="5290"/>
                    <a:pt x="6199" y="8008"/>
                  </a:cubicBezTo>
                  <a:cubicBezTo>
                    <a:pt x="2341" y="10727"/>
                    <a:pt x="284" y="13518"/>
                    <a:pt x="27" y="15722"/>
                  </a:cubicBezTo>
                  <a:cubicBezTo>
                    <a:pt x="-230" y="17927"/>
                    <a:pt x="1313" y="19543"/>
                    <a:pt x="5170" y="20424"/>
                  </a:cubicBezTo>
                  <a:cubicBezTo>
                    <a:pt x="9027" y="21306"/>
                    <a:pt x="15199" y="21453"/>
                    <a:pt x="21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433967" y="56295"/>
              <a:ext cx="463065" cy="29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43" fill="norm" stroke="1" extrusionOk="0">
                  <a:moveTo>
                    <a:pt x="861" y="14588"/>
                  </a:moveTo>
                  <a:cubicBezTo>
                    <a:pt x="370" y="14588"/>
                    <a:pt x="-121" y="14588"/>
                    <a:pt x="26" y="14588"/>
                  </a:cubicBezTo>
                  <a:cubicBezTo>
                    <a:pt x="174" y="14588"/>
                    <a:pt x="959" y="14588"/>
                    <a:pt x="2530" y="14280"/>
                  </a:cubicBezTo>
                  <a:cubicBezTo>
                    <a:pt x="4101" y="13971"/>
                    <a:pt x="6457" y="13354"/>
                    <a:pt x="7881" y="12891"/>
                  </a:cubicBezTo>
                  <a:cubicBezTo>
                    <a:pt x="9304" y="12428"/>
                    <a:pt x="9795" y="12120"/>
                    <a:pt x="9746" y="11966"/>
                  </a:cubicBezTo>
                  <a:cubicBezTo>
                    <a:pt x="9697" y="11811"/>
                    <a:pt x="9108" y="11811"/>
                    <a:pt x="8421" y="12506"/>
                  </a:cubicBezTo>
                  <a:cubicBezTo>
                    <a:pt x="7734" y="13200"/>
                    <a:pt x="6948" y="14588"/>
                    <a:pt x="6506" y="15668"/>
                  </a:cubicBezTo>
                  <a:cubicBezTo>
                    <a:pt x="6064" y="16748"/>
                    <a:pt x="5966" y="17520"/>
                    <a:pt x="5917" y="18291"/>
                  </a:cubicBezTo>
                  <a:cubicBezTo>
                    <a:pt x="5868" y="19063"/>
                    <a:pt x="5868" y="19834"/>
                    <a:pt x="6114" y="20066"/>
                  </a:cubicBezTo>
                  <a:cubicBezTo>
                    <a:pt x="6359" y="20297"/>
                    <a:pt x="6850" y="19988"/>
                    <a:pt x="7292" y="19526"/>
                  </a:cubicBezTo>
                  <a:cubicBezTo>
                    <a:pt x="7734" y="19063"/>
                    <a:pt x="8126" y="18446"/>
                    <a:pt x="8519" y="17828"/>
                  </a:cubicBezTo>
                  <a:cubicBezTo>
                    <a:pt x="8912" y="17211"/>
                    <a:pt x="9304" y="16594"/>
                    <a:pt x="9648" y="16826"/>
                  </a:cubicBezTo>
                  <a:cubicBezTo>
                    <a:pt x="9992" y="17057"/>
                    <a:pt x="10286" y="18137"/>
                    <a:pt x="10679" y="18600"/>
                  </a:cubicBezTo>
                  <a:cubicBezTo>
                    <a:pt x="11072" y="19063"/>
                    <a:pt x="11563" y="18908"/>
                    <a:pt x="12348" y="17597"/>
                  </a:cubicBezTo>
                  <a:cubicBezTo>
                    <a:pt x="13134" y="16286"/>
                    <a:pt x="14214" y="13817"/>
                    <a:pt x="15146" y="11117"/>
                  </a:cubicBezTo>
                  <a:cubicBezTo>
                    <a:pt x="16079" y="8417"/>
                    <a:pt x="16864" y="5486"/>
                    <a:pt x="17306" y="3480"/>
                  </a:cubicBezTo>
                  <a:cubicBezTo>
                    <a:pt x="17748" y="1474"/>
                    <a:pt x="17846" y="394"/>
                    <a:pt x="17699" y="86"/>
                  </a:cubicBezTo>
                  <a:cubicBezTo>
                    <a:pt x="17552" y="-223"/>
                    <a:pt x="17159" y="240"/>
                    <a:pt x="16521" y="2477"/>
                  </a:cubicBezTo>
                  <a:cubicBezTo>
                    <a:pt x="15883" y="4714"/>
                    <a:pt x="14999" y="8726"/>
                    <a:pt x="14508" y="11888"/>
                  </a:cubicBezTo>
                  <a:cubicBezTo>
                    <a:pt x="14017" y="15051"/>
                    <a:pt x="13919" y="17366"/>
                    <a:pt x="14017" y="18831"/>
                  </a:cubicBezTo>
                  <a:cubicBezTo>
                    <a:pt x="14115" y="20297"/>
                    <a:pt x="14410" y="20914"/>
                    <a:pt x="14803" y="21146"/>
                  </a:cubicBezTo>
                  <a:cubicBezTo>
                    <a:pt x="15195" y="21377"/>
                    <a:pt x="15686" y="21223"/>
                    <a:pt x="16177" y="20374"/>
                  </a:cubicBezTo>
                  <a:cubicBezTo>
                    <a:pt x="16668" y="19526"/>
                    <a:pt x="17159" y="17983"/>
                    <a:pt x="17404" y="16748"/>
                  </a:cubicBezTo>
                  <a:cubicBezTo>
                    <a:pt x="17650" y="15514"/>
                    <a:pt x="17650" y="14588"/>
                    <a:pt x="17454" y="13817"/>
                  </a:cubicBezTo>
                  <a:cubicBezTo>
                    <a:pt x="17257" y="13046"/>
                    <a:pt x="16864" y="12428"/>
                    <a:pt x="16423" y="11966"/>
                  </a:cubicBezTo>
                  <a:cubicBezTo>
                    <a:pt x="15981" y="11503"/>
                    <a:pt x="15490" y="11194"/>
                    <a:pt x="15490" y="11040"/>
                  </a:cubicBezTo>
                  <a:cubicBezTo>
                    <a:pt x="15490" y="10886"/>
                    <a:pt x="15981" y="10886"/>
                    <a:pt x="16423" y="11271"/>
                  </a:cubicBezTo>
                  <a:cubicBezTo>
                    <a:pt x="16864" y="11657"/>
                    <a:pt x="17257" y="12428"/>
                    <a:pt x="17552" y="13740"/>
                  </a:cubicBezTo>
                  <a:cubicBezTo>
                    <a:pt x="17846" y="15051"/>
                    <a:pt x="18043" y="16903"/>
                    <a:pt x="18190" y="18368"/>
                  </a:cubicBezTo>
                  <a:cubicBezTo>
                    <a:pt x="18337" y="19834"/>
                    <a:pt x="18435" y="20914"/>
                    <a:pt x="18583" y="21068"/>
                  </a:cubicBezTo>
                  <a:cubicBezTo>
                    <a:pt x="18730" y="21223"/>
                    <a:pt x="18926" y="20451"/>
                    <a:pt x="19417" y="18060"/>
                  </a:cubicBezTo>
                  <a:cubicBezTo>
                    <a:pt x="19908" y="15668"/>
                    <a:pt x="20694" y="11657"/>
                    <a:pt x="21479" y="7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887247" y="237389"/>
              <a:ext cx="73285" cy="8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38" fill="norm" stroke="1" extrusionOk="0">
                  <a:moveTo>
                    <a:pt x="17664" y="4741"/>
                  </a:moveTo>
                  <a:cubicBezTo>
                    <a:pt x="15196" y="3161"/>
                    <a:pt x="12727" y="1580"/>
                    <a:pt x="9950" y="1054"/>
                  </a:cubicBezTo>
                  <a:cubicBezTo>
                    <a:pt x="7173" y="527"/>
                    <a:pt x="4087" y="1054"/>
                    <a:pt x="2236" y="3161"/>
                  </a:cubicBezTo>
                  <a:cubicBezTo>
                    <a:pt x="384" y="5268"/>
                    <a:pt x="-233" y="8956"/>
                    <a:pt x="76" y="12380"/>
                  </a:cubicBezTo>
                  <a:cubicBezTo>
                    <a:pt x="384" y="15805"/>
                    <a:pt x="1618" y="18966"/>
                    <a:pt x="5321" y="20283"/>
                  </a:cubicBezTo>
                  <a:cubicBezTo>
                    <a:pt x="9024" y="21600"/>
                    <a:pt x="15196" y="21073"/>
                    <a:pt x="18281" y="17385"/>
                  </a:cubicBezTo>
                  <a:cubicBezTo>
                    <a:pt x="21367" y="13698"/>
                    <a:pt x="21367" y="6849"/>
                    <a:pt x="213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992839" y="203210"/>
              <a:ext cx="94693" cy="1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20" fill="norm" stroke="1" extrusionOk="0">
                  <a:moveTo>
                    <a:pt x="2754" y="2059"/>
                  </a:moveTo>
                  <a:cubicBezTo>
                    <a:pt x="2274" y="7243"/>
                    <a:pt x="1794" y="12427"/>
                    <a:pt x="1314" y="15883"/>
                  </a:cubicBezTo>
                  <a:cubicBezTo>
                    <a:pt x="834" y="19339"/>
                    <a:pt x="354" y="21067"/>
                    <a:pt x="114" y="21211"/>
                  </a:cubicBezTo>
                  <a:cubicBezTo>
                    <a:pt x="-126" y="21355"/>
                    <a:pt x="-126" y="19915"/>
                    <a:pt x="1554" y="16459"/>
                  </a:cubicBezTo>
                  <a:cubicBezTo>
                    <a:pt x="3234" y="13003"/>
                    <a:pt x="6594" y="7531"/>
                    <a:pt x="9474" y="4219"/>
                  </a:cubicBezTo>
                  <a:cubicBezTo>
                    <a:pt x="12354" y="907"/>
                    <a:pt x="14754" y="-245"/>
                    <a:pt x="16194" y="43"/>
                  </a:cubicBezTo>
                  <a:cubicBezTo>
                    <a:pt x="17634" y="331"/>
                    <a:pt x="18114" y="2059"/>
                    <a:pt x="18354" y="4363"/>
                  </a:cubicBezTo>
                  <a:cubicBezTo>
                    <a:pt x="18594" y="6667"/>
                    <a:pt x="18594" y="9547"/>
                    <a:pt x="19074" y="11851"/>
                  </a:cubicBezTo>
                  <a:cubicBezTo>
                    <a:pt x="19554" y="14155"/>
                    <a:pt x="20514" y="15883"/>
                    <a:pt x="21474" y="17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144681" y="190589"/>
              <a:ext cx="76201" cy="2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30" fill="norm" stroke="1" extrusionOk="0">
                  <a:moveTo>
                    <a:pt x="21016" y="1933"/>
                  </a:moveTo>
                  <a:cubicBezTo>
                    <a:pt x="18681" y="1168"/>
                    <a:pt x="16346" y="403"/>
                    <a:pt x="13719" y="117"/>
                  </a:cubicBezTo>
                  <a:cubicBezTo>
                    <a:pt x="11092" y="-170"/>
                    <a:pt x="8173" y="21"/>
                    <a:pt x="5254" y="1264"/>
                  </a:cubicBezTo>
                  <a:cubicBezTo>
                    <a:pt x="2335" y="2506"/>
                    <a:pt x="-584" y="4800"/>
                    <a:pt x="292" y="6616"/>
                  </a:cubicBezTo>
                  <a:cubicBezTo>
                    <a:pt x="1167" y="8432"/>
                    <a:pt x="5838" y="9770"/>
                    <a:pt x="10216" y="11012"/>
                  </a:cubicBezTo>
                  <a:cubicBezTo>
                    <a:pt x="14594" y="12255"/>
                    <a:pt x="18681" y="13402"/>
                    <a:pt x="18389" y="15026"/>
                  </a:cubicBezTo>
                  <a:cubicBezTo>
                    <a:pt x="18097" y="16651"/>
                    <a:pt x="13427" y="18754"/>
                    <a:pt x="9632" y="19901"/>
                  </a:cubicBezTo>
                  <a:cubicBezTo>
                    <a:pt x="5838" y="21048"/>
                    <a:pt x="2919" y="21239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932086" y="-1"/>
              <a:ext cx="387346" cy="39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5" fill="norm" stroke="1" extrusionOk="0">
                  <a:moveTo>
                    <a:pt x="7395" y="3945"/>
                  </a:moveTo>
                  <a:cubicBezTo>
                    <a:pt x="7160" y="2905"/>
                    <a:pt x="6925" y="1866"/>
                    <a:pt x="6515" y="1115"/>
                  </a:cubicBezTo>
                  <a:cubicBezTo>
                    <a:pt x="6104" y="364"/>
                    <a:pt x="5517" y="-98"/>
                    <a:pt x="5047" y="18"/>
                  </a:cubicBezTo>
                  <a:cubicBezTo>
                    <a:pt x="4578" y="133"/>
                    <a:pt x="4225" y="826"/>
                    <a:pt x="4049" y="2674"/>
                  </a:cubicBezTo>
                  <a:cubicBezTo>
                    <a:pt x="3873" y="4522"/>
                    <a:pt x="3873" y="7526"/>
                    <a:pt x="3991" y="10355"/>
                  </a:cubicBezTo>
                  <a:cubicBezTo>
                    <a:pt x="4108" y="13185"/>
                    <a:pt x="4343" y="15842"/>
                    <a:pt x="4519" y="17632"/>
                  </a:cubicBezTo>
                  <a:cubicBezTo>
                    <a:pt x="4695" y="19423"/>
                    <a:pt x="4812" y="20347"/>
                    <a:pt x="4578" y="20867"/>
                  </a:cubicBezTo>
                  <a:cubicBezTo>
                    <a:pt x="4343" y="21386"/>
                    <a:pt x="3756" y="21502"/>
                    <a:pt x="3169" y="21271"/>
                  </a:cubicBezTo>
                  <a:cubicBezTo>
                    <a:pt x="2582" y="21040"/>
                    <a:pt x="1995" y="20462"/>
                    <a:pt x="1408" y="19596"/>
                  </a:cubicBezTo>
                  <a:cubicBezTo>
                    <a:pt x="821" y="18730"/>
                    <a:pt x="234" y="17575"/>
                    <a:pt x="58" y="16708"/>
                  </a:cubicBezTo>
                  <a:cubicBezTo>
                    <a:pt x="-118" y="15842"/>
                    <a:pt x="117" y="15265"/>
                    <a:pt x="586" y="14918"/>
                  </a:cubicBezTo>
                  <a:cubicBezTo>
                    <a:pt x="1056" y="14572"/>
                    <a:pt x="1760" y="14456"/>
                    <a:pt x="2758" y="14341"/>
                  </a:cubicBezTo>
                  <a:cubicBezTo>
                    <a:pt x="3756" y="14225"/>
                    <a:pt x="5047" y="14109"/>
                    <a:pt x="6221" y="14052"/>
                  </a:cubicBezTo>
                  <a:cubicBezTo>
                    <a:pt x="7395" y="13994"/>
                    <a:pt x="8452" y="13994"/>
                    <a:pt x="8745" y="14167"/>
                  </a:cubicBezTo>
                  <a:cubicBezTo>
                    <a:pt x="9039" y="14341"/>
                    <a:pt x="8569" y="14687"/>
                    <a:pt x="8217" y="15149"/>
                  </a:cubicBezTo>
                  <a:cubicBezTo>
                    <a:pt x="7865" y="15611"/>
                    <a:pt x="7630" y="16189"/>
                    <a:pt x="7689" y="16766"/>
                  </a:cubicBezTo>
                  <a:cubicBezTo>
                    <a:pt x="7747" y="17344"/>
                    <a:pt x="8099" y="17921"/>
                    <a:pt x="8804" y="18268"/>
                  </a:cubicBezTo>
                  <a:cubicBezTo>
                    <a:pt x="9508" y="18614"/>
                    <a:pt x="10565" y="18730"/>
                    <a:pt x="11328" y="18499"/>
                  </a:cubicBezTo>
                  <a:cubicBezTo>
                    <a:pt x="12091" y="18268"/>
                    <a:pt x="12560" y="17690"/>
                    <a:pt x="12736" y="16824"/>
                  </a:cubicBezTo>
                  <a:cubicBezTo>
                    <a:pt x="12912" y="15958"/>
                    <a:pt x="12795" y="14803"/>
                    <a:pt x="12560" y="13994"/>
                  </a:cubicBezTo>
                  <a:cubicBezTo>
                    <a:pt x="12325" y="13185"/>
                    <a:pt x="11973" y="12723"/>
                    <a:pt x="12149" y="12492"/>
                  </a:cubicBezTo>
                  <a:cubicBezTo>
                    <a:pt x="12325" y="12261"/>
                    <a:pt x="13030" y="12261"/>
                    <a:pt x="13617" y="12550"/>
                  </a:cubicBezTo>
                  <a:cubicBezTo>
                    <a:pt x="14204" y="12839"/>
                    <a:pt x="14673" y="13416"/>
                    <a:pt x="15084" y="13994"/>
                  </a:cubicBezTo>
                  <a:cubicBezTo>
                    <a:pt x="15495" y="14572"/>
                    <a:pt x="15847" y="15149"/>
                    <a:pt x="16023" y="15727"/>
                  </a:cubicBezTo>
                  <a:cubicBezTo>
                    <a:pt x="16199" y="16304"/>
                    <a:pt x="16199" y="16882"/>
                    <a:pt x="15906" y="17286"/>
                  </a:cubicBezTo>
                  <a:cubicBezTo>
                    <a:pt x="15612" y="17690"/>
                    <a:pt x="15025" y="17921"/>
                    <a:pt x="14673" y="17748"/>
                  </a:cubicBezTo>
                  <a:cubicBezTo>
                    <a:pt x="14321" y="17575"/>
                    <a:pt x="14204" y="16997"/>
                    <a:pt x="14791" y="15669"/>
                  </a:cubicBezTo>
                  <a:cubicBezTo>
                    <a:pt x="15378" y="14341"/>
                    <a:pt x="16669" y="12261"/>
                    <a:pt x="17902" y="10991"/>
                  </a:cubicBezTo>
                  <a:cubicBezTo>
                    <a:pt x="19134" y="9720"/>
                    <a:pt x="20308" y="9258"/>
                    <a:pt x="21482" y="8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187265" y="110051"/>
              <a:ext cx="154517" cy="28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96" y="3837"/>
                  </a:moveTo>
                  <a:cubicBezTo>
                    <a:pt x="1479" y="6379"/>
                    <a:pt x="2663" y="8920"/>
                    <a:pt x="3255" y="11620"/>
                  </a:cubicBezTo>
                  <a:cubicBezTo>
                    <a:pt x="3847" y="14320"/>
                    <a:pt x="3847" y="17179"/>
                    <a:pt x="3403" y="18926"/>
                  </a:cubicBezTo>
                  <a:cubicBezTo>
                    <a:pt x="2959" y="20673"/>
                    <a:pt x="2071" y="21308"/>
                    <a:pt x="1332" y="21229"/>
                  </a:cubicBezTo>
                  <a:cubicBezTo>
                    <a:pt x="592" y="21149"/>
                    <a:pt x="0" y="20355"/>
                    <a:pt x="0" y="17893"/>
                  </a:cubicBezTo>
                  <a:cubicBezTo>
                    <a:pt x="0" y="15432"/>
                    <a:pt x="592" y="11302"/>
                    <a:pt x="2367" y="7967"/>
                  </a:cubicBezTo>
                  <a:cubicBezTo>
                    <a:pt x="4142" y="4632"/>
                    <a:pt x="7101" y="2090"/>
                    <a:pt x="9616" y="899"/>
                  </a:cubicBezTo>
                  <a:cubicBezTo>
                    <a:pt x="12132" y="-292"/>
                    <a:pt x="14203" y="-133"/>
                    <a:pt x="15534" y="423"/>
                  </a:cubicBezTo>
                  <a:cubicBezTo>
                    <a:pt x="16866" y="979"/>
                    <a:pt x="17458" y="1932"/>
                    <a:pt x="16422" y="3440"/>
                  </a:cubicBezTo>
                  <a:cubicBezTo>
                    <a:pt x="15386" y="4949"/>
                    <a:pt x="12723" y="7014"/>
                    <a:pt x="9912" y="8046"/>
                  </a:cubicBezTo>
                  <a:cubicBezTo>
                    <a:pt x="7101" y="9079"/>
                    <a:pt x="4142" y="9079"/>
                    <a:pt x="3699" y="9476"/>
                  </a:cubicBezTo>
                  <a:cubicBezTo>
                    <a:pt x="3255" y="9873"/>
                    <a:pt x="5326" y="10667"/>
                    <a:pt x="8729" y="11858"/>
                  </a:cubicBezTo>
                  <a:cubicBezTo>
                    <a:pt x="12132" y="13049"/>
                    <a:pt x="16866" y="14637"/>
                    <a:pt x="21600" y="16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405281" y="104039"/>
              <a:ext cx="95251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960" y="6204"/>
                    <a:pt x="1920" y="12409"/>
                    <a:pt x="2880" y="16200"/>
                  </a:cubicBezTo>
                  <a:cubicBezTo>
                    <a:pt x="3840" y="19991"/>
                    <a:pt x="4800" y="21370"/>
                    <a:pt x="5760" y="21485"/>
                  </a:cubicBezTo>
                  <a:cubicBezTo>
                    <a:pt x="6720" y="21600"/>
                    <a:pt x="7680" y="20451"/>
                    <a:pt x="9360" y="17234"/>
                  </a:cubicBezTo>
                  <a:cubicBezTo>
                    <a:pt x="11040" y="14017"/>
                    <a:pt x="13440" y="8732"/>
                    <a:pt x="15600" y="5745"/>
                  </a:cubicBezTo>
                  <a:cubicBezTo>
                    <a:pt x="17760" y="2757"/>
                    <a:pt x="19680" y="2068"/>
                    <a:pt x="21600" y="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9494181" y="185370"/>
              <a:ext cx="101601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6578"/>
                  </a:moveTo>
                  <a:cubicBezTo>
                    <a:pt x="21150" y="4807"/>
                    <a:pt x="20700" y="3037"/>
                    <a:pt x="19350" y="1798"/>
                  </a:cubicBezTo>
                  <a:cubicBezTo>
                    <a:pt x="18000" y="558"/>
                    <a:pt x="15750" y="-150"/>
                    <a:pt x="13500" y="27"/>
                  </a:cubicBezTo>
                  <a:cubicBezTo>
                    <a:pt x="11250" y="204"/>
                    <a:pt x="9000" y="1266"/>
                    <a:pt x="7875" y="2683"/>
                  </a:cubicBezTo>
                  <a:cubicBezTo>
                    <a:pt x="6750" y="4099"/>
                    <a:pt x="6750" y="5870"/>
                    <a:pt x="8100" y="7817"/>
                  </a:cubicBezTo>
                  <a:cubicBezTo>
                    <a:pt x="9450" y="9765"/>
                    <a:pt x="12150" y="11889"/>
                    <a:pt x="14175" y="13660"/>
                  </a:cubicBezTo>
                  <a:cubicBezTo>
                    <a:pt x="16200" y="15430"/>
                    <a:pt x="17550" y="16847"/>
                    <a:pt x="15075" y="18086"/>
                  </a:cubicBezTo>
                  <a:cubicBezTo>
                    <a:pt x="12600" y="19325"/>
                    <a:pt x="6300" y="20388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607481" y="567026"/>
              <a:ext cx="7797801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205" y="20796"/>
                    <a:pt x="410" y="20094"/>
                    <a:pt x="616" y="19603"/>
                  </a:cubicBezTo>
                  <a:cubicBezTo>
                    <a:pt x="821" y="19113"/>
                    <a:pt x="1026" y="18832"/>
                    <a:pt x="1252" y="18481"/>
                  </a:cubicBezTo>
                  <a:cubicBezTo>
                    <a:pt x="1478" y="18131"/>
                    <a:pt x="1724" y="17710"/>
                    <a:pt x="1955" y="17289"/>
                  </a:cubicBezTo>
                  <a:cubicBezTo>
                    <a:pt x="2187" y="16868"/>
                    <a:pt x="2404" y="16448"/>
                    <a:pt x="2633" y="16097"/>
                  </a:cubicBezTo>
                  <a:cubicBezTo>
                    <a:pt x="2861" y="15746"/>
                    <a:pt x="3102" y="15466"/>
                    <a:pt x="3327" y="15255"/>
                  </a:cubicBezTo>
                  <a:cubicBezTo>
                    <a:pt x="3553" y="15045"/>
                    <a:pt x="3764" y="14905"/>
                    <a:pt x="3978" y="14765"/>
                  </a:cubicBezTo>
                  <a:cubicBezTo>
                    <a:pt x="4192" y="14624"/>
                    <a:pt x="4409" y="14484"/>
                    <a:pt x="4641" y="14274"/>
                  </a:cubicBezTo>
                  <a:cubicBezTo>
                    <a:pt x="4872" y="14063"/>
                    <a:pt x="5119" y="13783"/>
                    <a:pt x="5327" y="13572"/>
                  </a:cubicBezTo>
                  <a:cubicBezTo>
                    <a:pt x="5535" y="13362"/>
                    <a:pt x="5705" y="13222"/>
                    <a:pt x="5881" y="13081"/>
                  </a:cubicBezTo>
                  <a:cubicBezTo>
                    <a:pt x="6057" y="12941"/>
                    <a:pt x="6238" y="12801"/>
                    <a:pt x="6429" y="12591"/>
                  </a:cubicBezTo>
                  <a:cubicBezTo>
                    <a:pt x="6620" y="12380"/>
                    <a:pt x="6819" y="12100"/>
                    <a:pt x="7012" y="11889"/>
                  </a:cubicBezTo>
                  <a:cubicBezTo>
                    <a:pt x="7206" y="11679"/>
                    <a:pt x="7393" y="11539"/>
                    <a:pt x="7587" y="11328"/>
                  </a:cubicBezTo>
                  <a:cubicBezTo>
                    <a:pt x="7780" y="11118"/>
                    <a:pt x="7980" y="10837"/>
                    <a:pt x="8188" y="10557"/>
                  </a:cubicBezTo>
                  <a:cubicBezTo>
                    <a:pt x="8396" y="10276"/>
                    <a:pt x="8613" y="9996"/>
                    <a:pt x="8821" y="9715"/>
                  </a:cubicBezTo>
                  <a:cubicBezTo>
                    <a:pt x="9029" y="9435"/>
                    <a:pt x="9229" y="9154"/>
                    <a:pt x="9440" y="8874"/>
                  </a:cubicBezTo>
                  <a:cubicBezTo>
                    <a:pt x="9651" y="8593"/>
                    <a:pt x="9874" y="8313"/>
                    <a:pt x="10088" y="8032"/>
                  </a:cubicBezTo>
                  <a:cubicBezTo>
                    <a:pt x="10302" y="7752"/>
                    <a:pt x="10507" y="7471"/>
                    <a:pt x="10712" y="7191"/>
                  </a:cubicBezTo>
                  <a:cubicBezTo>
                    <a:pt x="10917" y="6910"/>
                    <a:pt x="11122" y="6629"/>
                    <a:pt x="11328" y="6419"/>
                  </a:cubicBezTo>
                  <a:cubicBezTo>
                    <a:pt x="11533" y="6209"/>
                    <a:pt x="11738" y="6068"/>
                    <a:pt x="11949" y="5858"/>
                  </a:cubicBezTo>
                  <a:cubicBezTo>
                    <a:pt x="12160" y="5648"/>
                    <a:pt x="12377" y="5367"/>
                    <a:pt x="12579" y="5157"/>
                  </a:cubicBezTo>
                  <a:cubicBezTo>
                    <a:pt x="12782" y="4946"/>
                    <a:pt x="12969" y="4806"/>
                    <a:pt x="13204" y="4666"/>
                  </a:cubicBezTo>
                  <a:cubicBezTo>
                    <a:pt x="13438" y="4526"/>
                    <a:pt x="13720" y="4385"/>
                    <a:pt x="13954" y="4245"/>
                  </a:cubicBezTo>
                  <a:cubicBezTo>
                    <a:pt x="14189" y="4105"/>
                    <a:pt x="14377" y="3965"/>
                    <a:pt x="14602" y="3894"/>
                  </a:cubicBezTo>
                  <a:cubicBezTo>
                    <a:pt x="14828" y="3824"/>
                    <a:pt x="15092" y="3824"/>
                    <a:pt x="15350" y="3754"/>
                  </a:cubicBezTo>
                  <a:cubicBezTo>
                    <a:pt x="15608" y="3684"/>
                    <a:pt x="15860" y="3544"/>
                    <a:pt x="16109" y="3474"/>
                  </a:cubicBezTo>
                  <a:cubicBezTo>
                    <a:pt x="16358" y="3403"/>
                    <a:pt x="16605" y="3403"/>
                    <a:pt x="16839" y="3403"/>
                  </a:cubicBezTo>
                  <a:cubicBezTo>
                    <a:pt x="17074" y="3403"/>
                    <a:pt x="17296" y="3403"/>
                    <a:pt x="17510" y="3403"/>
                  </a:cubicBezTo>
                  <a:cubicBezTo>
                    <a:pt x="17724" y="3403"/>
                    <a:pt x="17930" y="3403"/>
                    <a:pt x="18150" y="3333"/>
                  </a:cubicBezTo>
                  <a:cubicBezTo>
                    <a:pt x="18369" y="3263"/>
                    <a:pt x="18604" y="3123"/>
                    <a:pt x="18827" y="2983"/>
                  </a:cubicBezTo>
                  <a:cubicBezTo>
                    <a:pt x="19050" y="2842"/>
                    <a:pt x="19261" y="2702"/>
                    <a:pt x="19478" y="2562"/>
                  </a:cubicBezTo>
                  <a:cubicBezTo>
                    <a:pt x="19694" y="2422"/>
                    <a:pt x="19917" y="2281"/>
                    <a:pt x="20131" y="2071"/>
                  </a:cubicBezTo>
                  <a:cubicBezTo>
                    <a:pt x="20345" y="1861"/>
                    <a:pt x="20550" y="1580"/>
                    <a:pt x="20750" y="1159"/>
                  </a:cubicBezTo>
                  <a:cubicBezTo>
                    <a:pt x="20949" y="739"/>
                    <a:pt x="21143" y="178"/>
                    <a:pt x="21283" y="37"/>
                  </a:cubicBezTo>
                  <a:cubicBezTo>
                    <a:pt x="21424" y="-103"/>
                    <a:pt x="21512" y="178"/>
                    <a:pt x="21600" y="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773581" y="180239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779931" y="364389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531421" y="1849206"/>
              <a:ext cx="168251" cy="5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77" fill="norm" stroke="1" extrusionOk="0">
                  <a:moveTo>
                    <a:pt x="4313" y="5753"/>
                  </a:moveTo>
                  <a:cubicBezTo>
                    <a:pt x="4313" y="7987"/>
                    <a:pt x="4313" y="10222"/>
                    <a:pt x="4050" y="12705"/>
                  </a:cubicBezTo>
                  <a:cubicBezTo>
                    <a:pt x="3786" y="15187"/>
                    <a:pt x="3259" y="17918"/>
                    <a:pt x="2996" y="19491"/>
                  </a:cubicBezTo>
                  <a:cubicBezTo>
                    <a:pt x="2733" y="21063"/>
                    <a:pt x="2733" y="21477"/>
                    <a:pt x="2601" y="21477"/>
                  </a:cubicBezTo>
                  <a:cubicBezTo>
                    <a:pt x="2469" y="21477"/>
                    <a:pt x="2206" y="21063"/>
                    <a:pt x="1679" y="19532"/>
                  </a:cubicBezTo>
                  <a:cubicBezTo>
                    <a:pt x="1152" y="18001"/>
                    <a:pt x="362" y="15353"/>
                    <a:pt x="98" y="12663"/>
                  </a:cubicBezTo>
                  <a:cubicBezTo>
                    <a:pt x="-165" y="9974"/>
                    <a:pt x="98" y="7243"/>
                    <a:pt x="889" y="5298"/>
                  </a:cubicBezTo>
                  <a:cubicBezTo>
                    <a:pt x="1679" y="3353"/>
                    <a:pt x="2996" y="2194"/>
                    <a:pt x="4181" y="1449"/>
                  </a:cubicBezTo>
                  <a:cubicBezTo>
                    <a:pt x="5367" y="705"/>
                    <a:pt x="6420" y="374"/>
                    <a:pt x="7737" y="167"/>
                  </a:cubicBezTo>
                  <a:cubicBezTo>
                    <a:pt x="9055" y="-40"/>
                    <a:pt x="10635" y="-123"/>
                    <a:pt x="12874" y="332"/>
                  </a:cubicBezTo>
                  <a:cubicBezTo>
                    <a:pt x="15113" y="787"/>
                    <a:pt x="18011" y="1780"/>
                    <a:pt x="19591" y="3063"/>
                  </a:cubicBezTo>
                  <a:cubicBezTo>
                    <a:pt x="21172" y="4346"/>
                    <a:pt x="21435" y="5918"/>
                    <a:pt x="19986" y="7077"/>
                  </a:cubicBezTo>
                  <a:cubicBezTo>
                    <a:pt x="18537" y="8236"/>
                    <a:pt x="15376" y="8980"/>
                    <a:pt x="12084" y="9353"/>
                  </a:cubicBezTo>
                  <a:cubicBezTo>
                    <a:pt x="8791" y="9725"/>
                    <a:pt x="5367" y="9725"/>
                    <a:pt x="3259" y="9518"/>
                  </a:cubicBezTo>
                  <a:cubicBezTo>
                    <a:pt x="1152" y="9311"/>
                    <a:pt x="362" y="8898"/>
                    <a:pt x="757" y="8691"/>
                  </a:cubicBezTo>
                  <a:cubicBezTo>
                    <a:pt x="1152" y="8484"/>
                    <a:pt x="2733" y="8484"/>
                    <a:pt x="4313" y="8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68387" y="2072539"/>
              <a:ext cx="177095" cy="26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23" fill="norm" stroke="1" extrusionOk="0">
                  <a:moveTo>
                    <a:pt x="677" y="9771"/>
                  </a:moveTo>
                  <a:cubicBezTo>
                    <a:pt x="169" y="8400"/>
                    <a:pt x="-339" y="7029"/>
                    <a:pt x="296" y="6257"/>
                  </a:cubicBezTo>
                  <a:cubicBezTo>
                    <a:pt x="932" y="5486"/>
                    <a:pt x="2710" y="5314"/>
                    <a:pt x="4997" y="6171"/>
                  </a:cubicBezTo>
                  <a:cubicBezTo>
                    <a:pt x="7285" y="7029"/>
                    <a:pt x="10080" y="8914"/>
                    <a:pt x="11986" y="11400"/>
                  </a:cubicBezTo>
                  <a:cubicBezTo>
                    <a:pt x="13892" y="13886"/>
                    <a:pt x="14908" y="16971"/>
                    <a:pt x="14781" y="18857"/>
                  </a:cubicBezTo>
                  <a:cubicBezTo>
                    <a:pt x="14654" y="20743"/>
                    <a:pt x="13383" y="21429"/>
                    <a:pt x="12240" y="21514"/>
                  </a:cubicBezTo>
                  <a:cubicBezTo>
                    <a:pt x="11096" y="21600"/>
                    <a:pt x="10080" y="21086"/>
                    <a:pt x="9572" y="18686"/>
                  </a:cubicBezTo>
                  <a:cubicBezTo>
                    <a:pt x="9063" y="16286"/>
                    <a:pt x="9063" y="12000"/>
                    <a:pt x="11096" y="8571"/>
                  </a:cubicBezTo>
                  <a:cubicBezTo>
                    <a:pt x="13129" y="5143"/>
                    <a:pt x="17195" y="2571"/>
                    <a:pt x="212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81083" y="1979267"/>
              <a:ext cx="124749" cy="38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90" fill="norm" stroke="1" extrusionOk="0">
                  <a:moveTo>
                    <a:pt x="21217" y="2369"/>
                  </a:moveTo>
                  <a:cubicBezTo>
                    <a:pt x="21217" y="1542"/>
                    <a:pt x="21217" y="716"/>
                    <a:pt x="20137" y="303"/>
                  </a:cubicBezTo>
                  <a:cubicBezTo>
                    <a:pt x="19057" y="-110"/>
                    <a:pt x="16897" y="-110"/>
                    <a:pt x="14377" y="362"/>
                  </a:cubicBezTo>
                  <a:cubicBezTo>
                    <a:pt x="11857" y="834"/>
                    <a:pt x="8977" y="1779"/>
                    <a:pt x="6457" y="3726"/>
                  </a:cubicBezTo>
                  <a:cubicBezTo>
                    <a:pt x="3937" y="5674"/>
                    <a:pt x="1777" y="8624"/>
                    <a:pt x="697" y="11221"/>
                  </a:cubicBezTo>
                  <a:cubicBezTo>
                    <a:pt x="-383" y="13818"/>
                    <a:pt x="-383" y="16060"/>
                    <a:pt x="1957" y="17713"/>
                  </a:cubicBezTo>
                  <a:cubicBezTo>
                    <a:pt x="4297" y="19365"/>
                    <a:pt x="8977" y="20428"/>
                    <a:pt x="13657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170126" y="1949457"/>
              <a:ext cx="126206" cy="37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9" fill="norm" stroke="1" extrusionOk="0">
                  <a:moveTo>
                    <a:pt x="9585" y="6693"/>
                  </a:moveTo>
                  <a:cubicBezTo>
                    <a:pt x="7785" y="9848"/>
                    <a:pt x="5985" y="13003"/>
                    <a:pt x="4725" y="15187"/>
                  </a:cubicBezTo>
                  <a:cubicBezTo>
                    <a:pt x="3465" y="17371"/>
                    <a:pt x="2745" y="18585"/>
                    <a:pt x="2025" y="19616"/>
                  </a:cubicBezTo>
                  <a:cubicBezTo>
                    <a:pt x="1305" y="20648"/>
                    <a:pt x="585" y="21497"/>
                    <a:pt x="225" y="21436"/>
                  </a:cubicBezTo>
                  <a:cubicBezTo>
                    <a:pt x="-135" y="21376"/>
                    <a:pt x="-135" y="20405"/>
                    <a:pt x="765" y="17796"/>
                  </a:cubicBezTo>
                  <a:cubicBezTo>
                    <a:pt x="1665" y="15187"/>
                    <a:pt x="3465" y="10940"/>
                    <a:pt x="5445" y="7845"/>
                  </a:cubicBezTo>
                  <a:cubicBezTo>
                    <a:pt x="7425" y="4751"/>
                    <a:pt x="9585" y="2809"/>
                    <a:pt x="11385" y="1596"/>
                  </a:cubicBezTo>
                  <a:cubicBezTo>
                    <a:pt x="13185" y="382"/>
                    <a:pt x="14625" y="-103"/>
                    <a:pt x="15525" y="18"/>
                  </a:cubicBezTo>
                  <a:cubicBezTo>
                    <a:pt x="16425" y="140"/>
                    <a:pt x="16785" y="868"/>
                    <a:pt x="16965" y="3295"/>
                  </a:cubicBezTo>
                  <a:cubicBezTo>
                    <a:pt x="17145" y="5722"/>
                    <a:pt x="17145" y="9848"/>
                    <a:pt x="17865" y="12881"/>
                  </a:cubicBezTo>
                  <a:cubicBezTo>
                    <a:pt x="18585" y="15915"/>
                    <a:pt x="20025" y="17857"/>
                    <a:pt x="21465" y="1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88381" y="2167789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7280"/>
                    <a:pt x="6857" y="12960"/>
                    <a:pt x="10457" y="9360"/>
                  </a:cubicBezTo>
                  <a:cubicBezTo>
                    <a:pt x="14057" y="5760"/>
                    <a:pt x="1782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359831" y="1958239"/>
              <a:ext cx="10544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0" y="0"/>
                  </a:moveTo>
                  <a:cubicBezTo>
                    <a:pt x="6646" y="3103"/>
                    <a:pt x="13292" y="6207"/>
                    <a:pt x="17031" y="9000"/>
                  </a:cubicBezTo>
                  <a:cubicBezTo>
                    <a:pt x="20769" y="11793"/>
                    <a:pt x="21600" y="14276"/>
                    <a:pt x="19731" y="16324"/>
                  </a:cubicBezTo>
                  <a:cubicBezTo>
                    <a:pt x="17862" y="18372"/>
                    <a:pt x="13292" y="19986"/>
                    <a:pt x="87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848781" y="2127573"/>
              <a:ext cx="1714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0800"/>
                    <a:pt x="11733" y="0"/>
                    <a:pt x="15333" y="0"/>
                  </a:cubicBezTo>
                  <a:cubicBezTo>
                    <a:pt x="18933" y="0"/>
                    <a:pt x="2026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829731" y="2231289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498898" y="1932839"/>
              <a:ext cx="499234" cy="41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67" fill="norm" stroke="1" extrusionOk="0">
                  <a:moveTo>
                    <a:pt x="17942" y="0"/>
                  </a:moveTo>
                  <a:cubicBezTo>
                    <a:pt x="15663" y="1418"/>
                    <a:pt x="13385" y="2836"/>
                    <a:pt x="11334" y="4036"/>
                  </a:cubicBezTo>
                  <a:cubicBezTo>
                    <a:pt x="9283" y="5236"/>
                    <a:pt x="7461" y="6218"/>
                    <a:pt x="6276" y="6927"/>
                  </a:cubicBezTo>
                  <a:cubicBezTo>
                    <a:pt x="5091" y="7636"/>
                    <a:pt x="4544" y="8073"/>
                    <a:pt x="4499" y="8400"/>
                  </a:cubicBezTo>
                  <a:cubicBezTo>
                    <a:pt x="4453" y="8727"/>
                    <a:pt x="4909" y="8945"/>
                    <a:pt x="6048" y="9164"/>
                  </a:cubicBezTo>
                  <a:cubicBezTo>
                    <a:pt x="7187" y="9382"/>
                    <a:pt x="9010" y="9600"/>
                    <a:pt x="10240" y="9818"/>
                  </a:cubicBezTo>
                  <a:cubicBezTo>
                    <a:pt x="11471" y="10036"/>
                    <a:pt x="12109" y="10255"/>
                    <a:pt x="12337" y="10636"/>
                  </a:cubicBezTo>
                  <a:cubicBezTo>
                    <a:pt x="12564" y="11018"/>
                    <a:pt x="12382" y="11564"/>
                    <a:pt x="11243" y="12382"/>
                  </a:cubicBezTo>
                  <a:cubicBezTo>
                    <a:pt x="10104" y="13200"/>
                    <a:pt x="8007" y="14291"/>
                    <a:pt x="6048" y="15436"/>
                  </a:cubicBezTo>
                  <a:cubicBezTo>
                    <a:pt x="4088" y="16582"/>
                    <a:pt x="2266" y="17782"/>
                    <a:pt x="1218" y="18655"/>
                  </a:cubicBezTo>
                  <a:cubicBezTo>
                    <a:pt x="169" y="19527"/>
                    <a:pt x="-104" y="20073"/>
                    <a:pt x="33" y="20509"/>
                  </a:cubicBezTo>
                  <a:cubicBezTo>
                    <a:pt x="169" y="20945"/>
                    <a:pt x="716" y="21273"/>
                    <a:pt x="2539" y="21436"/>
                  </a:cubicBezTo>
                  <a:cubicBezTo>
                    <a:pt x="4362" y="21600"/>
                    <a:pt x="7461" y="21600"/>
                    <a:pt x="10833" y="21491"/>
                  </a:cubicBezTo>
                  <a:cubicBezTo>
                    <a:pt x="14205" y="21382"/>
                    <a:pt x="17850" y="21164"/>
                    <a:pt x="21496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201331" y="1913781"/>
              <a:ext cx="137817" cy="37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06" fill="norm" stroke="1" extrusionOk="0">
                  <a:moveTo>
                    <a:pt x="0" y="6340"/>
                  </a:moveTo>
                  <a:cubicBezTo>
                    <a:pt x="655" y="9509"/>
                    <a:pt x="1309" y="12679"/>
                    <a:pt x="1800" y="15672"/>
                  </a:cubicBezTo>
                  <a:cubicBezTo>
                    <a:pt x="2291" y="18666"/>
                    <a:pt x="2618" y="21483"/>
                    <a:pt x="2618" y="20661"/>
                  </a:cubicBezTo>
                  <a:cubicBezTo>
                    <a:pt x="2618" y="19840"/>
                    <a:pt x="2291" y="15379"/>
                    <a:pt x="2455" y="11681"/>
                  </a:cubicBezTo>
                  <a:cubicBezTo>
                    <a:pt x="2618" y="7983"/>
                    <a:pt x="3273" y="5048"/>
                    <a:pt x="3927" y="3287"/>
                  </a:cubicBezTo>
                  <a:cubicBezTo>
                    <a:pt x="4582" y="1526"/>
                    <a:pt x="5236" y="940"/>
                    <a:pt x="6545" y="529"/>
                  </a:cubicBezTo>
                  <a:cubicBezTo>
                    <a:pt x="7855" y="118"/>
                    <a:pt x="9818" y="-117"/>
                    <a:pt x="11782" y="59"/>
                  </a:cubicBezTo>
                  <a:cubicBezTo>
                    <a:pt x="13745" y="235"/>
                    <a:pt x="15709" y="822"/>
                    <a:pt x="17673" y="2055"/>
                  </a:cubicBezTo>
                  <a:cubicBezTo>
                    <a:pt x="19636" y="3287"/>
                    <a:pt x="21600" y="5166"/>
                    <a:pt x="21273" y="6633"/>
                  </a:cubicBezTo>
                  <a:cubicBezTo>
                    <a:pt x="20945" y="8100"/>
                    <a:pt x="18327" y="9157"/>
                    <a:pt x="15218" y="9744"/>
                  </a:cubicBezTo>
                  <a:cubicBezTo>
                    <a:pt x="12109" y="10331"/>
                    <a:pt x="8509" y="10448"/>
                    <a:pt x="4909" y="1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347381" y="2078889"/>
              <a:ext cx="139701" cy="19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8452"/>
                  </a:moveTo>
                  <a:cubicBezTo>
                    <a:pt x="1636" y="7983"/>
                    <a:pt x="3273" y="7513"/>
                    <a:pt x="4909" y="7865"/>
                  </a:cubicBezTo>
                  <a:cubicBezTo>
                    <a:pt x="6545" y="8217"/>
                    <a:pt x="8182" y="9391"/>
                    <a:pt x="9327" y="11270"/>
                  </a:cubicBezTo>
                  <a:cubicBezTo>
                    <a:pt x="10473" y="13148"/>
                    <a:pt x="11127" y="15730"/>
                    <a:pt x="11127" y="17609"/>
                  </a:cubicBezTo>
                  <a:cubicBezTo>
                    <a:pt x="11127" y="19487"/>
                    <a:pt x="10473" y="20661"/>
                    <a:pt x="9327" y="21130"/>
                  </a:cubicBezTo>
                  <a:cubicBezTo>
                    <a:pt x="8182" y="21600"/>
                    <a:pt x="6545" y="21365"/>
                    <a:pt x="5564" y="19722"/>
                  </a:cubicBezTo>
                  <a:cubicBezTo>
                    <a:pt x="4582" y="18078"/>
                    <a:pt x="4255" y="15026"/>
                    <a:pt x="5236" y="11974"/>
                  </a:cubicBezTo>
                  <a:cubicBezTo>
                    <a:pt x="6218" y="8922"/>
                    <a:pt x="8509" y="5870"/>
                    <a:pt x="11455" y="3874"/>
                  </a:cubicBezTo>
                  <a:cubicBezTo>
                    <a:pt x="14400" y="1878"/>
                    <a:pt x="18000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622255" y="1934856"/>
              <a:ext cx="156927" cy="33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1" fill="norm" stroke="1" extrusionOk="0">
                  <a:moveTo>
                    <a:pt x="21352" y="2316"/>
                  </a:moveTo>
                  <a:cubicBezTo>
                    <a:pt x="20200" y="1501"/>
                    <a:pt x="19048" y="686"/>
                    <a:pt x="17464" y="279"/>
                  </a:cubicBezTo>
                  <a:cubicBezTo>
                    <a:pt x="15880" y="-129"/>
                    <a:pt x="13864" y="-129"/>
                    <a:pt x="11704" y="550"/>
                  </a:cubicBezTo>
                  <a:cubicBezTo>
                    <a:pt x="9544" y="1229"/>
                    <a:pt x="7240" y="2588"/>
                    <a:pt x="5224" y="5237"/>
                  </a:cubicBezTo>
                  <a:cubicBezTo>
                    <a:pt x="3208" y="7886"/>
                    <a:pt x="1480" y="11826"/>
                    <a:pt x="616" y="14407"/>
                  </a:cubicBezTo>
                  <a:cubicBezTo>
                    <a:pt x="-248" y="16988"/>
                    <a:pt x="-248" y="18211"/>
                    <a:pt x="904" y="19162"/>
                  </a:cubicBezTo>
                  <a:cubicBezTo>
                    <a:pt x="2056" y="20113"/>
                    <a:pt x="4360" y="20792"/>
                    <a:pt x="6664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763650" y="1939679"/>
              <a:ext cx="129832" cy="31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24" fill="norm" stroke="1" extrusionOk="0">
                  <a:moveTo>
                    <a:pt x="11963" y="5546"/>
                  </a:moveTo>
                  <a:cubicBezTo>
                    <a:pt x="8827" y="9694"/>
                    <a:pt x="5692" y="13843"/>
                    <a:pt x="3601" y="16632"/>
                  </a:cubicBezTo>
                  <a:cubicBezTo>
                    <a:pt x="1511" y="19421"/>
                    <a:pt x="466" y="20852"/>
                    <a:pt x="117" y="21066"/>
                  </a:cubicBezTo>
                  <a:cubicBezTo>
                    <a:pt x="-231" y="21281"/>
                    <a:pt x="117" y="20280"/>
                    <a:pt x="2208" y="17276"/>
                  </a:cubicBezTo>
                  <a:cubicBezTo>
                    <a:pt x="4298" y="14272"/>
                    <a:pt x="8130" y="9265"/>
                    <a:pt x="10743" y="6261"/>
                  </a:cubicBezTo>
                  <a:cubicBezTo>
                    <a:pt x="13356" y="3257"/>
                    <a:pt x="14750" y="2256"/>
                    <a:pt x="16317" y="1398"/>
                  </a:cubicBezTo>
                  <a:cubicBezTo>
                    <a:pt x="17885" y="539"/>
                    <a:pt x="19627" y="-176"/>
                    <a:pt x="20498" y="39"/>
                  </a:cubicBezTo>
                  <a:cubicBezTo>
                    <a:pt x="21369" y="253"/>
                    <a:pt x="21369" y="1398"/>
                    <a:pt x="21195" y="4616"/>
                  </a:cubicBezTo>
                  <a:cubicBezTo>
                    <a:pt x="21021" y="7835"/>
                    <a:pt x="20672" y="13127"/>
                    <a:pt x="20672" y="16274"/>
                  </a:cubicBezTo>
                  <a:cubicBezTo>
                    <a:pt x="20672" y="19421"/>
                    <a:pt x="21021" y="20423"/>
                    <a:pt x="21369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785531" y="209158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989157" y="1793139"/>
              <a:ext cx="63075" cy="61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20015" y="2071"/>
                    <a:pt x="18575" y="4142"/>
                    <a:pt x="16415" y="6251"/>
                  </a:cubicBezTo>
                  <a:cubicBezTo>
                    <a:pt x="14255" y="8359"/>
                    <a:pt x="11375" y="10504"/>
                    <a:pt x="8855" y="12649"/>
                  </a:cubicBezTo>
                  <a:cubicBezTo>
                    <a:pt x="6335" y="14795"/>
                    <a:pt x="4175" y="16940"/>
                    <a:pt x="2735" y="18308"/>
                  </a:cubicBezTo>
                  <a:cubicBezTo>
                    <a:pt x="1295" y="19677"/>
                    <a:pt x="575" y="20268"/>
                    <a:pt x="215" y="20749"/>
                  </a:cubicBezTo>
                  <a:cubicBezTo>
                    <a:pt x="-145" y="21230"/>
                    <a:pt x="-145" y="21600"/>
                    <a:pt x="935" y="21600"/>
                  </a:cubicBezTo>
                  <a:cubicBezTo>
                    <a:pt x="2015" y="21600"/>
                    <a:pt x="4175" y="21230"/>
                    <a:pt x="6335" y="2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178011" y="1959184"/>
              <a:ext cx="147271" cy="32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7" fill="norm" stroke="1" extrusionOk="0">
                  <a:moveTo>
                    <a:pt x="21469" y="1184"/>
                  </a:moveTo>
                  <a:cubicBezTo>
                    <a:pt x="20543" y="630"/>
                    <a:pt x="19618" y="76"/>
                    <a:pt x="17612" y="7"/>
                  </a:cubicBezTo>
                  <a:cubicBezTo>
                    <a:pt x="15606" y="-62"/>
                    <a:pt x="12520" y="353"/>
                    <a:pt x="10206" y="1184"/>
                  </a:cubicBezTo>
                  <a:cubicBezTo>
                    <a:pt x="7892" y="2015"/>
                    <a:pt x="6349" y="3261"/>
                    <a:pt x="4960" y="5753"/>
                  </a:cubicBezTo>
                  <a:cubicBezTo>
                    <a:pt x="3572" y="8246"/>
                    <a:pt x="2338" y="11984"/>
                    <a:pt x="1412" y="14615"/>
                  </a:cubicBezTo>
                  <a:cubicBezTo>
                    <a:pt x="486" y="17246"/>
                    <a:pt x="-131" y="18769"/>
                    <a:pt x="23" y="19807"/>
                  </a:cubicBezTo>
                  <a:cubicBezTo>
                    <a:pt x="178" y="20846"/>
                    <a:pt x="1103" y="21400"/>
                    <a:pt x="3880" y="21469"/>
                  </a:cubicBezTo>
                  <a:cubicBezTo>
                    <a:pt x="6658" y="21538"/>
                    <a:pt x="11286" y="21123"/>
                    <a:pt x="14372" y="20707"/>
                  </a:cubicBezTo>
                  <a:cubicBezTo>
                    <a:pt x="17458" y="20292"/>
                    <a:pt x="19000" y="19876"/>
                    <a:pt x="20543" y="19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191931" y="216143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407831" y="2205889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420531" y="2072539"/>
              <a:ext cx="49859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20" fill="norm" stroke="1" extrusionOk="0">
                  <a:moveTo>
                    <a:pt x="0" y="17053"/>
                  </a:moveTo>
                  <a:cubicBezTo>
                    <a:pt x="4500" y="19326"/>
                    <a:pt x="9000" y="21600"/>
                    <a:pt x="13050" y="21032"/>
                  </a:cubicBezTo>
                  <a:cubicBezTo>
                    <a:pt x="17100" y="20463"/>
                    <a:pt x="20700" y="17053"/>
                    <a:pt x="21150" y="13074"/>
                  </a:cubicBezTo>
                  <a:cubicBezTo>
                    <a:pt x="21600" y="9095"/>
                    <a:pt x="18900" y="4547"/>
                    <a:pt x="162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534831" y="1856639"/>
              <a:ext cx="8897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600" fill="norm" stroke="1" extrusionOk="0">
                  <a:moveTo>
                    <a:pt x="0" y="0"/>
                  </a:moveTo>
                  <a:cubicBezTo>
                    <a:pt x="5280" y="2182"/>
                    <a:pt x="10560" y="4364"/>
                    <a:pt x="14640" y="6982"/>
                  </a:cubicBezTo>
                  <a:cubicBezTo>
                    <a:pt x="18720" y="9600"/>
                    <a:pt x="21600" y="12655"/>
                    <a:pt x="19440" y="15164"/>
                  </a:cubicBezTo>
                  <a:cubicBezTo>
                    <a:pt x="17280" y="17673"/>
                    <a:pt x="10080" y="19636"/>
                    <a:pt x="2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705646" y="218683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138507" y="1831348"/>
              <a:ext cx="131040" cy="45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92" fill="norm" stroke="1" extrusionOk="0">
                  <a:moveTo>
                    <a:pt x="960" y="11885"/>
                  </a:moveTo>
                  <a:cubicBezTo>
                    <a:pt x="960" y="14065"/>
                    <a:pt x="960" y="16245"/>
                    <a:pt x="788" y="17979"/>
                  </a:cubicBezTo>
                  <a:cubicBezTo>
                    <a:pt x="617" y="19713"/>
                    <a:pt x="274" y="21001"/>
                    <a:pt x="102" y="21248"/>
                  </a:cubicBezTo>
                  <a:cubicBezTo>
                    <a:pt x="-69" y="21496"/>
                    <a:pt x="-69" y="20703"/>
                    <a:pt x="445" y="18474"/>
                  </a:cubicBezTo>
                  <a:cubicBezTo>
                    <a:pt x="960" y="16245"/>
                    <a:pt x="1988" y="12579"/>
                    <a:pt x="3017" y="9457"/>
                  </a:cubicBezTo>
                  <a:cubicBezTo>
                    <a:pt x="4045" y="6336"/>
                    <a:pt x="5074" y="3760"/>
                    <a:pt x="6274" y="2224"/>
                  </a:cubicBezTo>
                  <a:cubicBezTo>
                    <a:pt x="7474" y="689"/>
                    <a:pt x="8845" y="193"/>
                    <a:pt x="10388" y="45"/>
                  </a:cubicBezTo>
                  <a:cubicBezTo>
                    <a:pt x="11931" y="-104"/>
                    <a:pt x="13645" y="94"/>
                    <a:pt x="15874" y="1035"/>
                  </a:cubicBezTo>
                  <a:cubicBezTo>
                    <a:pt x="18102" y="1977"/>
                    <a:pt x="20845" y="3661"/>
                    <a:pt x="21188" y="5246"/>
                  </a:cubicBezTo>
                  <a:cubicBezTo>
                    <a:pt x="21531" y="6832"/>
                    <a:pt x="19474" y="8318"/>
                    <a:pt x="17074" y="9210"/>
                  </a:cubicBezTo>
                  <a:cubicBezTo>
                    <a:pt x="14674" y="10102"/>
                    <a:pt x="11931" y="10399"/>
                    <a:pt x="9702" y="10498"/>
                  </a:cubicBezTo>
                  <a:cubicBezTo>
                    <a:pt x="7474" y="10597"/>
                    <a:pt x="5760" y="10498"/>
                    <a:pt x="5417" y="10201"/>
                  </a:cubicBezTo>
                  <a:cubicBezTo>
                    <a:pt x="5074" y="9903"/>
                    <a:pt x="6102" y="9408"/>
                    <a:pt x="7131" y="8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284131" y="2021739"/>
              <a:ext cx="133351" cy="18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0193"/>
                  </a:moveTo>
                  <a:cubicBezTo>
                    <a:pt x="3086" y="11649"/>
                    <a:pt x="6171" y="13106"/>
                    <a:pt x="7886" y="14926"/>
                  </a:cubicBezTo>
                  <a:cubicBezTo>
                    <a:pt x="9600" y="16746"/>
                    <a:pt x="9943" y="18930"/>
                    <a:pt x="9257" y="20144"/>
                  </a:cubicBezTo>
                  <a:cubicBezTo>
                    <a:pt x="8571" y="21357"/>
                    <a:pt x="6857" y="21600"/>
                    <a:pt x="5829" y="20993"/>
                  </a:cubicBezTo>
                  <a:cubicBezTo>
                    <a:pt x="4800" y="20387"/>
                    <a:pt x="4457" y="18930"/>
                    <a:pt x="5143" y="16018"/>
                  </a:cubicBezTo>
                  <a:cubicBezTo>
                    <a:pt x="5829" y="13106"/>
                    <a:pt x="7543" y="8737"/>
                    <a:pt x="10457" y="5825"/>
                  </a:cubicBezTo>
                  <a:cubicBezTo>
                    <a:pt x="13371" y="2912"/>
                    <a:pt x="17486" y="14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518528" y="1896664"/>
              <a:ext cx="108504" cy="30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66" fill="norm" stroke="1" extrusionOk="0">
                  <a:moveTo>
                    <a:pt x="20891" y="2511"/>
                  </a:moveTo>
                  <a:cubicBezTo>
                    <a:pt x="19668" y="1629"/>
                    <a:pt x="18446" y="748"/>
                    <a:pt x="16816" y="307"/>
                  </a:cubicBezTo>
                  <a:cubicBezTo>
                    <a:pt x="15185" y="-134"/>
                    <a:pt x="13148" y="-134"/>
                    <a:pt x="10702" y="527"/>
                  </a:cubicBezTo>
                  <a:cubicBezTo>
                    <a:pt x="8257" y="1188"/>
                    <a:pt x="5404" y="2511"/>
                    <a:pt x="3163" y="5303"/>
                  </a:cubicBezTo>
                  <a:cubicBezTo>
                    <a:pt x="921" y="8095"/>
                    <a:pt x="-709" y="12356"/>
                    <a:pt x="310" y="15295"/>
                  </a:cubicBezTo>
                  <a:cubicBezTo>
                    <a:pt x="1329" y="18233"/>
                    <a:pt x="4997" y="19850"/>
                    <a:pt x="8665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659592" y="1892370"/>
              <a:ext cx="164290" cy="29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5" fill="norm" stroke="1" extrusionOk="0">
                  <a:moveTo>
                    <a:pt x="21222" y="1561"/>
                  </a:moveTo>
                  <a:cubicBezTo>
                    <a:pt x="20402" y="944"/>
                    <a:pt x="19581" y="327"/>
                    <a:pt x="18488" y="95"/>
                  </a:cubicBezTo>
                  <a:cubicBezTo>
                    <a:pt x="17394" y="-136"/>
                    <a:pt x="16027" y="18"/>
                    <a:pt x="13703" y="944"/>
                  </a:cubicBezTo>
                  <a:cubicBezTo>
                    <a:pt x="11379" y="1870"/>
                    <a:pt x="8098" y="3567"/>
                    <a:pt x="5774" y="5727"/>
                  </a:cubicBezTo>
                  <a:cubicBezTo>
                    <a:pt x="3450" y="7887"/>
                    <a:pt x="2083" y="10510"/>
                    <a:pt x="1126" y="12901"/>
                  </a:cubicBezTo>
                  <a:cubicBezTo>
                    <a:pt x="169" y="15293"/>
                    <a:pt x="-378" y="17453"/>
                    <a:pt x="306" y="18764"/>
                  </a:cubicBezTo>
                  <a:cubicBezTo>
                    <a:pt x="989" y="20075"/>
                    <a:pt x="2903" y="20538"/>
                    <a:pt x="5227" y="20847"/>
                  </a:cubicBezTo>
                  <a:cubicBezTo>
                    <a:pt x="7551" y="21155"/>
                    <a:pt x="10285" y="21310"/>
                    <a:pt x="12336" y="21387"/>
                  </a:cubicBezTo>
                  <a:cubicBezTo>
                    <a:pt x="14387" y="21464"/>
                    <a:pt x="15754" y="21464"/>
                    <a:pt x="16437" y="21387"/>
                  </a:cubicBezTo>
                  <a:cubicBezTo>
                    <a:pt x="17121" y="21310"/>
                    <a:pt x="17121" y="21155"/>
                    <a:pt x="17121" y="21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677831" y="205348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887381" y="2085239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919131" y="2009039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969931" y="1862989"/>
              <a:ext cx="9642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600" fill="norm" stroke="1" extrusionOk="0">
                  <a:moveTo>
                    <a:pt x="7935" y="0"/>
                  </a:moveTo>
                  <a:cubicBezTo>
                    <a:pt x="11020" y="1464"/>
                    <a:pt x="14106" y="2929"/>
                    <a:pt x="16751" y="5186"/>
                  </a:cubicBezTo>
                  <a:cubicBezTo>
                    <a:pt x="19396" y="7444"/>
                    <a:pt x="21600" y="10495"/>
                    <a:pt x="18735" y="13363"/>
                  </a:cubicBezTo>
                  <a:cubicBezTo>
                    <a:pt x="15869" y="16231"/>
                    <a:pt x="7935" y="189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636181" y="2555139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646619" y="2449520"/>
              <a:ext cx="34013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015" fill="norm" stroke="1" extrusionOk="0">
                  <a:moveTo>
                    <a:pt x="1358" y="20015"/>
                  </a:moveTo>
                  <a:cubicBezTo>
                    <a:pt x="88" y="11375"/>
                    <a:pt x="-1183" y="2735"/>
                    <a:pt x="1993" y="575"/>
                  </a:cubicBezTo>
                  <a:cubicBezTo>
                    <a:pt x="5170" y="-1585"/>
                    <a:pt x="12793" y="2735"/>
                    <a:pt x="20417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737781" y="257418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763181" y="2624989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918938" y="2574189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64"/>
                    <a:pt x="3818" y="11127"/>
                    <a:pt x="1118" y="14727"/>
                  </a:cubicBezTo>
                  <a:cubicBezTo>
                    <a:pt x="-1582" y="18327"/>
                    <a:pt x="1118" y="19964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686981" y="1793648"/>
              <a:ext cx="152401" cy="17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9735"/>
                  </a:moveTo>
                  <a:cubicBezTo>
                    <a:pt x="0" y="12497"/>
                    <a:pt x="0" y="15260"/>
                    <a:pt x="150" y="17395"/>
                  </a:cubicBezTo>
                  <a:cubicBezTo>
                    <a:pt x="300" y="19530"/>
                    <a:pt x="600" y="21037"/>
                    <a:pt x="750" y="21162"/>
                  </a:cubicBezTo>
                  <a:cubicBezTo>
                    <a:pt x="900" y="21288"/>
                    <a:pt x="900" y="20032"/>
                    <a:pt x="1350" y="17018"/>
                  </a:cubicBezTo>
                  <a:cubicBezTo>
                    <a:pt x="1800" y="14004"/>
                    <a:pt x="2700" y="9232"/>
                    <a:pt x="3750" y="5841"/>
                  </a:cubicBezTo>
                  <a:cubicBezTo>
                    <a:pt x="4800" y="2451"/>
                    <a:pt x="6000" y="441"/>
                    <a:pt x="8250" y="65"/>
                  </a:cubicBezTo>
                  <a:cubicBezTo>
                    <a:pt x="10500" y="-312"/>
                    <a:pt x="13800" y="944"/>
                    <a:pt x="16200" y="3832"/>
                  </a:cubicBezTo>
                  <a:cubicBezTo>
                    <a:pt x="18600" y="6721"/>
                    <a:pt x="20100" y="11241"/>
                    <a:pt x="21600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858931" y="2097939"/>
              <a:ext cx="140918" cy="14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41" fill="norm" stroke="1" extrusionOk="0">
                  <a:moveTo>
                    <a:pt x="0" y="913"/>
                  </a:moveTo>
                  <a:cubicBezTo>
                    <a:pt x="0" y="6085"/>
                    <a:pt x="0" y="11256"/>
                    <a:pt x="484" y="14907"/>
                  </a:cubicBezTo>
                  <a:cubicBezTo>
                    <a:pt x="967" y="18558"/>
                    <a:pt x="1934" y="20687"/>
                    <a:pt x="3063" y="21144"/>
                  </a:cubicBezTo>
                  <a:cubicBezTo>
                    <a:pt x="4191" y="21600"/>
                    <a:pt x="5481" y="20383"/>
                    <a:pt x="6448" y="19014"/>
                  </a:cubicBezTo>
                  <a:cubicBezTo>
                    <a:pt x="7415" y="17645"/>
                    <a:pt x="8060" y="16124"/>
                    <a:pt x="9188" y="15363"/>
                  </a:cubicBezTo>
                  <a:cubicBezTo>
                    <a:pt x="10316" y="14603"/>
                    <a:pt x="11928" y="14603"/>
                    <a:pt x="13863" y="14755"/>
                  </a:cubicBezTo>
                  <a:cubicBezTo>
                    <a:pt x="15797" y="14907"/>
                    <a:pt x="18054" y="15211"/>
                    <a:pt x="19504" y="14603"/>
                  </a:cubicBezTo>
                  <a:cubicBezTo>
                    <a:pt x="20955" y="13994"/>
                    <a:pt x="21600" y="12473"/>
                    <a:pt x="21439" y="9887"/>
                  </a:cubicBezTo>
                  <a:cubicBezTo>
                    <a:pt x="21278" y="7301"/>
                    <a:pt x="20310" y="3651"/>
                    <a:pt x="19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060907" y="1939189"/>
              <a:ext cx="83775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1652" y="0"/>
                  </a:moveTo>
                  <a:cubicBezTo>
                    <a:pt x="8952" y="2586"/>
                    <a:pt x="6252" y="5172"/>
                    <a:pt x="4902" y="8518"/>
                  </a:cubicBezTo>
                  <a:cubicBezTo>
                    <a:pt x="3552" y="11865"/>
                    <a:pt x="3552" y="15972"/>
                    <a:pt x="3282" y="18406"/>
                  </a:cubicBezTo>
                  <a:cubicBezTo>
                    <a:pt x="3012" y="20839"/>
                    <a:pt x="2472" y="21600"/>
                    <a:pt x="1662" y="21600"/>
                  </a:cubicBezTo>
                  <a:cubicBezTo>
                    <a:pt x="852" y="21600"/>
                    <a:pt x="-228" y="20839"/>
                    <a:pt x="42" y="19394"/>
                  </a:cubicBezTo>
                  <a:cubicBezTo>
                    <a:pt x="312" y="17949"/>
                    <a:pt x="1932" y="15820"/>
                    <a:pt x="4092" y="14603"/>
                  </a:cubicBezTo>
                  <a:cubicBezTo>
                    <a:pt x="6252" y="13386"/>
                    <a:pt x="8952" y="13082"/>
                    <a:pt x="11112" y="13234"/>
                  </a:cubicBezTo>
                  <a:cubicBezTo>
                    <a:pt x="13272" y="13386"/>
                    <a:pt x="14892" y="13994"/>
                    <a:pt x="16512" y="15135"/>
                  </a:cubicBezTo>
                  <a:cubicBezTo>
                    <a:pt x="18132" y="16276"/>
                    <a:pt x="19752" y="17949"/>
                    <a:pt x="21372" y="1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182781" y="2073985"/>
              <a:ext cx="82551" cy="1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9194"/>
                  </a:moveTo>
                  <a:cubicBezTo>
                    <a:pt x="2769" y="15954"/>
                    <a:pt x="5538" y="12714"/>
                    <a:pt x="7754" y="10374"/>
                  </a:cubicBezTo>
                  <a:cubicBezTo>
                    <a:pt x="9969" y="8034"/>
                    <a:pt x="11631" y="6594"/>
                    <a:pt x="12738" y="4974"/>
                  </a:cubicBezTo>
                  <a:cubicBezTo>
                    <a:pt x="13846" y="3354"/>
                    <a:pt x="14400" y="1554"/>
                    <a:pt x="13015" y="654"/>
                  </a:cubicBezTo>
                  <a:cubicBezTo>
                    <a:pt x="11631" y="-246"/>
                    <a:pt x="8308" y="-246"/>
                    <a:pt x="5538" y="834"/>
                  </a:cubicBezTo>
                  <a:cubicBezTo>
                    <a:pt x="2769" y="1914"/>
                    <a:pt x="554" y="4074"/>
                    <a:pt x="277" y="7314"/>
                  </a:cubicBezTo>
                  <a:cubicBezTo>
                    <a:pt x="0" y="10554"/>
                    <a:pt x="1662" y="14874"/>
                    <a:pt x="5538" y="17394"/>
                  </a:cubicBezTo>
                  <a:cubicBezTo>
                    <a:pt x="9415" y="19914"/>
                    <a:pt x="15508" y="20634"/>
                    <a:pt x="2160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284381" y="2072539"/>
              <a:ext cx="222251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0"/>
                  </a:moveTo>
                  <a:cubicBezTo>
                    <a:pt x="1851" y="5330"/>
                    <a:pt x="3703" y="10660"/>
                    <a:pt x="4423" y="14026"/>
                  </a:cubicBezTo>
                  <a:cubicBezTo>
                    <a:pt x="5143" y="17392"/>
                    <a:pt x="4731" y="18795"/>
                    <a:pt x="4217" y="18935"/>
                  </a:cubicBezTo>
                  <a:cubicBezTo>
                    <a:pt x="3703" y="19075"/>
                    <a:pt x="3086" y="17953"/>
                    <a:pt x="2983" y="15990"/>
                  </a:cubicBezTo>
                  <a:cubicBezTo>
                    <a:pt x="2880" y="14026"/>
                    <a:pt x="3291" y="11221"/>
                    <a:pt x="4423" y="9117"/>
                  </a:cubicBezTo>
                  <a:cubicBezTo>
                    <a:pt x="5554" y="7013"/>
                    <a:pt x="7406" y="5610"/>
                    <a:pt x="8846" y="4769"/>
                  </a:cubicBezTo>
                  <a:cubicBezTo>
                    <a:pt x="10286" y="3927"/>
                    <a:pt x="11314" y="3647"/>
                    <a:pt x="12137" y="4348"/>
                  </a:cubicBezTo>
                  <a:cubicBezTo>
                    <a:pt x="12960" y="5049"/>
                    <a:pt x="13577" y="6732"/>
                    <a:pt x="14297" y="7153"/>
                  </a:cubicBezTo>
                  <a:cubicBezTo>
                    <a:pt x="15017" y="7574"/>
                    <a:pt x="15840" y="6732"/>
                    <a:pt x="16457" y="5610"/>
                  </a:cubicBezTo>
                  <a:cubicBezTo>
                    <a:pt x="17074" y="4488"/>
                    <a:pt x="17486" y="3086"/>
                    <a:pt x="17280" y="1964"/>
                  </a:cubicBezTo>
                  <a:cubicBezTo>
                    <a:pt x="17074" y="842"/>
                    <a:pt x="16251" y="0"/>
                    <a:pt x="15429" y="140"/>
                  </a:cubicBezTo>
                  <a:cubicBezTo>
                    <a:pt x="14606" y="281"/>
                    <a:pt x="13783" y="1403"/>
                    <a:pt x="12857" y="4348"/>
                  </a:cubicBezTo>
                  <a:cubicBezTo>
                    <a:pt x="11931" y="7294"/>
                    <a:pt x="10903" y="12062"/>
                    <a:pt x="11623" y="15288"/>
                  </a:cubicBezTo>
                  <a:cubicBezTo>
                    <a:pt x="12343" y="18514"/>
                    <a:pt x="14811" y="20197"/>
                    <a:pt x="16766" y="20899"/>
                  </a:cubicBezTo>
                  <a:cubicBezTo>
                    <a:pt x="18720" y="21600"/>
                    <a:pt x="20160" y="21319"/>
                    <a:pt x="2160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088752" y="1895966"/>
              <a:ext cx="135430" cy="44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5" fill="norm" stroke="1" extrusionOk="0">
                  <a:moveTo>
                    <a:pt x="21262" y="3592"/>
                  </a:moveTo>
                  <a:cubicBezTo>
                    <a:pt x="20930" y="3085"/>
                    <a:pt x="20597" y="2578"/>
                    <a:pt x="19767" y="1868"/>
                  </a:cubicBezTo>
                  <a:cubicBezTo>
                    <a:pt x="18936" y="1158"/>
                    <a:pt x="17607" y="246"/>
                    <a:pt x="16444" y="43"/>
                  </a:cubicBezTo>
                  <a:cubicBezTo>
                    <a:pt x="15280" y="-160"/>
                    <a:pt x="14284" y="347"/>
                    <a:pt x="13287" y="1868"/>
                  </a:cubicBezTo>
                  <a:cubicBezTo>
                    <a:pt x="12290" y="3389"/>
                    <a:pt x="11293" y="5925"/>
                    <a:pt x="10794" y="7750"/>
                  </a:cubicBezTo>
                  <a:cubicBezTo>
                    <a:pt x="10296" y="9575"/>
                    <a:pt x="10296" y="10691"/>
                    <a:pt x="9797" y="11502"/>
                  </a:cubicBezTo>
                  <a:cubicBezTo>
                    <a:pt x="9299" y="12313"/>
                    <a:pt x="8302" y="12820"/>
                    <a:pt x="6973" y="13074"/>
                  </a:cubicBezTo>
                  <a:cubicBezTo>
                    <a:pt x="5644" y="13327"/>
                    <a:pt x="3982" y="13327"/>
                    <a:pt x="3317" y="13074"/>
                  </a:cubicBezTo>
                  <a:cubicBezTo>
                    <a:pt x="2653" y="12820"/>
                    <a:pt x="2985" y="12313"/>
                    <a:pt x="4148" y="11958"/>
                  </a:cubicBezTo>
                  <a:cubicBezTo>
                    <a:pt x="5311" y="11603"/>
                    <a:pt x="7305" y="11401"/>
                    <a:pt x="9133" y="11248"/>
                  </a:cubicBezTo>
                  <a:cubicBezTo>
                    <a:pt x="10960" y="11096"/>
                    <a:pt x="12622" y="10995"/>
                    <a:pt x="14117" y="11096"/>
                  </a:cubicBezTo>
                  <a:cubicBezTo>
                    <a:pt x="15613" y="11198"/>
                    <a:pt x="16942" y="11502"/>
                    <a:pt x="17607" y="11958"/>
                  </a:cubicBezTo>
                  <a:cubicBezTo>
                    <a:pt x="18271" y="12415"/>
                    <a:pt x="18271" y="13023"/>
                    <a:pt x="16610" y="13834"/>
                  </a:cubicBezTo>
                  <a:cubicBezTo>
                    <a:pt x="14948" y="14646"/>
                    <a:pt x="11625" y="15660"/>
                    <a:pt x="8634" y="16572"/>
                  </a:cubicBezTo>
                  <a:cubicBezTo>
                    <a:pt x="5644" y="17485"/>
                    <a:pt x="2985" y="18296"/>
                    <a:pt x="1490" y="19057"/>
                  </a:cubicBezTo>
                  <a:cubicBezTo>
                    <a:pt x="-6" y="19817"/>
                    <a:pt x="-338" y="20527"/>
                    <a:pt x="327" y="20933"/>
                  </a:cubicBezTo>
                  <a:cubicBezTo>
                    <a:pt x="991" y="21339"/>
                    <a:pt x="2653" y="21440"/>
                    <a:pt x="6308" y="21339"/>
                  </a:cubicBezTo>
                  <a:cubicBezTo>
                    <a:pt x="9964" y="21237"/>
                    <a:pt x="15613" y="20933"/>
                    <a:pt x="21262" y="2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302498" y="1949095"/>
              <a:ext cx="188384" cy="28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1154"/>
                  </a:moveTo>
                  <a:cubicBezTo>
                    <a:pt x="20629" y="681"/>
                    <a:pt x="19658" y="208"/>
                    <a:pt x="18566" y="51"/>
                  </a:cubicBezTo>
                  <a:cubicBezTo>
                    <a:pt x="17474" y="-107"/>
                    <a:pt x="16261" y="51"/>
                    <a:pt x="13834" y="1312"/>
                  </a:cubicBezTo>
                  <a:cubicBezTo>
                    <a:pt x="11407" y="2573"/>
                    <a:pt x="7766" y="4938"/>
                    <a:pt x="5339" y="7461"/>
                  </a:cubicBezTo>
                  <a:cubicBezTo>
                    <a:pt x="2912" y="9984"/>
                    <a:pt x="1699" y="12664"/>
                    <a:pt x="971" y="14556"/>
                  </a:cubicBezTo>
                  <a:cubicBezTo>
                    <a:pt x="243" y="16448"/>
                    <a:pt x="0" y="17551"/>
                    <a:pt x="0" y="18497"/>
                  </a:cubicBezTo>
                  <a:cubicBezTo>
                    <a:pt x="0" y="19443"/>
                    <a:pt x="243" y="20232"/>
                    <a:pt x="971" y="20705"/>
                  </a:cubicBezTo>
                  <a:cubicBezTo>
                    <a:pt x="1699" y="21178"/>
                    <a:pt x="2912" y="21335"/>
                    <a:pt x="4854" y="21414"/>
                  </a:cubicBezTo>
                  <a:cubicBezTo>
                    <a:pt x="6796" y="21493"/>
                    <a:pt x="9465" y="21493"/>
                    <a:pt x="11771" y="21178"/>
                  </a:cubicBezTo>
                  <a:cubicBezTo>
                    <a:pt x="14076" y="20862"/>
                    <a:pt x="16018" y="20232"/>
                    <a:pt x="17960" y="19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313081" y="2116989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554381" y="212333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560731" y="2243989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840131" y="225668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087781" y="2215596"/>
              <a:ext cx="63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189381" y="2269389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538631" y="1929577"/>
              <a:ext cx="221255" cy="35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1" fill="norm" stroke="1" extrusionOk="0">
                  <a:moveTo>
                    <a:pt x="19131" y="1347"/>
                  </a:moveTo>
                  <a:cubicBezTo>
                    <a:pt x="20366" y="708"/>
                    <a:pt x="21600" y="69"/>
                    <a:pt x="21497" y="5"/>
                  </a:cubicBezTo>
                  <a:cubicBezTo>
                    <a:pt x="21394" y="-59"/>
                    <a:pt x="19954" y="452"/>
                    <a:pt x="17074" y="1858"/>
                  </a:cubicBezTo>
                  <a:cubicBezTo>
                    <a:pt x="14194" y="3264"/>
                    <a:pt x="9874" y="5565"/>
                    <a:pt x="6789" y="8121"/>
                  </a:cubicBezTo>
                  <a:cubicBezTo>
                    <a:pt x="3703" y="10677"/>
                    <a:pt x="1851" y="13489"/>
                    <a:pt x="926" y="15406"/>
                  </a:cubicBezTo>
                  <a:cubicBezTo>
                    <a:pt x="0" y="17323"/>
                    <a:pt x="0" y="18346"/>
                    <a:pt x="0" y="19177"/>
                  </a:cubicBezTo>
                  <a:cubicBezTo>
                    <a:pt x="0" y="20007"/>
                    <a:pt x="0" y="20646"/>
                    <a:pt x="617" y="21030"/>
                  </a:cubicBezTo>
                  <a:cubicBezTo>
                    <a:pt x="1234" y="21413"/>
                    <a:pt x="2469" y="21541"/>
                    <a:pt x="4834" y="21413"/>
                  </a:cubicBezTo>
                  <a:cubicBezTo>
                    <a:pt x="7200" y="21285"/>
                    <a:pt x="10697" y="20902"/>
                    <a:pt x="13063" y="20263"/>
                  </a:cubicBezTo>
                  <a:cubicBezTo>
                    <a:pt x="15429" y="19624"/>
                    <a:pt x="16663" y="18729"/>
                    <a:pt x="17897" y="17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572272" y="2161439"/>
              <a:ext cx="15686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4927" y="21600"/>
                  </a:moveTo>
                  <a:cubicBezTo>
                    <a:pt x="2623" y="19200"/>
                    <a:pt x="319" y="16800"/>
                    <a:pt x="31" y="14400"/>
                  </a:cubicBezTo>
                  <a:cubicBezTo>
                    <a:pt x="-257" y="12000"/>
                    <a:pt x="1471" y="9600"/>
                    <a:pt x="5359" y="7200"/>
                  </a:cubicBezTo>
                  <a:cubicBezTo>
                    <a:pt x="9247" y="4800"/>
                    <a:pt x="15295" y="240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770671" y="2197586"/>
              <a:ext cx="110861" cy="1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49" fill="norm" stroke="1" extrusionOk="0">
                  <a:moveTo>
                    <a:pt x="9119" y="3348"/>
                  </a:moveTo>
                  <a:cubicBezTo>
                    <a:pt x="7081" y="8411"/>
                    <a:pt x="5043" y="13473"/>
                    <a:pt x="3413" y="16680"/>
                  </a:cubicBezTo>
                  <a:cubicBezTo>
                    <a:pt x="1783" y="19886"/>
                    <a:pt x="560" y="21236"/>
                    <a:pt x="153" y="20898"/>
                  </a:cubicBezTo>
                  <a:cubicBezTo>
                    <a:pt x="-255" y="20561"/>
                    <a:pt x="153" y="18536"/>
                    <a:pt x="1375" y="15498"/>
                  </a:cubicBezTo>
                  <a:cubicBezTo>
                    <a:pt x="2598" y="12461"/>
                    <a:pt x="4636" y="8411"/>
                    <a:pt x="6470" y="5542"/>
                  </a:cubicBezTo>
                  <a:cubicBezTo>
                    <a:pt x="8303" y="2673"/>
                    <a:pt x="9934" y="986"/>
                    <a:pt x="11768" y="311"/>
                  </a:cubicBezTo>
                  <a:cubicBezTo>
                    <a:pt x="13602" y="-364"/>
                    <a:pt x="15639" y="-27"/>
                    <a:pt x="17270" y="2167"/>
                  </a:cubicBezTo>
                  <a:cubicBezTo>
                    <a:pt x="18900" y="4361"/>
                    <a:pt x="20122" y="8411"/>
                    <a:pt x="21345" y="12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964081" y="1892295"/>
              <a:ext cx="62342" cy="4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13" fill="norm" stroke="1" extrusionOk="0">
                  <a:moveTo>
                    <a:pt x="4320" y="120"/>
                  </a:moveTo>
                  <a:cubicBezTo>
                    <a:pt x="7920" y="16"/>
                    <a:pt x="11520" y="-87"/>
                    <a:pt x="14400" y="120"/>
                  </a:cubicBezTo>
                  <a:cubicBezTo>
                    <a:pt x="17280" y="326"/>
                    <a:pt x="19440" y="843"/>
                    <a:pt x="20520" y="1722"/>
                  </a:cubicBezTo>
                  <a:cubicBezTo>
                    <a:pt x="21600" y="2600"/>
                    <a:pt x="21600" y="3840"/>
                    <a:pt x="19080" y="4977"/>
                  </a:cubicBezTo>
                  <a:cubicBezTo>
                    <a:pt x="16560" y="6114"/>
                    <a:pt x="11520" y="7147"/>
                    <a:pt x="8280" y="7923"/>
                  </a:cubicBezTo>
                  <a:cubicBezTo>
                    <a:pt x="5040" y="8698"/>
                    <a:pt x="3600" y="9214"/>
                    <a:pt x="4680" y="10145"/>
                  </a:cubicBezTo>
                  <a:cubicBezTo>
                    <a:pt x="5760" y="11075"/>
                    <a:pt x="9360" y="12418"/>
                    <a:pt x="12600" y="13865"/>
                  </a:cubicBezTo>
                  <a:cubicBezTo>
                    <a:pt x="15840" y="15312"/>
                    <a:pt x="18720" y="16862"/>
                    <a:pt x="16560" y="18154"/>
                  </a:cubicBezTo>
                  <a:cubicBezTo>
                    <a:pt x="14400" y="19446"/>
                    <a:pt x="7200" y="20480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413050" y="1872426"/>
              <a:ext cx="243182" cy="40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9" fill="norm" stroke="1" extrusionOk="0">
                  <a:moveTo>
                    <a:pt x="14131" y="4514"/>
                  </a:moveTo>
                  <a:cubicBezTo>
                    <a:pt x="13200" y="3289"/>
                    <a:pt x="12269" y="2064"/>
                    <a:pt x="11431" y="1229"/>
                  </a:cubicBezTo>
                  <a:cubicBezTo>
                    <a:pt x="10593" y="394"/>
                    <a:pt x="9848" y="-51"/>
                    <a:pt x="9196" y="5"/>
                  </a:cubicBezTo>
                  <a:cubicBezTo>
                    <a:pt x="8545" y="60"/>
                    <a:pt x="7986" y="617"/>
                    <a:pt x="7334" y="2398"/>
                  </a:cubicBezTo>
                  <a:cubicBezTo>
                    <a:pt x="6683" y="4180"/>
                    <a:pt x="5938" y="7186"/>
                    <a:pt x="5752" y="10359"/>
                  </a:cubicBezTo>
                  <a:cubicBezTo>
                    <a:pt x="5565" y="13533"/>
                    <a:pt x="5938" y="16873"/>
                    <a:pt x="6031" y="18821"/>
                  </a:cubicBezTo>
                  <a:cubicBezTo>
                    <a:pt x="6124" y="20770"/>
                    <a:pt x="5938" y="21326"/>
                    <a:pt x="5472" y="21438"/>
                  </a:cubicBezTo>
                  <a:cubicBezTo>
                    <a:pt x="5007" y="21549"/>
                    <a:pt x="4262" y="21215"/>
                    <a:pt x="3331" y="20491"/>
                  </a:cubicBezTo>
                  <a:cubicBezTo>
                    <a:pt x="2400" y="19768"/>
                    <a:pt x="1283" y="18654"/>
                    <a:pt x="631" y="17708"/>
                  </a:cubicBezTo>
                  <a:cubicBezTo>
                    <a:pt x="-21" y="16761"/>
                    <a:pt x="-207" y="15982"/>
                    <a:pt x="259" y="15425"/>
                  </a:cubicBezTo>
                  <a:cubicBezTo>
                    <a:pt x="724" y="14869"/>
                    <a:pt x="1841" y="14535"/>
                    <a:pt x="3331" y="14256"/>
                  </a:cubicBezTo>
                  <a:cubicBezTo>
                    <a:pt x="4821" y="13978"/>
                    <a:pt x="6683" y="13755"/>
                    <a:pt x="8079" y="13588"/>
                  </a:cubicBezTo>
                  <a:cubicBezTo>
                    <a:pt x="9476" y="13421"/>
                    <a:pt x="10407" y="13310"/>
                    <a:pt x="10779" y="13533"/>
                  </a:cubicBezTo>
                  <a:cubicBezTo>
                    <a:pt x="11152" y="13755"/>
                    <a:pt x="10965" y="14312"/>
                    <a:pt x="10593" y="14869"/>
                  </a:cubicBezTo>
                  <a:cubicBezTo>
                    <a:pt x="10221" y="15425"/>
                    <a:pt x="9662" y="15982"/>
                    <a:pt x="9383" y="16594"/>
                  </a:cubicBezTo>
                  <a:cubicBezTo>
                    <a:pt x="9103" y="17207"/>
                    <a:pt x="9103" y="17875"/>
                    <a:pt x="9383" y="18431"/>
                  </a:cubicBezTo>
                  <a:cubicBezTo>
                    <a:pt x="9662" y="18988"/>
                    <a:pt x="10221" y="19434"/>
                    <a:pt x="10965" y="19601"/>
                  </a:cubicBezTo>
                  <a:cubicBezTo>
                    <a:pt x="11710" y="19768"/>
                    <a:pt x="12641" y="19656"/>
                    <a:pt x="13293" y="19322"/>
                  </a:cubicBezTo>
                  <a:cubicBezTo>
                    <a:pt x="13945" y="18988"/>
                    <a:pt x="14317" y="18431"/>
                    <a:pt x="14596" y="17819"/>
                  </a:cubicBezTo>
                  <a:cubicBezTo>
                    <a:pt x="14876" y="17207"/>
                    <a:pt x="15062" y="16539"/>
                    <a:pt x="14876" y="15926"/>
                  </a:cubicBezTo>
                  <a:cubicBezTo>
                    <a:pt x="14690" y="15314"/>
                    <a:pt x="14131" y="14757"/>
                    <a:pt x="13572" y="14201"/>
                  </a:cubicBezTo>
                  <a:cubicBezTo>
                    <a:pt x="13014" y="13644"/>
                    <a:pt x="12455" y="13087"/>
                    <a:pt x="12734" y="12920"/>
                  </a:cubicBezTo>
                  <a:cubicBezTo>
                    <a:pt x="13014" y="12753"/>
                    <a:pt x="14131" y="12976"/>
                    <a:pt x="15341" y="13755"/>
                  </a:cubicBezTo>
                  <a:cubicBezTo>
                    <a:pt x="16552" y="14535"/>
                    <a:pt x="17855" y="15871"/>
                    <a:pt x="18507" y="16873"/>
                  </a:cubicBezTo>
                  <a:cubicBezTo>
                    <a:pt x="19159" y="17875"/>
                    <a:pt x="19159" y="18543"/>
                    <a:pt x="18786" y="18710"/>
                  </a:cubicBezTo>
                  <a:cubicBezTo>
                    <a:pt x="18414" y="18877"/>
                    <a:pt x="17669" y="18543"/>
                    <a:pt x="18041" y="17596"/>
                  </a:cubicBezTo>
                  <a:cubicBezTo>
                    <a:pt x="18414" y="16650"/>
                    <a:pt x="19903" y="15091"/>
                    <a:pt x="21393" y="13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682640" y="2104289"/>
              <a:ext cx="16735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3921" y="0"/>
                  </a:moveTo>
                  <a:cubicBezTo>
                    <a:pt x="3381" y="5891"/>
                    <a:pt x="2841" y="11782"/>
                    <a:pt x="2166" y="15545"/>
                  </a:cubicBezTo>
                  <a:cubicBezTo>
                    <a:pt x="1491" y="19309"/>
                    <a:pt x="681" y="20945"/>
                    <a:pt x="276" y="20945"/>
                  </a:cubicBezTo>
                  <a:cubicBezTo>
                    <a:pt x="-129" y="20945"/>
                    <a:pt x="-129" y="19309"/>
                    <a:pt x="546" y="16855"/>
                  </a:cubicBezTo>
                  <a:cubicBezTo>
                    <a:pt x="1221" y="14400"/>
                    <a:pt x="2571" y="11127"/>
                    <a:pt x="3651" y="8836"/>
                  </a:cubicBezTo>
                  <a:cubicBezTo>
                    <a:pt x="4731" y="6545"/>
                    <a:pt x="5541" y="5236"/>
                    <a:pt x="6486" y="5073"/>
                  </a:cubicBezTo>
                  <a:cubicBezTo>
                    <a:pt x="7431" y="4909"/>
                    <a:pt x="8511" y="5891"/>
                    <a:pt x="9186" y="7527"/>
                  </a:cubicBezTo>
                  <a:cubicBezTo>
                    <a:pt x="9861" y="9164"/>
                    <a:pt x="10131" y="11455"/>
                    <a:pt x="10806" y="11945"/>
                  </a:cubicBezTo>
                  <a:cubicBezTo>
                    <a:pt x="11481" y="12436"/>
                    <a:pt x="12561" y="11127"/>
                    <a:pt x="13506" y="9818"/>
                  </a:cubicBezTo>
                  <a:cubicBezTo>
                    <a:pt x="14451" y="8509"/>
                    <a:pt x="15261" y="7200"/>
                    <a:pt x="16206" y="6055"/>
                  </a:cubicBezTo>
                  <a:cubicBezTo>
                    <a:pt x="17151" y="4909"/>
                    <a:pt x="18231" y="3927"/>
                    <a:pt x="19311" y="4091"/>
                  </a:cubicBezTo>
                  <a:cubicBezTo>
                    <a:pt x="20391" y="4255"/>
                    <a:pt x="21471" y="5564"/>
                    <a:pt x="21336" y="8673"/>
                  </a:cubicBezTo>
                  <a:cubicBezTo>
                    <a:pt x="21201" y="11782"/>
                    <a:pt x="19851" y="16691"/>
                    <a:pt x="185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0904492" y="2104289"/>
              <a:ext cx="69240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3" fill="norm" stroke="1" extrusionOk="0">
                  <a:moveTo>
                    <a:pt x="21411" y="1825"/>
                  </a:moveTo>
                  <a:cubicBezTo>
                    <a:pt x="18793" y="913"/>
                    <a:pt x="16175" y="0"/>
                    <a:pt x="12902" y="0"/>
                  </a:cubicBezTo>
                  <a:cubicBezTo>
                    <a:pt x="9629" y="0"/>
                    <a:pt x="5702" y="913"/>
                    <a:pt x="3411" y="2130"/>
                  </a:cubicBezTo>
                  <a:cubicBezTo>
                    <a:pt x="1120" y="3346"/>
                    <a:pt x="466" y="4868"/>
                    <a:pt x="138" y="6389"/>
                  </a:cubicBezTo>
                  <a:cubicBezTo>
                    <a:pt x="-189" y="7910"/>
                    <a:pt x="-189" y="9431"/>
                    <a:pt x="3084" y="11256"/>
                  </a:cubicBezTo>
                  <a:cubicBezTo>
                    <a:pt x="6356" y="13082"/>
                    <a:pt x="12902" y="15211"/>
                    <a:pt x="16175" y="17037"/>
                  </a:cubicBezTo>
                  <a:cubicBezTo>
                    <a:pt x="19447" y="18862"/>
                    <a:pt x="19447" y="20383"/>
                    <a:pt x="17484" y="20992"/>
                  </a:cubicBezTo>
                  <a:cubicBezTo>
                    <a:pt x="15520" y="21600"/>
                    <a:pt x="11593" y="21296"/>
                    <a:pt x="7666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1272181" y="2129727"/>
              <a:ext cx="203201" cy="15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13500" y="3546"/>
                  </a:moveTo>
                  <a:cubicBezTo>
                    <a:pt x="12825" y="2066"/>
                    <a:pt x="12150" y="587"/>
                    <a:pt x="10350" y="143"/>
                  </a:cubicBezTo>
                  <a:cubicBezTo>
                    <a:pt x="8550" y="-301"/>
                    <a:pt x="5625" y="291"/>
                    <a:pt x="3487" y="1918"/>
                  </a:cubicBezTo>
                  <a:cubicBezTo>
                    <a:pt x="1350" y="3546"/>
                    <a:pt x="0" y="6209"/>
                    <a:pt x="0" y="8724"/>
                  </a:cubicBezTo>
                  <a:cubicBezTo>
                    <a:pt x="0" y="11239"/>
                    <a:pt x="1350" y="13606"/>
                    <a:pt x="2700" y="14789"/>
                  </a:cubicBezTo>
                  <a:cubicBezTo>
                    <a:pt x="4050" y="15973"/>
                    <a:pt x="5400" y="15973"/>
                    <a:pt x="6525" y="15381"/>
                  </a:cubicBezTo>
                  <a:cubicBezTo>
                    <a:pt x="7650" y="14789"/>
                    <a:pt x="8550" y="13606"/>
                    <a:pt x="9563" y="12274"/>
                  </a:cubicBezTo>
                  <a:cubicBezTo>
                    <a:pt x="10575" y="10943"/>
                    <a:pt x="11700" y="9463"/>
                    <a:pt x="12375" y="9463"/>
                  </a:cubicBezTo>
                  <a:cubicBezTo>
                    <a:pt x="13050" y="9463"/>
                    <a:pt x="13275" y="10943"/>
                    <a:pt x="14738" y="13162"/>
                  </a:cubicBezTo>
                  <a:cubicBezTo>
                    <a:pt x="16200" y="15381"/>
                    <a:pt x="18900" y="18340"/>
                    <a:pt x="2160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526699" y="2641163"/>
              <a:ext cx="144515" cy="35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93" fill="norm" stroke="1" extrusionOk="0">
                  <a:moveTo>
                    <a:pt x="4928" y="9646"/>
                  </a:moveTo>
                  <a:cubicBezTo>
                    <a:pt x="3711" y="10151"/>
                    <a:pt x="2494" y="10656"/>
                    <a:pt x="1733" y="12361"/>
                  </a:cubicBezTo>
                  <a:cubicBezTo>
                    <a:pt x="973" y="14067"/>
                    <a:pt x="669" y="16972"/>
                    <a:pt x="517" y="18804"/>
                  </a:cubicBezTo>
                  <a:cubicBezTo>
                    <a:pt x="364" y="20635"/>
                    <a:pt x="364" y="21393"/>
                    <a:pt x="212" y="21393"/>
                  </a:cubicBezTo>
                  <a:cubicBezTo>
                    <a:pt x="60" y="21393"/>
                    <a:pt x="-244" y="20635"/>
                    <a:pt x="364" y="18046"/>
                  </a:cubicBezTo>
                  <a:cubicBezTo>
                    <a:pt x="973" y="15456"/>
                    <a:pt x="2494" y="11035"/>
                    <a:pt x="4319" y="7688"/>
                  </a:cubicBezTo>
                  <a:cubicBezTo>
                    <a:pt x="6145" y="4340"/>
                    <a:pt x="8274" y="2067"/>
                    <a:pt x="10556" y="930"/>
                  </a:cubicBezTo>
                  <a:cubicBezTo>
                    <a:pt x="12838" y="-207"/>
                    <a:pt x="15271" y="-207"/>
                    <a:pt x="17401" y="425"/>
                  </a:cubicBezTo>
                  <a:cubicBezTo>
                    <a:pt x="19531" y="1056"/>
                    <a:pt x="21356" y="2319"/>
                    <a:pt x="20595" y="3835"/>
                  </a:cubicBezTo>
                  <a:cubicBezTo>
                    <a:pt x="19835" y="5351"/>
                    <a:pt x="16488" y="7119"/>
                    <a:pt x="14055" y="8130"/>
                  </a:cubicBezTo>
                  <a:cubicBezTo>
                    <a:pt x="11621" y="9140"/>
                    <a:pt x="10100" y="9393"/>
                    <a:pt x="9948" y="9267"/>
                  </a:cubicBezTo>
                  <a:cubicBezTo>
                    <a:pt x="9795" y="9140"/>
                    <a:pt x="11012" y="8635"/>
                    <a:pt x="12229" y="8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668407" y="2708862"/>
              <a:ext cx="114825" cy="10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5" fill="norm" stroke="1" extrusionOk="0">
                  <a:moveTo>
                    <a:pt x="16592" y="6088"/>
                  </a:moveTo>
                  <a:cubicBezTo>
                    <a:pt x="16985" y="3970"/>
                    <a:pt x="17378" y="1853"/>
                    <a:pt x="16592" y="794"/>
                  </a:cubicBezTo>
                  <a:cubicBezTo>
                    <a:pt x="15807" y="-265"/>
                    <a:pt x="13843" y="-265"/>
                    <a:pt x="11094" y="794"/>
                  </a:cubicBezTo>
                  <a:cubicBezTo>
                    <a:pt x="8345" y="1853"/>
                    <a:pt x="4810" y="3970"/>
                    <a:pt x="2650" y="6088"/>
                  </a:cubicBezTo>
                  <a:cubicBezTo>
                    <a:pt x="490" y="8206"/>
                    <a:pt x="-295" y="10323"/>
                    <a:pt x="98" y="12017"/>
                  </a:cubicBezTo>
                  <a:cubicBezTo>
                    <a:pt x="490" y="13711"/>
                    <a:pt x="2061" y="14982"/>
                    <a:pt x="3829" y="15406"/>
                  </a:cubicBezTo>
                  <a:cubicBezTo>
                    <a:pt x="5596" y="15829"/>
                    <a:pt x="7560" y="15406"/>
                    <a:pt x="9327" y="14559"/>
                  </a:cubicBezTo>
                  <a:cubicBezTo>
                    <a:pt x="11094" y="13711"/>
                    <a:pt x="12665" y="12441"/>
                    <a:pt x="14236" y="10747"/>
                  </a:cubicBezTo>
                  <a:cubicBezTo>
                    <a:pt x="15807" y="9053"/>
                    <a:pt x="17378" y="6935"/>
                    <a:pt x="18163" y="7570"/>
                  </a:cubicBezTo>
                  <a:cubicBezTo>
                    <a:pt x="18949" y="8206"/>
                    <a:pt x="18949" y="11594"/>
                    <a:pt x="19341" y="14347"/>
                  </a:cubicBezTo>
                  <a:cubicBezTo>
                    <a:pt x="19734" y="17100"/>
                    <a:pt x="20520" y="19217"/>
                    <a:pt x="21305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814981" y="2669439"/>
              <a:ext cx="12065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42"/>
                  </a:moveTo>
                  <a:cubicBezTo>
                    <a:pt x="1895" y="2082"/>
                    <a:pt x="3789" y="1822"/>
                    <a:pt x="6063" y="3253"/>
                  </a:cubicBezTo>
                  <a:cubicBezTo>
                    <a:pt x="8337" y="4684"/>
                    <a:pt x="10989" y="7807"/>
                    <a:pt x="11937" y="10800"/>
                  </a:cubicBezTo>
                  <a:cubicBezTo>
                    <a:pt x="12884" y="13793"/>
                    <a:pt x="12126" y="16655"/>
                    <a:pt x="10989" y="18607"/>
                  </a:cubicBezTo>
                  <a:cubicBezTo>
                    <a:pt x="9853" y="20559"/>
                    <a:pt x="8337" y="21600"/>
                    <a:pt x="7011" y="21600"/>
                  </a:cubicBezTo>
                  <a:cubicBezTo>
                    <a:pt x="5684" y="21600"/>
                    <a:pt x="4547" y="20559"/>
                    <a:pt x="4358" y="18347"/>
                  </a:cubicBezTo>
                  <a:cubicBezTo>
                    <a:pt x="4168" y="16135"/>
                    <a:pt x="4926" y="12752"/>
                    <a:pt x="7958" y="9499"/>
                  </a:cubicBezTo>
                  <a:cubicBezTo>
                    <a:pt x="10989" y="6246"/>
                    <a:pt x="16295" y="31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978950" y="2527304"/>
              <a:ext cx="153532" cy="30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5" fill="norm" stroke="1" extrusionOk="0">
                  <a:moveTo>
                    <a:pt x="2821" y="6781"/>
                  </a:moveTo>
                  <a:cubicBezTo>
                    <a:pt x="4300" y="4871"/>
                    <a:pt x="5780" y="2961"/>
                    <a:pt x="6963" y="1712"/>
                  </a:cubicBezTo>
                  <a:cubicBezTo>
                    <a:pt x="8147" y="463"/>
                    <a:pt x="9035" y="-125"/>
                    <a:pt x="9330" y="22"/>
                  </a:cubicBezTo>
                  <a:cubicBezTo>
                    <a:pt x="9626" y="169"/>
                    <a:pt x="9330" y="1051"/>
                    <a:pt x="8443" y="3769"/>
                  </a:cubicBezTo>
                  <a:cubicBezTo>
                    <a:pt x="7555" y="6487"/>
                    <a:pt x="6076" y="11042"/>
                    <a:pt x="5336" y="14055"/>
                  </a:cubicBezTo>
                  <a:cubicBezTo>
                    <a:pt x="4596" y="17067"/>
                    <a:pt x="4596" y="18536"/>
                    <a:pt x="4744" y="19638"/>
                  </a:cubicBezTo>
                  <a:cubicBezTo>
                    <a:pt x="4892" y="20740"/>
                    <a:pt x="5188" y="21475"/>
                    <a:pt x="5780" y="21475"/>
                  </a:cubicBezTo>
                  <a:cubicBezTo>
                    <a:pt x="6372" y="21475"/>
                    <a:pt x="7259" y="20740"/>
                    <a:pt x="6963" y="19124"/>
                  </a:cubicBezTo>
                  <a:cubicBezTo>
                    <a:pt x="6667" y="17508"/>
                    <a:pt x="5188" y="15010"/>
                    <a:pt x="3561" y="13467"/>
                  </a:cubicBezTo>
                  <a:cubicBezTo>
                    <a:pt x="1933" y="11924"/>
                    <a:pt x="158" y="11336"/>
                    <a:pt x="10" y="11042"/>
                  </a:cubicBezTo>
                  <a:cubicBezTo>
                    <a:pt x="-138" y="10748"/>
                    <a:pt x="1341" y="10748"/>
                    <a:pt x="3709" y="10895"/>
                  </a:cubicBezTo>
                  <a:cubicBezTo>
                    <a:pt x="6076" y="11042"/>
                    <a:pt x="9330" y="11336"/>
                    <a:pt x="11550" y="12218"/>
                  </a:cubicBezTo>
                  <a:cubicBezTo>
                    <a:pt x="13769" y="13099"/>
                    <a:pt x="14952" y="14569"/>
                    <a:pt x="15396" y="15818"/>
                  </a:cubicBezTo>
                  <a:cubicBezTo>
                    <a:pt x="15840" y="17067"/>
                    <a:pt x="15544" y="18095"/>
                    <a:pt x="15396" y="18022"/>
                  </a:cubicBezTo>
                  <a:cubicBezTo>
                    <a:pt x="15248" y="17948"/>
                    <a:pt x="15248" y="16773"/>
                    <a:pt x="15692" y="15083"/>
                  </a:cubicBezTo>
                  <a:cubicBezTo>
                    <a:pt x="16136" y="13393"/>
                    <a:pt x="17024" y="11189"/>
                    <a:pt x="18059" y="9867"/>
                  </a:cubicBezTo>
                  <a:cubicBezTo>
                    <a:pt x="19095" y="8544"/>
                    <a:pt x="20278" y="8104"/>
                    <a:pt x="21462" y="7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1136715" y="2542439"/>
              <a:ext cx="129117" cy="27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9915" y="0"/>
                  </a:moveTo>
                  <a:cubicBezTo>
                    <a:pt x="8144" y="3792"/>
                    <a:pt x="6374" y="7585"/>
                    <a:pt x="5134" y="10800"/>
                  </a:cubicBezTo>
                  <a:cubicBezTo>
                    <a:pt x="3895" y="14015"/>
                    <a:pt x="3187" y="16653"/>
                    <a:pt x="3187" y="18467"/>
                  </a:cubicBezTo>
                  <a:cubicBezTo>
                    <a:pt x="3187" y="20281"/>
                    <a:pt x="3895" y="21270"/>
                    <a:pt x="4957" y="21435"/>
                  </a:cubicBezTo>
                  <a:cubicBezTo>
                    <a:pt x="6020" y="21600"/>
                    <a:pt x="7436" y="20940"/>
                    <a:pt x="8498" y="19704"/>
                  </a:cubicBezTo>
                  <a:cubicBezTo>
                    <a:pt x="9561" y="18467"/>
                    <a:pt x="10269" y="16653"/>
                    <a:pt x="9384" y="15087"/>
                  </a:cubicBezTo>
                  <a:cubicBezTo>
                    <a:pt x="8498" y="13521"/>
                    <a:pt x="6020" y="12202"/>
                    <a:pt x="3895" y="11377"/>
                  </a:cubicBezTo>
                  <a:cubicBezTo>
                    <a:pt x="1770" y="10553"/>
                    <a:pt x="0" y="10223"/>
                    <a:pt x="0" y="10140"/>
                  </a:cubicBezTo>
                  <a:cubicBezTo>
                    <a:pt x="0" y="10058"/>
                    <a:pt x="1770" y="10223"/>
                    <a:pt x="4603" y="10635"/>
                  </a:cubicBezTo>
                  <a:cubicBezTo>
                    <a:pt x="7436" y="11047"/>
                    <a:pt x="11331" y="11707"/>
                    <a:pt x="13633" y="12531"/>
                  </a:cubicBezTo>
                  <a:cubicBezTo>
                    <a:pt x="15934" y="13356"/>
                    <a:pt x="16643" y="14345"/>
                    <a:pt x="16820" y="15252"/>
                  </a:cubicBezTo>
                  <a:cubicBezTo>
                    <a:pt x="16997" y="16159"/>
                    <a:pt x="16643" y="16983"/>
                    <a:pt x="16643" y="16983"/>
                  </a:cubicBezTo>
                  <a:cubicBezTo>
                    <a:pt x="16643" y="16983"/>
                    <a:pt x="16997" y="16159"/>
                    <a:pt x="17351" y="14757"/>
                  </a:cubicBezTo>
                  <a:cubicBezTo>
                    <a:pt x="17705" y="13356"/>
                    <a:pt x="18059" y="11377"/>
                    <a:pt x="18767" y="10058"/>
                  </a:cubicBezTo>
                  <a:cubicBezTo>
                    <a:pt x="19475" y="8739"/>
                    <a:pt x="20538" y="8079"/>
                    <a:pt x="21600" y="7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1269271" y="2688489"/>
              <a:ext cx="69089" cy="7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53" fill="norm" stroke="1" extrusionOk="0">
                  <a:moveTo>
                    <a:pt x="10403" y="1751"/>
                  </a:moveTo>
                  <a:cubicBezTo>
                    <a:pt x="7227" y="1751"/>
                    <a:pt x="4050" y="1751"/>
                    <a:pt x="2144" y="3503"/>
                  </a:cubicBezTo>
                  <a:cubicBezTo>
                    <a:pt x="238" y="5254"/>
                    <a:pt x="-397" y="8757"/>
                    <a:pt x="238" y="11676"/>
                  </a:cubicBezTo>
                  <a:cubicBezTo>
                    <a:pt x="874" y="14595"/>
                    <a:pt x="2779" y="16930"/>
                    <a:pt x="5321" y="18681"/>
                  </a:cubicBezTo>
                  <a:cubicBezTo>
                    <a:pt x="7862" y="20432"/>
                    <a:pt x="11038" y="21600"/>
                    <a:pt x="13897" y="21308"/>
                  </a:cubicBezTo>
                  <a:cubicBezTo>
                    <a:pt x="16756" y="21016"/>
                    <a:pt x="19297" y="19265"/>
                    <a:pt x="20250" y="15470"/>
                  </a:cubicBezTo>
                  <a:cubicBezTo>
                    <a:pt x="21203" y="11676"/>
                    <a:pt x="20568" y="5838"/>
                    <a:pt x="199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1348381" y="2667323"/>
              <a:ext cx="10795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9"/>
                  </a:moveTo>
                  <a:cubicBezTo>
                    <a:pt x="1271" y="4832"/>
                    <a:pt x="2541" y="7674"/>
                    <a:pt x="3176" y="10089"/>
                  </a:cubicBezTo>
                  <a:cubicBezTo>
                    <a:pt x="3812" y="12505"/>
                    <a:pt x="3812" y="14495"/>
                    <a:pt x="4024" y="14779"/>
                  </a:cubicBezTo>
                  <a:cubicBezTo>
                    <a:pt x="4235" y="15063"/>
                    <a:pt x="4659" y="13642"/>
                    <a:pt x="5929" y="11368"/>
                  </a:cubicBezTo>
                  <a:cubicBezTo>
                    <a:pt x="7200" y="9095"/>
                    <a:pt x="9318" y="5968"/>
                    <a:pt x="11647" y="3695"/>
                  </a:cubicBezTo>
                  <a:cubicBezTo>
                    <a:pt x="13976" y="1421"/>
                    <a:pt x="16518" y="0"/>
                    <a:pt x="18212" y="0"/>
                  </a:cubicBezTo>
                  <a:cubicBezTo>
                    <a:pt x="19906" y="0"/>
                    <a:pt x="20753" y="1421"/>
                    <a:pt x="21176" y="5258"/>
                  </a:cubicBezTo>
                  <a:cubicBezTo>
                    <a:pt x="21600" y="9095"/>
                    <a:pt x="21600" y="153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131981" y="4098189"/>
              <a:ext cx="270935" cy="409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12" y="0"/>
                  </a:moveTo>
                  <a:cubicBezTo>
                    <a:pt x="10462" y="279"/>
                    <a:pt x="11812" y="558"/>
                    <a:pt x="12741" y="876"/>
                  </a:cubicBezTo>
                  <a:cubicBezTo>
                    <a:pt x="13669" y="1194"/>
                    <a:pt x="14175" y="1552"/>
                    <a:pt x="14766" y="1931"/>
                  </a:cubicBezTo>
                  <a:cubicBezTo>
                    <a:pt x="15356" y="2311"/>
                    <a:pt x="16031" y="2713"/>
                    <a:pt x="16622" y="3126"/>
                  </a:cubicBezTo>
                  <a:cubicBezTo>
                    <a:pt x="17212" y="3539"/>
                    <a:pt x="17719" y="3963"/>
                    <a:pt x="18225" y="4415"/>
                  </a:cubicBezTo>
                  <a:cubicBezTo>
                    <a:pt x="18731" y="4867"/>
                    <a:pt x="19237" y="5347"/>
                    <a:pt x="19659" y="5782"/>
                  </a:cubicBezTo>
                  <a:cubicBezTo>
                    <a:pt x="20081" y="6218"/>
                    <a:pt x="20419" y="6608"/>
                    <a:pt x="20672" y="7016"/>
                  </a:cubicBezTo>
                  <a:cubicBezTo>
                    <a:pt x="20925" y="7423"/>
                    <a:pt x="21094" y="7847"/>
                    <a:pt x="21262" y="8288"/>
                  </a:cubicBezTo>
                  <a:cubicBezTo>
                    <a:pt x="21431" y="8729"/>
                    <a:pt x="21600" y="9187"/>
                    <a:pt x="21600" y="9650"/>
                  </a:cubicBezTo>
                  <a:cubicBezTo>
                    <a:pt x="21600" y="10113"/>
                    <a:pt x="21431" y="10582"/>
                    <a:pt x="21262" y="11051"/>
                  </a:cubicBezTo>
                  <a:cubicBezTo>
                    <a:pt x="21094" y="11520"/>
                    <a:pt x="20925" y="11989"/>
                    <a:pt x="20841" y="12463"/>
                  </a:cubicBezTo>
                  <a:cubicBezTo>
                    <a:pt x="20756" y="12938"/>
                    <a:pt x="20756" y="13418"/>
                    <a:pt x="20588" y="13898"/>
                  </a:cubicBezTo>
                  <a:cubicBezTo>
                    <a:pt x="20419" y="14378"/>
                    <a:pt x="20081" y="14858"/>
                    <a:pt x="19575" y="15327"/>
                  </a:cubicBezTo>
                  <a:cubicBezTo>
                    <a:pt x="19069" y="15795"/>
                    <a:pt x="18394" y="16253"/>
                    <a:pt x="17466" y="16700"/>
                  </a:cubicBezTo>
                  <a:cubicBezTo>
                    <a:pt x="16538" y="17146"/>
                    <a:pt x="15356" y="17581"/>
                    <a:pt x="13922" y="18056"/>
                  </a:cubicBezTo>
                  <a:cubicBezTo>
                    <a:pt x="12487" y="18530"/>
                    <a:pt x="10800" y="19044"/>
                    <a:pt x="8944" y="19524"/>
                  </a:cubicBezTo>
                  <a:cubicBezTo>
                    <a:pt x="7087" y="20004"/>
                    <a:pt x="5062" y="20450"/>
                    <a:pt x="3544" y="20791"/>
                  </a:cubicBezTo>
                  <a:cubicBezTo>
                    <a:pt x="2025" y="21131"/>
                    <a:pt x="1012" y="21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187052" y="4088911"/>
              <a:ext cx="5050330" cy="14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12" fill="norm" stroke="1" extrusionOk="0">
                  <a:moveTo>
                    <a:pt x="226" y="21412"/>
                  </a:moveTo>
                  <a:cubicBezTo>
                    <a:pt x="154" y="17457"/>
                    <a:pt x="81" y="13502"/>
                    <a:pt x="41" y="10612"/>
                  </a:cubicBezTo>
                  <a:cubicBezTo>
                    <a:pt x="0" y="7722"/>
                    <a:pt x="-9" y="5897"/>
                    <a:pt x="9" y="4375"/>
                  </a:cubicBezTo>
                  <a:cubicBezTo>
                    <a:pt x="27" y="2854"/>
                    <a:pt x="72" y="1637"/>
                    <a:pt x="226" y="877"/>
                  </a:cubicBezTo>
                  <a:cubicBezTo>
                    <a:pt x="380" y="116"/>
                    <a:pt x="643" y="-188"/>
                    <a:pt x="937" y="116"/>
                  </a:cubicBezTo>
                  <a:cubicBezTo>
                    <a:pt x="1231" y="420"/>
                    <a:pt x="1556" y="1333"/>
                    <a:pt x="1909" y="2094"/>
                  </a:cubicBezTo>
                  <a:cubicBezTo>
                    <a:pt x="2262" y="2854"/>
                    <a:pt x="2642" y="3463"/>
                    <a:pt x="3004" y="3767"/>
                  </a:cubicBezTo>
                  <a:cubicBezTo>
                    <a:pt x="3366" y="4071"/>
                    <a:pt x="3710" y="4071"/>
                    <a:pt x="4018" y="4071"/>
                  </a:cubicBezTo>
                  <a:cubicBezTo>
                    <a:pt x="4325" y="4071"/>
                    <a:pt x="4597" y="4071"/>
                    <a:pt x="4877" y="3919"/>
                  </a:cubicBezTo>
                  <a:cubicBezTo>
                    <a:pt x="5158" y="3767"/>
                    <a:pt x="5448" y="3463"/>
                    <a:pt x="5760" y="3158"/>
                  </a:cubicBezTo>
                  <a:cubicBezTo>
                    <a:pt x="6072" y="2854"/>
                    <a:pt x="6407" y="2550"/>
                    <a:pt x="6737" y="2398"/>
                  </a:cubicBezTo>
                  <a:cubicBezTo>
                    <a:pt x="7067" y="2246"/>
                    <a:pt x="7393" y="2246"/>
                    <a:pt x="7741" y="2094"/>
                  </a:cubicBezTo>
                  <a:cubicBezTo>
                    <a:pt x="8090" y="1942"/>
                    <a:pt x="8461" y="1637"/>
                    <a:pt x="8827" y="1485"/>
                  </a:cubicBezTo>
                  <a:cubicBezTo>
                    <a:pt x="9194" y="1333"/>
                    <a:pt x="9556" y="1333"/>
                    <a:pt x="9931" y="1333"/>
                  </a:cubicBezTo>
                  <a:cubicBezTo>
                    <a:pt x="10307" y="1333"/>
                    <a:pt x="10696" y="1333"/>
                    <a:pt x="11081" y="1333"/>
                  </a:cubicBezTo>
                  <a:cubicBezTo>
                    <a:pt x="11465" y="1333"/>
                    <a:pt x="11845" y="1333"/>
                    <a:pt x="12234" y="1333"/>
                  </a:cubicBezTo>
                  <a:cubicBezTo>
                    <a:pt x="12623" y="1333"/>
                    <a:pt x="13022" y="1333"/>
                    <a:pt x="13420" y="1181"/>
                  </a:cubicBezTo>
                  <a:cubicBezTo>
                    <a:pt x="13818" y="1029"/>
                    <a:pt x="14216" y="725"/>
                    <a:pt x="14524" y="573"/>
                  </a:cubicBezTo>
                  <a:cubicBezTo>
                    <a:pt x="14831" y="420"/>
                    <a:pt x="15049" y="420"/>
                    <a:pt x="15257" y="420"/>
                  </a:cubicBezTo>
                  <a:cubicBezTo>
                    <a:pt x="15465" y="420"/>
                    <a:pt x="15664" y="420"/>
                    <a:pt x="15976" y="420"/>
                  </a:cubicBezTo>
                  <a:cubicBezTo>
                    <a:pt x="16288" y="420"/>
                    <a:pt x="16714" y="420"/>
                    <a:pt x="17225" y="420"/>
                  </a:cubicBezTo>
                  <a:cubicBezTo>
                    <a:pt x="17736" y="420"/>
                    <a:pt x="18333" y="420"/>
                    <a:pt x="18799" y="420"/>
                  </a:cubicBezTo>
                  <a:cubicBezTo>
                    <a:pt x="19265" y="420"/>
                    <a:pt x="19600" y="420"/>
                    <a:pt x="19989" y="420"/>
                  </a:cubicBezTo>
                  <a:cubicBezTo>
                    <a:pt x="20378" y="420"/>
                    <a:pt x="20822" y="420"/>
                    <a:pt x="21098" y="573"/>
                  </a:cubicBezTo>
                  <a:cubicBezTo>
                    <a:pt x="21374" y="725"/>
                    <a:pt x="21482" y="1029"/>
                    <a:pt x="21591" y="13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736879" y="4271691"/>
              <a:ext cx="115647" cy="41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94" fill="norm" stroke="1" extrusionOk="0">
                  <a:moveTo>
                    <a:pt x="20529" y="4803"/>
                  </a:moveTo>
                  <a:cubicBezTo>
                    <a:pt x="20914" y="3603"/>
                    <a:pt x="21300" y="2403"/>
                    <a:pt x="20914" y="1585"/>
                  </a:cubicBezTo>
                  <a:cubicBezTo>
                    <a:pt x="20529" y="767"/>
                    <a:pt x="19371" y="330"/>
                    <a:pt x="17829" y="112"/>
                  </a:cubicBezTo>
                  <a:cubicBezTo>
                    <a:pt x="16286" y="-106"/>
                    <a:pt x="14357" y="-106"/>
                    <a:pt x="11271" y="1039"/>
                  </a:cubicBezTo>
                  <a:cubicBezTo>
                    <a:pt x="8186" y="2185"/>
                    <a:pt x="3943" y="4476"/>
                    <a:pt x="1821" y="7203"/>
                  </a:cubicBezTo>
                  <a:cubicBezTo>
                    <a:pt x="-300" y="9930"/>
                    <a:pt x="-300" y="13094"/>
                    <a:pt x="471" y="15549"/>
                  </a:cubicBezTo>
                  <a:cubicBezTo>
                    <a:pt x="1243" y="18003"/>
                    <a:pt x="2786" y="19749"/>
                    <a:pt x="4329" y="2149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690781" y="4504589"/>
              <a:ext cx="247651" cy="9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15840"/>
                  </a:moveTo>
                  <a:cubicBezTo>
                    <a:pt x="3323" y="13440"/>
                    <a:pt x="6646" y="11040"/>
                    <a:pt x="9323" y="9600"/>
                  </a:cubicBezTo>
                  <a:cubicBezTo>
                    <a:pt x="12000" y="8160"/>
                    <a:pt x="14031" y="7680"/>
                    <a:pt x="15415" y="6720"/>
                  </a:cubicBezTo>
                  <a:cubicBezTo>
                    <a:pt x="16800" y="5760"/>
                    <a:pt x="17538" y="4320"/>
                    <a:pt x="17538" y="2880"/>
                  </a:cubicBezTo>
                  <a:cubicBezTo>
                    <a:pt x="17538" y="1440"/>
                    <a:pt x="16800" y="0"/>
                    <a:pt x="16062" y="0"/>
                  </a:cubicBezTo>
                  <a:cubicBezTo>
                    <a:pt x="15323" y="0"/>
                    <a:pt x="14585" y="1440"/>
                    <a:pt x="13846" y="4320"/>
                  </a:cubicBezTo>
                  <a:cubicBezTo>
                    <a:pt x="13108" y="7200"/>
                    <a:pt x="12369" y="11520"/>
                    <a:pt x="12092" y="14880"/>
                  </a:cubicBezTo>
                  <a:cubicBezTo>
                    <a:pt x="11815" y="18240"/>
                    <a:pt x="12000" y="20640"/>
                    <a:pt x="12462" y="21120"/>
                  </a:cubicBezTo>
                  <a:cubicBezTo>
                    <a:pt x="12923" y="21600"/>
                    <a:pt x="13662" y="20160"/>
                    <a:pt x="14308" y="18240"/>
                  </a:cubicBezTo>
                  <a:cubicBezTo>
                    <a:pt x="14954" y="16320"/>
                    <a:pt x="15508" y="13920"/>
                    <a:pt x="16062" y="11760"/>
                  </a:cubicBezTo>
                  <a:cubicBezTo>
                    <a:pt x="16615" y="9600"/>
                    <a:pt x="17169" y="7680"/>
                    <a:pt x="17354" y="8640"/>
                  </a:cubicBezTo>
                  <a:cubicBezTo>
                    <a:pt x="17538" y="9600"/>
                    <a:pt x="17354" y="13440"/>
                    <a:pt x="17631" y="16320"/>
                  </a:cubicBezTo>
                  <a:cubicBezTo>
                    <a:pt x="17908" y="19200"/>
                    <a:pt x="18646" y="21120"/>
                    <a:pt x="19385" y="21120"/>
                  </a:cubicBezTo>
                  <a:cubicBezTo>
                    <a:pt x="20123" y="21120"/>
                    <a:pt x="20862" y="1920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976531" y="4441089"/>
              <a:ext cx="1905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436"/>
                  </a:moveTo>
                  <a:cubicBezTo>
                    <a:pt x="14400" y="10977"/>
                    <a:pt x="7200" y="14518"/>
                    <a:pt x="6000" y="17174"/>
                  </a:cubicBezTo>
                  <a:cubicBezTo>
                    <a:pt x="4800" y="19830"/>
                    <a:pt x="9600" y="21600"/>
                    <a:pt x="13200" y="21600"/>
                  </a:cubicBezTo>
                  <a:cubicBezTo>
                    <a:pt x="16800" y="21600"/>
                    <a:pt x="19200" y="19830"/>
                    <a:pt x="16800" y="15934"/>
                  </a:cubicBezTo>
                  <a:cubicBezTo>
                    <a:pt x="14400" y="12039"/>
                    <a:pt x="7200" y="602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033681" y="4434739"/>
              <a:ext cx="1016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6"/>
                  </a:moveTo>
                  <a:cubicBezTo>
                    <a:pt x="3600" y="3394"/>
                    <a:pt x="7200" y="5863"/>
                    <a:pt x="9450" y="8794"/>
                  </a:cubicBezTo>
                  <a:cubicBezTo>
                    <a:pt x="11700" y="11726"/>
                    <a:pt x="12600" y="15120"/>
                    <a:pt x="12825" y="17589"/>
                  </a:cubicBezTo>
                  <a:cubicBezTo>
                    <a:pt x="13050" y="20057"/>
                    <a:pt x="12600" y="21600"/>
                    <a:pt x="11925" y="21600"/>
                  </a:cubicBezTo>
                  <a:cubicBezTo>
                    <a:pt x="11250" y="21600"/>
                    <a:pt x="10350" y="20057"/>
                    <a:pt x="10125" y="17434"/>
                  </a:cubicBezTo>
                  <a:cubicBezTo>
                    <a:pt x="9900" y="14811"/>
                    <a:pt x="10350" y="11109"/>
                    <a:pt x="12375" y="8023"/>
                  </a:cubicBezTo>
                  <a:cubicBezTo>
                    <a:pt x="14400" y="4937"/>
                    <a:pt x="18000" y="24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558615" y="4344497"/>
              <a:ext cx="141817" cy="29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2378"/>
                  </a:moveTo>
                  <a:cubicBezTo>
                    <a:pt x="20310" y="1465"/>
                    <a:pt x="19021" y="553"/>
                    <a:pt x="17570" y="172"/>
                  </a:cubicBezTo>
                  <a:cubicBezTo>
                    <a:pt x="16119" y="-208"/>
                    <a:pt x="14507" y="-56"/>
                    <a:pt x="11767" y="1617"/>
                  </a:cubicBezTo>
                  <a:cubicBezTo>
                    <a:pt x="9027" y="3291"/>
                    <a:pt x="5158" y="6485"/>
                    <a:pt x="2901" y="9603"/>
                  </a:cubicBezTo>
                  <a:cubicBezTo>
                    <a:pt x="645" y="12722"/>
                    <a:pt x="0" y="15764"/>
                    <a:pt x="0" y="17665"/>
                  </a:cubicBezTo>
                  <a:cubicBezTo>
                    <a:pt x="0" y="19567"/>
                    <a:pt x="645" y="20327"/>
                    <a:pt x="1934" y="20784"/>
                  </a:cubicBezTo>
                  <a:cubicBezTo>
                    <a:pt x="3224" y="21240"/>
                    <a:pt x="5158" y="21392"/>
                    <a:pt x="7737" y="21164"/>
                  </a:cubicBezTo>
                  <a:cubicBezTo>
                    <a:pt x="10316" y="20936"/>
                    <a:pt x="13540" y="20327"/>
                    <a:pt x="15475" y="19186"/>
                  </a:cubicBezTo>
                  <a:cubicBezTo>
                    <a:pt x="17409" y="18046"/>
                    <a:pt x="18054" y="16372"/>
                    <a:pt x="16119" y="14927"/>
                  </a:cubicBezTo>
                  <a:cubicBezTo>
                    <a:pt x="14185" y="13482"/>
                    <a:pt x="9672" y="12265"/>
                    <a:pt x="5158" y="1104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770281" y="452363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5840"/>
                    <a:pt x="9853" y="10080"/>
                    <a:pt x="13453" y="6480"/>
                  </a:cubicBezTo>
                  <a:cubicBezTo>
                    <a:pt x="17053" y="2880"/>
                    <a:pt x="1932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933337" y="4465270"/>
              <a:ext cx="90945" cy="15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58" fill="norm" stroke="1" extrusionOk="0">
                  <a:moveTo>
                    <a:pt x="21092" y="1973"/>
                  </a:moveTo>
                  <a:cubicBezTo>
                    <a:pt x="16183" y="1073"/>
                    <a:pt x="11274" y="173"/>
                    <a:pt x="7592" y="23"/>
                  </a:cubicBezTo>
                  <a:cubicBezTo>
                    <a:pt x="3910" y="-127"/>
                    <a:pt x="1456" y="473"/>
                    <a:pt x="474" y="1523"/>
                  </a:cubicBezTo>
                  <a:cubicBezTo>
                    <a:pt x="-508" y="2573"/>
                    <a:pt x="-17" y="4073"/>
                    <a:pt x="2437" y="5723"/>
                  </a:cubicBezTo>
                  <a:cubicBezTo>
                    <a:pt x="4892" y="7373"/>
                    <a:pt x="9310" y="9173"/>
                    <a:pt x="12501" y="10523"/>
                  </a:cubicBezTo>
                  <a:cubicBezTo>
                    <a:pt x="15692" y="11873"/>
                    <a:pt x="17656" y="12773"/>
                    <a:pt x="18883" y="14273"/>
                  </a:cubicBezTo>
                  <a:cubicBezTo>
                    <a:pt x="20110" y="15773"/>
                    <a:pt x="20601" y="17873"/>
                    <a:pt x="19619" y="19223"/>
                  </a:cubicBezTo>
                  <a:cubicBezTo>
                    <a:pt x="18637" y="20573"/>
                    <a:pt x="16183" y="21173"/>
                    <a:pt x="13237" y="21323"/>
                  </a:cubicBezTo>
                  <a:cubicBezTo>
                    <a:pt x="10292" y="21473"/>
                    <a:pt x="6856" y="21173"/>
                    <a:pt x="5383" y="19973"/>
                  </a:cubicBezTo>
                  <a:cubicBezTo>
                    <a:pt x="3910" y="18773"/>
                    <a:pt x="4401" y="16673"/>
                    <a:pt x="4892" y="145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062381" y="448553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068731" y="442203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089370" y="4203718"/>
              <a:ext cx="346868" cy="38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86" fill="norm" stroke="1" extrusionOk="0">
                  <a:moveTo>
                    <a:pt x="8935" y="14144"/>
                  </a:moveTo>
                  <a:cubicBezTo>
                    <a:pt x="7233" y="13911"/>
                    <a:pt x="5531" y="13677"/>
                    <a:pt x="4026" y="14203"/>
                  </a:cubicBezTo>
                  <a:cubicBezTo>
                    <a:pt x="2520" y="14728"/>
                    <a:pt x="1211" y="16012"/>
                    <a:pt x="557" y="17238"/>
                  </a:cubicBezTo>
                  <a:cubicBezTo>
                    <a:pt x="-98" y="18464"/>
                    <a:pt x="-98" y="19632"/>
                    <a:pt x="164" y="20391"/>
                  </a:cubicBezTo>
                  <a:cubicBezTo>
                    <a:pt x="426" y="21150"/>
                    <a:pt x="949" y="21500"/>
                    <a:pt x="2062" y="21150"/>
                  </a:cubicBezTo>
                  <a:cubicBezTo>
                    <a:pt x="3175" y="20799"/>
                    <a:pt x="4877" y="19749"/>
                    <a:pt x="5924" y="17530"/>
                  </a:cubicBezTo>
                  <a:cubicBezTo>
                    <a:pt x="6971" y="15312"/>
                    <a:pt x="7364" y="11926"/>
                    <a:pt x="7560" y="9941"/>
                  </a:cubicBezTo>
                  <a:cubicBezTo>
                    <a:pt x="7757" y="7956"/>
                    <a:pt x="7757" y="7372"/>
                    <a:pt x="7429" y="7081"/>
                  </a:cubicBezTo>
                  <a:cubicBezTo>
                    <a:pt x="7102" y="6789"/>
                    <a:pt x="6447" y="6789"/>
                    <a:pt x="5989" y="7081"/>
                  </a:cubicBezTo>
                  <a:cubicBezTo>
                    <a:pt x="5531" y="7372"/>
                    <a:pt x="5269" y="7956"/>
                    <a:pt x="5269" y="9649"/>
                  </a:cubicBezTo>
                  <a:cubicBezTo>
                    <a:pt x="5269" y="11342"/>
                    <a:pt x="5531" y="14144"/>
                    <a:pt x="6120" y="16071"/>
                  </a:cubicBezTo>
                  <a:cubicBezTo>
                    <a:pt x="6709" y="17997"/>
                    <a:pt x="7626" y="19048"/>
                    <a:pt x="8738" y="19398"/>
                  </a:cubicBezTo>
                  <a:cubicBezTo>
                    <a:pt x="9851" y="19749"/>
                    <a:pt x="11160" y="19398"/>
                    <a:pt x="11946" y="18581"/>
                  </a:cubicBezTo>
                  <a:cubicBezTo>
                    <a:pt x="12731" y="17764"/>
                    <a:pt x="12993" y="16479"/>
                    <a:pt x="12862" y="15662"/>
                  </a:cubicBezTo>
                  <a:cubicBezTo>
                    <a:pt x="12731" y="14845"/>
                    <a:pt x="12207" y="14495"/>
                    <a:pt x="11618" y="14495"/>
                  </a:cubicBezTo>
                  <a:cubicBezTo>
                    <a:pt x="11029" y="14495"/>
                    <a:pt x="10375" y="14845"/>
                    <a:pt x="9917" y="15312"/>
                  </a:cubicBezTo>
                  <a:cubicBezTo>
                    <a:pt x="9458" y="15779"/>
                    <a:pt x="9197" y="16363"/>
                    <a:pt x="9524" y="17063"/>
                  </a:cubicBezTo>
                  <a:cubicBezTo>
                    <a:pt x="9851" y="17764"/>
                    <a:pt x="10767" y="18581"/>
                    <a:pt x="12077" y="18756"/>
                  </a:cubicBezTo>
                  <a:cubicBezTo>
                    <a:pt x="13386" y="18931"/>
                    <a:pt x="15087" y="18464"/>
                    <a:pt x="16266" y="17822"/>
                  </a:cubicBezTo>
                  <a:cubicBezTo>
                    <a:pt x="17444" y="17180"/>
                    <a:pt x="18098" y="16363"/>
                    <a:pt x="18098" y="15837"/>
                  </a:cubicBezTo>
                  <a:cubicBezTo>
                    <a:pt x="18098" y="15312"/>
                    <a:pt x="17444" y="15078"/>
                    <a:pt x="16855" y="15137"/>
                  </a:cubicBezTo>
                  <a:cubicBezTo>
                    <a:pt x="16266" y="15195"/>
                    <a:pt x="15742" y="15545"/>
                    <a:pt x="15349" y="16188"/>
                  </a:cubicBezTo>
                  <a:cubicBezTo>
                    <a:pt x="14957" y="16830"/>
                    <a:pt x="14695" y="17764"/>
                    <a:pt x="14826" y="18406"/>
                  </a:cubicBezTo>
                  <a:cubicBezTo>
                    <a:pt x="14957" y="19048"/>
                    <a:pt x="15480" y="19398"/>
                    <a:pt x="16135" y="19632"/>
                  </a:cubicBezTo>
                  <a:cubicBezTo>
                    <a:pt x="16789" y="19865"/>
                    <a:pt x="17575" y="19982"/>
                    <a:pt x="18164" y="19807"/>
                  </a:cubicBezTo>
                  <a:cubicBezTo>
                    <a:pt x="18753" y="19632"/>
                    <a:pt x="19146" y="19165"/>
                    <a:pt x="19669" y="17297"/>
                  </a:cubicBezTo>
                  <a:cubicBezTo>
                    <a:pt x="20193" y="15429"/>
                    <a:pt x="20847" y="12159"/>
                    <a:pt x="21175" y="9299"/>
                  </a:cubicBezTo>
                  <a:cubicBezTo>
                    <a:pt x="21502" y="6438"/>
                    <a:pt x="21502" y="3986"/>
                    <a:pt x="21371" y="2410"/>
                  </a:cubicBezTo>
                  <a:cubicBezTo>
                    <a:pt x="21240" y="834"/>
                    <a:pt x="20978" y="134"/>
                    <a:pt x="20520" y="17"/>
                  </a:cubicBezTo>
                  <a:cubicBezTo>
                    <a:pt x="20062" y="-100"/>
                    <a:pt x="19407" y="367"/>
                    <a:pt x="18949" y="2177"/>
                  </a:cubicBezTo>
                  <a:cubicBezTo>
                    <a:pt x="18491" y="3986"/>
                    <a:pt x="18229" y="7139"/>
                    <a:pt x="18491" y="9999"/>
                  </a:cubicBezTo>
                  <a:cubicBezTo>
                    <a:pt x="18753" y="12860"/>
                    <a:pt x="19538" y="15429"/>
                    <a:pt x="20324" y="1799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778775" y="4209226"/>
              <a:ext cx="172607" cy="33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69" fill="norm" stroke="1" extrusionOk="0">
                  <a:moveTo>
                    <a:pt x="12634" y="17916"/>
                  </a:moveTo>
                  <a:cubicBezTo>
                    <a:pt x="11853" y="17245"/>
                    <a:pt x="11073" y="16574"/>
                    <a:pt x="9902" y="16037"/>
                  </a:cubicBezTo>
                  <a:cubicBezTo>
                    <a:pt x="8730" y="15501"/>
                    <a:pt x="7169" y="15098"/>
                    <a:pt x="5477" y="15367"/>
                  </a:cubicBezTo>
                  <a:cubicBezTo>
                    <a:pt x="3786" y="15635"/>
                    <a:pt x="1964" y="16574"/>
                    <a:pt x="923" y="17446"/>
                  </a:cubicBezTo>
                  <a:cubicBezTo>
                    <a:pt x="-118" y="18318"/>
                    <a:pt x="-378" y="19123"/>
                    <a:pt x="663" y="19928"/>
                  </a:cubicBezTo>
                  <a:cubicBezTo>
                    <a:pt x="1704" y="20733"/>
                    <a:pt x="4046" y="21538"/>
                    <a:pt x="6388" y="21337"/>
                  </a:cubicBezTo>
                  <a:cubicBezTo>
                    <a:pt x="8730" y="21136"/>
                    <a:pt x="11073" y="19928"/>
                    <a:pt x="12894" y="17312"/>
                  </a:cubicBezTo>
                  <a:cubicBezTo>
                    <a:pt x="14716" y="14696"/>
                    <a:pt x="16017" y="10671"/>
                    <a:pt x="16408" y="7719"/>
                  </a:cubicBezTo>
                  <a:cubicBezTo>
                    <a:pt x="16798" y="4768"/>
                    <a:pt x="16277" y="2890"/>
                    <a:pt x="15627" y="1682"/>
                  </a:cubicBezTo>
                  <a:cubicBezTo>
                    <a:pt x="14976" y="475"/>
                    <a:pt x="14195" y="-62"/>
                    <a:pt x="13415" y="5"/>
                  </a:cubicBezTo>
                  <a:cubicBezTo>
                    <a:pt x="12634" y="72"/>
                    <a:pt x="11853" y="743"/>
                    <a:pt x="11593" y="3024"/>
                  </a:cubicBezTo>
                  <a:cubicBezTo>
                    <a:pt x="11333" y="5304"/>
                    <a:pt x="11593" y="9195"/>
                    <a:pt x="12374" y="12147"/>
                  </a:cubicBezTo>
                  <a:cubicBezTo>
                    <a:pt x="13155" y="15098"/>
                    <a:pt x="14456" y="17111"/>
                    <a:pt x="15627" y="18318"/>
                  </a:cubicBezTo>
                  <a:cubicBezTo>
                    <a:pt x="16798" y="19526"/>
                    <a:pt x="17839" y="19928"/>
                    <a:pt x="18750" y="19593"/>
                  </a:cubicBezTo>
                  <a:cubicBezTo>
                    <a:pt x="19661" y="19257"/>
                    <a:pt x="20441" y="18184"/>
                    <a:pt x="21222" y="171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956509" y="4326789"/>
              <a:ext cx="26623" cy="19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01" fill="norm" stroke="1" extrusionOk="0">
                  <a:moveTo>
                    <a:pt x="5944" y="12678"/>
                  </a:moveTo>
                  <a:cubicBezTo>
                    <a:pt x="2621" y="15026"/>
                    <a:pt x="-702" y="17374"/>
                    <a:pt x="129" y="19017"/>
                  </a:cubicBezTo>
                  <a:cubicBezTo>
                    <a:pt x="960" y="20661"/>
                    <a:pt x="5944" y="21600"/>
                    <a:pt x="9267" y="21365"/>
                  </a:cubicBezTo>
                  <a:cubicBezTo>
                    <a:pt x="12590" y="21130"/>
                    <a:pt x="14252" y="19722"/>
                    <a:pt x="15913" y="15965"/>
                  </a:cubicBezTo>
                  <a:cubicBezTo>
                    <a:pt x="17575" y="12209"/>
                    <a:pt x="19236" y="6104"/>
                    <a:pt x="20898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009961" y="4389040"/>
              <a:ext cx="208121" cy="15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35" fill="norm" stroke="1" extrusionOk="0">
                  <a:moveTo>
                    <a:pt x="2422" y="6136"/>
                  </a:moveTo>
                  <a:cubicBezTo>
                    <a:pt x="3064" y="7273"/>
                    <a:pt x="3705" y="8410"/>
                    <a:pt x="4561" y="8836"/>
                  </a:cubicBezTo>
                  <a:cubicBezTo>
                    <a:pt x="5416" y="9262"/>
                    <a:pt x="6485" y="8978"/>
                    <a:pt x="7555" y="8267"/>
                  </a:cubicBezTo>
                  <a:cubicBezTo>
                    <a:pt x="8624" y="7557"/>
                    <a:pt x="9693" y="6420"/>
                    <a:pt x="10335" y="4999"/>
                  </a:cubicBezTo>
                  <a:cubicBezTo>
                    <a:pt x="10977" y="3578"/>
                    <a:pt x="11190" y="1873"/>
                    <a:pt x="10763" y="878"/>
                  </a:cubicBezTo>
                  <a:cubicBezTo>
                    <a:pt x="10335" y="-117"/>
                    <a:pt x="9266" y="-401"/>
                    <a:pt x="7341" y="736"/>
                  </a:cubicBezTo>
                  <a:cubicBezTo>
                    <a:pt x="5416" y="1873"/>
                    <a:pt x="2636" y="4431"/>
                    <a:pt x="1139" y="7273"/>
                  </a:cubicBezTo>
                  <a:cubicBezTo>
                    <a:pt x="-358" y="10115"/>
                    <a:pt x="-572" y="13241"/>
                    <a:pt x="1674" y="15657"/>
                  </a:cubicBezTo>
                  <a:cubicBezTo>
                    <a:pt x="3919" y="18073"/>
                    <a:pt x="8624" y="19778"/>
                    <a:pt x="12260" y="20488"/>
                  </a:cubicBezTo>
                  <a:cubicBezTo>
                    <a:pt x="15895" y="21199"/>
                    <a:pt x="18462" y="20915"/>
                    <a:pt x="21028" y="2063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659031" y="5888889"/>
              <a:ext cx="2730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74" y="1827"/>
                    <a:pt x="3349" y="3654"/>
                    <a:pt x="5693" y="6072"/>
                  </a:cubicBezTo>
                  <a:cubicBezTo>
                    <a:pt x="8037" y="8490"/>
                    <a:pt x="11051" y="11499"/>
                    <a:pt x="13814" y="14185"/>
                  </a:cubicBezTo>
                  <a:cubicBezTo>
                    <a:pt x="16577" y="16872"/>
                    <a:pt x="19088" y="192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716181" y="5895239"/>
              <a:ext cx="2413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37" y="1292"/>
                    <a:pt x="16674" y="2585"/>
                    <a:pt x="14495" y="4523"/>
                  </a:cubicBezTo>
                  <a:cubicBezTo>
                    <a:pt x="12316" y="6462"/>
                    <a:pt x="10421" y="9046"/>
                    <a:pt x="8053" y="12000"/>
                  </a:cubicBezTo>
                  <a:cubicBezTo>
                    <a:pt x="5684" y="14954"/>
                    <a:pt x="2842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027331" y="609843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008281" y="6244489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800"/>
                    <a:pt x="11613" y="12000"/>
                    <a:pt x="15213" y="8400"/>
                  </a:cubicBezTo>
                  <a:cubicBezTo>
                    <a:pt x="18813" y="4800"/>
                    <a:pt x="2020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505311" y="5542104"/>
              <a:ext cx="264971" cy="149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17" fill="norm" stroke="1" extrusionOk="0">
                  <a:moveTo>
                    <a:pt x="20431" y="605"/>
                  </a:moveTo>
                  <a:cubicBezTo>
                    <a:pt x="19574" y="391"/>
                    <a:pt x="18717" y="178"/>
                    <a:pt x="17431" y="71"/>
                  </a:cubicBezTo>
                  <a:cubicBezTo>
                    <a:pt x="16146" y="-36"/>
                    <a:pt x="14431" y="-36"/>
                    <a:pt x="12203" y="162"/>
                  </a:cubicBezTo>
                  <a:cubicBezTo>
                    <a:pt x="9974" y="361"/>
                    <a:pt x="7231" y="757"/>
                    <a:pt x="5517" y="1154"/>
                  </a:cubicBezTo>
                  <a:cubicBezTo>
                    <a:pt x="3803" y="1550"/>
                    <a:pt x="3117" y="1947"/>
                    <a:pt x="3546" y="2527"/>
                  </a:cubicBezTo>
                  <a:cubicBezTo>
                    <a:pt x="3974" y="3106"/>
                    <a:pt x="5517" y="3869"/>
                    <a:pt x="7060" y="4693"/>
                  </a:cubicBezTo>
                  <a:cubicBezTo>
                    <a:pt x="8603" y="5517"/>
                    <a:pt x="10146" y="6401"/>
                    <a:pt x="10574" y="7118"/>
                  </a:cubicBezTo>
                  <a:cubicBezTo>
                    <a:pt x="11003" y="7835"/>
                    <a:pt x="10317" y="8384"/>
                    <a:pt x="9717" y="8720"/>
                  </a:cubicBezTo>
                  <a:cubicBezTo>
                    <a:pt x="9117" y="9056"/>
                    <a:pt x="8603" y="9178"/>
                    <a:pt x="7917" y="9239"/>
                  </a:cubicBezTo>
                  <a:cubicBezTo>
                    <a:pt x="7231" y="9300"/>
                    <a:pt x="6374" y="9300"/>
                    <a:pt x="5774" y="9208"/>
                  </a:cubicBezTo>
                  <a:cubicBezTo>
                    <a:pt x="5174" y="9117"/>
                    <a:pt x="4831" y="8933"/>
                    <a:pt x="4746" y="8735"/>
                  </a:cubicBezTo>
                  <a:cubicBezTo>
                    <a:pt x="4660" y="8537"/>
                    <a:pt x="4831" y="8323"/>
                    <a:pt x="5346" y="8217"/>
                  </a:cubicBezTo>
                  <a:cubicBezTo>
                    <a:pt x="5860" y="8110"/>
                    <a:pt x="6717" y="8110"/>
                    <a:pt x="7489" y="8171"/>
                  </a:cubicBezTo>
                  <a:cubicBezTo>
                    <a:pt x="8260" y="8232"/>
                    <a:pt x="8946" y="8354"/>
                    <a:pt x="9546" y="8750"/>
                  </a:cubicBezTo>
                  <a:cubicBezTo>
                    <a:pt x="10146" y="9147"/>
                    <a:pt x="10660" y="9818"/>
                    <a:pt x="10146" y="10657"/>
                  </a:cubicBezTo>
                  <a:cubicBezTo>
                    <a:pt x="9631" y="11496"/>
                    <a:pt x="8089" y="12503"/>
                    <a:pt x="6546" y="13510"/>
                  </a:cubicBezTo>
                  <a:cubicBezTo>
                    <a:pt x="5003" y="14517"/>
                    <a:pt x="3460" y="15523"/>
                    <a:pt x="2260" y="16530"/>
                  </a:cubicBezTo>
                  <a:cubicBezTo>
                    <a:pt x="1060" y="17537"/>
                    <a:pt x="203" y="18544"/>
                    <a:pt x="31" y="19276"/>
                  </a:cubicBezTo>
                  <a:cubicBezTo>
                    <a:pt x="-140" y="20008"/>
                    <a:pt x="374" y="20466"/>
                    <a:pt x="2003" y="20817"/>
                  </a:cubicBezTo>
                  <a:cubicBezTo>
                    <a:pt x="3631" y="21167"/>
                    <a:pt x="6374" y="21411"/>
                    <a:pt x="9803" y="21488"/>
                  </a:cubicBezTo>
                  <a:cubicBezTo>
                    <a:pt x="13231" y="21564"/>
                    <a:pt x="17346" y="21472"/>
                    <a:pt x="21460" y="213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024281" y="5342789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12"/>
                    <a:pt x="3600" y="7624"/>
                    <a:pt x="7200" y="11224"/>
                  </a:cubicBezTo>
                  <a:cubicBezTo>
                    <a:pt x="10800" y="14824"/>
                    <a:pt x="16200" y="182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534398" y="5441124"/>
              <a:ext cx="163509" cy="16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99" fill="norm" stroke="1" extrusionOk="0">
                  <a:moveTo>
                    <a:pt x="3877" y="2088"/>
                  </a:moveTo>
                  <a:cubicBezTo>
                    <a:pt x="2769" y="981"/>
                    <a:pt x="1662" y="-127"/>
                    <a:pt x="969" y="11"/>
                  </a:cubicBezTo>
                  <a:cubicBezTo>
                    <a:pt x="277" y="150"/>
                    <a:pt x="0" y="1535"/>
                    <a:pt x="0" y="4581"/>
                  </a:cubicBezTo>
                  <a:cubicBezTo>
                    <a:pt x="0" y="7627"/>
                    <a:pt x="277" y="12335"/>
                    <a:pt x="831" y="15242"/>
                  </a:cubicBezTo>
                  <a:cubicBezTo>
                    <a:pt x="1385" y="18150"/>
                    <a:pt x="2215" y="19258"/>
                    <a:pt x="3323" y="19950"/>
                  </a:cubicBezTo>
                  <a:cubicBezTo>
                    <a:pt x="4431" y="20642"/>
                    <a:pt x="5815" y="20919"/>
                    <a:pt x="6923" y="20365"/>
                  </a:cubicBezTo>
                  <a:cubicBezTo>
                    <a:pt x="8031" y="19811"/>
                    <a:pt x="8862" y="18427"/>
                    <a:pt x="9831" y="18288"/>
                  </a:cubicBezTo>
                  <a:cubicBezTo>
                    <a:pt x="10800" y="18150"/>
                    <a:pt x="11908" y="19258"/>
                    <a:pt x="13708" y="20088"/>
                  </a:cubicBezTo>
                  <a:cubicBezTo>
                    <a:pt x="15508" y="20919"/>
                    <a:pt x="18000" y="21473"/>
                    <a:pt x="19523" y="21058"/>
                  </a:cubicBezTo>
                  <a:cubicBezTo>
                    <a:pt x="21046" y="20642"/>
                    <a:pt x="21600" y="19258"/>
                    <a:pt x="21323" y="16904"/>
                  </a:cubicBezTo>
                  <a:cubicBezTo>
                    <a:pt x="21046" y="14550"/>
                    <a:pt x="19938" y="11227"/>
                    <a:pt x="18692" y="9011"/>
                  </a:cubicBezTo>
                  <a:cubicBezTo>
                    <a:pt x="17446" y="6796"/>
                    <a:pt x="16062" y="5688"/>
                    <a:pt x="16062" y="5827"/>
                  </a:cubicBezTo>
                  <a:cubicBezTo>
                    <a:pt x="16062" y="5965"/>
                    <a:pt x="17446" y="7350"/>
                    <a:pt x="18831" y="87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767231" y="5533289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847046" y="5396592"/>
              <a:ext cx="74703" cy="37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276" fill="norm" stroke="1" extrusionOk="0">
                  <a:moveTo>
                    <a:pt x="6009" y="5289"/>
                  </a:moveTo>
                  <a:cubicBezTo>
                    <a:pt x="3673" y="7594"/>
                    <a:pt x="1338" y="9900"/>
                    <a:pt x="463" y="12206"/>
                  </a:cubicBezTo>
                  <a:cubicBezTo>
                    <a:pt x="-413" y="14511"/>
                    <a:pt x="171" y="16817"/>
                    <a:pt x="463" y="18455"/>
                  </a:cubicBezTo>
                  <a:cubicBezTo>
                    <a:pt x="755" y="20093"/>
                    <a:pt x="755" y="21064"/>
                    <a:pt x="755" y="21246"/>
                  </a:cubicBezTo>
                  <a:cubicBezTo>
                    <a:pt x="755" y="21428"/>
                    <a:pt x="755" y="20821"/>
                    <a:pt x="755" y="18334"/>
                  </a:cubicBezTo>
                  <a:cubicBezTo>
                    <a:pt x="755" y="15846"/>
                    <a:pt x="755" y="11477"/>
                    <a:pt x="1630" y="8201"/>
                  </a:cubicBezTo>
                  <a:cubicBezTo>
                    <a:pt x="2506" y="4925"/>
                    <a:pt x="4257" y="2740"/>
                    <a:pt x="6301" y="1466"/>
                  </a:cubicBezTo>
                  <a:cubicBezTo>
                    <a:pt x="8344" y="192"/>
                    <a:pt x="10679" y="-172"/>
                    <a:pt x="13306" y="71"/>
                  </a:cubicBezTo>
                  <a:cubicBezTo>
                    <a:pt x="15933" y="313"/>
                    <a:pt x="18852" y="1163"/>
                    <a:pt x="20019" y="2194"/>
                  </a:cubicBezTo>
                  <a:cubicBezTo>
                    <a:pt x="21187" y="3226"/>
                    <a:pt x="20603" y="4439"/>
                    <a:pt x="18268" y="5471"/>
                  </a:cubicBezTo>
                  <a:cubicBezTo>
                    <a:pt x="15933" y="6502"/>
                    <a:pt x="11846" y="7352"/>
                    <a:pt x="8344" y="7898"/>
                  </a:cubicBezTo>
                  <a:cubicBezTo>
                    <a:pt x="4841" y="8444"/>
                    <a:pt x="1922" y="8686"/>
                    <a:pt x="1338" y="8504"/>
                  </a:cubicBezTo>
                  <a:cubicBezTo>
                    <a:pt x="755" y="8322"/>
                    <a:pt x="2506" y="7716"/>
                    <a:pt x="4257" y="710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002181" y="548883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440331" y="5323739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717"/>
                    <a:pt x="5760" y="9434"/>
                    <a:pt x="9360" y="13034"/>
                  </a:cubicBezTo>
                  <a:cubicBezTo>
                    <a:pt x="12960" y="16634"/>
                    <a:pt x="17280" y="191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491131" y="5311039"/>
              <a:ext cx="88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20"/>
                    <a:pt x="16457" y="640"/>
                    <a:pt x="14143" y="2560"/>
                  </a:cubicBezTo>
                  <a:cubicBezTo>
                    <a:pt x="11829" y="4480"/>
                    <a:pt x="9771" y="8000"/>
                    <a:pt x="7457" y="11440"/>
                  </a:cubicBezTo>
                  <a:cubicBezTo>
                    <a:pt x="5143" y="14880"/>
                    <a:pt x="2571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510181" y="5408620"/>
              <a:ext cx="146051" cy="25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1600" y="882"/>
                  </a:moveTo>
                  <a:cubicBezTo>
                    <a:pt x="20348" y="342"/>
                    <a:pt x="19096" y="-198"/>
                    <a:pt x="17843" y="72"/>
                  </a:cubicBezTo>
                  <a:cubicBezTo>
                    <a:pt x="16591" y="342"/>
                    <a:pt x="15339" y="1422"/>
                    <a:pt x="13304" y="3942"/>
                  </a:cubicBezTo>
                  <a:cubicBezTo>
                    <a:pt x="11270" y="6462"/>
                    <a:pt x="8452" y="10422"/>
                    <a:pt x="7043" y="12942"/>
                  </a:cubicBezTo>
                  <a:cubicBezTo>
                    <a:pt x="5635" y="15462"/>
                    <a:pt x="5635" y="16542"/>
                    <a:pt x="5635" y="17532"/>
                  </a:cubicBezTo>
                  <a:cubicBezTo>
                    <a:pt x="5635" y="18522"/>
                    <a:pt x="5635" y="19422"/>
                    <a:pt x="6417" y="20052"/>
                  </a:cubicBezTo>
                  <a:cubicBezTo>
                    <a:pt x="7200" y="20682"/>
                    <a:pt x="8765" y="21042"/>
                    <a:pt x="10330" y="21222"/>
                  </a:cubicBezTo>
                  <a:cubicBezTo>
                    <a:pt x="11896" y="21402"/>
                    <a:pt x="13461" y="21402"/>
                    <a:pt x="15026" y="20862"/>
                  </a:cubicBezTo>
                  <a:cubicBezTo>
                    <a:pt x="16591" y="20322"/>
                    <a:pt x="18157" y="19242"/>
                    <a:pt x="18939" y="18162"/>
                  </a:cubicBezTo>
                  <a:cubicBezTo>
                    <a:pt x="19722" y="17082"/>
                    <a:pt x="19722" y="16002"/>
                    <a:pt x="16435" y="15552"/>
                  </a:cubicBezTo>
                  <a:cubicBezTo>
                    <a:pt x="13148" y="15102"/>
                    <a:pt x="6574" y="15282"/>
                    <a:pt x="0" y="1546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043331" y="5869789"/>
              <a:ext cx="209551" cy="21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634"/>
                  </a:moveTo>
                  <a:cubicBezTo>
                    <a:pt x="2618" y="214"/>
                    <a:pt x="5236" y="-205"/>
                    <a:pt x="7091" y="110"/>
                  </a:cubicBezTo>
                  <a:cubicBezTo>
                    <a:pt x="8945" y="424"/>
                    <a:pt x="10036" y="1473"/>
                    <a:pt x="9164" y="4513"/>
                  </a:cubicBezTo>
                  <a:cubicBezTo>
                    <a:pt x="8291" y="7554"/>
                    <a:pt x="5455" y="12587"/>
                    <a:pt x="3382" y="15733"/>
                  </a:cubicBezTo>
                  <a:cubicBezTo>
                    <a:pt x="1309" y="18878"/>
                    <a:pt x="0" y="20137"/>
                    <a:pt x="0" y="20766"/>
                  </a:cubicBezTo>
                  <a:cubicBezTo>
                    <a:pt x="0" y="21395"/>
                    <a:pt x="1309" y="21395"/>
                    <a:pt x="5127" y="20976"/>
                  </a:cubicBezTo>
                  <a:cubicBezTo>
                    <a:pt x="8945" y="20556"/>
                    <a:pt x="15273" y="19717"/>
                    <a:pt x="21600" y="188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737598" y="5933339"/>
              <a:ext cx="3598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4950"/>
                    <a:pt x="0" y="9900"/>
                    <a:pt x="0" y="13500"/>
                  </a:cubicBezTo>
                  <a:cubicBezTo>
                    <a:pt x="0" y="17100"/>
                    <a:pt x="1271" y="19350"/>
                    <a:pt x="5082" y="20475"/>
                  </a:cubicBezTo>
                  <a:cubicBezTo>
                    <a:pt x="8894" y="21600"/>
                    <a:pt x="1524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809004" y="5990489"/>
              <a:ext cx="2172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2769"/>
                    <a:pt x="-1443" y="5538"/>
                    <a:pt x="1502" y="9138"/>
                  </a:cubicBezTo>
                  <a:cubicBezTo>
                    <a:pt x="4448" y="12738"/>
                    <a:pt x="12302" y="17169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478431" y="595238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80"/>
                    <a:pt x="3600" y="10560"/>
                    <a:pt x="7200" y="14160"/>
                  </a:cubicBezTo>
                  <a:cubicBezTo>
                    <a:pt x="10800" y="17760"/>
                    <a:pt x="16200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560981" y="5990489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043331" y="6295289"/>
              <a:ext cx="80208" cy="26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26" fill="norm" stroke="1" extrusionOk="0">
                  <a:moveTo>
                    <a:pt x="0" y="0"/>
                  </a:moveTo>
                  <a:cubicBezTo>
                    <a:pt x="5538" y="523"/>
                    <a:pt x="11077" y="1045"/>
                    <a:pt x="14677" y="1655"/>
                  </a:cubicBezTo>
                  <a:cubicBezTo>
                    <a:pt x="18277" y="2265"/>
                    <a:pt x="19938" y="2961"/>
                    <a:pt x="20215" y="3745"/>
                  </a:cubicBezTo>
                  <a:cubicBezTo>
                    <a:pt x="20492" y="4529"/>
                    <a:pt x="19385" y="5400"/>
                    <a:pt x="16892" y="6271"/>
                  </a:cubicBezTo>
                  <a:cubicBezTo>
                    <a:pt x="14400" y="7142"/>
                    <a:pt x="10523" y="8013"/>
                    <a:pt x="9692" y="8710"/>
                  </a:cubicBezTo>
                  <a:cubicBezTo>
                    <a:pt x="8862" y="9406"/>
                    <a:pt x="11077" y="9929"/>
                    <a:pt x="13846" y="10887"/>
                  </a:cubicBezTo>
                  <a:cubicBezTo>
                    <a:pt x="16615" y="11845"/>
                    <a:pt x="19938" y="13239"/>
                    <a:pt x="20769" y="14981"/>
                  </a:cubicBezTo>
                  <a:cubicBezTo>
                    <a:pt x="21600" y="16723"/>
                    <a:pt x="19938" y="18813"/>
                    <a:pt x="17723" y="20032"/>
                  </a:cubicBezTo>
                  <a:cubicBezTo>
                    <a:pt x="15508" y="21252"/>
                    <a:pt x="12738" y="21600"/>
                    <a:pt x="10246" y="21513"/>
                  </a:cubicBezTo>
                  <a:cubicBezTo>
                    <a:pt x="7754" y="21426"/>
                    <a:pt x="5538" y="20903"/>
                    <a:pt x="3323" y="203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094131" y="668263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100481" y="679058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084351" y="6866789"/>
              <a:ext cx="111381" cy="30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18" fill="norm" stroke="1" extrusionOk="0">
                  <a:moveTo>
                    <a:pt x="21445" y="0"/>
                  </a:moveTo>
                  <a:cubicBezTo>
                    <a:pt x="19000" y="0"/>
                    <a:pt x="16554" y="0"/>
                    <a:pt x="14313" y="825"/>
                  </a:cubicBezTo>
                  <a:cubicBezTo>
                    <a:pt x="12071" y="1650"/>
                    <a:pt x="10034" y="3300"/>
                    <a:pt x="7792" y="6000"/>
                  </a:cubicBezTo>
                  <a:cubicBezTo>
                    <a:pt x="5551" y="8700"/>
                    <a:pt x="3105" y="12450"/>
                    <a:pt x="1679" y="14700"/>
                  </a:cubicBezTo>
                  <a:cubicBezTo>
                    <a:pt x="253" y="16950"/>
                    <a:pt x="-155" y="17700"/>
                    <a:pt x="49" y="18600"/>
                  </a:cubicBezTo>
                  <a:cubicBezTo>
                    <a:pt x="253" y="19500"/>
                    <a:pt x="1068" y="20550"/>
                    <a:pt x="2902" y="21075"/>
                  </a:cubicBezTo>
                  <a:cubicBezTo>
                    <a:pt x="4736" y="21600"/>
                    <a:pt x="7588" y="21600"/>
                    <a:pt x="9830" y="21375"/>
                  </a:cubicBezTo>
                  <a:cubicBezTo>
                    <a:pt x="12071" y="21150"/>
                    <a:pt x="13702" y="20700"/>
                    <a:pt x="15128" y="20175"/>
                  </a:cubicBezTo>
                  <a:cubicBezTo>
                    <a:pt x="16554" y="19650"/>
                    <a:pt x="17777" y="19050"/>
                    <a:pt x="17981" y="18375"/>
                  </a:cubicBezTo>
                  <a:cubicBezTo>
                    <a:pt x="18185" y="17700"/>
                    <a:pt x="17370" y="16950"/>
                    <a:pt x="14924" y="16125"/>
                  </a:cubicBezTo>
                  <a:cubicBezTo>
                    <a:pt x="12479" y="15300"/>
                    <a:pt x="8403" y="14400"/>
                    <a:pt x="4328" y="135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692090" y="6911239"/>
              <a:ext cx="189442" cy="15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8" fill="norm" stroke="1" extrusionOk="0">
                  <a:moveTo>
                    <a:pt x="2760" y="0"/>
                  </a:moveTo>
                  <a:cubicBezTo>
                    <a:pt x="1800" y="900"/>
                    <a:pt x="840" y="1800"/>
                    <a:pt x="360" y="4050"/>
                  </a:cubicBezTo>
                  <a:cubicBezTo>
                    <a:pt x="-120" y="6300"/>
                    <a:pt x="-120" y="9900"/>
                    <a:pt x="360" y="12750"/>
                  </a:cubicBezTo>
                  <a:cubicBezTo>
                    <a:pt x="840" y="15600"/>
                    <a:pt x="1800" y="17700"/>
                    <a:pt x="3480" y="18750"/>
                  </a:cubicBezTo>
                  <a:cubicBezTo>
                    <a:pt x="5160" y="19800"/>
                    <a:pt x="7560" y="19800"/>
                    <a:pt x="9240" y="19200"/>
                  </a:cubicBezTo>
                  <a:cubicBezTo>
                    <a:pt x="10920" y="18600"/>
                    <a:pt x="11880" y="17400"/>
                    <a:pt x="12480" y="16050"/>
                  </a:cubicBezTo>
                  <a:cubicBezTo>
                    <a:pt x="13080" y="14700"/>
                    <a:pt x="13320" y="13200"/>
                    <a:pt x="13080" y="13500"/>
                  </a:cubicBezTo>
                  <a:cubicBezTo>
                    <a:pt x="12840" y="13800"/>
                    <a:pt x="12120" y="15900"/>
                    <a:pt x="12120" y="17550"/>
                  </a:cubicBezTo>
                  <a:cubicBezTo>
                    <a:pt x="12120" y="19200"/>
                    <a:pt x="12840" y="20400"/>
                    <a:pt x="13800" y="21000"/>
                  </a:cubicBezTo>
                  <a:cubicBezTo>
                    <a:pt x="14760" y="21600"/>
                    <a:pt x="15960" y="21600"/>
                    <a:pt x="17280" y="19050"/>
                  </a:cubicBezTo>
                  <a:cubicBezTo>
                    <a:pt x="18600" y="16500"/>
                    <a:pt x="20040" y="11400"/>
                    <a:pt x="20760" y="8100"/>
                  </a:cubicBezTo>
                  <a:cubicBezTo>
                    <a:pt x="21480" y="4800"/>
                    <a:pt x="21480" y="3300"/>
                    <a:pt x="21480" y="18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976781" y="696203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0042398" y="6895989"/>
              <a:ext cx="130287" cy="33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27" fill="norm" stroke="1" extrusionOk="0">
                  <a:moveTo>
                    <a:pt x="4877" y="4266"/>
                  </a:moveTo>
                  <a:cubicBezTo>
                    <a:pt x="3832" y="8367"/>
                    <a:pt x="2787" y="12468"/>
                    <a:pt x="2265" y="15066"/>
                  </a:cubicBezTo>
                  <a:cubicBezTo>
                    <a:pt x="1742" y="17663"/>
                    <a:pt x="1742" y="18757"/>
                    <a:pt x="1568" y="19714"/>
                  </a:cubicBezTo>
                  <a:cubicBezTo>
                    <a:pt x="1394" y="20671"/>
                    <a:pt x="1045" y="21491"/>
                    <a:pt x="697" y="21423"/>
                  </a:cubicBezTo>
                  <a:cubicBezTo>
                    <a:pt x="348" y="21354"/>
                    <a:pt x="0" y="20397"/>
                    <a:pt x="0" y="17868"/>
                  </a:cubicBezTo>
                  <a:cubicBezTo>
                    <a:pt x="0" y="15339"/>
                    <a:pt x="348" y="11238"/>
                    <a:pt x="1394" y="8299"/>
                  </a:cubicBezTo>
                  <a:cubicBezTo>
                    <a:pt x="2439" y="5359"/>
                    <a:pt x="4181" y="3582"/>
                    <a:pt x="5748" y="2420"/>
                  </a:cubicBezTo>
                  <a:cubicBezTo>
                    <a:pt x="7316" y="1258"/>
                    <a:pt x="8710" y="711"/>
                    <a:pt x="10800" y="369"/>
                  </a:cubicBezTo>
                  <a:cubicBezTo>
                    <a:pt x="12890" y="28"/>
                    <a:pt x="15677" y="-109"/>
                    <a:pt x="17768" y="96"/>
                  </a:cubicBezTo>
                  <a:cubicBezTo>
                    <a:pt x="19858" y="301"/>
                    <a:pt x="21252" y="848"/>
                    <a:pt x="21426" y="2147"/>
                  </a:cubicBezTo>
                  <a:cubicBezTo>
                    <a:pt x="21600" y="3445"/>
                    <a:pt x="20555" y="5496"/>
                    <a:pt x="17245" y="6795"/>
                  </a:cubicBezTo>
                  <a:cubicBezTo>
                    <a:pt x="13935" y="8094"/>
                    <a:pt x="8361" y="8640"/>
                    <a:pt x="2787" y="918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0281581" y="698108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637181" y="6746139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19"/>
                    <a:pt x="7200" y="8037"/>
                    <a:pt x="10800" y="11637"/>
                  </a:cubicBezTo>
                  <a:cubicBezTo>
                    <a:pt x="14400" y="15237"/>
                    <a:pt x="18000" y="184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0649881" y="6758839"/>
              <a:ext cx="1333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953"/>
                    <a:pt x="18171" y="1906"/>
                    <a:pt x="16457" y="3812"/>
                  </a:cubicBezTo>
                  <a:cubicBezTo>
                    <a:pt x="14743" y="5718"/>
                    <a:pt x="13029" y="8576"/>
                    <a:pt x="10286" y="11700"/>
                  </a:cubicBezTo>
                  <a:cubicBezTo>
                    <a:pt x="7543" y="14824"/>
                    <a:pt x="3771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782016" y="6932620"/>
              <a:ext cx="121866" cy="31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1" fill="norm" stroke="1" extrusionOk="0">
                  <a:moveTo>
                    <a:pt x="21441" y="710"/>
                  </a:moveTo>
                  <a:cubicBezTo>
                    <a:pt x="19579" y="275"/>
                    <a:pt x="17717" y="-160"/>
                    <a:pt x="16041" y="57"/>
                  </a:cubicBezTo>
                  <a:cubicBezTo>
                    <a:pt x="14365" y="275"/>
                    <a:pt x="12875" y="1145"/>
                    <a:pt x="10455" y="3682"/>
                  </a:cubicBezTo>
                  <a:cubicBezTo>
                    <a:pt x="8034" y="6219"/>
                    <a:pt x="4682" y="10423"/>
                    <a:pt x="2634" y="13394"/>
                  </a:cubicBezTo>
                  <a:cubicBezTo>
                    <a:pt x="586" y="16366"/>
                    <a:pt x="-159" y="18106"/>
                    <a:pt x="27" y="19266"/>
                  </a:cubicBezTo>
                  <a:cubicBezTo>
                    <a:pt x="213" y="20425"/>
                    <a:pt x="1331" y="21005"/>
                    <a:pt x="2820" y="21223"/>
                  </a:cubicBezTo>
                  <a:cubicBezTo>
                    <a:pt x="4310" y="21440"/>
                    <a:pt x="6172" y="21295"/>
                    <a:pt x="8779" y="20788"/>
                  </a:cubicBezTo>
                  <a:cubicBezTo>
                    <a:pt x="11386" y="20280"/>
                    <a:pt x="14738" y="19410"/>
                    <a:pt x="16972" y="18613"/>
                  </a:cubicBezTo>
                  <a:cubicBezTo>
                    <a:pt x="19207" y="17816"/>
                    <a:pt x="20324" y="17091"/>
                    <a:pt x="19020" y="15859"/>
                  </a:cubicBezTo>
                  <a:cubicBezTo>
                    <a:pt x="17717" y="14627"/>
                    <a:pt x="13993" y="12887"/>
                    <a:pt x="10269" y="1114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995581" y="1589939"/>
              <a:ext cx="88901" cy="118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161"/>
                    <a:pt x="15429" y="2323"/>
                    <a:pt x="13629" y="3716"/>
                  </a:cubicBezTo>
                  <a:cubicBezTo>
                    <a:pt x="11829" y="5110"/>
                    <a:pt x="11314" y="6735"/>
                    <a:pt x="11571" y="8206"/>
                  </a:cubicBezTo>
                  <a:cubicBezTo>
                    <a:pt x="11829" y="9677"/>
                    <a:pt x="12857" y="10994"/>
                    <a:pt x="13371" y="12348"/>
                  </a:cubicBezTo>
                  <a:cubicBezTo>
                    <a:pt x="13886" y="13703"/>
                    <a:pt x="13886" y="15097"/>
                    <a:pt x="11571" y="16548"/>
                  </a:cubicBezTo>
                  <a:cubicBezTo>
                    <a:pt x="9257" y="18000"/>
                    <a:pt x="4629" y="19510"/>
                    <a:pt x="2314" y="20361"/>
                  </a:cubicBezTo>
                  <a:cubicBezTo>
                    <a:pt x="0" y="21213"/>
                    <a:pt x="0" y="214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944781" y="1551839"/>
              <a:ext cx="2227911" cy="135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31" fill="norm" stroke="1" extrusionOk="0">
                  <a:moveTo>
                    <a:pt x="1046" y="2725"/>
                  </a:moveTo>
                  <a:cubicBezTo>
                    <a:pt x="1087" y="2557"/>
                    <a:pt x="1128" y="2389"/>
                    <a:pt x="1344" y="2204"/>
                  </a:cubicBezTo>
                  <a:cubicBezTo>
                    <a:pt x="1559" y="2019"/>
                    <a:pt x="1949" y="1817"/>
                    <a:pt x="2503" y="1615"/>
                  </a:cubicBezTo>
                  <a:cubicBezTo>
                    <a:pt x="3056" y="1413"/>
                    <a:pt x="3774" y="1211"/>
                    <a:pt x="4523" y="1026"/>
                  </a:cubicBezTo>
                  <a:cubicBezTo>
                    <a:pt x="5272" y="841"/>
                    <a:pt x="6051" y="673"/>
                    <a:pt x="6892" y="521"/>
                  </a:cubicBezTo>
                  <a:cubicBezTo>
                    <a:pt x="7733" y="370"/>
                    <a:pt x="8636" y="236"/>
                    <a:pt x="9497" y="151"/>
                  </a:cubicBezTo>
                  <a:cubicBezTo>
                    <a:pt x="10359" y="67"/>
                    <a:pt x="11179" y="34"/>
                    <a:pt x="11979" y="17"/>
                  </a:cubicBezTo>
                  <a:cubicBezTo>
                    <a:pt x="12779" y="0"/>
                    <a:pt x="13559" y="0"/>
                    <a:pt x="14369" y="0"/>
                  </a:cubicBezTo>
                  <a:cubicBezTo>
                    <a:pt x="15179" y="0"/>
                    <a:pt x="16021" y="0"/>
                    <a:pt x="16738" y="17"/>
                  </a:cubicBezTo>
                  <a:cubicBezTo>
                    <a:pt x="17456" y="34"/>
                    <a:pt x="18051" y="67"/>
                    <a:pt x="18646" y="168"/>
                  </a:cubicBezTo>
                  <a:cubicBezTo>
                    <a:pt x="19241" y="269"/>
                    <a:pt x="19836" y="437"/>
                    <a:pt x="20185" y="555"/>
                  </a:cubicBezTo>
                  <a:cubicBezTo>
                    <a:pt x="20533" y="673"/>
                    <a:pt x="20636" y="740"/>
                    <a:pt x="20708" y="858"/>
                  </a:cubicBezTo>
                  <a:cubicBezTo>
                    <a:pt x="20779" y="976"/>
                    <a:pt x="20821" y="1144"/>
                    <a:pt x="20882" y="1682"/>
                  </a:cubicBezTo>
                  <a:cubicBezTo>
                    <a:pt x="20944" y="2221"/>
                    <a:pt x="21026" y="3129"/>
                    <a:pt x="21097" y="4088"/>
                  </a:cubicBezTo>
                  <a:cubicBezTo>
                    <a:pt x="21169" y="5047"/>
                    <a:pt x="21231" y="6056"/>
                    <a:pt x="21282" y="7166"/>
                  </a:cubicBezTo>
                  <a:cubicBezTo>
                    <a:pt x="21333" y="8277"/>
                    <a:pt x="21374" y="9488"/>
                    <a:pt x="21405" y="10682"/>
                  </a:cubicBezTo>
                  <a:cubicBezTo>
                    <a:pt x="21436" y="11877"/>
                    <a:pt x="21456" y="13054"/>
                    <a:pt x="21487" y="14131"/>
                  </a:cubicBezTo>
                  <a:cubicBezTo>
                    <a:pt x="21518" y="15207"/>
                    <a:pt x="21559" y="16183"/>
                    <a:pt x="21579" y="17260"/>
                  </a:cubicBezTo>
                  <a:cubicBezTo>
                    <a:pt x="21600" y="18336"/>
                    <a:pt x="21600" y="19514"/>
                    <a:pt x="21518" y="20271"/>
                  </a:cubicBezTo>
                  <a:cubicBezTo>
                    <a:pt x="21436" y="21028"/>
                    <a:pt x="21272" y="21364"/>
                    <a:pt x="21056" y="21482"/>
                  </a:cubicBezTo>
                  <a:cubicBezTo>
                    <a:pt x="20841" y="21600"/>
                    <a:pt x="20574" y="21499"/>
                    <a:pt x="20072" y="21230"/>
                  </a:cubicBezTo>
                  <a:cubicBezTo>
                    <a:pt x="19569" y="20961"/>
                    <a:pt x="18831" y="20523"/>
                    <a:pt x="18103" y="20187"/>
                  </a:cubicBezTo>
                  <a:cubicBezTo>
                    <a:pt x="17374" y="19850"/>
                    <a:pt x="16656" y="19615"/>
                    <a:pt x="15918" y="19447"/>
                  </a:cubicBezTo>
                  <a:cubicBezTo>
                    <a:pt x="15179" y="19279"/>
                    <a:pt x="14421" y="19178"/>
                    <a:pt x="13713" y="19093"/>
                  </a:cubicBezTo>
                  <a:cubicBezTo>
                    <a:pt x="13005" y="19009"/>
                    <a:pt x="12349" y="18942"/>
                    <a:pt x="11621" y="18908"/>
                  </a:cubicBezTo>
                  <a:cubicBezTo>
                    <a:pt x="10892" y="18875"/>
                    <a:pt x="10092" y="18875"/>
                    <a:pt x="9262" y="18892"/>
                  </a:cubicBezTo>
                  <a:cubicBezTo>
                    <a:pt x="8431" y="18908"/>
                    <a:pt x="7569" y="18942"/>
                    <a:pt x="6749" y="18993"/>
                  </a:cubicBezTo>
                  <a:cubicBezTo>
                    <a:pt x="5928" y="19043"/>
                    <a:pt x="5149" y="19110"/>
                    <a:pt x="4287" y="19245"/>
                  </a:cubicBezTo>
                  <a:cubicBezTo>
                    <a:pt x="3426" y="19379"/>
                    <a:pt x="2482" y="19581"/>
                    <a:pt x="1754" y="19783"/>
                  </a:cubicBezTo>
                  <a:cubicBezTo>
                    <a:pt x="1026" y="19985"/>
                    <a:pt x="513" y="20187"/>
                    <a:pt x="0" y="203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089430" y="3078338"/>
              <a:ext cx="236352" cy="29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80" fill="norm" stroke="1" extrusionOk="0">
                  <a:moveTo>
                    <a:pt x="21344" y="2576"/>
                  </a:moveTo>
                  <a:cubicBezTo>
                    <a:pt x="19815" y="1657"/>
                    <a:pt x="18286" y="738"/>
                    <a:pt x="16948" y="279"/>
                  </a:cubicBezTo>
                  <a:cubicBezTo>
                    <a:pt x="15609" y="-181"/>
                    <a:pt x="14463" y="-181"/>
                    <a:pt x="12647" y="1121"/>
                  </a:cubicBezTo>
                  <a:cubicBezTo>
                    <a:pt x="10831" y="2423"/>
                    <a:pt x="8346" y="5028"/>
                    <a:pt x="6148" y="7938"/>
                  </a:cubicBezTo>
                  <a:cubicBezTo>
                    <a:pt x="3949" y="10849"/>
                    <a:pt x="2038" y="14066"/>
                    <a:pt x="986" y="16364"/>
                  </a:cubicBezTo>
                  <a:cubicBezTo>
                    <a:pt x="-65" y="18662"/>
                    <a:pt x="-256" y="20040"/>
                    <a:pt x="317" y="20730"/>
                  </a:cubicBezTo>
                  <a:cubicBezTo>
                    <a:pt x="891" y="21419"/>
                    <a:pt x="2229" y="21419"/>
                    <a:pt x="5670" y="20959"/>
                  </a:cubicBezTo>
                  <a:cubicBezTo>
                    <a:pt x="9110" y="20500"/>
                    <a:pt x="14654" y="19581"/>
                    <a:pt x="20197" y="1866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116231" y="3285389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5600"/>
                    <a:pt x="6039" y="9600"/>
                    <a:pt x="9639" y="6000"/>
                  </a:cubicBezTo>
                  <a:cubicBezTo>
                    <a:pt x="13239" y="2400"/>
                    <a:pt x="1741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389281" y="330443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427381" y="338698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700431" y="333618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859181" y="3336189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967131" y="3342539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927"/>
                    <a:pt x="8400" y="7855"/>
                    <a:pt x="4800" y="11455"/>
                  </a:cubicBezTo>
                  <a:cubicBezTo>
                    <a:pt x="1200" y="15055"/>
                    <a:pt x="60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133209" y="3092126"/>
              <a:ext cx="246673" cy="27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7" fill="norm" stroke="1" extrusionOk="0">
                  <a:moveTo>
                    <a:pt x="21515" y="1204"/>
                  </a:moveTo>
                  <a:cubicBezTo>
                    <a:pt x="20777" y="709"/>
                    <a:pt x="20038" y="215"/>
                    <a:pt x="19207" y="50"/>
                  </a:cubicBezTo>
                  <a:cubicBezTo>
                    <a:pt x="18377" y="-115"/>
                    <a:pt x="17453" y="50"/>
                    <a:pt x="15146" y="1699"/>
                  </a:cubicBezTo>
                  <a:cubicBezTo>
                    <a:pt x="12838" y="3348"/>
                    <a:pt x="9146" y="6480"/>
                    <a:pt x="6561" y="9119"/>
                  </a:cubicBezTo>
                  <a:cubicBezTo>
                    <a:pt x="3977" y="11757"/>
                    <a:pt x="2500" y="13900"/>
                    <a:pt x="1577" y="15467"/>
                  </a:cubicBezTo>
                  <a:cubicBezTo>
                    <a:pt x="653" y="17033"/>
                    <a:pt x="284" y="18022"/>
                    <a:pt x="100" y="18929"/>
                  </a:cubicBezTo>
                  <a:cubicBezTo>
                    <a:pt x="-85" y="19836"/>
                    <a:pt x="-85" y="20661"/>
                    <a:pt x="746" y="21073"/>
                  </a:cubicBezTo>
                  <a:cubicBezTo>
                    <a:pt x="1577" y="21485"/>
                    <a:pt x="3238" y="21485"/>
                    <a:pt x="5546" y="21238"/>
                  </a:cubicBezTo>
                  <a:cubicBezTo>
                    <a:pt x="7853" y="20990"/>
                    <a:pt x="10807" y="20496"/>
                    <a:pt x="13761" y="2000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138581" y="329808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335795" y="3316619"/>
              <a:ext cx="127200" cy="9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01" fill="norm" stroke="1" extrusionOk="0">
                  <a:moveTo>
                    <a:pt x="2064" y="121"/>
                  </a:moveTo>
                  <a:cubicBezTo>
                    <a:pt x="1355" y="5030"/>
                    <a:pt x="647" y="9939"/>
                    <a:pt x="293" y="13866"/>
                  </a:cubicBezTo>
                  <a:cubicBezTo>
                    <a:pt x="-61" y="17794"/>
                    <a:pt x="-61" y="20739"/>
                    <a:pt x="116" y="20985"/>
                  </a:cubicBezTo>
                  <a:cubicBezTo>
                    <a:pt x="293" y="21230"/>
                    <a:pt x="647" y="18775"/>
                    <a:pt x="1887" y="15094"/>
                  </a:cubicBezTo>
                  <a:cubicBezTo>
                    <a:pt x="3126" y="11412"/>
                    <a:pt x="5250" y="6503"/>
                    <a:pt x="8083" y="3557"/>
                  </a:cubicBezTo>
                  <a:cubicBezTo>
                    <a:pt x="10916" y="612"/>
                    <a:pt x="14457" y="-370"/>
                    <a:pt x="16936" y="121"/>
                  </a:cubicBezTo>
                  <a:cubicBezTo>
                    <a:pt x="19414" y="612"/>
                    <a:pt x="20831" y="2575"/>
                    <a:pt x="21185" y="6012"/>
                  </a:cubicBezTo>
                  <a:cubicBezTo>
                    <a:pt x="21539" y="9448"/>
                    <a:pt x="20831" y="14357"/>
                    <a:pt x="20123" y="1926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811681" y="3298089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830731" y="3221889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906931" y="3227028"/>
              <a:ext cx="69851" cy="14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00" fill="norm" stroke="1" extrusionOk="0">
                  <a:moveTo>
                    <a:pt x="20965" y="5814"/>
                  </a:moveTo>
                  <a:cubicBezTo>
                    <a:pt x="19059" y="4562"/>
                    <a:pt x="17153" y="3309"/>
                    <a:pt x="14612" y="2214"/>
                  </a:cubicBezTo>
                  <a:cubicBezTo>
                    <a:pt x="12071" y="1118"/>
                    <a:pt x="8894" y="179"/>
                    <a:pt x="5718" y="23"/>
                  </a:cubicBezTo>
                  <a:cubicBezTo>
                    <a:pt x="2541" y="-134"/>
                    <a:pt x="-635" y="492"/>
                    <a:pt x="318" y="2840"/>
                  </a:cubicBezTo>
                  <a:cubicBezTo>
                    <a:pt x="1271" y="5188"/>
                    <a:pt x="6353" y="9257"/>
                    <a:pt x="10165" y="12544"/>
                  </a:cubicBezTo>
                  <a:cubicBezTo>
                    <a:pt x="13977" y="15831"/>
                    <a:pt x="16518" y="18336"/>
                    <a:pt x="15565" y="19744"/>
                  </a:cubicBezTo>
                  <a:cubicBezTo>
                    <a:pt x="14612" y="21153"/>
                    <a:pt x="10165" y="21466"/>
                    <a:pt x="6989" y="20996"/>
                  </a:cubicBezTo>
                  <a:cubicBezTo>
                    <a:pt x="3812" y="20527"/>
                    <a:pt x="1906" y="19275"/>
                    <a:pt x="0" y="1802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270254" y="3133151"/>
              <a:ext cx="443128" cy="23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787" fill="norm" stroke="1" extrusionOk="0">
                  <a:moveTo>
                    <a:pt x="5487" y="559"/>
                  </a:moveTo>
                  <a:cubicBezTo>
                    <a:pt x="4356" y="3426"/>
                    <a:pt x="3224" y="6293"/>
                    <a:pt x="2299" y="8970"/>
                  </a:cubicBezTo>
                  <a:cubicBezTo>
                    <a:pt x="1373" y="11646"/>
                    <a:pt x="653" y="14131"/>
                    <a:pt x="293" y="15851"/>
                  </a:cubicBezTo>
                  <a:cubicBezTo>
                    <a:pt x="-67" y="17571"/>
                    <a:pt x="-67" y="18527"/>
                    <a:pt x="139" y="19387"/>
                  </a:cubicBezTo>
                  <a:cubicBezTo>
                    <a:pt x="344" y="20247"/>
                    <a:pt x="756" y="21012"/>
                    <a:pt x="1270" y="20725"/>
                  </a:cubicBezTo>
                  <a:cubicBezTo>
                    <a:pt x="1784" y="20439"/>
                    <a:pt x="2402" y="19100"/>
                    <a:pt x="2453" y="17667"/>
                  </a:cubicBezTo>
                  <a:cubicBezTo>
                    <a:pt x="2504" y="16233"/>
                    <a:pt x="1990" y="14704"/>
                    <a:pt x="1476" y="13557"/>
                  </a:cubicBezTo>
                  <a:cubicBezTo>
                    <a:pt x="962" y="12410"/>
                    <a:pt x="447" y="11646"/>
                    <a:pt x="242" y="10785"/>
                  </a:cubicBezTo>
                  <a:cubicBezTo>
                    <a:pt x="36" y="9925"/>
                    <a:pt x="139" y="8970"/>
                    <a:pt x="910" y="7249"/>
                  </a:cubicBezTo>
                  <a:cubicBezTo>
                    <a:pt x="1682" y="5529"/>
                    <a:pt x="3122" y="3044"/>
                    <a:pt x="4356" y="1515"/>
                  </a:cubicBezTo>
                  <a:cubicBezTo>
                    <a:pt x="5590" y="-15"/>
                    <a:pt x="6619" y="-588"/>
                    <a:pt x="7287" y="750"/>
                  </a:cubicBezTo>
                  <a:cubicBezTo>
                    <a:pt x="7956" y="2088"/>
                    <a:pt x="8264" y="5338"/>
                    <a:pt x="8264" y="8014"/>
                  </a:cubicBezTo>
                  <a:cubicBezTo>
                    <a:pt x="8264" y="10690"/>
                    <a:pt x="7956" y="12793"/>
                    <a:pt x="7699" y="14322"/>
                  </a:cubicBezTo>
                  <a:cubicBezTo>
                    <a:pt x="7442" y="15851"/>
                    <a:pt x="7236" y="16807"/>
                    <a:pt x="6927" y="16998"/>
                  </a:cubicBezTo>
                  <a:cubicBezTo>
                    <a:pt x="6619" y="17189"/>
                    <a:pt x="6207" y="16616"/>
                    <a:pt x="6156" y="15947"/>
                  </a:cubicBezTo>
                  <a:cubicBezTo>
                    <a:pt x="6104" y="15277"/>
                    <a:pt x="6413" y="14513"/>
                    <a:pt x="6824" y="14035"/>
                  </a:cubicBezTo>
                  <a:cubicBezTo>
                    <a:pt x="7236" y="13557"/>
                    <a:pt x="7750" y="13366"/>
                    <a:pt x="8213" y="13844"/>
                  </a:cubicBezTo>
                  <a:cubicBezTo>
                    <a:pt x="8676" y="14322"/>
                    <a:pt x="9087" y="15469"/>
                    <a:pt x="9499" y="16329"/>
                  </a:cubicBezTo>
                  <a:cubicBezTo>
                    <a:pt x="9910" y="17189"/>
                    <a:pt x="10322" y="17762"/>
                    <a:pt x="10939" y="17667"/>
                  </a:cubicBezTo>
                  <a:cubicBezTo>
                    <a:pt x="11556" y="17571"/>
                    <a:pt x="12379" y="16807"/>
                    <a:pt x="12996" y="16138"/>
                  </a:cubicBezTo>
                  <a:cubicBezTo>
                    <a:pt x="13613" y="15469"/>
                    <a:pt x="14024" y="14895"/>
                    <a:pt x="14539" y="13939"/>
                  </a:cubicBezTo>
                  <a:cubicBezTo>
                    <a:pt x="15053" y="12984"/>
                    <a:pt x="15670" y="11646"/>
                    <a:pt x="15722" y="11072"/>
                  </a:cubicBezTo>
                  <a:cubicBezTo>
                    <a:pt x="15773" y="10499"/>
                    <a:pt x="15259" y="10690"/>
                    <a:pt x="14744" y="11168"/>
                  </a:cubicBezTo>
                  <a:cubicBezTo>
                    <a:pt x="14230" y="11646"/>
                    <a:pt x="13716" y="12410"/>
                    <a:pt x="13459" y="13270"/>
                  </a:cubicBezTo>
                  <a:cubicBezTo>
                    <a:pt x="13202" y="14131"/>
                    <a:pt x="13202" y="15086"/>
                    <a:pt x="13819" y="16042"/>
                  </a:cubicBezTo>
                  <a:cubicBezTo>
                    <a:pt x="14436" y="16998"/>
                    <a:pt x="15670" y="17954"/>
                    <a:pt x="17059" y="18527"/>
                  </a:cubicBezTo>
                  <a:cubicBezTo>
                    <a:pt x="18447" y="19100"/>
                    <a:pt x="19990" y="19292"/>
                    <a:pt x="21533" y="194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0973731" y="3111352"/>
              <a:ext cx="609601" cy="25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0914"/>
                  </a:moveTo>
                  <a:cubicBezTo>
                    <a:pt x="1950" y="20914"/>
                    <a:pt x="3900" y="20914"/>
                    <a:pt x="5475" y="20551"/>
                  </a:cubicBezTo>
                  <a:cubicBezTo>
                    <a:pt x="7050" y="20188"/>
                    <a:pt x="8250" y="19462"/>
                    <a:pt x="8925" y="18646"/>
                  </a:cubicBezTo>
                  <a:cubicBezTo>
                    <a:pt x="9600" y="17829"/>
                    <a:pt x="9750" y="16921"/>
                    <a:pt x="9600" y="15469"/>
                  </a:cubicBezTo>
                  <a:cubicBezTo>
                    <a:pt x="9450" y="14017"/>
                    <a:pt x="9000" y="12020"/>
                    <a:pt x="8588" y="10296"/>
                  </a:cubicBezTo>
                  <a:cubicBezTo>
                    <a:pt x="8175" y="8572"/>
                    <a:pt x="7800" y="7120"/>
                    <a:pt x="7575" y="5758"/>
                  </a:cubicBezTo>
                  <a:cubicBezTo>
                    <a:pt x="7350" y="4397"/>
                    <a:pt x="7275" y="3126"/>
                    <a:pt x="7500" y="2219"/>
                  </a:cubicBezTo>
                  <a:cubicBezTo>
                    <a:pt x="7725" y="1311"/>
                    <a:pt x="8250" y="767"/>
                    <a:pt x="9187" y="404"/>
                  </a:cubicBezTo>
                  <a:cubicBezTo>
                    <a:pt x="10125" y="41"/>
                    <a:pt x="11475" y="-141"/>
                    <a:pt x="12413" y="131"/>
                  </a:cubicBezTo>
                  <a:cubicBezTo>
                    <a:pt x="13350" y="404"/>
                    <a:pt x="13875" y="1130"/>
                    <a:pt x="14175" y="2491"/>
                  </a:cubicBezTo>
                  <a:cubicBezTo>
                    <a:pt x="14475" y="3852"/>
                    <a:pt x="14550" y="5849"/>
                    <a:pt x="14025" y="8481"/>
                  </a:cubicBezTo>
                  <a:cubicBezTo>
                    <a:pt x="13500" y="11113"/>
                    <a:pt x="12375" y="14380"/>
                    <a:pt x="11738" y="16467"/>
                  </a:cubicBezTo>
                  <a:cubicBezTo>
                    <a:pt x="11100" y="18555"/>
                    <a:pt x="10950" y="19462"/>
                    <a:pt x="11063" y="20007"/>
                  </a:cubicBezTo>
                  <a:cubicBezTo>
                    <a:pt x="11175" y="20551"/>
                    <a:pt x="11550" y="20733"/>
                    <a:pt x="13088" y="20824"/>
                  </a:cubicBezTo>
                  <a:cubicBezTo>
                    <a:pt x="14625" y="20914"/>
                    <a:pt x="17325" y="20914"/>
                    <a:pt x="18937" y="21005"/>
                  </a:cubicBezTo>
                  <a:cubicBezTo>
                    <a:pt x="20550" y="21096"/>
                    <a:pt x="21075" y="21277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567570" y="3521347"/>
              <a:ext cx="294912" cy="41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1" fill="norm" stroke="1" extrusionOk="0">
                  <a:moveTo>
                    <a:pt x="7610" y="7842"/>
                  </a:moveTo>
                  <a:cubicBezTo>
                    <a:pt x="6839" y="7623"/>
                    <a:pt x="6067" y="7404"/>
                    <a:pt x="4987" y="7678"/>
                  </a:cubicBezTo>
                  <a:cubicBezTo>
                    <a:pt x="3907" y="7952"/>
                    <a:pt x="2519" y="8720"/>
                    <a:pt x="1593" y="9323"/>
                  </a:cubicBezTo>
                  <a:cubicBezTo>
                    <a:pt x="667" y="9926"/>
                    <a:pt x="205" y="10364"/>
                    <a:pt x="50" y="10858"/>
                  </a:cubicBezTo>
                  <a:cubicBezTo>
                    <a:pt x="-104" y="11351"/>
                    <a:pt x="50" y="11899"/>
                    <a:pt x="1130" y="12173"/>
                  </a:cubicBezTo>
                  <a:cubicBezTo>
                    <a:pt x="2210" y="12447"/>
                    <a:pt x="4216" y="12447"/>
                    <a:pt x="6067" y="12119"/>
                  </a:cubicBezTo>
                  <a:cubicBezTo>
                    <a:pt x="7919" y="11790"/>
                    <a:pt x="9616" y="11132"/>
                    <a:pt x="10233" y="9926"/>
                  </a:cubicBezTo>
                  <a:cubicBezTo>
                    <a:pt x="10850" y="8720"/>
                    <a:pt x="10387" y="6965"/>
                    <a:pt x="9925" y="5869"/>
                  </a:cubicBezTo>
                  <a:cubicBezTo>
                    <a:pt x="9462" y="4772"/>
                    <a:pt x="8999" y="4334"/>
                    <a:pt x="8613" y="3840"/>
                  </a:cubicBezTo>
                  <a:cubicBezTo>
                    <a:pt x="8227" y="3347"/>
                    <a:pt x="7919" y="2799"/>
                    <a:pt x="8536" y="2305"/>
                  </a:cubicBezTo>
                  <a:cubicBezTo>
                    <a:pt x="9153" y="1812"/>
                    <a:pt x="10696" y="1373"/>
                    <a:pt x="12162" y="990"/>
                  </a:cubicBezTo>
                  <a:cubicBezTo>
                    <a:pt x="13627" y="606"/>
                    <a:pt x="15016" y="277"/>
                    <a:pt x="16173" y="112"/>
                  </a:cubicBezTo>
                  <a:cubicBezTo>
                    <a:pt x="17330" y="-52"/>
                    <a:pt x="18256" y="-52"/>
                    <a:pt x="18565" y="222"/>
                  </a:cubicBezTo>
                  <a:cubicBezTo>
                    <a:pt x="18873" y="496"/>
                    <a:pt x="18565" y="1044"/>
                    <a:pt x="17330" y="2305"/>
                  </a:cubicBezTo>
                  <a:cubicBezTo>
                    <a:pt x="16096" y="3566"/>
                    <a:pt x="13936" y="5540"/>
                    <a:pt x="12007" y="8062"/>
                  </a:cubicBezTo>
                  <a:cubicBezTo>
                    <a:pt x="10079" y="10584"/>
                    <a:pt x="8382" y="13654"/>
                    <a:pt x="7687" y="15737"/>
                  </a:cubicBezTo>
                  <a:cubicBezTo>
                    <a:pt x="6993" y="17820"/>
                    <a:pt x="7302" y="18917"/>
                    <a:pt x="7687" y="19684"/>
                  </a:cubicBezTo>
                  <a:cubicBezTo>
                    <a:pt x="8073" y="20452"/>
                    <a:pt x="8536" y="20890"/>
                    <a:pt x="9539" y="21164"/>
                  </a:cubicBezTo>
                  <a:cubicBezTo>
                    <a:pt x="10542" y="21438"/>
                    <a:pt x="12085" y="21548"/>
                    <a:pt x="13550" y="21000"/>
                  </a:cubicBezTo>
                  <a:cubicBezTo>
                    <a:pt x="15016" y="20452"/>
                    <a:pt x="16405" y="19245"/>
                    <a:pt x="16945" y="17930"/>
                  </a:cubicBezTo>
                  <a:cubicBezTo>
                    <a:pt x="17485" y="16614"/>
                    <a:pt x="17176" y="15189"/>
                    <a:pt x="16713" y="14311"/>
                  </a:cubicBezTo>
                  <a:cubicBezTo>
                    <a:pt x="16250" y="13434"/>
                    <a:pt x="15633" y="13105"/>
                    <a:pt x="15016" y="12776"/>
                  </a:cubicBezTo>
                  <a:cubicBezTo>
                    <a:pt x="14399" y="12447"/>
                    <a:pt x="13782" y="12119"/>
                    <a:pt x="14013" y="11954"/>
                  </a:cubicBezTo>
                  <a:cubicBezTo>
                    <a:pt x="14245" y="11790"/>
                    <a:pt x="15325" y="11790"/>
                    <a:pt x="16713" y="11790"/>
                  </a:cubicBezTo>
                  <a:cubicBezTo>
                    <a:pt x="18102" y="11790"/>
                    <a:pt x="19799" y="11790"/>
                    <a:pt x="21496" y="117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069246" y="3682410"/>
              <a:ext cx="193286" cy="8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30" fill="norm" stroke="1" extrusionOk="0">
                  <a:moveTo>
                    <a:pt x="14396" y="2175"/>
                  </a:moveTo>
                  <a:cubicBezTo>
                    <a:pt x="13456" y="703"/>
                    <a:pt x="12517" y="-770"/>
                    <a:pt x="10169" y="457"/>
                  </a:cubicBezTo>
                  <a:cubicBezTo>
                    <a:pt x="7822" y="1685"/>
                    <a:pt x="4065" y="5612"/>
                    <a:pt x="2069" y="8803"/>
                  </a:cubicBezTo>
                  <a:cubicBezTo>
                    <a:pt x="74" y="11994"/>
                    <a:pt x="-161" y="14448"/>
                    <a:pt x="74" y="16657"/>
                  </a:cubicBezTo>
                  <a:cubicBezTo>
                    <a:pt x="309" y="18866"/>
                    <a:pt x="1013" y="20830"/>
                    <a:pt x="3361" y="20830"/>
                  </a:cubicBezTo>
                  <a:cubicBezTo>
                    <a:pt x="5709" y="20830"/>
                    <a:pt x="9700" y="18866"/>
                    <a:pt x="12165" y="16903"/>
                  </a:cubicBezTo>
                  <a:cubicBezTo>
                    <a:pt x="14630" y="14939"/>
                    <a:pt x="15569" y="12975"/>
                    <a:pt x="16274" y="10766"/>
                  </a:cubicBezTo>
                  <a:cubicBezTo>
                    <a:pt x="16978" y="8557"/>
                    <a:pt x="17448" y="6103"/>
                    <a:pt x="17096" y="5612"/>
                  </a:cubicBezTo>
                  <a:cubicBezTo>
                    <a:pt x="16743" y="5121"/>
                    <a:pt x="15569" y="6594"/>
                    <a:pt x="15335" y="8312"/>
                  </a:cubicBezTo>
                  <a:cubicBezTo>
                    <a:pt x="15100" y="10030"/>
                    <a:pt x="15804" y="11994"/>
                    <a:pt x="16978" y="13712"/>
                  </a:cubicBezTo>
                  <a:cubicBezTo>
                    <a:pt x="18152" y="15430"/>
                    <a:pt x="19796" y="16903"/>
                    <a:pt x="21439" y="183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0417313" y="3511873"/>
              <a:ext cx="18811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34" fill="norm" stroke="1" extrusionOk="0">
                  <a:moveTo>
                    <a:pt x="17010" y="15618"/>
                  </a:moveTo>
                  <a:cubicBezTo>
                    <a:pt x="16530" y="14788"/>
                    <a:pt x="16050" y="13957"/>
                    <a:pt x="14250" y="13375"/>
                  </a:cubicBezTo>
                  <a:cubicBezTo>
                    <a:pt x="12450" y="12794"/>
                    <a:pt x="9330" y="12462"/>
                    <a:pt x="6690" y="13126"/>
                  </a:cubicBezTo>
                  <a:cubicBezTo>
                    <a:pt x="4050" y="13791"/>
                    <a:pt x="1890" y="15452"/>
                    <a:pt x="810" y="16698"/>
                  </a:cubicBezTo>
                  <a:cubicBezTo>
                    <a:pt x="-270" y="17945"/>
                    <a:pt x="-270" y="18775"/>
                    <a:pt x="810" y="19689"/>
                  </a:cubicBezTo>
                  <a:cubicBezTo>
                    <a:pt x="1890" y="20603"/>
                    <a:pt x="4050" y="21600"/>
                    <a:pt x="6690" y="20852"/>
                  </a:cubicBezTo>
                  <a:cubicBezTo>
                    <a:pt x="9330" y="20105"/>
                    <a:pt x="12450" y="17612"/>
                    <a:pt x="14370" y="14123"/>
                  </a:cubicBezTo>
                  <a:cubicBezTo>
                    <a:pt x="16290" y="10634"/>
                    <a:pt x="17010" y="6148"/>
                    <a:pt x="17130" y="3489"/>
                  </a:cubicBezTo>
                  <a:cubicBezTo>
                    <a:pt x="17250" y="831"/>
                    <a:pt x="16770" y="0"/>
                    <a:pt x="16050" y="0"/>
                  </a:cubicBezTo>
                  <a:cubicBezTo>
                    <a:pt x="15330" y="0"/>
                    <a:pt x="14370" y="831"/>
                    <a:pt x="13650" y="3323"/>
                  </a:cubicBezTo>
                  <a:cubicBezTo>
                    <a:pt x="12930" y="5815"/>
                    <a:pt x="12450" y="9969"/>
                    <a:pt x="12690" y="13043"/>
                  </a:cubicBezTo>
                  <a:cubicBezTo>
                    <a:pt x="12930" y="16117"/>
                    <a:pt x="13890" y="18111"/>
                    <a:pt x="15090" y="19440"/>
                  </a:cubicBezTo>
                  <a:cubicBezTo>
                    <a:pt x="16290" y="20769"/>
                    <a:pt x="17730" y="21434"/>
                    <a:pt x="18810" y="21434"/>
                  </a:cubicBezTo>
                  <a:cubicBezTo>
                    <a:pt x="19890" y="21434"/>
                    <a:pt x="20610" y="20769"/>
                    <a:pt x="21330" y="2010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601975" y="3621939"/>
              <a:ext cx="980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11375" y="19705"/>
                    <a:pt x="15695" y="17811"/>
                    <a:pt x="13535" y="18000"/>
                  </a:cubicBezTo>
                  <a:cubicBezTo>
                    <a:pt x="11375" y="18189"/>
                    <a:pt x="2735" y="20463"/>
                    <a:pt x="575" y="20653"/>
                  </a:cubicBezTo>
                  <a:cubicBezTo>
                    <a:pt x="-1585" y="20842"/>
                    <a:pt x="2735" y="18947"/>
                    <a:pt x="7055" y="15158"/>
                  </a:cubicBezTo>
                  <a:cubicBezTo>
                    <a:pt x="11375" y="11368"/>
                    <a:pt x="15695" y="5684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659317" y="3638787"/>
              <a:ext cx="79465" cy="13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70" fill="norm" stroke="1" extrusionOk="0">
                  <a:moveTo>
                    <a:pt x="21340" y="5172"/>
                  </a:moveTo>
                  <a:cubicBezTo>
                    <a:pt x="20203" y="3560"/>
                    <a:pt x="19066" y="1948"/>
                    <a:pt x="17077" y="981"/>
                  </a:cubicBezTo>
                  <a:cubicBezTo>
                    <a:pt x="15087" y="13"/>
                    <a:pt x="12245" y="-309"/>
                    <a:pt x="10540" y="336"/>
                  </a:cubicBezTo>
                  <a:cubicBezTo>
                    <a:pt x="8835" y="981"/>
                    <a:pt x="8266" y="2592"/>
                    <a:pt x="7982" y="4204"/>
                  </a:cubicBezTo>
                  <a:cubicBezTo>
                    <a:pt x="7698" y="5816"/>
                    <a:pt x="7698" y="7428"/>
                    <a:pt x="9119" y="8879"/>
                  </a:cubicBezTo>
                  <a:cubicBezTo>
                    <a:pt x="10540" y="10330"/>
                    <a:pt x="13382" y="11619"/>
                    <a:pt x="15940" y="12909"/>
                  </a:cubicBezTo>
                  <a:cubicBezTo>
                    <a:pt x="18498" y="14198"/>
                    <a:pt x="20772" y="15488"/>
                    <a:pt x="21056" y="16778"/>
                  </a:cubicBezTo>
                  <a:cubicBezTo>
                    <a:pt x="21340" y="18067"/>
                    <a:pt x="19635" y="19357"/>
                    <a:pt x="16793" y="20163"/>
                  </a:cubicBezTo>
                  <a:cubicBezTo>
                    <a:pt x="13951" y="20969"/>
                    <a:pt x="9972" y="21291"/>
                    <a:pt x="6561" y="21130"/>
                  </a:cubicBezTo>
                  <a:cubicBezTo>
                    <a:pt x="3151" y="20969"/>
                    <a:pt x="308" y="20324"/>
                    <a:pt x="24" y="18873"/>
                  </a:cubicBezTo>
                  <a:cubicBezTo>
                    <a:pt x="-260" y="17422"/>
                    <a:pt x="2014" y="15166"/>
                    <a:pt x="4287" y="1290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0769025" y="3652805"/>
              <a:ext cx="103107" cy="12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049" fill="norm" stroke="1" extrusionOk="0">
                  <a:moveTo>
                    <a:pt x="21043" y="4326"/>
                  </a:moveTo>
                  <a:cubicBezTo>
                    <a:pt x="19747" y="2933"/>
                    <a:pt x="18451" y="1539"/>
                    <a:pt x="16075" y="668"/>
                  </a:cubicBezTo>
                  <a:cubicBezTo>
                    <a:pt x="13699" y="-203"/>
                    <a:pt x="10243" y="-551"/>
                    <a:pt x="7219" y="1714"/>
                  </a:cubicBezTo>
                  <a:cubicBezTo>
                    <a:pt x="4195" y="3978"/>
                    <a:pt x="1603" y="8855"/>
                    <a:pt x="523" y="12165"/>
                  </a:cubicBezTo>
                  <a:cubicBezTo>
                    <a:pt x="-557" y="15475"/>
                    <a:pt x="-125" y="17217"/>
                    <a:pt x="3331" y="18436"/>
                  </a:cubicBezTo>
                  <a:cubicBezTo>
                    <a:pt x="6787" y="19655"/>
                    <a:pt x="13267" y="20352"/>
                    <a:pt x="19747" y="2104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0929281" y="374893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1159207" y="3579198"/>
              <a:ext cx="176475" cy="2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8" fill="norm" stroke="1" extrusionOk="0">
                  <a:moveTo>
                    <a:pt x="6010" y="4073"/>
                  </a:moveTo>
                  <a:cubicBezTo>
                    <a:pt x="4725" y="8638"/>
                    <a:pt x="3439" y="13204"/>
                    <a:pt x="2410" y="16102"/>
                  </a:cubicBezTo>
                  <a:cubicBezTo>
                    <a:pt x="1382" y="18999"/>
                    <a:pt x="610" y="20229"/>
                    <a:pt x="225" y="20404"/>
                  </a:cubicBezTo>
                  <a:cubicBezTo>
                    <a:pt x="-161" y="20580"/>
                    <a:pt x="-161" y="19702"/>
                    <a:pt x="1125" y="16804"/>
                  </a:cubicBezTo>
                  <a:cubicBezTo>
                    <a:pt x="2410" y="13907"/>
                    <a:pt x="4982" y="8990"/>
                    <a:pt x="6782" y="6004"/>
                  </a:cubicBezTo>
                  <a:cubicBezTo>
                    <a:pt x="8582" y="3019"/>
                    <a:pt x="9610" y="1965"/>
                    <a:pt x="10768" y="1175"/>
                  </a:cubicBezTo>
                  <a:cubicBezTo>
                    <a:pt x="11925" y="385"/>
                    <a:pt x="13210" y="-142"/>
                    <a:pt x="14239" y="34"/>
                  </a:cubicBezTo>
                  <a:cubicBezTo>
                    <a:pt x="15268" y="209"/>
                    <a:pt x="16039" y="1087"/>
                    <a:pt x="16425" y="2492"/>
                  </a:cubicBezTo>
                  <a:cubicBezTo>
                    <a:pt x="16810" y="3897"/>
                    <a:pt x="16810" y="5829"/>
                    <a:pt x="15396" y="7321"/>
                  </a:cubicBezTo>
                  <a:cubicBezTo>
                    <a:pt x="13982" y="8814"/>
                    <a:pt x="11153" y="9868"/>
                    <a:pt x="9096" y="10395"/>
                  </a:cubicBezTo>
                  <a:cubicBezTo>
                    <a:pt x="7039" y="10921"/>
                    <a:pt x="5753" y="10921"/>
                    <a:pt x="4468" y="10834"/>
                  </a:cubicBezTo>
                  <a:cubicBezTo>
                    <a:pt x="3182" y="10746"/>
                    <a:pt x="1896" y="10570"/>
                    <a:pt x="1768" y="10746"/>
                  </a:cubicBezTo>
                  <a:cubicBezTo>
                    <a:pt x="1639" y="10921"/>
                    <a:pt x="2668" y="11448"/>
                    <a:pt x="4982" y="12941"/>
                  </a:cubicBezTo>
                  <a:cubicBezTo>
                    <a:pt x="7296" y="14434"/>
                    <a:pt x="10896" y="16892"/>
                    <a:pt x="13853" y="18473"/>
                  </a:cubicBezTo>
                  <a:cubicBezTo>
                    <a:pt x="16810" y="20053"/>
                    <a:pt x="19125" y="20756"/>
                    <a:pt x="21439" y="2145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380131" y="3668273"/>
              <a:ext cx="120651" cy="18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7065"/>
                  </a:moveTo>
                  <a:cubicBezTo>
                    <a:pt x="0" y="5609"/>
                    <a:pt x="0" y="4153"/>
                    <a:pt x="379" y="2696"/>
                  </a:cubicBezTo>
                  <a:cubicBezTo>
                    <a:pt x="758" y="1240"/>
                    <a:pt x="1516" y="-216"/>
                    <a:pt x="1895" y="27"/>
                  </a:cubicBezTo>
                  <a:cubicBezTo>
                    <a:pt x="2274" y="269"/>
                    <a:pt x="2274" y="2211"/>
                    <a:pt x="2274" y="5245"/>
                  </a:cubicBezTo>
                  <a:cubicBezTo>
                    <a:pt x="2274" y="8278"/>
                    <a:pt x="2274" y="12404"/>
                    <a:pt x="2274" y="15438"/>
                  </a:cubicBezTo>
                  <a:cubicBezTo>
                    <a:pt x="2274" y="18472"/>
                    <a:pt x="2274" y="20413"/>
                    <a:pt x="3032" y="20899"/>
                  </a:cubicBezTo>
                  <a:cubicBezTo>
                    <a:pt x="3789" y="21384"/>
                    <a:pt x="5305" y="20413"/>
                    <a:pt x="8526" y="16894"/>
                  </a:cubicBezTo>
                  <a:cubicBezTo>
                    <a:pt x="11747" y="13375"/>
                    <a:pt x="16674" y="7308"/>
                    <a:pt x="21600" y="12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0" y="3713927"/>
              <a:ext cx="318432" cy="60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85" fill="norm" stroke="1" extrusionOk="0">
                  <a:moveTo>
                    <a:pt x="5604" y="3982"/>
                  </a:moveTo>
                  <a:cubicBezTo>
                    <a:pt x="4894" y="4133"/>
                    <a:pt x="4183" y="4285"/>
                    <a:pt x="3473" y="4361"/>
                  </a:cubicBezTo>
                  <a:cubicBezTo>
                    <a:pt x="2762" y="4437"/>
                    <a:pt x="2052" y="4437"/>
                    <a:pt x="1625" y="4247"/>
                  </a:cubicBezTo>
                  <a:cubicBezTo>
                    <a:pt x="1199" y="4058"/>
                    <a:pt x="1057" y="3679"/>
                    <a:pt x="1341" y="3072"/>
                  </a:cubicBezTo>
                  <a:cubicBezTo>
                    <a:pt x="1625" y="2466"/>
                    <a:pt x="2336" y="1632"/>
                    <a:pt x="3189" y="1026"/>
                  </a:cubicBezTo>
                  <a:cubicBezTo>
                    <a:pt x="4041" y="420"/>
                    <a:pt x="5036" y="41"/>
                    <a:pt x="5889" y="3"/>
                  </a:cubicBezTo>
                  <a:cubicBezTo>
                    <a:pt x="6741" y="-35"/>
                    <a:pt x="7452" y="268"/>
                    <a:pt x="7807" y="1102"/>
                  </a:cubicBezTo>
                  <a:cubicBezTo>
                    <a:pt x="8162" y="1936"/>
                    <a:pt x="8162" y="3300"/>
                    <a:pt x="7594" y="5157"/>
                  </a:cubicBezTo>
                  <a:cubicBezTo>
                    <a:pt x="7025" y="7013"/>
                    <a:pt x="5889" y="9363"/>
                    <a:pt x="4894" y="10954"/>
                  </a:cubicBezTo>
                  <a:cubicBezTo>
                    <a:pt x="3899" y="12546"/>
                    <a:pt x="3046" y="13380"/>
                    <a:pt x="2265" y="13910"/>
                  </a:cubicBezTo>
                  <a:cubicBezTo>
                    <a:pt x="1483" y="14441"/>
                    <a:pt x="773" y="14668"/>
                    <a:pt x="346" y="14592"/>
                  </a:cubicBezTo>
                  <a:cubicBezTo>
                    <a:pt x="-80" y="14517"/>
                    <a:pt x="-222" y="14138"/>
                    <a:pt x="560" y="13152"/>
                  </a:cubicBezTo>
                  <a:cubicBezTo>
                    <a:pt x="1341" y="12167"/>
                    <a:pt x="3046" y="10576"/>
                    <a:pt x="5675" y="8870"/>
                  </a:cubicBezTo>
                  <a:cubicBezTo>
                    <a:pt x="8304" y="7165"/>
                    <a:pt x="11857" y="5346"/>
                    <a:pt x="13917" y="4285"/>
                  </a:cubicBezTo>
                  <a:cubicBezTo>
                    <a:pt x="15978" y="3224"/>
                    <a:pt x="16546" y="2921"/>
                    <a:pt x="17257" y="2580"/>
                  </a:cubicBezTo>
                  <a:cubicBezTo>
                    <a:pt x="17967" y="2239"/>
                    <a:pt x="18820" y="1860"/>
                    <a:pt x="18962" y="1860"/>
                  </a:cubicBezTo>
                  <a:cubicBezTo>
                    <a:pt x="19104" y="1860"/>
                    <a:pt x="18536" y="2239"/>
                    <a:pt x="17186" y="3527"/>
                  </a:cubicBezTo>
                  <a:cubicBezTo>
                    <a:pt x="15836" y="4816"/>
                    <a:pt x="13704" y="7013"/>
                    <a:pt x="12283" y="9439"/>
                  </a:cubicBezTo>
                  <a:cubicBezTo>
                    <a:pt x="10862" y="11864"/>
                    <a:pt x="10152" y="14517"/>
                    <a:pt x="10223" y="16525"/>
                  </a:cubicBezTo>
                  <a:cubicBezTo>
                    <a:pt x="10294" y="18533"/>
                    <a:pt x="11146" y="19898"/>
                    <a:pt x="11928" y="20656"/>
                  </a:cubicBezTo>
                  <a:cubicBezTo>
                    <a:pt x="12710" y="21413"/>
                    <a:pt x="13420" y="21565"/>
                    <a:pt x="14060" y="21451"/>
                  </a:cubicBezTo>
                  <a:cubicBezTo>
                    <a:pt x="14699" y="21338"/>
                    <a:pt x="15267" y="20959"/>
                    <a:pt x="15836" y="19973"/>
                  </a:cubicBezTo>
                  <a:cubicBezTo>
                    <a:pt x="16404" y="18988"/>
                    <a:pt x="16973" y="17397"/>
                    <a:pt x="17186" y="16411"/>
                  </a:cubicBezTo>
                  <a:cubicBezTo>
                    <a:pt x="17399" y="15426"/>
                    <a:pt x="17257" y="15047"/>
                    <a:pt x="16831" y="14630"/>
                  </a:cubicBezTo>
                  <a:cubicBezTo>
                    <a:pt x="16404" y="14213"/>
                    <a:pt x="15694" y="13759"/>
                    <a:pt x="15694" y="13456"/>
                  </a:cubicBezTo>
                  <a:cubicBezTo>
                    <a:pt x="15694" y="13152"/>
                    <a:pt x="16404" y="13001"/>
                    <a:pt x="17470" y="12811"/>
                  </a:cubicBezTo>
                  <a:cubicBezTo>
                    <a:pt x="18536" y="12622"/>
                    <a:pt x="19957" y="12394"/>
                    <a:pt x="21378" y="12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24831" y="3703384"/>
              <a:ext cx="152401" cy="36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1200" y="19531"/>
                    <a:pt x="2400" y="17521"/>
                    <a:pt x="4350" y="14633"/>
                  </a:cubicBezTo>
                  <a:cubicBezTo>
                    <a:pt x="6300" y="11745"/>
                    <a:pt x="9000" y="7977"/>
                    <a:pt x="10650" y="5780"/>
                  </a:cubicBezTo>
                  <a:cubicBezTo>
                    <a:pt x="12300" y="3582"/>
                    <a:pt x="12900" y="2954"/>
                    <a:pt x="13500" y="2075"/>
                  </a:cubicBezTo>
                  <a:cubicBezTo>
                    <a:pt x="14100" y="1196"/>
                    <a:pt x="14700" y="66"/>
                    <a:pt x="15000" y="3"/>
                  </a:cubicBezTo>
                  <a:cubicBezTo>
                    <a:pt x="15300" y="-60"/>
                    <a:pt x="15300" y="945"/>
                    <a:pt x="15900" y="3331"/>
                  </a:cubicBezTo>
                  <a:cubicBezTo>
                    <a:pt x="16500" y="5717"/>
                    <a:pt x="17700" y="9484"/>
                    <a:pt x="18750" y="12498"/>
                  </a:cubicBezTo>
                  <a:cubicBezTo>
                    <a:pt x="19800" y="15512"/>
                    <a:pt x="20700" y="17773"/>
                    <a:pt x="21600" y="20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56581" y="3907689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00"/>
                    <a:pt x="1440" y="13600"/>
                    <a:pt x="5040" y="10000"/>
                  </a:cubicBezTo>
                  <a:cubicBezTo>
                    <a:pt x="8640" y="6400"/>
                    <a:pt x="1512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359831" y="385053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372531" y="378068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440647" y="3794842"/>
              <a:ext cx="97104" cy="18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430" fill="norm" stroke="1" extrusionOk="0">
                  <a:moveTo>
                    <a:pt x="16231" y="2809"/>
                  </a:moveTo>
                  <a:cubicBezTo>
                    <a:pt x="14468" y="1816"/>
                    <a:pt x="12704" y="823"/>
                    <a:pt x="10500" y="327"/>
                  </a:cubicBezTo>
                  <a:cubicBezTo>
                    <a:pt x="8296" y="-170"/>
                    <a:pt x="5651" y="-170"/>
                    <a:pt x="3447" y="823"/>
                  </a:cubicBezTo>
                  <a:cubicBezTo>
                    <a:pt x="1243" y="1816"/>
                    <a:pt x="-520" y="3802"/>
                    <a:pt x="141" y="5664"/>
                  </a:cubicBezTo>
                  <a:cubicBezTo>
                    <a:pt x="802" y="7527"/>
                    <a:pt x="3888" y="9264"/>
                    <a:pt x="7856" y="11127"/>
                  </a:cubicBezTo>
                  <a:cubicBezTo>
                    <a:pt x="11823" y="12989"/>
                    <a:pt x="16672" y="14975"/>
                    <a:pt x="18876" y="16589"/>
                  </a:cubicBezTo>
                  <a:cubicBezTo>
                    <a:pt x="21080" y="18202"/>
                    <a:pt x="20639" y="19444"/>
                    <a:pt x="17113" y="20189"/>
                  </a:cubicBezTo>
                  <a:cubicBezTo>
                    <a:pt x="13586" y="20933"/>
                    <a:pt x="6974" y="21182"/>
                    <a:pt x="362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913322" y="3815213"/>
              <a:ext cx="157710" cy="15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43" fill="norm" stroke="1" extrusionOk="0">
                  <a:moveTo>
                    <a:pt x="20594" y="4743"/>
                  </a:moveTo>
                  <a:cubicBezTo>
                    <a:pt x="19730" y="3322"/>
                    <a:pt x="18866" y="1901"/>
                    <a:pt x="16994" y="906"/>
                  </a:cubicBezTo>
                  <a:cubicBezTo>
                    <a:pt x="15122" y="-89"/>
                    <a:pt x="12242" y="-657"/>
                    <a:pt x="9218" y="1332"/>
                  </a:cubicBezTo>
                  <a:cubicBezTo>
                    <a:pt x="6194" y="3322"/>
                    <a:pt x="3026" y="7869"/>
                    <a:pt x="1442" y="10854"/>
                  </a:cubicBezTo>
                  <a:cubicBezTo>
                    <a:pt x="-142" y="13838"/>
                    <a:pt x="-142" y="15259"/>
                    <a:pt x="146" y="16680"/>
                  </a:cubicBezTo>
                  <a:cubicBezTo>
                    <a:pt x="434" y="18101"/>
                    <a:pt x="1010" y="19522"/>
                    <a:pt x="2882" y="19664"/>
                  </a:cubicBezTo>
                  <a:cubicBezTo>
                    <a:pt x="4754" y="19806"/>
                    <a:pt x="7922" y="18669"/>
                    <a:pt x="9938" y="17248"/>
                  </a:cubicBezTo>
                  <a:cubicBezTo>
                    <a:pt x="11954" y="15827"/>
                    <a:pt x="12818" y="14122"/>
                    <a:pt x="13394" y="12132"/>
                  </a:cubicBezTo>
                  <a:cubicBezTo>
                    <a:pt x="13970" y="10143"/>
                    <a:pt x="14258" y="7869"/>
                    <a:pt x="14402" y="7443"/>
                  </a:cubicBezTo>
                  <a:cubicBezTo>
                    <a:pt x="14546" y="7017"/>
                    <a:pt x="14546" y="8438"/>
                    <a:pt x="14546" y="10285"/>
                  </a:cubicBezTo>
                  <a:cubicBezTo>
                    <a:pt x="14546" y="12132"/>
                    <a:pt x="14546" y="14406"/>
                    <a:pt x="15698" y="16254"/>
                  </a:cubicBezTo>
                  <a:cubicBezTo>
                    <a:pt x="16850" y="18101"/>
                    <a:pt x="19154" y="19522"/>
                    <a:pt x="21458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106184" y="3824008"/>
              <a:ext cx="224140" cy="26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13" fill="norm" stroke="1" extrusionOk="0">
                  <a:moveTo>
                    <a:pt x="1492" y="5113"/>
                  </a:moveTo>
                  <a:cubicBezTo>
                    <a:pt x="886" y="5782"/>
                    <a:pt x="281" y="6452"/>
                    <a:pt x="79" y="5950"/>
                  </a:cubicBezTo>
                  <a:cubicBezTo>
                    <a:pt x="-123" y="5448"/>
                    <a:pt x="79" y="3773"/>
                    <a:pt x="483" y="2601"/>
                  </a:cubicBezTo>
                  <a:cubicBezTo>
                    <a:pt x="886" y="1429"/>
                    <a:pt x="1492" y="759"/>
                    <a:pt x="2198" y="675"/>
                  </a:cubicBezTo>
                  <a:cubicBezTo>
                    <a:pt x="2905" y="592"/>
                    <a:pt x="3713" y="1094"/>
                    <a:pt x="4318" y="2601"/>
                  </a:cubicBezTo>
                  <a:cubicBezTo>
                    <a:pt x="4924" y="4108"/>
                    <a:pt x="5327" y="6620"/>
                    <a:pt x="5529" y="8294"/>
                  </a:cubicBezTo>
                  <a:cubicBezTo>
                    <a:pt x="5731" y="9969"/>
                    <a:pt x="5731" y="10806"/>
                    <a:pt x="5731" y="10806"/>
                  </a:cubicBezTo>
                  <a:cubicBezTo>
                    <a:pt x="5731" y="10806"/>
                    <a:pt x="5731" y="9969"/>
                    <a:pt x="5933" y="9131"/>
                  </a:cubicBezTo>
                  <a:cubicBezTo>
                    <a:pt x="6135" y="8294"/>
                    <a:pt x="6539" y="7457"/>
                    <a:pt x="6841" y="6620"/>
                  </a:cubicBezTo>
                  <a:cubicBezTo>
                    <a:pt x="7144" y="5782"/>
                    <a:pt x="7346" y="4945"/>
                    <a:pt x="7851" y="4862"/>
                  </a:cubicBezTo>
                  <a:cubicBezTo>
                    <a:pt x="8356" y="4778"/>
                    <a:pt x="9163" y="5448"/>
                    <a:pt x="9870" y="6201"/>
                  </a:cubicBezTo>
                  <a:cubicBezTo>
                    <a:pt x="10576" y="6955"/>
                    <a:pt x="11182" y="7792"/>
                    <a:pt x="11989" y="8127"/>
                  </a:cubicBezTo>
                  <a:cubicBezTo>
                    <a:pt x="12797" y="8462"/>
                    <a:pt x="13806" y="8294"/>
                    <a:pt x="14815" y="7122"/>
                  </a:cubicBezTo>
                  <a:cubicBezTo>
                    <a:pt x="15825" y="5950"/>
                    <a:pt x="16834" y="3773"/>
                    <a:pt x="17541" y="2266"/>
                  </a:cubicBezTo>
                  <a:cubicBezTo>
                    <a:pt x="18247" y="759"/>
                    <a:pt x="18651" y="-78"/>
                    <a:pt x="18853" y="6"/>
                  </a:cubicBezTo>
                  <a:cubicBezTo>
                    <a:pt x="19055" y="89"/>
                    <a:pt x="19055" y="1094"/>
                    <a:pt x="19458" y="3857"/>
                  </a:cubicBezTo>
                  <a:cubicBezTo>
                    <a:pt x="19862" y="6620"/>
                    <a:pt x="20670" y="11141"/>
                    <a:pt x="21073" y="14071"/>
                  </a:cubicBezTo>
                  <a:cubicBezTo>
                    <a:pt x="21477" y="17001"/>
                    <a:pt x="21477" y="18341"/>
                    <a:pt x="21073" y="19262"/>
                  </a:cubicBezTo>
                  <a:cubicBezTo>
                    <a:pt x="20670" y="20182"/>
                    <a:pt x="19862" y="20685"/>
                    <a:pt x="18954" y="21020"/>
                  </a:cubicBezTo>
                  <a:cubicBezTo>
                    <a:pt x="18045" y="21355"/>
                    <a:pt x="17036" y="21522"/>
                    <a:pt x="16228" y="20852"/>
                  </a:cubicBezTo>
                  <a:cubicBezTo>
                    <a:pt x="15421" y="20182"/>
                    <a:pt x="14815" y="18675"/>
                    <a:pt x="14210" y="17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604192" y="3812439"/>
              <a:ext cx="241540" cy="13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792" fill="norm" stroke="1" extrusionOk="0">
                  <a:moveTo>
                    <a:pt x="1697" y="11963"/>
                  </a:moveTo>
                  <a:cubicBezTo>
                    <a:pt x="2628" y="11963"/>
                    <a:pt x="3559" y="11963"/>
                    <a:pt x="4397" y="11132"/>
                  </a:cubicBezTo>
                  <a:cubicBezTo>
                    <a:pt x="5235" y="10302"/>
                    <a:pt x="5980" y="8640"/>
                    <a:pt x="6259" y="6812"/>
                  </a:cubicBezTo>
                  <a:cubicBezTo>
                    <a:pt x="6539" y="4985"/>
                    <a:pt x="6352" y="2991"/>
                    <a:pt x="5142" y="2991"/>
                  </a:cubicBezTo>
                  <a:cubicBezTo>
                    <a:pt x="3932" y="2991"/>
                    <a:pt x="1697" y="4985"/>
                    <a:pt x="673" y="7975"/>
                  </a:cubicBezTo>
                  <a:cubicBezTo>
                    <a:pt x="-351" y="10966"/>
                    <a:pt x="-165" y="14954"/>
                    <a:pt x="952" y="17612"/>
                  </a:cubicBezTo>
                  <a:cubicBezTo>
                    <a:pt x="2070" y="20271"/>
                    <a:pt x="4118" y="21600"/>
                    <a:pt x="6166" y="20271"/>
                  </a:cubicBezTo>
                  <a:cubicBezTo>
                    <a:pt x="8215" y="18942"/>
                    <a:pt x="10263" y="14954"/>
                    <a:pt x="11380" y="12129"/>
                  </a:cubicBezTo>
                  <a:cubicBezTo>
                    <a:pt x="12497" y="9305"/>
                    <a:pt x="12683" y="7643"/>
                    <a:pt x="12683" y="7643"/>
                  </a:cubicBezTo>
                  <a:cubicBezTo>
                    <a:pt x="12683" y="7643"/>
                    <a:pt x="12497" y="9305"/>
                    <a:pt x="12404" y="10966"/>
                  </a:cubicBezTo>
                  <a:cubicBezTo>
                    <a:pt x="12311" y="12628"/>
                    <a:pt x="12311" y="14289"/>
                    <a:pt x="12497" y="15951"/>
                  </a:cubicBezTo>
                  <a:cubicBezTo>
                    <a:pt x="12683" y="17612"/>
                    <a:pt x="13056" y="19274"/>
                    <a:pt x="13615" y="19440"/>
                  </a:cubicBezTo>
                  <a:cubicBezTo>
                    <a:pt x="14173" y="19606"/>
                    <a:pt x="14918" y="18277"/>
                    <a:pt x="16128" y="14954"/>
                  </a:cubicBezTo>
                  <a:cubicBezTo>
                    <a:pt x="17339" y="11631"/>
                    <a:pt x="19015" y="6314"/>
                    <a:pt x="19946" y="3489"/>
                  </a:cubicBezTo>
                  <a:cubicBezTo>
                    <a:pt x="20877" y="665"/>
                    <a:pt x="21063" y="332"/>
                    <a:pt x="212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835947" y="3795037"/>
              <a:ext cx="165649" cy="12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57" fill="norm" stroke="1" extrusionOk="0">
                  <a:moveTo>
                    <a:pt x="444" y="13104"/>
                  </a:moveTo>
                  <a:cubicBezTo>
                    <a:pt x="1811" y="13104"/>
                    <a:pt x="3178" y="13104"/>
                    <a:pt x="4408" y="12076"/>
                  </a:cubicBezTo>
                  <a:cubicBezTo>
                    <a:pt x="5639" y="11047"/>
                    <a:pt x="6732" y="8990"/>
                    <a:pt x="7416" y="7104"/>
                  </a:cubicBezTo>
                  <a:cubicBezTo>
                    <a:pt x="8100" y="5219"/>
                    <a:pt x="8373" y="3504"/>
                    <a:pt x="7826" y="2819"/>
                  </a:cubicBezTo>
                  <a:cubicBezTo>
                    <a:pt x="7279" y="2133"/>
                    <a:pt x="5912" y="2476"/>
                    <a:pt x="4545" y="4190"/>
                  </a:cubicBezTo>
                  <a:cubicBezTo>
                    <a:pt x="3178" y="5904"/>
                    <a:pt x="1811" y="8990"/>
                    <a:pt x="991" y="11390"/>
                  </a:cubicBezTo>
                  <a:cubicBezTo>
                    <a:pt x="170" y="13790"/>
                    <a:pt x="-103" y="15504"/>
                    <a:pt x="34" y="17219"/>
                  </a:cubicBezTo>
                  <a:cubicBezTo>
                    <a:pt x="170" y="18933"/>
                    <a:pt x="717" y="20647"/>
                    <a:pt x="2221" y="20990"/>
                  </a:cubicBezTo>
                  <a:cubicBezTo>
                    <a:pt x="3725" y="21333"/>
                    <a:pt x="6186" y="20304"/>
                    <a:pt x="7689" y="18933"/>
                  </a:cubicBezTo>
                  <a:cubicBezTo>
                    <a:pt x="9193" y="17562"/>
                    <a:pt x="9740" y="15847"/>
                    <a:pt x="9740" y="15847"/>
                  </a:cubicBezTo>
                  <a:cubicBezTo>
                    <a:pt x="9740" y="15847"/>
                    <a:pt x="9193" y="17562"/>
                    <a:pt x="8920" y="17390"/>
                  </a:cubicBezTo>
                  <a:cubicBezTo>
                    <a:pt x="8646" y="17219"/>
                    <a:pt x="8646" y="15162"/>
                    <a:pt x="9330" y="12590"/>
                  </a:cubicBezTo>
                  <a:cubicBezTo>
                    <a:pt x="10013" y="10019"/>
                    <a:pt x="11381" y="6933"/>
                    <a:pt x="12611" y="4704"/>
                  </a:cubicBezTo>
                  <a:cubicBezTo>
                    <a:pt x="13841" y="2476"/>
                    <a:pt x="14935" y="1104"/>
                    <a:pt x="16165" y="419"/>
                  </a:cubicBezTo>
                  <a:cubicBezTo>
                    <a:pt x="17396" y="-267"/>
                    <a:pt x="18763" y="-267"/>
                    <a:pt x="19720" y="1619"/>
                  </a:cubicBezTo>
                  <a:cubicBezTo>
                    <a:pt x="20677" y="3504"/>
                    <a:pt x="21224" y="7276"/>
                    <a:pt x="21360" y="10704"/>
                  </a:cubicBezTo>
                  <a:cubicBezTo>
                    <a:pt x="21497" y="14133"/>
                    <a:pt x="21224" y="17219"/>
                    <a:pt x="21087" y="17733"/>
                  </a:cubicBezTo>
                  <a:cubicBezTo>
                    <a:pt x="20950" y="18247"/>
                    <a:pt x="20950" y="16190"/>
                    <a:pt x="20950" y="14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059262" y="3615589"/>
              <a:ext cx="72220" cy="3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2" fill="norm" stroke="1" extrusionOk="0">
                  <a:moveTo>
                    <a:pt x="21056" y="0"/>
                  </a:moveTo>
                  <a:cubicBezTo>
                    <a:pt x="14267" y="3733"/>
                    <a:pt x="7479" y="7467"/>
                    <a:pt x="3776" y="10600"/>
                  </a:cubicBezTo>
                  <a:cubicBezTo>
                    <a:pt x="73" y="13733"/>
                    <a:pt x="-544" y="16267"/>
                    <a:pt x="382" y="18000"/>
                  </a:cubicBezTo>
                  <a:cubicBezTo>
                    <a:pt x="1307" y="19733"/>
                    <a:pt x="3776" y="20667"/>
                    <a:pt x="6553" y="21133"/>
                  </a:cubicBezTo>
                  <a:cubicBezTo>
                    <a:pt x="9330" y="21600"/>
                    <a:pt x="12416" y="21600"/>
                    <a:pt x="14885" y="21267"/>
                  </a:cubicBezTo>
                  <a:cubicBezTo>
                    <a:pt x="17353" y="20933"/>
                    <a:pt x="19205" y="20267"/>
                    <a:pt x="21056" y="1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016050" y="3831489"/>
              <a:ext cx="709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6057" y="0"/>
                  </a:moveTo>
                  <a:cubicBezTo>
                    <a:pt x="2880" y="0"/>
                    <a:pt x="-296" y="0"/>
                    <a:pt x="22" y="1800"/>
                  </a:cubicBezTo>
                  <a:cubicBezTo>
                    <a:pt x="339" y="3600"/>
                    <a:pt x="4151" y="7200"/>
                    <a:pt x="8280" y="10800"/>
                  </a:cubicBezTo>
                  <a:cubicBezTo>
                    <a:pt x="12410" y="14400"/>
                    <a:pt x="16857" y="18000"/>
                    <a:pt x="213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118781" y="3914039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607731" y="3630670"/>
              <a:ext cx="203201" cy="31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13754"/>
                  </a:moveTo>
                  <a:cubicBezTo>
                    <a:pt x="17775" y="11144"/>
                    <a:pt x="13950" y="8535"/>
                    <a:pt x="11812" y="6360"/>
                  </a:cubicBezTo>
                  <a:cubicBezTo>
                    <a:pt x="9675" y="4186"/>
                    <a:pt x="9225" y="2446"/>
                    <a:pt x="9450" y="1359"/>
                  </a:cubicBezTo>
                  <a:cubicBezTo>
                    <a:pt x="9675" y="272"/>
                    <a:pt x="10575" y="-163"/>
                    <a:pt x="11138" y="54"/>
                  </a:cubicBezTo>
                  <a:cubicBezTo>
                    <a:pt x="11700" y="272"/>
                    <a:pt x="11925" y="1142"/>
                    <a:pt x="11138" y="3534"/>
                  </a:cubicBezTo>
                  <a:cubicBezTo>
                    <a:pt x="10350" y="5926"/>
                    <a:pt x="8550" y="9840"/>
                    <a:pt x="6975" y="12449"/>
                  </a:cubicBezTo>
                  <a:cubicBezTo>
                    <a:pt x="5400" y="15058"/>
                    <a:pt x="4050" y="16363"/>
                    <a:pt x="2700" y="17595"/>
                  </a:cubicBezTo>
                  <a:cubicBezTo>
                    <a:pt x="1350" y="18828"/>
                    <a:pt x="0" y="19987"/>
                    <a:pt x="0" y="20640"/>
                  </a:cubicBezTo>
                  <a:cubicBezTo>
                    <a:pt x="0" y="21292"/>
                    <a:pt x="1350" y="21437"/>
                    <a:pt x="4388" y="21437"/>
                  </a:cubicBezTo>
                  <a:cubicBezTo>
                    <a:pt x="7425" y="21437"/>
                    <a:pt x="12150" y="21292"/>
                    <a:pt x="16875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191931" y="3685439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880"/>
                    <a:pt x="5760" y="5760"/>
                    <a:pt x="8784" y="9120"/>
                  </a:cubicBezTo>
                  <a:cubicBezTo>
                    <a:pt x="11808" y="12480"/>
                    <a:pt x="14976" y="16320"/>
                    <a:pt x="17136" y="18480"/>
                  </a:cubicBezTo>
                  <a:cubicBezTo>
                    <a:pt x="19296" y="20640"/>
                    <a:pt x="20448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179231" y="3672739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282"/>
                    <a:pt x="19117" y="565"/>
                    <a:pt x="16883" y="2824"/>
                  </a:cubicBezTo>
                  <a:cubicBezTo>
                    <a:pt x="14648" y="5082"/>
                    <a:pt x="11421" y="9318"/>
                    <a:pt x="8441" y="12776"/>
                  </a:cubicBezTo>
                  <a:cubicBezTo>
                    <a:pt x="5462" y="16235"/>
                    <a:pt x="2731" y="189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750731" y="3850539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754059" y="3741458"/>
              <a:ext cx="15723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241" fill="norm" stroke="1" extrusionOk="0">
                  <a:moveTo>
                    <a:pt x="3855" y="21241"/>
                  </a:moveTo>
                  <a:cubicBezTo>
                    <a:pt x="3855" y="16612"/>
                    <a:pt x="3855" y="11984"/>
                    <a:pt x="2505" y="7741"/>
                  </a:cubicBezTo>
                  <a:cubicBezTo>
                    <a:pt x="1155" y="3498"/>
                    <a:pt x="-1545" y="-359"/>
                    <a:pt x="1155" y="27"/>
                  </a:cubicBezTo>
                  <a:cubicBezTo>
                    <a:pt x="3855" y="412"/>
                    <a:pt x="11955" y="5041"/>
                    <a:pt x="20055" y="9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4795181" y="3769640"/>
              <a:ext cx="107951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6192"/>
                  </a:moveTo>
                  <a:cubicBezTo>
                    <a:pt x="17365" y="4059"/>
                    <a:pt x="13129" y="1925"/>
                    <a:pt x="9953" y="859"/>
                  </a:cubicBezTo>
                  <a:cubicBezTo>
                    <a:pt x="6776" y="-208"/>
                    <a:pt x="4659" y="-208"/>
                    <a:pt x="3388" y="459"/>
                  </a:cubicBezTo>
                  <a:cubicBezTo>
                    <a:pt x="2118" y="1125"/>
                    <a:pt x="1694" y="2459"/>
                    <a:pt x="1482" y="3792"/>
                  </a:cubicBezTo>
                  <a:cubicBezTo>
                    <a:pt x="1271" y="5125"/>
                    <a:pt x="1271" y="6459"/>
                    <a:pt x="3388" y="8592"/>
                  </a:cubicBezTo>
                  <a:cubicBezTo>
                    <a:pt x="5506" y="10725"/>
                    <a:pt x="9741" y="13659"/>
                    <a:pt x="12494" y="15659"/>
                  </a:cubicBezTo>
                  <a:cubicBezTo>
                    <a:pt x="15247" y="17659"/>
                    <a:pt x="16518" y="18725"/>
                    <a:pt x="16306" y="19659"/>
                  </a:cubicBezTo>
                  <a:cubicBezTo>
                    <a:pt x="16094" y="20592"/>
                    <a:pt x="14400" y="21392"/>
                    <a:pt x="11435" y="21392"/>
                  </a:cubicBezTo>
                  <a:cubicBezTo>
                    <a:pt x="8471" y="21392"/>
                    <a:pt x="4235" y="20592"/>
                    <a:pt x="0" y="19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298378" y="3798668"/>
              <a:ext cx="163554" cy="14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45" fill="norm" stroke="1" extrusionOk="0">
                  <a:moveTo>
                    <a:pt x="13090" y="7455"/>
                  </a:moveTo>
                  <a:cubicBezTo>
                    <a:pt x="13090" y="5021"/>
                    <a:pt x="13090" y="2587"/>
                    <a:pt x="12398" y="1218"/>
                  </a:cubicBezTo>
                  <a:cubicBezTo>
                    <a:pt x="11706" y="-151"/>
                    <a:pt x="10321" y="-455"/>
                    <a:pt x="8521" y="762"/>
                  </a:cubicBezTo>
                  <a:cubicBezTo>
                    <a:pt x="6721" y="1979"/>
                    <a:pt x="4506" y="4717"/>
                    <a:pt x="2983" y="7151"/>
                  </a:cubicBezTo>
                  <a:cubicBezTo>
                    <a:pt x="1460" y="9584"/>
                    <a:pt x="629" y="11714"/>
                    <a:pt x="213" y="13539"/>
                  </a:cubicBezTo>
                  <a:cubicBezTo>
                    <a:pt x="-202" y="15365"/>
                    <a:pt x="-202" y="16886"/>
                    <a:pt x="2013" y="16734"/>
                  </a:cubicBezTo>
                  <a:cubicBezTo>
                    <a:pt x="4229" y="16582"/>
                    <a:pt x="8660" y="14756"/>
                    <a:pt x="11290" y="13083"/>
                  </a:cubicBezTo>
                  <a:cubicBezTo>
                    <a:pt x="13921" y="11410"/>
                    <a:pt x="14752" y="9889"/>
                    <a:pt x="15306" y="8215"/>
                  </a:cubicBezTo>
                  <a:cubicBezTo>
                    <a:pt x="15860" y="6542"/>
                    <a:pt x="16136" y="4717"/>
                    <a:pt x="16136" y="4717"/>
                  </a:cubicBezTo>
                  <a:cubicBezTo>
                    <a:pt x="16136" y="4717"/>
                    <a:pt x="15860" y="6542"/>
                    <a:pt x="15998" y="9128"/>
                  </a:cubicBezTo>
                  <a:cubicBezTo>
                    <a:pt x="16136" y="11714"/>
                    <a:pt x="16690" y="15060"/>
                    <a:pt x="17660" y="17190"/>
                  </a:cubicBezTo>
                  <a:cubicBezTo>
                    <a:pt x="18629" y="19320"/>
                    <a:pt x="20013" y="20232"/>
                    <a:pt x="21398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807772" y="3620808"/>
              <a:ext cx="143110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35" fill="norm" stroke="1" extrusionOk="0">
                  <a:moveTo>
                    <a:pt x="20523" y="15223"/>
                  </a:moveTo>
                  <a:cubicBezTo>
                    <a:pt x="18617" y="14382"/>
                    <a:pt x="16711" y="13540"/>
                    <a:pt x="13535" y="13821"/>
                  </a:cubicBezTo>
                  <a:cubicBezTo>
                    <a:pt x="10358" y="14101"/>
                    <a:pt x="5911" y="15504"/>
                    <a:pt x="3370" y="16626"/>
                  </a:cubicBezTo>
                  <a:cubicBezTo>
                    <a:pt x="829" y="17748"/>
                    <a:pt x="194" y="18590"/>
                    <a:pt x="35" y="19361"/>
                  </a:cubicBezTo>
                  <a:cubicBezTo>
                    <a:pt x="-124" y="20132"/>
                    <a:pt x="194" y="20834"/>
                    <a:pt x="2258" y="20974"/>
                  </a:cubicBezTo>
                  <a:cubicBezTo>
                    <a:pt x="4323" y="21114"/>
                    <a:pt x="8135" y="20693"/>
                    <a:pt x="11629" y="18099"/>
                  </a:cubicBezTo>
                  <a:cubicBezTo>
                    <a:pt x="15123" y="15504"/>
                    <a:pt x="18300" y="10735"/>
                    <a:pt x="19888" y="7579"/>
                  </a:cubicBezTo>
                  <a:cubicBezTo>
                    <a:pt x="21476" y="4423"/>
                    <a:pt x="21476" y="2880"/>
                    <a:pt x="21476" y="1758"/>
                  </a:cubicBezTo>
                  <a:cubicBezTo>
                    <a:pt x="21476" y="636"/>
                    <a:pt x="21476" y="-65"/>
                    <a:pt x="21000" y="5"/>
                  </a:cubicBezTo>
                  <a:cubicBezTo>
                    <a:pt x="20523" y="75"/>
                    <a:pt x="19570" y="917"/>
                    <a:pt x="18617" y="3932"/>
                  </a:cubicBezTo>
                  <a:cubicBezTo>
                    <a:pt x="17664" y="6948"/>
                    <a:pt x="16711" y="12138"/>
                    <a:pt x="16552" y="15434"/>
                  </a:cubicBezTo>
                  <a:cubicBezTo>
                    <a:pt x="16394" y="18730"/>
                    <a:pt x="17029" y="20132"/>
                    <a:pt x="17664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979896" y="3736239"/>
              <a:ext cx="21786" cy="17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359" fill="norm" stroke="1" extrusionOk="0">
                  <a:moveTo>
                    <a:pt x="8428" y="11854"/>
                  </a:moveTo>
                  <a:cubicBezTo>
                    <a:pt x="6465" y="13171"/>
                    <a:pt x="4501" y="14488"/>
                    <a:pt x="3519" y="16463"/>
                  </a:cubicBezTo>
                  <a:cubicBezTo>
                    <a:pt x="2537" y="18439"/>
                    <a:pt x="2537" y="21073"/>
                    <a:pt x="1555" y="21337"/>
                  </a:cubicBezTo>
                  <a:cubicBezTo>
                    <a:pt x="574" y="21600"/>
                    <a:pt x="-1390" y="19493"/>
                    <a:pt x="1555" y="15541"/>
                  </a:cubicBezTo>
                  <a:cubicBezTo>
                    <a:pt x="4501" y="11590"/>
                    <a:pt x="12355" y="5795"/>
                    <a:pt x="202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6029098" y="3776051"/>
              <a:ext cx="93256" cy="14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272" fill="norm" stroke="1" extrusionOk="0">
                  <a:moveTo>
                    <a:pt x="20683" y="5382"/>
                  </a:moveTo>
                  <a:cubicBezTo>
                    <a:pt x="16457" y="3504"/>
                    <a:pt x="12231" y="1625"/>
                    <a:pt x="8710" y="686"/>
                  </a:cubicBezTo>
                  <a:cubicBezTo>
                    <a:pt x="5188" y="-253"/>
                    <a:pt x="2370" y="-253"/>
                    <a:pt x="962" y="843"/>
                  </a:cubicBezTo>
                  <a:cubicBezTo>
                    <a:pt x="-447" y="1938"/>
                    <a:pt x="-447" y="4130"/>
                    <a:pt x="1901" y="6321"/>
                  </a:cubicBezTo>
                  <a:cubicBezTo>
                    <a:pt x="4249" y="8512"/>
                    <a:pt x="8944" y="10704"/>
                    <a:pt x="12231" y="12269"/>
                  </a:cubicBezTo>
                  <a:cubicBezTo>
                    <a:pt x="15518" y="13834"/>
                    <a:pt x="17396" y="14773"/>
                    <a:pt x="18805" y="16025"/>
                  </a:cubicBezTo>
                  <a:cubicBezTo>
                    <a:pt x="20214" y="17277"/>
                    <a:pt x="21153" y="18843"/>
                    <a:pt x="20449" y="19782"/>
                  </a:cubicBezTo>
                  <a:cubicBezTo>
                    <a:pt x="19744" y="20721"/>
                    <a:pt x="17396" y="21034"/>
                    <a:pt x="14579" y="21190"/>
                  </a:cubicBezTo>
                  <a:cubicBezTo>
                    <a:pt x="11762" y="21347"/>
                    <a:pt x="8475" y="21347"/>
                    <a:pt x="7066" y="20564"/>
                  </a:cubicBezTo>
                  <a:cubicBezTo>
                    <a:pt x="5657" y="19782"/>
                    <a:pt x="6127" y="18217"/>
                    <a:pt x="6596" y="16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177754" y="3803644"/>
              <a:ext cx="109678" cy="14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85" fill="norm" stroke="1" extrusionOk="0">
                  <a:moveTo>
                    <a:pt x="21118" y="5910"/>
                  </a:moveTo>
                  <a:cubicBezTo>
                    <a:pt x="19488" y="4676"/>
                    <a:pt x="17858" y="3442"/>
                    <a:pt x="16431" y="2208"/>
                  </a:cubicBezTo>
                  <a:cubicBezTo>
                    <a:pt x="15005" y="973"/>
                    <a:pt x="13782" y="-261"/>
                    <a:pt x="11541" y="48"/>
                  </a:cubicBezTo>
                  <a:cubicBezTo>
                    <a:pt x="9299" y="356"/>
                    <a:pt x="6039" y="2208"/>
                    <a:pt x="3593" y="4522"/>
                  </a:cubicBezTo>
                  <a:cubicBezTo>
                    <a:pt x="1148" y="6836"/>
                    <a:pt x="-482" y="9613"/>
                    <a:pt x="129" y="12545"/>
                  </a:cubicBezTo>
                  <a:cubicBezTo>
                    <a:pt x="741" y="15476"/>
                    <a:pt x="3593" y="18562"/>
                    <a:pt x="6243" y="19950"/>
                  </a:cubicBezTo>
                  <a:cubicBezTo>
                    <a:pt x="8892" y="21339"/>
                    <a:pt x="11337" y="21030"/>
                    <a:pt x="13782" y="20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325531" y="388863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596137" y="3658364"/>
              <a:ext cx="123095" cy="32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32" fill="norm" stroke="1" extrusionOk="0">
                  <a:moveTo>
                    <a:pt x="5915" y="10840"/>
                  </a:moveTo>
                  <a:cubicBezTo>
                    <a:pt x="4450" y="11253"/>
                    <a:pt x="2986" y="11665"/>
                    <a:pt x="2254" y="13110"/>
                  </a:cubicBezTo>
                  <a:cubicBezTo>
                    <a:pt x="1522" y="14555"/>
                    <a:pt x="1522" y="17031"/>
                    <a:pt x="1338" y="18682"/>
                  </a:cubicBezTo>
                  <a:cubicBezTo>
                    <a:pt x="1155" y="20333"/>
                    <a:pt x="789" y="21158"/>
                    <a:pt x="423" y="21227"/>
                  </a:cubicBezTo>
                  <a:cubicBezTo>
                    <a:pt x="57" y="21296"/>
                    <a:pt x="-309" y="20608"/>
                    <a:pt x="423" y="17788"/>
                  </a:cubicBezTo>
                  <a:cubicBezTo>
                    <a:pt x="1155" y="14967"/>
                    <a:pt x="2986" y="10014"/>
                    <a:pt x="5183" y="6781"/>
                  </a:cubicBezTo>
                  <a:cubicBezTo>
                    <a:pt x="7379" y="3548"/>
                    <a:pt x="9942" y="2035"/>
                    <a:pt x="12138" y="1072"/>
                  </a:cubicBezTo>
                  <a:cubicBezTo>
                    <a:pt x="14335" y="109"/>
                    <a:pt x="16166" y="-304"/>
                    <a:pt x="17813" y="246"/>
                  </a:cubicBezTo>
                  <a:cubicBezTo>
                    <a:pt x="19460" y="797"/>
                    <a:pt x="20925" y="2310"/>
                    <a:pt x="20193" y="4236"/>
                  </a:cubicBezTo>
                  <a:cubicBezTo>
                    <a:pt x="19460" y="6162"/>
                    <a:pt x="16532" y="8501"/>
                    <a:pt x="14335" y="9877"/>
                  </a:cubicBezTo>
                  <a:cubicBezTo>
                    <a:pt x="12138" y="11253"/>
                    <a:pt x="10674" y="11665"/>
                    <a:pt x="8844" y="11803"/>
                  </a:cubicBezTo>
                  <a:cubicBezTo>
                    <a:pt x="7013" y="11941"/>
                    <a:pt x="4816" y="11803"/>
                    <a:pt x="4633" y="11941"/>
                  </a:cubicBezTo>
                  <a:cubicBezTo>
                    <a:pt x="4450" y="12078"/>
                    <a:pt x="6281" y="12491"/>
                    <a:pt x="8477" y="13385"/>
                  </a:cubicBezTo>
                  <a:cubicBezTo>
                    <a:pt x="10674" y="14279"/>
                    <a:pt x="13237" y="15655"/>
                    <a:pt x="15433" y="16481"/>
                  </a:cubicBezTo>
                  <a:cubicBezTo>
                    <a:pt x="17630" y="17306"/>
                    <a:pt x="19460" y="17581"/>
                    <a:pt x="21291" y="17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770589" y="3742589"/>
              <a:ext cx="132793" cy="19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23" fill="norm" stroke="1" extrusionOk="0">
                  <a:moveTo>
                    <a:pt x="7110" y="4226"/>
                  </a:moveTo>
                  <a:cubicBezTo>
                    <a:pt x="4710" y="6339"/>
                    <a:pt x="2310" y="8452"/>
                    <a:pt x="1110" y="10800"/>
                  </a:cubicBezTo>
                  <a:cubicBezTo>
                    <a:pt x="-90" y="13148"/>
                    <a:pt x="-90" y="15730"/>
                    <a:pt x="81" y="17609"/>
                  </a:cubicBezTo>
                  <a:cubicBezTo>
                    <a:pt x="253" y="19487"/>
                    <a:pt x="596" y="20661"/>
                    <a:pt x="1624" y="21130"/>
                  </a:cubicBezTo>
                  <a:cubicBezTo>
                    <a:pt x="2653" y="21600"/>
                    <a:pt x="4367" y="21365"/>
                    <a:pt x="7110" y="18665"/>
                  </a:cubicBezTo>
                  <a:cubicBezTo>
                    <a:pt x="9853" y="15965"/>
                    <a:pt x="13624" y="10800"/>
                    <a:pt x="16196" y="7278"/>
                  </a:cubicBezTo>
                  <a:cubicBezTo>
                    <a:pt x="18767" y="3757"/>
                    <a:pt x="20139" y="1878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839881" y="3964839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91901" y="4430506"/>
              <a:ext cx="535754" cy="35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54" fill="norm" stroke="1" extrusionOk="0">
                  <a:moveTo>
                    <a:pt x="3617" y="1811"/>
                  </a:moveTo>
                  <a:cubicBezTo>
                    <a:pt x="3702" y="905"/>
                    <a:pt x="3787" y="0"/>
                    <a:pt x="3872" y="0"/>
                  </a:cubicBezTo>
                  <a:cubicBezTo>
                    <a:pt x="3957" y="0"/>
                    <a:pt x="4042" y="905"/>
                    <a:pt x="4169" y="3686"/>
                  </a:cubicBezTo>
                  <a:cubicBezTo>
                    <a:pt x="4297" y="6467"/>
                    <a:pt x="4467" y="11123"/>
                    <a:pt x="4807" y="14292"/>
                  </a:cubicBezTo>
                  <a:cubicBezTo>
                    <a:pt x="5147" y="17461"/>
                    <a:pt x="5658" y="19143"/>
                    <a:pt x="6125" y="20177"/>
                  </a:cubicBezTo>
                  <a:cubicBezTo>
                    <a:pt x="6593" y="21212"/>
                    <a:pt x="7018" y="21600"/>
                    <a:pt x="7273" y="21406"/>
                  </a:cubicBezTo>
                  <a:cubicBezTo>
                    <a:pt x="7529" y="21212"/>
                    <a:pt x="7614" y="20436"/>
                    <a:pt x="7018" y="18625"/>
                  </a:cubicBezTo>
                  <a:cubicBezTo>
                    <a:pt x="6423" y="16814"/>
                    <a:pt x="5147" y="13969"/>
                    <a:pt x="3999" y="12093"/>
                  </a:cubicBezTo>
                  <a:cubicBezTo>
                    <a:pt x="2851" y="10218"/>
                    <a:pt x="1831" y="9313"/>
                    <a:pt x="1108" y="8925"/>
                  </a:cubicBezTo>
                  <a:cubicBezTo>
                    <a:pt x="385" y="8537"/>
                    <a:pt x="-40" y="8666"/>
                    <a:pt x="3" y="8795"/>
                  </a:cubicBezTo>
                  <a:cubicBezTo>
                    <a:pt x="45" y="8925"/>
                    <a:pt x="555" y="9054"/>
                    <a:pt x="1831" y="8278"/>
                  </a:cubicBezTo>
                  <a:cubicBezTo>
                    <a:pt x="3106" y="7502"/>
                    <a:pt x="5147" y="5820"/>
                    <a:pt x="6380" y="4656"/>
                  </a:cubicBezTo>
                  <a:cubicBezTo>
                    <a:pt x="7614" y="3492"/>
                    <a:pt x="8039" y="2846"/>
                    <a:pt x="8549" y="2199"/>
                  </a:cubicBezTo>
                  <a:cubicBezTo>
                    <a:pt x="9059" y="1552"/>
                    <a:pt x="9654" y="905"/>
                    <a:pt x="9952" y="1035"/>
                  </a:cubicBezTo>
                  <a:cubicBezTo>
                    <a:pt x="10250" y="1164"/>
                    <a:pt x="10250" y="2069"/>
                    <a:pt x="10250" y="4656"/>
                  </a:cubicBezTo>
                  <a:cubicBezTo>
                    <a:pt x="10250" y="7243"/>
                    <a:pt x="10250" y="11511"/>
                    <a:pt x="10122" y="13969"/>
                  </a:cubicBezTo>
                  <a:cubicBezTo>
                    <a:pt x="9995" y="16426"/>
                    <a:pt x="9740" y="17073"/>
                    <a:pt x="9612" y="17008"/>
                  </a:cubicBezTo>
                  <a:cubicBezTo>
                    <a:pt x="9484" y="16944"/>
                    <a:pt x="9484" y="16168"/>
                    <a:pt x="9612" y="15068"/>
                  </a:cubicBezTo>
                  <a:cubicBezTo>
                    <a:pt x="9740" y="13969"/>
                    <a:pt x="9995" y="12546"/>
                    <a:pt x="10292" y="11641"/>
                  </a:cubicBezTo>
                  <a:cubicBezTo>
                    <a:pt x="10590" y="10735"/>
                    <a:pt x="10930" y="10347"/>
                    <a:pt x="11228" y="10541"/>
                  </a:cubicBezTo>
                  <a:cubicBezTo>
                    <a:pt x="11525" y="10735"/>
                    <a:pt x="11780" y="11511"/>
                    <a:pt x="12121" y="12675"/>
                  </a:cubicBezTo>
                  <a:cubicBezTo>
                    <a:pt x="12461" y="13840"/>
                    <a:pt x="12886" y="15392"/>
                    <a:pt x="13269" y="16362"/>
                  </a:cubicBezTo>
                  <a:cubicBezTo>
                    <a:pt x="13651" y="17332"/>
                    <a:pt x="13991" y="17720"/>
                    <a:pt x="14289" y="17655"/>
                  </a:cubicBezTo>
                  <a:cubicBezTo>
                    <a:pt x="14587" y="17590"/>
                    <a:pt x="14842" y="17073"/>
                    <a:pt x="15054" y="15780"/>
                  </a:cubicBezTo>
                  <a:cubicBezTo>
                    <a:pt x="15267" y="14486"/>
                    <a:pt x="15437" y="12417"/>
                    <a:pt x="15480" y="11059"/>
                  </a:cubicBezTo>
                  <a:cubicBezTo>
                    <a:pt x="15522" y="9701"/>
                    <a:pt x="15437" y="9054"/>
                    <a:pt x="15225" y="9054"/>
                  </a:cubicBezTo>
                  <a:cubicBezTo>
                    <a:pt x="15012" y="9054"/>
                    <a:pt x="14672" y="9701"/>
                    <a:pt x="14502" y="10865"/>
                  </a:cubicBezTo>
                  <a:cubicBezTo>
                    <a:pt x="14332" y="12029"/>
                    <a:pt x="14332" y="13710"/>
                    <a:pt x="14459" y="14874"/>
                  </a:cubicBezTo>
                  <a:cubicBezTo>
                    <a:pt x="14587" y="16038"/>
                    <a:pt x="14842" y="16685"/>
                    <a:pt x="15182" y="17008"/>
                  </a:cubicBezTo>
                  <a:cubicBezTo>
                    <a:pt x="15522" y="17332"/>
                    <a:pt x="15947" y="17332"/>
                    <a:pt x="16288" y="17073"/>
                  </a:cubicBezTo>
                  <a:cubicBezTo>
                    <a:pt x="16628" y="16814"/>
                    <a:pt x="16883" y="16297"/>
                    <a:pt x="17180" y="15521"/>
                  </a:cubicBezTo>
                  <a:cubicBezTo>
                    <a:pt x="17478" y="14745"/>
                    <a:pt x="17818" y="13710"/>
                    <a:pt x="17946" y="13516"/>
                  </a:cubicBezTo>
                  <a:cubicBezTo>
                    <a:pt x="18073" y="13322"/>
                    <a:pt x="17988" y="13969"/>
                    <a:pt x="17903" y="14616"/>
                  </a:cubicBezTo>
                  <a:cubicBezTo>
                    <a:pt x="17818" y="15262"/>
                    <a:pt x="17733" y="15909"/>
                    <a:pt x="17691" y="15909"/>
                  </a:cubicBezTo>
                  <a:cubicBezTo>
                    <a:pt x="17648" y="15909"/>
                    <a:pt x="17648" y="15262"/>
                    <a:pt x="17733" y="14228"/>
                  </a:cubicBezTo>
                  <a:cubicBezTo>
                    <a:pt x="17818" y="13193"/>
                    <a:pt x="17988" y="11770"/>
                    <a:pt x="18329" y="10541"/>
                  </a:cubicBezTo>
                  <a:cubicBezTo>
                    <a:pt x="18669" y="9313"/>
                    <a:pt x="19179" y="8278"/>
                    <a:pt x="19647" y="7825"/>
                  </a:cubicBezTo>
                  <a:cubicBezTo>
                    <a:pt x="20114" y="7372"/>
                    <a:pt x="20540" y="7502"/>
                    <a:pt x="20880" y="8472"/>
                  </a:cubicBezTo>
                  <a:cubicBezTo>
                    <a:pt x="21220" y="9442"/>
                    <a:pt x="21475" y="11253"/>
                    <a:pt x="21517" y="12805"/>
                  </a:cubicBezTo>
                  <a:cubicBezTo>
                    <a:pt x="21560" y="14357"/>
                    <a:pt x="21390" y="15650"/>
                    <a:pt x="21220" y="16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08981" y="453633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928031" y="4688739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724831" y="5328213"/>
              <a:ext cx="151556" cy="54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907" fill="norm" stroke="1" extrusionOk="0">
                  <a:moveTo>
                    <a:pt x="2627" y="3754"/>
                  </a:moveTo>
                  <a:cubicBezTo>
                    <a:pt x="2335" y="5964"/>
                    <a:pt x="2043" y="8173"/>
                    <a:pt x="2043" y="10995"/>
                  </a:cubicBezTo>
                  <a:cubicBezTo>
                    <a:pt x="2043" y="13818"/>
                    <a:pt x="2335" y="17254"/>
                    <a:pt x="2481" y="19177"/>
                  </a:cubicBezTo>
                  <a:cubicBezTo>
                    <a:pt x="2627" y="21100"/>
                    <a:pt x="2627" y="21509"/>
                    <a:pt x="2627" y="19954"/>
                  </a:cubicBezTo>
                  <a:cubicBezTo>
                    <a:pt x="2627" y="18400"/>
                    <a:pt x="2627" y="14882"/>
                    <a:pt x="2919" y="11936"/>
                  </a:cubicBezTo>
                  <a:cubicBezTo>
                    <a:pt x="3211" y="8991"/>
                    <a:pt x="3795" y="6618"/>
                    <a:pt x="4378" y="4900"/>
                  </a:cubicBezTo>
                  <a:cubicBezTo>
                    <a:pt x="4962" y="3182"/>
                    <a:pt x="5546" y="2118"/>
                    <a:pt x="6130" y="1382"/>
                  </a:cubicBezTo>
                  <a:cubicBezTo>
                    <a:pt x="6714" y="645"/>
                    <a:pt x="7297" y="236"/>
                    <a:pt x="8319" y="73"/>
                  </a:cubicBezTo>
                  <a:cubicBezTo>
                    <a:pt x="9341" y="-91"/>
                    <a:pt x="10800" y="-9"/>
                    <a:pt x="12989" y="645"/>
                  </a:cubicBezTo>
                  <a:cubicBezTo>
                    <a:pt x="15178" y="1300"/>
                    <a:pt x="18097" y="2527"/>
                    <a:pt x="19703" y="3632"/>
                  </a:cubicBezTo>
                  <a:cubicBezTo>
                    <a:pt x="21308" y="4736"/>
                    <a:pt x="21600" y="5718"/>
                    <a:pt x="18681" y="6618"/>
                  </a:cubicBezTo>
                  <a:cubicBezTo>
                    <a:pt x="15762" y="7518"/>
                    <a:pt x="9632" y="8336"/>
                    <a:pt x="5984" y="8623"/>
                  </a:cubicBezTo>
                  <a:cubicBezTo>
                    <a:pt x="2335" y="8909"/>
                    <a:pt x="1168" y="8664"/>
                    <a:pt x="0" y="8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89931" y="5590439"/>
              <a:ext cx="120651" cy="25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658"/>
                  </a:moveTo>
                  <a:cubicBezTo>
                    <a:pt x="4547" y="7490"/>
                    <a:pt x="9095" y="11323"/>
                    <a:pt x="10611" y="14197"/>
                  </a:cubicBezTo>
                  <a:cubicBezTo>
                    <a:pt x="12126" y="17071"/>
                    <a:pt x="10611" y="18987"/>
                    <a:pt x="8905" y="20119"/>
                  </a:cubicBezTo>
                  <a:cubicBezTo>
                    <a:pt x="7200" y="21252"/>
                    <a:pt x="5305" y="21600"/>
                    <a:pt x="3979" y="21252"/>
                  </a:cubicBezTo>
                  <a:cubicBezTo>
                    <a:pt x="2653" y="20903"/>
                    <a:pt x="1895" y="19858"/>
                    <a:pt x="3221" y="16723"/>
                  </a:cubicBezTo>
                  <a:cubicBezTo>
                    <a:pt x="4547" y="13587"/>
                    <a:pt x="7958" y="8361"/>
                    <a:pt x="11368" y="5226"/>
                  </a:cubicBezTo>
                  <a:cubicBezTo>
                    <a:pt x="14779" y="2090"/>
                    <a:pt x="18189" y="10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206907" y="5465393"/>
              <a:ext cx="108475" cy="36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85" fill="norm" stroke="1" extrusionOk="0">
                  <a:moveTo>
                    <a:pt x="21288" y="1747"/>
                  </a:moveTo>
                  <a:cubicBezTo>
                    <a:pt x="20457" y="1126"/>
                    <a:pt x="19626" y="506"/>
                    <a:pt x="18173" y="195"/>
                  </a:cubicBezTo>
                  <a:cubicBezTo>
                    <a:pt x="16719" y="-115"/>
                    <a:pt x="14642" y="-115"/>
                    <a:pt x="12150" y="630"/>
                  </a:cubicBezTo>
                  <a:cubicBezTo>
                    <a:pt x="9657" y="1375"/>
                    <a:pt x="6750" y="2864"/>
                    <a:pt x="4465" y="5595"/>
                  </a:cubicBezTo>
                  <a:cubicBezTo>
                    <a:pt x="2180" y="8326"/>
                    <a:pt x="519" y="12299"/>
                    <a:pt x="103" y="15092"/>
                  </a:cubicBezTo>
                  <a:cubicBezTo>
                    <a:pt x="-312" y="17885"/>
                    <a:pt x="519" y="19499"/>
                    <a:pt x="2803" y="20368"/>
                  </a:cubicBezTo>
                  <a:cubicBezTo>
                    <a:pt x="5088" y="21237"/>
                    <a:pt x="8826" y="21361"/>
                    <a:pt x="12565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359307" y="5511012"/>
              <a:ext cx="95775" cy="28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25" fill="norm" stroke="1" extrusionOk="0">
                  <a:moveTo>
                    <a:pt x="14204" y="713"/>
                  </a:moveTo>
                  <a:cubicBezTo>
                    <a:pt x="9977" y="3867"/>
                    <a:pt x="5751" y="7020"/>
                    <a:pt x="3169" y="10961"/>
                  </a:cubicBezTo>
                  <a:cubicBezTo>
                    <a:pt x="586" y="14903"/>
                    <a:pt x="-353" y="19633"/>
                    <a:pt x="117" y="20185"/>
                  </a:cubicBezTo>
                  <a:cubicBezTo>
                    <a:pt x="586" y="20737"/>
                    <a:pt x="2464" y="17110"/>
                    <a:pt x="5047" y="13484"/>
                  </a:cubicBezTo>
                  <a:cubicBezTo>
                    <a:pt x="7630" y="9858"/>
                    <a:pt x="10917" y="6232"/>
                    <a:pt x="13264" y="3788"/>
                  </a:cubicBezTo>
                  <a:cubicBezTo>
                    <a:pt x="15612" y="1344"/>
                    <a:pt x="17021" y="83"/>
                    <a:pt x="17725" y="4"/>
                  </a:cubicBezTo>
                  <a:cubicBezTo>
                    <a:pt x="18430" y="-75"/>
                    <a:pt x="18430" y="1029"/>
                    <a:pt x="18430" y="4340"/>
                  </a:cubicBezTo>
                  <a:cubicBezTo>
                    <a:pt x="18430" y="7651"/>
                    <a:pt x="18430" y="13169"/>
                    <a:pt x="18899" y="16401"/>
                  </a:cubicBezTo>
                  <a:cubicBezTo>
                    <a:pt x="19369" y="19633"/>
                    <a:pt x="20308" y="20579"/>
                    <a:pt x="21247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369303" y="5641239"/>
              <a:ext cx="13657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491" y="21600"/>
                  </a:moveTo>
                  <a:cubicBezTo>
                    <a:pt x="2833" y="19440"/>
                    <a:pt x="174" y="17280"/>
                    <a:pt x="8" y="15480"/>
                  </a:cubicBezTo>
                  <a:cubicBezTo>
                    <a:pt x="-158" y="13680"/>
                    <a:pt x="2168" y="12240"/>
                    <a:pt x="6156" y="9720"/>
                  </a:cubicBezTo>
                  <a:cubicBezTo>
                    <a:pt x="10144" y="7200"/>
                    <a:pt x="15793" y="3600"/>
                    <a:pt x="214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537631" y="5495189"/>
              <a:ext cx="616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2090" y="0"/>
                  </a:moveTo>
                  <a:cubicBezTo>
                    <a:pt x="9058" y="2356"/>
                    <a:pt x="16026" y="4713"/>
                    <a:pt x="18813" y="7658"/>
                  </a:cubicBezTo>
                  <a:cubicBezTo>
                    <a:pt x="21600" y="10604"/>
                    <a:pt x="20206" y="14138"/>
                    <a:pt x="16374" y="16560"/>
                  </a:cubicBezTo>
                  <a:cubicBezTo>
                    <a:pt x="12542" y="18982"/>
                    <a:pt x="6271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988481" y="5634889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994831" y="575553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500715" y="5471491"/>
              <a:ext cx="345017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18817" y="604"/>
                  </a:moveTo>
                  <a:cubicBezTo>
                    <a:pt x="19347" y="255"/>
                    <a:pt x="19877" y="-93"/>
                    <a:pt x="19811" y="23"/>
                  </a:cubicBezTo>
                  <a:cubicBezTo>
                    <a:pt x="19745" y="139"/>
                    <a:pt x="19082" y="720"/>
                    <a:pt x="17094" y="1881"/>
                  </a:cubicBezTo>
                  <a:cubicBezTo>
                    <a:pt x="15107" y="3042"/>
                    <a:pt x="11794" y="4784"/>
                    <a:pt x="9872" y="5830"/>
                  </a:cubicBezTo>
                  <a:cubicBezTo>
                    <a:pt x="7951" y="6875"/>
                    <a:pt x="7421" y="7223"/>
                    <a:pt x="6692" y="7746"/>
                  </a:cubicBezTo>
                  <a:cubicBezTo>
                    <a:pt x="5963" y="8268"/>
                    <a:pt x="5036" y="8965"/>
                    <a:pt x="4969" y="9372"/>
                  </a:cubicBezTo>
                  <a:cubicBezTo>
                    <a:pt x="4903" y="9778"/>
                    <a:pt x="5698" y="9894"/>
                    <a:pt x="7156" y="9952"/>
                  </a:cubicBezTo>
                  <a:cubicBezTo>
                    <a:pt x="8613" y="10010"/>
                    <a:pt x="10734" y="10010"/>
                    <a:pt x="12191" y="10126"/>
                  </a:cubicBezTo>
                  <a:cubicBezTo>
                    <a:pt x="13649" y="10242"/>
                    <a:pt x="14444" y="10475"/>
                    <a:pt x="14709" y="10881"/>
                  </a:cubicBezTo>
                  <a:cubicBezTo>
                    <a:pt x="14974" y="11288"/>
                    <a:pt x="14709" y="11868"/>
                    <a:pt x="12788" y="12972"/>
                  </a:cubicBezTo>
                  <a:cubicBezTo>
                    <a:pt x="10866" y="14075"/>
                    <a:pt x="7288" y="15701"/>
                    <a:pt x="5102" y="16688"/>
                  </a:cubicBezTo>
                  <a:cubicBezTo>
                    <a:pt x="2915" y="17675"/>
                    <a:pt x="2120" y="18023"/>
                    <a:pt x="1391" y="18430"/>
                  </a:cubicBezTo>
                  <a:cubicBezTo>
                    <a:pt x="663" y="18836"/>
                    <a:pt x="0" y="19301"/>
                    <a:pt x="0" y="19649"/>
                  </a:cubicBezTo>
                  <a:cubicBezTo>
                    <a:pt x="0" y="19997"/>
                    <a:pt x="663" y="20230"/>
                    <a:pt x="2915" y="20288"/>
                  </a:cubicBezTo>
                  <a:cubicBezTo>
                    <a:pt x="5168" y="20346"/>
                    <a:pt x="9011" y="20230"/>
                    <a:pt x="12390" y="20404"/>
                  </a:cubicBezTo>
                  <a:cubicBezTo>
                    <a:pt x="15769" y="20578"/>
                    <a:pt x="18685" y="21042"/>
                    <a:pt x="2160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375831" y="6011272"/>
              <a:ext cx="190501" cy="18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243"/>
                  </a:moveTo>
                  <a:cubicBezTo>
                    <a:pt x="960" y="523"/>
                    <a:pt x="1920" y="-197"/>
                    <a:pt x="3720" y="163"/>
                  </a:cubicBezTo>
                  <a:cubicBezTo>
                    <a:pt x="5520" y="523"/>
                    <a:pt x="8160" y="1963"/>
                    <a:pt x="9240" y="4603"/>
                  </a:cubicBezTo>
                  <a:cubicBezTo>
                    <a:pt x="10320" y="7243"/>
                    <a:pt x="9840" y="11083"/>
                    <a:pt x="9240" y="13603"/>
                  </a:cubicBezTo>
                  <a:cubicBezTo>
                    <a:pt x="8640" y="16123"/>
                    <a:pt x="7920" y="17323"/>
                    <a:pt x="6600" y="18523"/>
                  </a:cubicBezTo>
                  <a:cubicBezTo>
                    <a:pt x="5280" y="19723"/>
                    <a:pt x="3360" y="20923"/>
                    <a:pt x="2400" y="20923"/>
                  </a:cubicBezTo>
                  <a:cubicBezTo>
                    <a:pt x="1440" y="20923"/>
                    <a:pt x="1440" y="19723"/>
                    <a:pt x="2160" y="18163"/>
                  </a:cubicBezTo>
                  <a:cubicBezTo>
                    <a:pt x="2880" y="16603"/>
                    <a:pt x="4320" y="14683"/>
                    <a:pt x="6480" y="12403"/>
                  </a:cubicBezTo>
                  <a:cubicBezTo>
                    <a:pt x="8640" y="10123"/>
                    <a:pt x="11520" y="7483"/>
                    <a:pt x="13440" y="5803"/>
                  </a:cubicBezTo>
                  <a:cubicBezTo>
                    <a:pt x="15360" y="4123"/>
                    <a:pt x="16320" y="3403"/>
                    <a:pt x="16920" y="2443"/>
                  </a:cubicBezTo>
                  <a:cubicBezTo>
                    <a:pt x="17520" y="1483"/>
                    <a:pt x="17760" y="283"/>
                    <a:pt x="17280" y="43"/>
                  </a:cubicBezTo>
                  <a:cubicBezTo>
                    <a:pt x="16800" y="-197"/>
                    <a:pt x="15600" y="523"/>
                    <a:pt x="14280" y="3043"/>
                  </a:cubicBezTo>
                  <a:cubicBezTo>
                    <a:pt x="12960" y="5563"/>
                    <a:pt x="11520" y="9883"/>
                    <a:pt x="10680" y="12883"/>
                  </a:cubicBezTo>
                  <a:cubicBezTo>
                    <a:pt x="9840" y="15883"/>
                    <a:pt x="9600" y="17563"/>
                    <a:pt x="9840" y="18883"/>
                  </a:cubicBezTo>
                  <a:cubicBezTo>
                    <a:pt x="10080" y="20203"/>
                    <a:pt x="10800" y="21163"/>
                    <a:pt x="12840" y="21283"/>
                  </a:cubicBezTo>
                  <a:cubicBezTo>
                    <a:pt x="14880" y="21403"/>
                    <a:pt x="18240" y="20683"/>
                    <a:pt x="21600" y="19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629328" y="6045834"/>
              <a:ext cx="152904" cy="14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40" fill="norm" stroke="1" extrusionOk="0">
                  <a:moveTo>
                    <a:pt x="16936" y="253"/>
                  </a:moveTo>
                  <a:cubicBezTo>
                    <a:pt x="15456" y="-43"/>
                    <a:pt x="13977" y="-339"/>
                    <a:pt x="11610" y="993"/>
                  </a:cubicBezTo>
                  <a:cubicBezTo>
                    <a:pt x="9242" y="2324"/>
                    <a:pt x="5988" y="5283"/>
                    <a:pt x="3769" y="8094"/>
                  </a:cubicBezTo>
                  <a:cubicBezTo>
                    <a:pt x="1549" y="10905"/>
                    <a:pt x="366" y="13568"/>
                    <a:pt x="70" y="15639"/>
                  </a:cubicBezTo>
                  <a:cubicBezTo>
                    <a:pt x="-226" y="17710"/>
                    <a:pt x="366" y="19190"/>
                    <a:pt x="2733" y="20077"/>
                  </a:cubicBezTo>
                  <a:cubicBezTo>
                    <a:pt x="5100" y="20965"/>
                    <a:pt x="9242" y="21261"/>
                    <a:pt x="12645" y="20521"/>
                  </a:cubicBezTo>
                  <a:cubicBezTo>
                    <a:pt x="16048" y="19782"/>
                    <a:pt x="18711" y="18006"/>
                    <a:pt x="21374" y="16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661581" y="6111139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807631" y="5959465"/>
              <a:ext cx="317501" cy="29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9850"/>
                  </a:moveTo>
                  <a:cubicBezTo>
                    <a:pt x="2880" y="20004"/>
                    <a:pt x="5760" y="20158"/>
                    <a:pt x="7560" y="20158"/>
                  </a:cubicBezTo>
                  <a:cubicBezTo>
                    <a:pt x="9360" y="20158"/>
                    <a:pt x="10080" y="20004"/>
                    <a:pt x="10368" y="19541"/>
                  </a:cubicBezTo>
                  <a:cubicBezTo>
                    <a:pt x="10656" y="19078"/>
                    <a:pt x="10512" y="18307"/>
                    <a:pt x="10152" y="16070"/>
                  </a:cubicBezTo>
                  <a:cubicBezTo>
                    <a:pt x="9792" y="13833"/>
                    <a:pt x="9216" y="10130"/>
                    <a:pt x="8928" y="7507"/>
                  </a:cubicBezTo>
                  <a:cubicBezTo>
                    <a:pt x="8640" y="4884"/>
                    <a:pt x="8640" y="3341"/>
                    <a:pt x="8856" y="2261"/>
                  </a:cubicBezTo>
                  <a:cubicBezTo>
                    <a:pt x="9072" y="1181"/>
                    <a:pt x="9504" y="564"/>
                    <a:pt x="10080" y="256"/>
                  </a:cubicBezTo>
                  <a:cubicBezTo>
                    <a:pt x="10656" y="-53"/>
                    <a:pt x="11376" y="-53"/>
                    <a:pt x="12528" y="101"/>
                  </a:cubicBezTo>
                  <a:cubicBezTo>
                    <a:pt x="13680" y="256"/>
                    <a:pt x="15264" y="564"/>
                    <a:pt x="16344" y="1798"/>
                  </a:cubicBezTo>
                  <a:cubicBezTo>
                    <a:pt x="17424" y="3033"/>
                    <a:pt x="18000" y="5193"/>
                    <a:pt x="17712" y="7430"/>
                  </a:cubicBezTo>
                  <a:cubicBezTo>
                    <a:pt x="17424" y="9667"/>
                    <a:pt x="16272" y="11981"/>
                    <a:pt x="15408" y="13910"/>
                  </a:cubicBezTo>
                  <a:cubicBezTo>
                    <a:pt x="14544" y="15838"/>
                    <a:pt x="13968" y="17381"/>
                    <a:pt x="13896" y="18538"/>
                  </a:cubicBezTo>
                  <a:cubicBezTo>
                    <a:pt x="13824" y="19696"/>
                    <a:pt x="14256" y="20467"/>
                    <a:pt x="15336" y="20930"/>
                  </a:cubicBezTo>
                  <a:cubicBezTo>
                    <a:pt x="16416" y="21393"/>
                    <a:pt x="18144" y="21547"/>
                    <a:pt x="19296" y="21393"/>
                  </a:cubicBezTo>
                  <a:cubicBezTo>
                    <a:pt x="20448" y="21238"/>
                    <a:pt x="21024" y="20776"/>
                    <a:pt x="21600" y="20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163231" y="6200039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131481" y="6193689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54"/>
                    <a:pt x="12960" y="8308"/>
                    <a:pt x="9360" y="11908"/>
                  </a:cubicBezTo>
                  <a:cubicBezTo>
                    <a:pt x="5760" y="15508"/>
                    <a:pt x="2880" y="185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194981" y="5408857"/>
              <a:ext cx="117715" cy="45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32" fill="norm" stroke="1" extrusionOk="0">
                  <a:moveTo>
                    <a:pt x="2274" y="8092"/>
                  </a:moveTo>
                  <a:cubicBezTo>
                    <a:pt x="1895" y="11513"/>
                    <a:pt x="1516" y="14933"/>
                    <a:pt x="1326" y="16986"/>
                  </a:cubicBezTo>
                  <a:cubicBezTo>
                    <a:pt x="1137" y="19038"/>
                    <a:pt x="1137" y="19722"/>
                    <a:pt x="947" y="20309"/>
                  </a:cubicBezTo>
                  <a:cubicBezTo>
                    <a:pt x="758" y="20895"/>
                    <a:pt x="379" y="21384"/>
                    <a:pt x="189" y="21189"/>
                  </a:cubicBezTo>
                  <a:cubicBezTo>
                    <a:pt x="0" y="20993"/>
                    <a:pt x="0" y="20113"/>
                    <a:pt x="0" y="17768"/>
                  </a:cubicBezTo>
                  <a:cubicBezTo>
                    <a:pt x="0" y="15422"/>
                    <a:pt x="0" y="11610"/>
                    <a:pt x="189" y="8727"/>
                  </a:cubicBezTo>
                  <a:cubicBezTo>
                    <a:pt x="379" y="5844"/>
                    <a:pt x="758" y="3889"/>
                    <a:pt x="1137" y="2618"/>
                  </a:cubicBezTo>
                  <a:cubicBezTo>
                    <a:pt x="1516" y="1348"/>
                    <a:pt x="1895" y="761"/>
                    <a:pt x="3032" y="370"/>
                  </a:cubicBezTo>
                  <a:cubicBezTo>
                    <a:pt x="4168" y="-21"/>
                    <a:pt x="6063" y="-216"/>
                    <a:pt x="8905" y="370"/>
                  </a:cubicBezTo>
                  <a:cubicBezTo>
                    <a:pt x="11747" y="957"/>
                    <a:pt x="15537" y="2325"/>
                    <a:pt x="18000" y="3694"/>
                  </a:cubicBezTo>
                  <a:cubicBezTo>
                    <a:pt x="20463" y="5062"/>
                    <a:pt x="21600" y="6430"/>
                    <a:pt x="20842" y="7554"/>
                  </a:cubicBezTo>
                  <a:cubicBezTo>
                    <a:pt x="20084" y="8678"/>
                    <a:pt x="17432" y="9558"/>
                    <a:pt x="14021" y="9900"/>
                  </a:cubicBezTo>
                  <a:cubicBezTo>
                    <a:pt x="10611" y="10242"/>
                    <a:pt x="6442" y="10046"/>
                    <a:pt x="2274" y="9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315631" y="5584089"/>
              <a:ext cx="165101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100"/>
                  </a:moveTo>
                  <a:cubicBezTo>
                    <a:pt x="1385" y="7875"/>
                    <a:pt x="2769" y="7650"/>
                    <a:pt x="4431" y="8662"/>
                  </a:cubicBezTo>
                  <a:cubicBezTo>
                    <a:pt x="6092" y="9675"/>
                    <a:pt x="8031" y="11925"/>
                    <a:pt x="9000" y="13950"/>
                  </a:cubicBezTo>
                  <a:cubicBezTo>
                    <a:pt x="9969" y="15975"/>
                    <a:pt x="9969" y="17775"/>
                    <a:pt x="9554" y="19125"/>
                  </a:cubicBezTo>
                  <a:cubicBezTo>
                    <a:pt x="9138" y="20475"/>
                    <a:pt x="8308" y="21375"/>
                    <a:pt x="7338" y="21488"/>
                  </a:cubicBezTo>
                  <a:cubicBezTo>
                    <a:pt x="6369" y="21600"/>
                    <a:pt x="5262" y="20925"/>
                    <a:pt x="4846" y="19012"/>
                  </a:cubicBezTo>
                  <a:cubicBezTo>
                    <a:pt x="4431" y="17100"/>
                    <a:pt x="4708" y="13950"/>
                    <a:pt x="6923" y="10687"/>
                  </a:cubicBezTo>
                  <a:cubicBezTo>
                    <a:pt x="9138" y="7425"/>
                    <a:pt x="13292" y="4050"/>
                    <a:pt x="16062" y="2250"/>
                  </a:cubicBezTo>
                  <a:cubicBezTo>
                    <a:pt x="18831" y="450"/>
                    <a:pt x="20215" y="2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559023" y="5503193"/>
              <a:ext cx="131259" cy="31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43" fill="norm" stroke="1" extrusionOk="0">
                  <a:moveTo>
                    <a:pt x="21261" y="315"/>
                  </a:moveTo>
                  <a:cubicBezTo>
                    <a:pt x="19204" y="31"/>
                    <a:pt x="17147" y="-253"/>
                    <a:pt x="14747" y="386"/>
                  </a:cubicBezTo>
                  <a:cubicBezTo>
                    <a:pt x="12347" y="1026"/>
                    <a:pt x="9604" y="2589"/>
                    <a:pt x="7032" y="5218"/>
                  </a:cubicBezTo>
                  <a:cubicBezTo>
                    <a:pt x="4461" y="7847"/>
                    <a:pt x="2061" y="11542"/>
                    <a:pt x="861" y="14171"/>
                  </a:cubicBezTo>
                  <a:cubicBezTo>
                    <a:pt x="-339" y="16800"/>
                    <a:pt x="-339" y="18363"/>
                    <a:pt x="1204" y="19429"/>
                  </a:cubicBezTo>
                  <a:cubicBezTo>
                    <a:pt x="2747" y="20494"/>
                    <a:pt x="5832" y="21063"/>
                    <a:pt x="8404" y="21205"/>
                  </a:cubicBezTo>
                  <a:cubicBezTo>
                    <a:pt x="10975" y="21347"/>
                    <a:pt x="13032" y="21063"/>
                    <a:pt x="15090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728381" y="5471675"/>
              <a:ext cx="146051" cy="3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0330" y="7870"/>
                  </a:moveTo>
                  <a:cubicBezTo>
                    <a:pt x="7513" y="11937"/>
                    <a:pt x="4696" y="16005"/>
                    <a:pt x="2817" y="18389"/>
                  </a:cubicBezTo>
                  <a:cubicBezTo>
                    <a:pt x="939" y="20774"/>
                    <a:pt x="0" y="21475"/>
                    <a:pt x="0" y="21265"/>
                  </a:cubicBezTo>
                  <a:cubicBezTo>
                    <a:pt x="0" y="21054"/>
                    <a:pt x="939" y="19932"/>
                    <a:pt x="2504" y="17267"/>
                  </a:cubicBezTo>
                  <a:cubicBezTo>
                    <a:pt x="4070" y="14602"/>
                    <a:pt x="6261" y="10394"/>
                    <a:pt x="7826" y="7519"/>
                  </a:cubicBezTo>
                  <a:cubicBezTo>
                    <a:pt x="9391" y="4644"/>
                    <a:pt x="10330" y="3101"/>
                    <a:pt x="11739" y="1909"/>
                  </a:cubicBezTo>
                  <a:cubicBezTo>
                    <a:pt x="13148" y="717"/>
                    <a:pt x="15026" y="-125"/>
                    <a:pt x="16278" y="15"/>
                  </a:cubicBezTo>
                  <a:cubicBezTo>
                    <a:pt x="17530" y="156"/>
                    <a:pt x="18157" y="1278"/>
                    <a:pt x="18470" y="3802"/>
                  </a:cubicBezTo>
                  <a:cubicBezTo>
                    <a:pt x="18783" y="6327"/>
                    <a:pt x="18783" y="10254"/>
                    <a:pt x="19252" y="12989"/>
                  </a:cubicBezTo>
                  <a:cubicBezTo>
                    <a:pt x="19722" y="15724"/>
                    <a:pt x="20661" y="17267"/>
                    <a:pt x="21600" y="1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753781" y="563488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990848" y="5316258"/>
              <a:ext cx="46568" cy="72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19636" y="601"/>
                  </a:moveTo>
                  <a:cubicBezTo>
                    <a:pt x="18655" y="286"/>
                    <a:pt x="17673" y="-29"/>
                    <a:pt x="17673" y="2"/>
                  </a:cubicBezTo>
                  <a:cubicBezTo>
                    <a:pt x="17673" y="34"/>
                    <a:pt x="18655" y="412"/>
                    <a:pt x="19636" y="1923"/>
                  </a:cubicBezTo>
                  <a:cubicBezTo>
                    <a:pt x="20618" y="3435"/>
                    <a:pt x="21600" y="6079"/>
                    <a:pt x="21600" y="8567"/>
                  </a:cubicBezTo>
                  <a:cubicBezTo>
                    <a:pt x="21600" y="11054"/>
                    <a:pt x="20618" y="13384"/>
                    <a:pt x="17182" y="15400"/>
                  </a:cubicBezTo>
                  <a:cubicBezTo>
                    <a:pt x="13745" y="17415"/>
                    <a:pt x="7855" y="19115"/>
                    <a:pt x="4418" y="20154"/>
                  </a:cubicBezTo>
                  <a:cubicBezTo>
                    <a:pt x="982" y="21193"/>
                    <a:pt x="0" y="21571"/>
                    <a:pt x="0" y="21571"/>
                  </a:cubicBezTo>
                  <a:cubicBezTo>
                    <a:pt x="0" y="21571"/>
                    <a:pt x="982" y="21193"/>
                    <a:pt x="4418" y="20626"/>
                  </a:cubicBezTo>
                  <a:cubicBezTo>
                    <a:pt x="7855" y="20060"/>
                    <a:pt x="13745" y="19304"/>
                    <a:pt x="19636" y="18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122081" y="5533289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693"/>
                    <a:pt x="10611" y="11386"/>
                    <a:pt x="13642" y="14651"/>
                  </a:cubicBezTo>
                  <a:cubicBezTo>
                    <a:pt x="16674" y="17916"/>
                    <a:pt x="17432" y="18753"/>
                    <a:pt x="18379" y="19507"/>
                  </a:cubicBezTo>
                  <a:cubicBezTo>
                    <a:pt x="19326" y="20260"/>
                    <a:pt x="20463" y="20930"/>
                    <a:pt x="21032" y="21265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126715" y="5526939"/>
              <a:ext cx="147767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8" fill="norm" stroke="1" extrusionOk="0">
                  <a:moveTo>
                    <a:pt x="21238" y="0"/>
                  </a:moveTo>
                  <a:cubicBezTo>
                    <a:pt x="18500" y="3263"/>
                    <a:pt x="15762" y="6527"/>
                    <a:pt x="12568" y="9868"/>
                  </a:cubicBezTo>
                  <a:cubicBezTo>
                    <a:pt x="9373" y="13209"/>
                    <a:pt x="5723" y="16627"/>
                    <a:pt x="3289" y="18725"/>
                  </a:cubicBezTo>
                  <a:cubicBezTo>
                    <a:pt x="855" y="20823"/>
                    <a:pt x="-362" y="21600"/>
                    <a:pt x="94" y="21522"/>
                  </a:cubicBezTo>
                  <a:cubicBezTo>
                    <a:pt x="551" y="21445"/>
                    <a:pt x="2680" y="20512"/>
                    <a:pt x="4810" y="19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325281" y="563488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800"/>
                    <a:pt x="6480" y="12000"/>
                    <a:pt x="10080" y="8400"/>
                  </a:cubicBezTo>
                  <a:cubicBezTo>
                    <a:pt x="13680" y="4800"/>
                    <a:pt x="176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350681" y="573013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579281" y="5581412"/>
              <a:ext cx="215901" cy="19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301"/>
                  </a:moveTo>
                  <a:cubicBezTo>
                    <a:pt x="1059" y="63"/>
                    <a:pt x="2118" y="-174"/>
                    <a:pt x="2965" y="182"/>
                  </a:cubicBezTo>
                  <a:cubicBezTo>
                    <a:pt x="3812" y="538"/>
                    <a:pt x="4447" y="1488"/>
                    <a:pt x="4765" y="4336"/>
                  </a:cubicBezTo>
                  <a:cubicBezTo>
                    <a:pt x="5082" y="7184"/>
                    <a:pt x="5082" y="11931"/>
                    <a:pt x="4765" y="14780"/>
                  </a:cubicBezTo>
                  <a:cubicBezTo>
                    <a:pt x="4447" y="17628"/>
                    <a:pt x="3812" y="18578"/>
                    <a:pt x="3071" y="19527"/>
                  </a:cubicBezTo>
                  <a:cubicBezTo>
                    <a:pt x="2329" y="20477"/>
                    <a:pt x="1482" y="21426"/>
                    <a:pt x="953" y="21307"/>
                  </a:cubicBezTo>
                  <a:cubicBezTo>
                    <a:pt x="424" y="21189"/>
                    <a:pt x="212" y="20002"/>
                    <a:pt x="1482" y="17628"/>
                  </a:cubicBezTo>
                  <a:cubicBezTo>
                    <a:pt x="2753" y="15255"/>
                    <a:pt x="5506" y="11694"/>
                    <a:pt x="7306" y="9558"/>
                  </a:cubicBezTo>
                  <a:cubicBezTo>
                    <a:pt x="9106" y="7422"/>
                    <a:pt x="9953" y="6710"/>
                    <a:pt x="10694" y="5879"/>
                  </a:cubicBezTo>
                  <a:cubicBezTo>
                    <a:pt x="11435" y="5048"/>
                    <a:pt x="12071" y="4099"/>
                    <a:pt x="11859" y="4099"/>
                  </a:cubicBezTo>
                  <a:cubicBezTo>
                    <a:pt x="11647" y="4099"/>
                    <a:pt x="10588" y="5048"/>
                    <a:pt x="9741" y="6828"/>
                  </a:cubicBezTo>
                  <a:cubicBezTo>
                    <a:pt x="8894" y="8608"/>
                    <a:pt x="8259" y="11219"/>
                    <a:pt x="8047" y="13237"/>
                  </a:cubicBezTo>
                  <a:cubicBezTo>
                    <a:pt x="7835" y="15255"/>
                    <a:pt x="8047" y="16679"/>
                    <a:pt x="9212" y="17510"/>
                  </a:cubicBezTo>
                  <a:cubicBezTo>
                    <a:pt x="10376" y="18340"/>
                    <a:pt x="12494" y="18578"/>
                    <a:pt x="14718" y="17984"/>
                  </a:cubicBezTo>
                  <a:cubicBezTo>
                    <a:pt x="16941" y="17391"/>
                    <a:pt x="19271" y="15967"/>
                    <a:pt x="21600" y="14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782481" y="5469789"/>
              <a:ext cx="6707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0" y="0"/>
                  </a:moveTo>
                  <a:cubicBezTo>
                    <a:pt x="7200" y="2443"/>
                    <a:pt x="14400" y="4886"/>
                    <a:pt x="18000" y="7586"/>
                  </a:cubicBezTo>
                  <a:cubicBezTo>
                    <a:pt x="21600" y="10286"/>
                    <a:pt x="21600" y="13243"/>
                    <a:pt x="18327" y="15621"/>
                  </a:cubicBezTo>
                  <a:cubicBezTo>
                    <a:pt x="15055" y="18000"/>
                    <a:pt x="8509" y="19800"/>
                    <a:pt x="19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966631" y="5774589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221425" y="5474816"/>
              <a:ext cx="175802" cy="61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63" fill="norm" stroke="1" extrusionOk="0">
                  <a:moveTo>
                    <a:pt x="5934" y="7172"/>
                  </a:moveTo>
                  <a:cubicBezTo>
                    <a:pt x="5432" y="8954"/>
                    <a:pt x="4929" y="10735"/>
                    <a:pt x="4553" y="12702"/>
                  </a:cubicBezTo>
                  <a:cubicBezTo>
                    <a:pt x="4176" y="14669"/>
                    <a:pt x="3925" y="16822"/>
                    <a:pt x="3548" y="18195"/>
                  </a:cubicBezTo>
                  <a:cubicBezTo>
                    <a:pt x="3171" y="19568"/>
                    <a:pt x="2669" y="20162"/>
                    <a:pt x="2041" y="20644"/>
                  </a:cubicBezTo>
                  <a:cubicBezTo>
                    <a:pt x="1413" y="21127"/>
                    <a:pt x="659" y="21498"/>
                    <a:pt x="283" y="21461"/>
                  </a:cubicBezTo>
                  <a:cubicBezTo>
                    <a:pt x="-94" y="21424"/>
                    <a:pt x="-94" y="20978"/>
                    <a:pt x="283" y="19383"/>
                  </a:cubicBezTo>
                  <a:cubicBezTo>
                    <a:pt x="659" y="17787"/>
                    <a:pt x="1413" y="15040"/>
                    <a:pt x="2292" y="12517"/>
                  </a:cubicBezTo>
                  <a:cubicBezTo>
                    <a:pt x="3171" y="9993"/>
                    <a:pt x="4176" y="7692"/>
                    <a:pt x="5055" y="5799"/>
                  </a:cubicBezTo>
                  <a:cubicBezTo>
                    <a:pt x="5934" y="3906"/>
                    <a:pt x="6687" y="2422"/>
                    <a:pt x="7441" y="1531"/>
                  </a:cubicBezTo>
                  <a:cubicBezTo>
                    <a:pt x="8194" y="640"/>
                    <a:pt x="8948" y="343"/>
                    <a:pt x="9953" y="158"/>
                  </a:cubicBezTo>
                  <a:cubicBezTo>
                    <a:pt x="10957" y="-28"/>
                    <a:pt x="12213" y="-102"/>
                    <a:pt x="13846" y="232"/>
                  </a:cubicBezTo>
                  <a:cubicBezTo>
                    <a:pt x="15478" y="566"/>
                    <a:pt x="17487" y="1308"/>
                    <a:pt x="18994" y="2422"/>
                  </a:cubicBezTo>
                  <a:cubicBezTo>
                    <a:pt x="20501" y="3535"/>
                    <a:pt x="21506" y="5020"/>
                    <a:pt x="20376" y="6207"/>
                  </a:cubicBezTo>
                  <a:cubicBezTo>
                    <a:pt x="19246" y="7395"/>
                    <a:pt x="15980" y="8286"/>
                    <a:pt x="13720" y="8731"/>
                  </a:cubicBezTo>
                  <a:cubicBezTo>
                    <a:pt x="11459" y="9176"/>
                    <a:pt x="10204" y="9176"/>
                    <a:pt x="8948" y="9102"/>
                  </a:cubicBezTo>
                  <a:cubicBezTo>
                    <a:pt x="7692" y="9028"/>
                    <a:pt x="6436" y="8879"/>
                    <a:pt x="6687" y="8657"/>
                  </a:cubicBezTo>
                  <a:cubicBezTo>
                    <a:pt x="6939" y="8434"/>
                    <a:pt x="8697" y="8137"/>
                    <a:pt x="10455" y="7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436531" y="5704739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468281" y="5679339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130"/>
                    <a:pt x="15840" y="6261"/>
                    <a:pt x="12240" y="9861"/>
                  </a:cubicBezTo>
                  <a:cubicBezTo>
                    <a:pt x="8640" y="13461"/>
                    <a:pt x="4320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692632" y="5461140"/>
              <a:ext cx="150300" cy="29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9" fill="norm" stroke="1" extrusionOk="0">
                  <a:moveTo>
                    <a:pt x="21302" y="1556"/>
                  </a:moveTo>
                  <a:cubicBezTo>
                    <a:pt x="20402" y="939"/>
                    <a:pt x="19502" y="322"/>
                    <a:pt x="18302" y="90"/>
                  </a:cubicBezTo>
                  <a:cubicBezTo>
                    <a:pt x="17102" y="-141"/>
                    <a:pt x="15602" y="13"/>
                    <a:pt x="13352" y="1248"/>
                  </a:cubicBezTo>
                  <a:cubicBezTo>
                    <a:pt x="11102" y="2482"/>
                    <a:pt x="8102" y="4796"/>
                    <a:pt x="5702" y="7728"/>
                  </a:cubicBezTo>
                  <a:cubicBezTo>
                    <a:pt x="3302" y="10659"/>
                    <a:pt x="1502" y="14208"/>
                    <a:pt x="602" y="16368"/>
                  </a:cubicBezTo>
                  <a:cubicBezTo>
                    <a:pt x="-298" y="18528"/>
                    <a:pt x="-298" y="19299"/>
                    <a:pt x="1352" y="19916"/>
                  </a:cubicBezTo>
                  <a:cubicBezTo>
                    <a:pt x="3002" y="20533"/>
                    <a:pt x="6302" y="20996"/>
                    <a:pt x="9602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811181" y="5562362"/>
              <a:ext cx="184151" cy="1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374"/>
                  </a:moveTo>
                  <a:cubicBezTo>
                    <a:pt x="1241" y="78"/>
                    <a:pt x="2483" y="-218"/>
                    <a:pt x="3600" y="226"/>
                  </a:cubicBezTo>
                  <a:cubicBezTo>
                    <a:pt x="4717" y="670"/>
                    <a:pt x="5710" y="1853"/>
                    <a:pt x="6331" y="5108"/>
                  </a:cubicBezTo>
                  <a:cubicBezTo>
                    <a:pt x="6952" y="8363"/>
                    <a:pt x="7200" y="13689"/>
                    <a:pt x="6828" y="16944"/>
                  </a:cubicBezTo>
                  <a:cubicBezTo>
                    <a:pt x="6455" y="20198"/>
                    <a:pt x="5462" y="21382"/>
                    <a:pt x="4841" y="21234"/>
                  </a:cubicBezTo>
                  <a:cubicBezTo>
                    <a:pt x="4221" y="21086"/>
                    <a:pt x="3972" y="19607"/>
                    <a:pt x="5214" y="16648"/>
                  </a:cubicBezTo>
                  <a:cubicBezTo>
                    <a:pt x="6455" y="13689"/>
                    <a:pt x="9186" y="9250"/>
                    <a:pt x="11048" y="6440"/>
                  </a:cubicBezTo>
                  <a:cubicBezTo>
                    <a:pt x="12910" y="3629"/>
                    <a:pt x="13903" y="2445"/>
                    <a:pt x="14028" y="2445"/>
                  </a:cubicBezTo>
                  <a:cubicBezTo>
                    <a:pt x="14152" y="2445"/>
                    <a:pt x="13407" y="3629"/>
                    <a:pt x="12786" y="6440"/>
                  </a:cubicBezTo>
                  <a:cubicBezTo>
                    <a:pt x="12166" y="9250"/>
                    <a:pt x="11669" y="13689"/>
                    <a:pt x="11917" y="16352"/>
                  </a:cubicBezTo>
                  <a:cubicBezTo>
                    <a:pt x="12166" y="19015"/>
                    <a:pt x="13159" y="19903"/>
                    <a:pt x="14897" y="19755"/>
                  </a:cubicBezTo>
                  <a:cubicBezTo>
                    <a:pt x="16634" y="19607"/>
                    <a:pt x="19117" y="18423"/>
                    <a:pt x="21600" y="17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008031" y="5469789"/>
              <a:ext cx="6346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2542" y="0"/>
                  </a:moveTo>
                  <a:cubicBezTo>
                    <a:pt x="16026" y="2571"/>
                    <a:pt x="19510" y="5143"/>
                    <a:pt x="20555" y="8164"/>
                  </a:cubicBezTo>
                  <a:cubicBezTo>
                    <a:pt x="21600" y="11186"/>
                    <a:pt x="20206" y="14657"/>
                    <a:pt x="16374" y="16971"/>
                  </a:cubicBezTo>
                  <a:cubicBezTo>
                    <a:pt x="12542" y="19286"/>
                    <a:pt x="6271" y="204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014001" y="5082439"/>
              <a:ext cx="155831" cy="1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905" y="1127"/>
                    <a:pt x="20321" y="2255"/>
                    <a:pt x="19592" y="3455"/>
                  </a:cubicBezTo>
                  <a:cubicBezTo>
                    <a:pt x="18862" y="4655"/>
                    <a:pt x="17986" y="5927"/>
                    <a:pt x="16819" y="7218"/>
                  </a:cubicBezTo>
                  <a:cubicBezTo>
                    <a:pt x="15651" y="8509"/>
                    <a:pt x="14192" y="9818"/>
                    <a:pt x="12294" y="11218"/>
                  </a:cubicBezTo>
                  <a:cubicBezTo>
                    <a:pt x="10397" y="12618"/>
                    <a:pt x="8062" y="14109"/>
                    <a:pt x="6019" y="15436"/>
                  </a:cubicBezTo>
                  <a:cubicBezTo>
                    <a:pt x="3975" y="16764"/>
                    <a:pt x="2224" y="17927"/>
                    <a:pt x="1203" y="18873"/>
                  </a:cubicBezTo>
                  <a:cubicBezTo>
                    <a:pt x="181" y="19818"/>
                    <a:pt x="-111" y="20545"/>
                    <a:pt x="35" y="20964"/>
                  </a:cubicBezTo>
                  <a:cubicBezTo>
                    <a:pt x="181" y="21382"/>
                    <a:pt x="765" y="21491"/>
                    <a:pt x="13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4928531" y="5060839"/>
              <a:ext cx="1303868" cy="134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3577" y="1260"/>
                  </a:moveTo>
                  <a:cubicBezTo>
                    <a:pt x="3401" y="1090"/>
                    <a:pt x="3226" y="921"/>
                    <a:pt x="3208" y="786"/>
                  </a:cubicBezTo>
                  <a:cubicBezTo>
                    <a:pt x="3191" y="650"/>
                    <a:pt x="3331" y="549"/>
                    <a:pt x="3980" y="430"/>
                  </a:cubicBezTo>
                  <a:cubicBezTo>
                    <a:pt x="4629" y="312"/>
                    <a:pt x="5786" y="176"/>
                    <a:pt x="7136" y="91"/>
                  </a:cubicBezTo>
                  <a:cubicBezTo>
                    <a:pt x="8486" y="7"/>
                    <a:pt x="10029" y="-27"/>
                    <a:pt x="11431" y="24"/>
                  </a:cubicBezTo>
                  <a:cubicBezTo>
                    <a:pt x="12834" y="75"/>
                    <a:pt x="14096" y="210"/>
                    <a:pt x="15429" y="328"/>
                  </a:cubicBezTo>
                  <a:cubicBezTo>
                    <a:pt x="16761" y="447"/>
                    <a:pt x="18164" y="549"/>
                    <a:pt x="19145" y="616"/>
                  </a:cubicBezTo>
                  <a:cubicBezTo>
                    <a:pt x="20127" y="684"/>
                    <a:pt x="20688" y="718"/>
                    <a:pt x="21056" y="786"/>
                  </a:cubicBezTo>
                  <a:cubicBezTo>
                    <a:pt x="21425" y="853"/>
                    <a:pt x="21600" y="955"/>
                    <a:pt x="21600" y="1124"/>
                  </a:cubicBezTo>
                  <a:cubicBezTo>
                    <a:pt x="21600" y="1293"/>
                    <a:pt x="21425" y="1530"/>
                    <a:pt x="21197" y="2157"/>
                  </a:cubicBezTo>
                  <a:cubicBezTo>
                    <a:pt x="20969" y="2783"/>
                    <a:pt x="20688" y="3799"/>
                    <a:pt x="20460" y="4865"/>
                  </a:cubicBezTo>
                  <a:cubicBezTo>
                    <a:pt x="20232" y="5932"/>
                    <a:pt x="20057" y="7049"/>
                    <a:pt x="19882" y="8285"/>
                  </a:cubicBezTo>
                  <a:cubicBezTo>
                    <a:pt x="19706" y="9520"/>
                    <a:pt x="19531" y="10875"/>
                    <a:pt x="19321" y="12161"/>
                  </a:cubicBezTo>
                  <a:cubicBezTo>
                    <a:pt x="19110" y="13448"/>
                    <a:pt x="18865" y="14666"/>
                    <a:pt x="18619" y="15834"/>
                  </a:cubicBezTo>
                  <a:cubicBezTo>
                    <a:pt x="18374" y="17002"/>
                    <a:pt x="18129" y="18120"/>
                    <a:pt x="17936" y="18966"/>
                  </a:cubicBezTo>
                  <a:cubicBezTo>
                    <a:pt x="17743" y="19812"/>
                    <a:pt x="17603" y="20388"/>
                    <a:pt x="17480" y="20777"/>
                  </a:cubicBezTo>
                  <a:cubicBezTo>
                    <a:pt x="17357" y="21167"/>
                    <a:pt x="17252" y="21370"/>
                    <a:pt x="17077" y="21471"/>
                  </a:cubicBezTo>
                  <a:cubicBezTo>
                    <a:pt x="16901" y="21573"/>
                    <a:pt x="16656" y="21573"/>
                    <a:pt x="15919" y="21488"/>
                  </a:cubicBezTo>
                  <a:cubicBezTo>
                    <a:pt x="15183" y="21404"/>
                    <a:pt x="13956" y="21234"/>
                    <a:pt x="12623" y="21082"/>
                  </a:cubicBezTo>
                  <a:cubicBezTo>
                    <a:pt x="11291" y="20930"/>
                    <a:pt x="9853" y="20794"/>
                    <a:pt x="8398" y="20710"/>
                  </a:cubicBezTo>
                  <a:cubicBezTo>
                    <a:pt x="6943" y="20625"/>
                    <a:pt x="5470" y="20591"/>
                    <a:pt x="4068" y="20693"/>
                  </a:cubicBezTo>
                  <a:cubicBezTo>
                    <a:pt x="2665" y="20794"/>
                    <a:pt x="1332" y="21031"/>
                    <a:pt x="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184055" y="4615450"/>
              <a:ext cx="129059" cy="35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0979" fill="norm" stroke="1" extrusionOk="0">
                  <a:moveTo>
                    <a:pt x="9882" y="10568"/>
                  </a:moveTo>
                  <a:cubicBezTo>
                    <a:pt x="9207" y="15505"/>
                    <a:pt x="8532" y="20443"/>
                    <a:pt x="7519" y="20936"/>
                  </a:cubicBezTo>
                  <a:cubicBezTo>
                    <a:pt x="6507" y="21430"/>
                    <a:pt x="5157" y="17480"/>
                    <a:pt x="3807" y="13901"/>
                  </a:cubicBezTo>
                  <a:cubicBezTo>
                    <a:pt x="2457" y="10321"/>
                    <a:pt x="1107" y="7112"/>
                    <a:pt x="432" y="4829"/>
                  </a:cubicBezTo>
                  <a:cubicBezTo>
                    <a:pt x="-243" y="2545"/>
                    <a:pt x="-243" y="1188"/>
                    <a:pt x="1276" y="509"/>
                  </a:cubicBezTo>
                  <a:cubicBezTo>
                    <a:pt x="2794" y="-170"/>
                    <a:pt x="5832" y="-170"/>
                    <a:pt x="9544" y="509"/>
                  </a:cubicBezTo>
                  <a:cubicBezTo>
                    <a:pt x="13257" y="1188"/>
                    <a:pt x="17644" y="2545"/>
                    <a:pt x="19501" y="3965"/>
                  </a:cubicBezTo>
                  <a:cubicBezTo>
                    <a:pt x="21357" y="5384"/>
                    <a:pt x="20682" y="6865"/>
                    <a:pt x="18488" y="7915"/>
                  </a:cubicBezTo>
                  <a:cubicBezTo>
                    <a:pt x="16295" y="8964"/>
                    <a:pt x="12582" y="9581"/>
                    <a:pt x="10219" y="10136"/>
                  </a:cubicBezTo>
                  <a:cubicBezTo>
                    <a:pt x="7857" y="10692"/>
                    <a:pt x="6844" y="11185"/>
                    <a:pt x="5832" y="11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313436" y="4771289"/>
              <a:ext cx="97696" cy="17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8" fill="norm" stroke="1" extrusionOk="0">
                  <a:moveTo>
                    <a:pt x="3289" y="8486"/>
                  </a:moveTo>
                  <a:cubicBezTo>
                    <a:pt x="1450" y="6943"/>
                    <a:pt x="-388" y="5400"/>
                    <a:pt x="72" y="5014"/>
                  </a:cubicBezTo>
                  <a:cubicBezTo>
                    <a:pt x="531" y="4629"/>
                    <a:pt x="3289" y="5400"/>
                    <a:pt x="6276" y="7586"/>
                  </a:cubicBezTo>
                  <a:cubicBezTo>
                    <a:pt x="9263" y="9771"/>
                    <a:pt x="12480" y="13371"/>
                    <a:pt x="13629" y="15943"/>
                  </a:cubicBezTo>
                  <a:cubicBezTo>
                    <a:pt x="14778" y="18514"/>
                    <a:pt x="13859" y="20057"/>
                    <a:pt x="12250" y="20829"/>
                  </a:cubicBezTo>
                  <a:cubicBezTo>
                    <a:pt x="10642" y="21600"/>
                    <a:pt x="8344" y="21600"/>
                    <a:pt x="7195" y="20571"/>
                  </a:cubicBezTo>
                  <a:cubicBezTo>
                    <a:pt x="6046" y="19543"/>
                    <a:pt x="6046" y="17486"/>
                    <a:pt x="7655" y="14400"/>
                  </a:cubicBezTo>
                  <a:cubicBezTo>
                    <a:pt x="9263" y="11314"/>
                    <a:pt x="12480" y="7200"/>
                    <a:pt x="15008" y="4629"/>
                  </a:cubicBezTo>
                  <a:cubicBezTo>
                    <a:pt x="17535" y="2057"/>
                    <a:pt x="19374" y="1029"/>
                    <a:pt x="212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478737" y="4639385"/>
              <a:ext cx="97495" cy="29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93" fill="norm" stroke="1" extrusionOk="0">
                  <a:moveTo>
                    <a:pt x="20727" y="2710"/>
                  </a:moveTo>
                  <a:cubicBezTo>
                    <a:pt x="18477" y="1771"/>
                    <a:pt x="16227" y="832"/>
                    <a:pt x="13977" y="363"/>
                  </a:cubicBezTo>
                  <a:cubicBezTo>
                    <a:pt x="11727" y="-107"/>
                    <a:pt x="9477" y="-107"/>
                    <a:pt x="7452" y="284"/>
                  </a:cubicBezTo>
                  <a:cubicBezTo>
                    <a:pt x="5427" y="676"/>
                    <a:pt x="3627" y="1458"/>
                    <a:pt x="2052" y="3728"/>
                  </a:cubicBezTo>
                  <a:cubicBezTo>
                    <a:pt x="477" y="5997"/>
                    <a:pt x="-873" y="9754"/>
                    <a:pt x="702" y="12963"/>
                  </a:cubicBezTo>
                  <a:cubicBezTo>
                    <a:pt x="2277" y="16171"/>
                    <a:pt x="6777" y="18832"/>
                    <a:pt x="10152" y="20163"/>
                  </a:cubicBezTo>
                  <a:cubicBezTo>
                    <a:pt x="13527" y="21493"/>
                    <a:pt x="15777" y="21493"/>
                    <a:pt x="1802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5582581" y="4663339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000"/>
                    <a:pt x="8064" y="8000"/>
                    <a:pt x="11664" y="11600"/>
                  </a:cubicBezTo>
                  <a:cubicBezTo>
                    <a:pt x="15264" y="15200"/>
                    <a:pt x="18432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640437" y="4650639"/>
              <a:ext cx="1008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8367" y="0"/>
                    <a:pt x="15722" y="0"/>
                    <a:pt x="13518" y="335"/>
                  </a:cubicBezTo>
                  <a:cubicBezTo>
                    <a:pt x="11314" y="670"/>
                    <a:pt x="9551" y="1340"/>
                    <a:pt x="7126" y="3935"/>
                  </a:cubicBezTo>
                  <a:cubicBezTo>
                    <a:pt x="4702" y="6530"/>
                    <a:pt x="1616" y="11051"/>
                    <a:pt x="514" y="14316"/>
                  </a:cubicBezTo>
                  <a:cubicBezTo>
                    <a:pt x="-588" y="17581"/>
                    <a:pt x="294" y="19591"/>
                    <a:pt x="11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823881" y="472683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4400"/>
                    <a:pt x="3032" y="7200"/>
                    <a:pt x="6632" y="3600"/>
                  </a:cubicBezTo>
                  <a:cubicBezTo>
                    <a:pt x="10232" y="0"/>
                    <a:pt x="159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830231" y="4764939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071531" y="4644289"/>
              <a:ext cx="247651" cy="16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0"/>
                  </a:moveTo>
                  <a:cubicBezTo>
                    <a:pt x="2215" y="1067"/>
                    <a:pt x="4431" y="2133"/>
                    <a:pt x="5631" y="4933"/>
                  </a:cubicBezTo>
                  <a:cubicBezTo>
                    <a:pt x="6831" y="7733"/>
                    <a:pt x="7015" y="12267"/>
                    <a:pt x="6738" y="15067"/>
                  </a:cubicBezTo>
                  <a:cubicBezTo>
                    <a:pt x="6462" y="17867"/>
                    <a:pt x="5723" y="18933"/>
                    <a:pt x="4708" y="19867"/>
                  </a:cubicBezTo>
                  <a:cubicBezTo>
                    <a:pt x="3692" y="20800"/>
                    <a:pt x="2400" y="21600"/>
                    <a:pt x="1754" y="21200"/>
                  </a:cubicBezTo>
                  <a:cubicBezTo>
                    <a:pt x="1108" y="20800"/>
                    <a:pt x="1108" y="19200"/>
                    <a:pt x="2308" y="16000"/>
                  </a:cubicBezTo>
                  <a:cubicBezTo>
                    <a:pt x="3508" y="12800"/>
                    <a:pt x="5908" y="8000"/>
                    <a:pt x="7385" y="5067"/>
                  </a:cubicBezTo>
                  <a:cubicBezTo>
                    <a:pt x="8862" y="2133"/>
                    <a:pt x="9415" y="1067"/>
                    <a:pt x="9877" y="1200"/>
                  </a:cubicBezTo>
                  <a:cubicBezTo>
                    <a:pt x="10338" y="1333"/>
                    <a:pt x="10708" y="2667"/>
                    <a:pt x="10800" y="4133"/>
                  </a:cubicBezTo>
                  <a:cubicBezTo>
                    <a:pt x="10892" y="5600"/>
                    <a:pt x="10708" y="7200"/>
                    <a:pt x="10708" y="8667"/>
                  </a:cubicBezTo>
                  <a:cubicBezTo>
                    <a:pt x="10708" y="10133"/>
                    <a:pt x="10892" y="11467"/>
                    <a:pt x="12738" y="11733"/>
                  </a:cubicBezTo>
                  <a:cubicBezTo>
                    <a:pt x="14585" y="12000"/>
                    <a:pt x="18092" y="11200"/>
                    <a:pt x="21600" y="1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319181" y="4498239"/>
              <a:ext cx="8563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0" y="0"/>
                  </a:moveTo>
                  <a:cubicBezTo>
                    <a:pt x="7200" y="2533"/>
                    <a:pt x="14400" y="5067"/>
                    <a:pt x="18000" y="7733"/>
                  </a:cubicBezTo>
                  <a:cubicBezTo>
                    <a:pt x="21600" y="10400"/>
                    <a:pt x="21600" y="13200"/>
                    <a:pt x="18771" y="15533"/>
                  </a:cubicBezTo>
                  <a:cubicBezTo>
                    <a:pt x="15943" y="17867"/>
                    <a:pt x="10286" y="19733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54511" y="1666139"/>
              <a:ext cx="170271" cy="101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58" fill="norm" stroke="1" extrusionOk="0">
                  <a:moveTo>
                    <a:pt x="21451" y="0"/>
                  </a:moveTo>
                  <a:cubicBezTo>
                    <a:pt x="19851" y="403"/>
                    <a:pt x="18251" y="807"/>
                    <a:pt x="16784" y="1860"/>
                  </a:cubicBezTo>
                  <a:cubicBezTo>
                    <a:pt x="15318" y="2913"/>
                    <a:pt x="13984" y="4616"/>
                    <a:pt x="12651" y="6341"/>
                  </a:cubicBezTo>
                  <a:cubicBezTo>
                    <a:pt x="11318" y="8066"/>
                    <a:pt x="9984" y="9814"/>
                    <a:pt x="8384" y="11517"/>
                  </a:cubicBezTo>
                  <a:cubicBezTo>
                    <a:pt x="6784" y="13220"/>
                    <a:pt x="4918" y="14878"/>
                    <a:pt x="3451" y="16424"/>
                  </a:cubicBezTo>
                  <a:cubicBezTo>
                    <a:pt x="1984" y="17970"/>
                    <a:pt x="918" y="19404"/>
                    <a:pt x="384" y="20256"/>
                  </a:cubicBezTo>
                  <a:cubicBezTo>
                    <a:pt x="-149" y="21107"/>
                    <a:pt x="-149" y="21376"/>
                    <a:pt x="518" y="21488"/>
                  </a:cubicBezTo>
                  <a:cubicBezTo>
                    <a:pt x="1184" y="21600"/>
                    <a:pt x="2518" y="21555"/>
                    <a:pt x="3851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23181" y="1532789"/>
              <a:ext cx="1402732" cy="13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488" y="4636"/>
                  </a:moveTo>
                  <a:cubicBezTo>
                    <a:pt x="1496" y="4039"/>
                    <a:pt x="2505" y="3442"/>
                    <a:pt x="3611" y="2950"/>
                  </a:cubicBezTo>
                  <a:cubicBezTo>
                    <a:pt x="4717" y="2459"/>
                    <a:pt x="5920" y="2072"/>
                    <a:pt x="7092" y="1739"/>
                  </a:cubicBezTo>
                  <a:cubicBezTo>
                    <a:pt x="8263" y="1405"/>
                    <a:pt x="9401" y="1124"/>
                    <a:pt x="10637" y="878"/>
                  </a:cubicBezTo>
                  <a:cubicBezTo>
                    <a:pt x="11873" y="632"/>
                    <a:pt x="13207" y="421"/>
                    <a:pt x="14476" y="263"/>
                  </a:cubicBezTo>
                  <a:cubicBezTo>
                    <a:pt x="15745" y="105"/>
                    <a:pt x="16948" y="0"/>
                    <a:pt x="17908" y="0"/>
                  </a:cubicBezTo>
                  <a:cubicBezTo>
                    <a:pt x="18867" y="0"/>
                    <a:pt x="19583" y="105"/>
                    <a:pt x="20104" y="474"/>
                  </a:cubicBezTo>
                  <a:cubicBezTo>
                    <a:pt x="20624" y="843"/>
                    <a:pt x="20949" y="1475"/>
                    <a:pt x="21145" y="2494"/>
                  </a:cubicBezTo>
                  <a:cubicBezTo>
                    <a:pt x="21340" y="3512"/>
                    <a:pt x="21405" y="4917"/>
                    <a:pt x="21437" y="6340"/>
                  </a:cubicBezTo>
                  <a:cubicBezTo>
                    <a:pt x="21470" y="7762"/>
                    <a:pt x="21470" y="9202"/>
                    <a:pt x="21502" y="10466"/>
                  </a:cubicBezTo>
                  <a:cubicBezTo>
                    <a:pt x="21535" y="11731"/>
                    <a:pt x="21600" y="12820"/>
                    <a:pt x="21519" y="13943"/>
                  </a:cubicBezTo>
                  <a:cubicBezTo>
                    <a:pt x="21437" y="15067"/>
                    <a:pt x="21210" y="16226"/>
                    <a:pt x="20640" y="17104"/>
                  </a:cubicBezTo>
                  <a:cubicBezTo>
                    <a:pt x="20071" y="17982"/>
                    <a:pt x="19160" y="18580"/>
                    <a:pt x="18184" y="18983"/>
                  </a:cubicBezTo>
                  <a:cubicBezTo>
                    <a:pt x="17208" y="19387"/>
                    <a:pt x="16167" y="19598"/>
                    <a:pt x="14948" y="19826"/>
                  </a:cubicBezTo>
                  <a:cubicBezTo>
                    <a:pt x="13728" y="20055"/>
                    <a:pt x="12329" y="20300"/>
                    <a:pt x="10979" y="20529"/>
                  </a:cubicBezTo>
                  <a:cubicBezTo>
                    <a:pt x="9629" y="20757"/>
                    <a:pt x="8328" y="20968"/>
                    <a:pt x="6913" y="21126"/>
                  </a:cubicBezTo>
                  <a:cubicBezTo>
                    <a:pt x="5498" y="21284"/>
                    <a:pt x="3969" y="21389"/>
                    <a:pt x="2798" y="21460"/>
                  </a:cubicBezTo>
                  <a:cubicBezTo>
                    <a:pt x="1627" y="21530"/>
                    <a:pt x="813" y="215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267881" y="1545489"/>
              <a:ext cx="133351" cy="118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963"/>
                    <a:pt x="17486" y="1925"/>
                    <a:pt x="15771" y="3080"/>
                  </a:cubicBezTo>
                  <a:cubicBezTo>
                    <a:pt x="14057" y="4235"/>
                    <a:pt x="12686" y="5583"/>
                    <a:pt x="11486" y="6969"/>
                  </a:cubicBezTo>
                  <a:cubicBezTo>
                    <a:pt x="10286" y="8355"/>
                    <a:pt x="9257" y="9780"/>
                    <a:pt x="7886" y="11243"/>
                  </a:cubicBezTo>
                  <a:cubicBezTo>
                    <a:pt x="6514" y="12706"/>
                    <a:pt x="4800" y="14207"/>
                    <a:pt x="3429" y="15594"/>
                  </a:cubicBezTo>
                  <a:cubicBezTo>
                    <a:pt x="2057" y="16980"/>
                    <a:pt x="1029" y="18250"/>
                    <a:pt x="514" y="19232"/>
                  </a:cubicBezTo>
                  <a:cubicBezTo>
                    <a:pt x="0" y="20214"/>
                    <a:pt x="0" y="209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039281" y="1412404"/>
              <a:ext cx="4096969" cy="141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6" fill="norm" stroke="1" extrusionOk="0">
                  <a:moveTo>
                    <a:pt x="1573" y="2999"/>
                  </a:moveTo>
                  <a:cubicBezTo>
                    <a:pt x="1685" y="2805"/>
                    <a:pt x="1796" y="2611"/>
                    <a:pt x="2058" y="2482"/>
                  </a:cubicBezTo>
                  <a:cubicBezTo>
                    <a:pt x="2321" y="2353"/>
                    <a:pt x="2733" y="2288"/>
                    <a:pt x="3157" y="2224"/>
                  </a:cubicBezTo>
                  <a:cubicBezTo>
                    <a:pt x="3581" y="2159"/>
                    <a:pt x="4017" y="2095"/>
                    <a:pt x="4435" y="2030"/>
                  </a:cubicBezTo>
                  <a:cubicBezTo>
                    <a:pt x="4853" y="1966"/>
                    <a:pt x="5255" y="1901"/>
                    <a:pt x="5668" y="1820"/>
                  </a:cubicBezTo>
                  <a:cubicBezTo>
                    <a:pt x="6081" y="1739"/>
                    <a:pt x="6505" y="1643"/>
                    <a:pt x="6934" y="1546"/>
                  </a:cubicBezTo>
                  <a:cubicBezTo>
                    <a:pt x="7364" y="1449"/>
                    <a:pt x="7799" y="1352"/>
                    <a:pt x="8228" y="1223"/>
                  </a:cubicBezTo>
                  <a:cubicBezTo>
                    <a:pt x="8658" y="1094"/>
                    <a:pt x="9082" y="932"/>
                    <a:pt x="9523" y="787"/>
                  </a:cubicBezTo>
                  <a:cubicBezTo>
                    <a:pt x="9963" y="642"/>
                    <a:pt x="10421" y="513"/>
                    <a:pt x="10895" y="400"/>
                  </a:cubicBezTo>
                  <a:cubicBezTo>
                    <a:pt x="11369" y="287"/>
                    <a:pt x="11860" y="190"/>
                    <a:pt x="12340" y="125"/>
                  </a:cubicBezTo>
                  <a:cubicBezTo>
                    <a:pt x="12819" y="61"/>
                    <a:pt x="13288" y="28"/>
                    <a:pt x="13745" y="12"/>
                  </a:cubicBezTo>
                  <a:cubicBezTo>
                    <a:pt x="14203" y="-4"/>
                    <a:pt x="14649" y="-4"/>
                    <a:pt x="15101" y="12"/>
                  </a:cubicBezTo>
                  <a:cubicBezTo>
                    <a:pt x="15553" y="28"/>
                    <a:pt x="16010" y="61"/>
                    <a:pt x="16423" y="109"/>
                  </a:cubicBezTo>
                  <a:cubicBezTo>
                    <a:pt x="16836" y="157"/>
                    <a:pt x="17204" y="222"/>
                    <a:pt x="17583" y="270"/>
                  </a:cubicBezTo>
                  <a:cubicBezTo>
                    <a:pt x="17963" y="319"/>
                    <a:pt x="18353" y="351"/>
                    <a:pt x="18744" y="351"/>
                  </a:cubicBezTo>
                  <a:cubicBezTo>
                    <a:pt x="19134" y="351"/>
                    <a:pt x="19525" y="319"/>
                    <a:pt x="19837" y="383"/>
                  </a:cubicBezTo>
                  <a:cubicBezTo>
                    <a:pt x="20150" y="448"/>
                    <a:pt x="20384" y="609"/>
                    <a:pt x="20618" y="755"/>
                  </a:cubicBezTo>
                  <a:cubicBezTo>
                    <a:pt x="20852" y="900"/>
                    <a:pt x="21087" y="1029"/>
                    <a:pt x="21243" y="1142"/>
                  </a:cubicBezTo>
                  <a:cubicBezTo>
                    <a:pt x="21399" y="1255"/>
                    <a:pt x="21477" y="1352"/>
                    <a:pt x="21527" y="1643"/>
                  </a:cubicBezTo>
                  <a:cubicBezTo>
                    <a:pt x="21578" y="1933"/>
                    <a:pt x="21600" y="2418"/>
                    <a:pt x="21594" y="3257"/>
                  </a:cubicBezTo>
                  <a:cubicBezTo>
                    <a:pt x="21589" y="4096"/>
                    <a:pt x="21555" y="5291"/>
                    <a:pt x="21500" y="6486"/>
                  </a:cubicBezTo>
                  <a:cubicBezTo>
                    <a:pt x="21444" y="7680"/>
                    <a:pt x="21366" y="8875"/>
                    <a:pt x="21293" y="10070"/>
                  </a:cubicBezTo>
                  <a:cubicBezTo>
                    <a:pt x="21221" y="11264"/>
                    <a:pt x="21154" y="12459"/>
                    <a:pt x="21070" y="13653"/>
                  </a:cubicBezTo>
                  <a:cubicBezTo>
                    <a:pt x="20986" y="14848"/>
                    <a:pt x="20886" y="16043"/>
                    <a:pt x="20769" y="17060"/>
                  </a:cubicBezTo>
                  <a:cubicBezTo>
                    <a:pt x="20652" y="18077"/>
                    <a:pt x="20518" y="18916"/>
                    <a:pt x="20412" y="19449"/>
                  </a:cubicBezTo>
                  <a:cubicBezTo>
                    <a:pt x="20306" y="19982"/>
                    <a:pt x="20228" y="20208"/>
                    <a:pt x="20071" y="20337"/>
                  </a:cubicBezTo>
                  <a:cubicBezTo>
                    <a:pt x="19915" y="20466"/>
                    <a:pt x="19681" y="20498"/>
                    <a:pt x="19374" y="20466"/>
                  </a:cubicBezTo>
                  <a:cubicBezTo>
                    <a:pt x="19067" y="20434"/>
                    <a:pt x="18688" y="20337"/>
                    <a:pt x="18270" y="20288"/>
                  </a:cubicBezTo>
                  <a:cubicBezTo>
                    <a:pt x="17851" y="20240"/>
                    <a:pt x="17394" y="20240"/>
                    <a:pt x="16964" y="20240"/>
                  </a:cubicBezTo>
                  <a:cubicBezTo>
                    <a:pt x="16535" y="20240"/>
                    <a:pt x="16133" y="20240"/>
                    <a:pt x="15692" y="20240"/>
                  </a:cubicBezTo>
                  <a:cubicBezTo>
                    <a:pt x="15252" y="20240"/>
                    <a:pt x="14772" y="20240"/>
                    <a:pt x="14331" y="20240"/>
                  </a:cubicBezTo>
                  <a:cubicBezTo>
                    <a:pt x="13890" y="20240"/>
                    <a:pt x="13489" y="20240"/>
                    <a:pt x="13076" y="20256"/>
                  </a:cubicBezTo>
                  <a:cubicBezTo>
                    <a:pt x="12663" y="20272"/>
                    <a:pt x="12239" y="20305"/>
                    <a:pt x="11815" y="20337"/>
                  </a:cubicBezTo>
                  <a:cubicBezTo>
                    <a:pt x="11391" y="20369"/>
                    <a:pt x="10967" y="20401"/>
                    <a:pt x="10555" y="20434"/>
                  </a:cubicBezTo>
                  <a:cubicBezTo>
                    <a:pt x="10142" y="20466"/>
                    <a:pt x="9740" y="20498"/>
                    <a:pt x="9338" y="20531"/>
                  </a:cubicBezTo>
                  <a:cubicBezTo>
                    <a:pt x="8937" y="20563"/>
                    <a:pt x="8535" y="20595"/>
                    <a:pt x="8145" y="20611"/>
                  </a:cubicBezTo>
                  <a:cubicBezTo>
                    <a:pt x="7754" y="20627"/>
                    <a:pt x="7375" y="20627"/>
                    <a:pt x="6973" y="20644"/>
                  </a:cubicBezTo>
                  <a:cubicBezTo>
                    <a:pt x="6571" y="20660"/>
                    <a:pt x="6148" y="20692"/>
                    <a:pt x="5707" y="20724"/>
                  </a:cubicBezTo>
                  <a:cubicBezTo>
                    <a:pt x="5266" y="20757"/>
                    <a:pt x="4809" y="20789"/>
                    <a:pt x="4368" y="20837"/>
                  </a:cubicBezTo>
                  <a:cubicBezTo>
                    <a:pt x="3927" y="20886"/>
                    <a:pt x="3503" y="20950"/>
                    <a:pt x="3018" y="21031"/>
                  </a:cubicBezTo>
                  <a:cubicBezTo>
                    <a:pt x="2533" y="21112"/>
                    <a:pt x="1986" y="21209"/>
                    <a:pt x="1473" y="21305"/>
                  </a:cubicBezTo>
                  <a:cubicBezTo>
                    <a:pt x="960" y="21402"/>
                    <a:pt x="480" y="21499"/>
                    <a:pt x="0" y="21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20031" y="5043210"/>
              <a:ext cx="57151" cy="1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21600" y="2950"/>
                  </a:moveTo>
                  <a:cubicBezTo>
                    <a:pt x="16800" y="2078"/>
                    <a:pt x="12000" y="1205"/>
                    <a:pt x="10000" y="682"/>
                  </a:cubicBezTo>
                  <a:cubicBezTo>
                    <a:pt x="8000" y="158"/>
                    <a:pt x="8800" y="-16"/>
                    <a:pt x="10000" y="1"/>
                  </a:cubicBezTo>
                  <a:cubicBezTo>
                    <a:pt x="11200" y="19"/>
                    <a:pt x="12800" y="228"/>
                    <a:pt x="13600" y="944"/>
                  </a:cubicBezTo>
                  <a:cubicBezTo>
                    <a:pt x="14400" y="1659"/>
                    <a:pt x="14400" y="2880"/>
                    <a:pt x="13600" y="4049"/>
                  </a:cubicBezTo>
                  <a:cubicBezTo>
                    <a:pt x="12800" y="5218"/>
                    <a:pt x="11200" y="6335"/>
                    <a:pt x="10000" y="7574"/>
                  </a:cubicBezTo>
                  <a:cubicBezTo>
                    <a:pt x="8800" y="8812"/>
                    <a:pt x="8000" y="10173"/>
                    <a:pt x="7200" y="11569"/>
                  </a:cubicBezTo>
                  <a:cubicBezTo>
                    <a:pt x="6400" y="12965"/>
                    <a:pt x="5600" y="14396"/>
                    <a:pt x="4800" y="15669"/>
                  </a:cubicBezTo>
                  <a:cubicBezTo>
                    <a:pt x="4000" y="16943"/>
                    <a:pt x="3200" y="18060"/>
                    <a:pt x="2400" y="19019"/>
                  </a:cubicBezTo>
                  <a:cubicBezTo>
                    <a:pt x="1600" y="19979"/>
                    <a:pt x="800" y="20781"/>
                    <a:pt x="0" y="2158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31131" y="5012589"/>
              <a:ext cx="6222090" cy="158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3" fill="norm" stroke="1" extrusionOk="0">
                  <a:moveTo>
                    <a:pt x="749" y="1038"/>
                  </a:moveTo>
                  <a:cubicBezTo>
                    <a:pt x="882" y="894"/>
                    <a:pt x="1014" y="750"/>
                    <a:pt x="1198" y="649"/>
                  </a:cubicBezTo>
                  <a:cubicBezTo>
                    <a:pt x="1381" y="548"/>
                    <a:pt x="1616" y="490"/>
                    <a:pt x="1859" y="447"/>
                  </a:cubicBezTo>
                  <a:cubicBezTo>
                    <a:pt x="2101" y="404"/>
                    <a:pt x="2351" y="375"/>
                    <a:pt x="2616" y="360"/>
                  </a:cubicBezTo>
                  <a:cubicBezTo>
                    <a:pt x="2880" y="346"/>
                    <a:pt x="3159" y="346"/>
                    <a:pt x="3442" y="332"/>
                  </a:cubicBezTo>
                  <a:cubicBezTo>
                    <a:pt x="3725" y="317"/>
                    <a:pt x="4011" y="288"/>
                    <a:pt x="4305" y="274"/>
                  </a:cubicBezTo>
                  <a:cubicBezTo>
                    <a:pt x="4599" y="260"/>
                    <a:pt x="4900" y="260"/>
                    <a:pt x="5180" y="274"/>
                  </a:cubicBezTo>
                  <a:cubicBezTo>
                    <a:pt x="5459" y="288"/>
                    <a:pt x="5716" y="317"/>
                    <a:pt x="5980" y="332"/>
                  </a:cubicBezTo>
                  <a:cubicBezTo>
                    <a:pt x="6245" y="346"/>
                    <a:pt x="6517" y="346"/>
                    <a:pt x="6792" y="332"/>
                  </a:cubicBezTo>
                  <a:cubicBezTo>
                    <a:pt x="7068" y="317"/>
                    <a:pt x="7347" y="288"/>
                    <a:pt x="7633" y="245"/>
                  </a:cubicBezTo>
                  <a:cubicBezTo>
                    <a:pt x="7920" y="202"/>
                    <a:pt x="8214" y="144"/>
                    <a:pt x="8511" y="101"/>
                  </a:cubicBezTo>
                  <a:cubicBezTo>
                    <a:pt x="8809" y="58"/>
                    <a:pt x="9110" y="29"/>
                    <a:pt x="9419" y="14"/>
                  </a:cubicBezTo>
                  <a:cubicBezTo>
                    <a:pt x="9727" y="0"/>
                    <a:pt x="10043" y="0"/>
                    <a:pt x="10356" y="0"/>
                  </a:cubicBezTo>
                  <a:cubicBezTo>
                    <a:pt x="10668" y="0"/>
                    <a:pt x="10976" y="0"/>
                    <a:pt x="11289" y="0"/>
                  </a:cubicBezTo>
                  <a:cubicBezTo>
                    <a:pt x="11601" y="0"/>
                    <a:pt x="11917" y="0"/>
                    <a:pt x="12229" y="0"/>
                  </a:cubicBezTo>
                  <a:cubicBezTo>
                    <a:pt x="12541" y="0"/>
                    <a:pt x="12850" y="0"/>
                    <a:pt x="13140" y="29"/>
                  </a:cubicBezTo>
                  <a:cubicBezTo>
                    <a:pt x="13430" y="58"/>
                    <a:pt x="13702" y="115"/>
                    <a:pt x="13981" y="187"/>
                  </a:cubicBezTo>
                  <a:cubicBezTo>
                    <a:pt x="14260" y="260"/>
                    <a:pt x="14547" y="346"/>
                    <a:pt x="14830" y="447"/>
                  </a:cubicBezTo>
                  <a:cubicBezTo>
                    <a:pt x="15113" y="548"/>
                    <a:pt x="15392" y="663"/>
                    <a:pt x="15693" y="779"/>
                  </a:cubicBezTo>
                  <a:cubicBezTo>
                    <a:pt x="15994" y="894"/>
                    <a:pt x="16318" y="1009"/>
                    <a:pt x="16637" y="1139"/>
                  </a:cubicBezTo>
                  <a:cubicBezTo>
                    <a:pt x="16957" y="1269"/>
                    <a:pt x="17273" y="1413"/>
                    <a:pt x="17578" y="1557"/>
                  </a:cubicBezTo>
                  <a:cubicBezTo>
                    <a:pt x="17882" y="1701"/>
                    <a:pt x="18176" y="1846"/>
                    <a:pt x="18456" y="1947"/>
                  </a:cubicBezTo>
                  <a:cubicBezTo>
                    <a:pt x="18735" y="2048"/>
                    <a:pt x="18999" y="2105"/>
                    <a:pt x="19264" y="2177"/>
                  </a:cubicBezTo>
                  <a:cubicBezTo>
                    <a:pt x="19528" y="2249"/>
                    <a:pt x="19793" y="2336"/>
                    <a:pt x="20050" y="2408"/>
                  </a:cubicBezTo>
                  <a:cubicBezTo>
                    <a:pt x="20307" y="2480"/>
                    <a:pt x="20557" y="2538"/>
                    <a:pt x="20781" y="2581"/>
                  </a:cubicBezTo>
                  <a:cubicBezTo>
                    <a:pt x="21005" y="2624"/>
                    <a:pt x="21203" y="2653"/>
                    <a:pt x="21321" y="2696"/>
                  </a:cubicBezTo>
                  <a:cubicBezTo>
                    <a:pt x="21438" y="2740"/>
                    <a:pt x="21475" y="2797"/>
                    <a:pt x="21508" y="2970"/>
                  </a:cubicBezTo>
                  <a:cubicBezTo>
                    <a:pt x="21541" y="3143"/>
                    <a:pt x="21571" y="3432"/>
                    <a:pt x="21585" y="4109"/>
                  </a:cubicBezTo>
                  <a:cubicBezTo>
                    <a:pt x="21600" y="4787"/>
                    <a:pt x="21600" y="5854"/>
                    <a:pt x="21589" y="6849"/>
                  </a:cubicBezTo>
                  <a:cubicBezTo>
                    <a:pt x="21578" y="7844"/>
                    <a:pt x="21556" y="8767"/>
                    <a:pt x="21527" y="9733"/>
                  </a:cubicBezTo>
                  <a:cubicBezTo>
                    <a:pt x="21497" y="10699"/>
                    <a:pt x="21460" y="11708"/>
                    <a:pt x="21416" y="12718"/>
                  </a:cubicBezTo>
                  <a:cubicBezTo>
                    <a:pt x="21372" y="13727"/>
                    <a:pt x="21321" y="14736"/>
                    <a:pt x="21273" y="15717"/>
                  </a:cubicBezTo>
                  <a:cubicBezTo>
                    <a:pt x="21225" y="16697"/>
                    <a:pt x="21181" y="17649"/>
                    <a:pt x="21144" y="18399"/>
                  </a:cubicBezTo>
                  <a:cubicBezTo>
                    <a:pt x="21108" y="19149"/>
                    <a:pt x="21078" y="19697"/>
                    <a:pt x="21023" y="20158"/>
                  </a:cubicBezTo>
                  <a:cubicBezTo>
                    <a:pt x="20968" y="20619"/>
                    <a:pt x="20887" y="20994"/>
                    <a:pt x="20740" y="21225"/>
                  </a:cubicBezTo>
                  <a:cubicBezTo>
                    <a:pt x="20593" y="21456"/>
                    <a:pt x="20380" y="21542"/>
                    <a:pt x="20142" y="21571"/>
                  </a:cubicBezTo>
                  <a:cubicBezTo>
                    <a:pt x="19903" y="21600"/>
                    <a:pt x="19638" y="21571"/>
                    <a:pt x="19389" y="21528"/>
                  </a:cubicBezTo>
                  <a:cubicBezTo>
                    <a:pt x="19139" y="21485"/>
                    <a:pt x="18904" y="21427"/>
                    <a:pt x="18636" y="21369"/>
                  </a:cubicBezTo>
                  <a:cubicBezTo>
                    <a:pt x="18367" y="21312"/>
                    <a:pt x="18066" y="21254"/>
                    <a:pt x="17761" y="21182"/>
                  </a:cubicBezTo>
                  <a:cubicBezTo>
                    <a:pt x="17456" y="21110"/>
                    <a:pt x="17148" y="21023"/>
                    <a:pt x="16858" y="20937"/>
                  </a:cubicBezTo>
                  <a:cubicBezTo>
                    <a:pt x="16567" y="20850"/>
                    <a:pt x="16296" y="20764"/>
                    <a:pt x="16035" y="20692"/>
                  </a:cubicBezTo>
                  <a:cubicBezTo>
                    <a:pt x="15774" y="20619"/>
                    <a:pt x="15524" y="20562"/>
                    <a:pt x="15263" y="20490"/>
                  </a:cubicBezTo>
                  <a:cubicBezTo>
                    <a:pt x="15002" y="20418"/>
                    <a:pt x="14731" y="20331"/>
                    <a:pt x="14459" y="20259"/>
                  </a:cubicBezTo>
                  <a:cubicBezTo>
                    <a:pt x="14187" y="20187"/>
                    <a:pt x="13915" y="20129"/>
                    <a:pt x="13629" y="20072"/>
                  </a:cubicBezTo>
                  <a:cubicBezTo>
                    <a:pt x="13342" y="20014"/>
                    <a:pt x="13041" y="19956"/>
                    <a:pt x="12747" y="19899"/>
                  </a:cubicBezTo>
                  <a:cubicBezTo>
                    <a:pt x="12453" y="19841"/>
                    <a:pt x="12167" y="19783"/>
                    <a:pt x="11876" y="19740"/>
                  </a:cubicBezTo>
                  <a:cubicBezTo>
                    <a:pt x="11586" y="19697"/>
                    <a:pt x="11292" y="19668"/>
                    <a:pt x="11002" y="19625"/>
                  </a:cubicBezTo>
                  <a:cubicBezTo>
                    <a:pt x="10712" y="19581"/>
                    <a:pt x="10425" y="19524"/>
                    <a:pt x="10135" y="19466"/>
                  </a:cubicBezTo>
                  <a:cubicBezTo>
                    <a:pt x="9845" y="19408"/>
                    <a:pt x="9551" y="19351"/>
                    <a:pt x="9264" y="19293"/>
                  </a:cubicBezTo>
                  <a:cubicBezTo>
                    <a:pt x="8978" y="19235"/>
                    <a:pt x="8699" y="19178"/>
                    <a:pt x="8423" y="19120"/>
                  </a:cubicBezTo>
                  <a:cubicBezTo>
                    <a:pt x="8148" y="19062"/>
                    <a:pt x="7876" y="19005"/>
                    <a:pt x="7608" y="18932"/>
                  </a:cubicBezTo>
                  <a:cubicBezTo>
                    <a:pt x="7340" y="18860"/>
                    <a:pt x="7075" y="18774"/>
                    <a:pt x="6807" y="18658"/>
                  </a:cubicBezTo>
                  <a:cubicBezTo>
                    <a:pt x="6539" y="18543"/>
                    <a:pt x="6267" y="18399"/>
                    <a:pt x="6010" y="18255"/>
                  </a:cubicBezTo>
                  <a:cubicBezTo>
                    <a:pt x="5753" y="18111"/>
                    <a:pt x="5510" y="17966"/>
                    <a:pt x="5264" y="17822"/>
                  </a:cubicBezTo>
                  <a:cubicBezTo>
                    <a:pt x="5018" y="17678"/>
                    <a:pt x="4768" y="17534"/>
                    <a:pt x="4489" y="17361"/>
                  </a:cubicBezTo>
                  <a:cubicBezTo>
                    <a:pt x="4210" y="17188"/>
                    <a:pt x="3901" y="16986"/>
                    <a:pt x="3600" y="16798"/>
                  </a:cubicBezTo>
                  <a:cubicBezTo>
                    <a:pt x="3299" y="16611"/>
                    <a:pt x="3005" y="16438"/>
                    <a:pt x="2726" y="16308"/>
                  </a:cubicBezTo>
                  <a:cubicBezTo>
                    <a:pt x="2447" y="16178"/>
                    <a:pt x="2182" y="16092"/>
                    <a:pt x="1896" y="16034"/>
                  </a:cubicBezTo>
                  <a:cubicBezTo>
                    <a:pt x="1609" y="15977"/>
                    <a:pt x="1300" y="15948"/>
                    <a:pt x="999" y="16034"/>
                  </a:cubicBezTo>
                  <a:cubicBezTo>
                    <a:pt x="698" y="16121"/>
                    <a:pt x="404" y="16323"/>
                    <a:pt x="239" y="16452"/>
                  </a:cubicBezTo>
                  <a:cubicBezTo>
                    <a:pt x="73" y="16582"/>
                    <a:pt x="37" y="16640"/>
                    <a:pt x="0" y="1669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880531" y="6911239"/>
              <a:ext cx="25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766"/>
                    <a:pt x="3600" y="7532"/>
                    <a:pt x="7200" y="11132"/>
                  </a:cubicBezTo>
                  <a:cubicBezTo>
                    <a:pt x="10800" y="14732"/>
                    <a:pt x="16200" y="18166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702731" y="6904889"/>
              <a:ext cx="355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800"/>
                    <a:pt x="8229" y="12000"/>
                    <a:pt x="11829" y="84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077381" y="6874592"/>
              <a:ext cx="184482" cy="44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23" fill="norm" stroke="1" extrusionOk="0">
                  <a:moveTo>
                    <a:pt x="8640" y="4473"/>
                  </a:moveTo>
                  <a:cubicBezTo>
                    <a:pt x="7440" y="6088"/>
                    <a:pt x="6240" y="7703"/>
                    <a:pt x="5760" y="10277"/>
                  </a:cubicBezTo>
                  <a:cubicBezTo>
                    <a:pt x="5280" y="12851"/>
                    <a:pt x="5520" y="16383"/>
                    <a:pt x="5640" y="18553"/>
                  </a:cubicBezTo>
                  <a:cubicBezTo>
                    <a:pt x="5760" y="20724"/>
                    <a:pt x="5760" y="21531"/>
                    <a:pt x="5760" y="21279"/>
                  </a:cubicBezTo>
                  <a:cubicBezTo>
                    <a:pt x="5760" y="21026"/>
                    <a:pt x="5760" y="19714"/>
                    <a:pt x="5760" y="17090"/>
                  </a:cubicBezTo>
                  <a:cubicBezTo>
                    <a:pt x="5760" y="14466"/>
                    <a:pt x="5760" y="10529"/>
                    <a:pt x="6120" y="7652"/>
                  </a:cubicBezTo>
                  <a:cubicBezTo>
                    <a:pt x="6480" y="4776"/>
                    <a:pt x="7200" y="2959"/>
                    <a:pt x="7920" y="1849"/>
                  </a:cubicBezTo>
                  <a:cubicBezTo>
                    <a:pt x="8640" y="738"/>
                    <a:pt x="9360" y="335"/>
                    <a:pt x="10320" y="133"/>
                  </a:cubicBezTo>
                  <a:cubicBezTo>
                    <a:pt x="11280" y="-69"/>
                    <a:pt x="12480" y="-69"/>
                    <a:pt x="14160" y="335"/>
                  </a:cubicBezTo>
                  <a:cubicBezTo>
                    <a:pt x="15840" y="738"/>
                    <a:pt x="18000" y="1546"/>
                    <a:pt x="19440" y="2606"/>
                  </a:cubicBezTo>
                  <a:cubicBezTo>
                    <a:pt x="20880" y="3666"/>
                    <a:pt x="21600" y="4978"/>
                    <a:pt x="20040" y="6239"/>
                  </a:cubicBezTo>
                  <a:cubicBezTo>
                    <a:pt x="18480" y="7501"/>
                    <a:pt x="14640" y="8712"/>
                    <a:pt x="10920" y="9520"/>
                  </a:cubicBezTo>
                  <a:cubicBezTo>
                    <a:pt x="7200" y="10327"/>
                    <a:pt x="3600" y="10731"/>
                    <a:pt x="0" y="1113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528231" y="6965162"/>
              <a:ext cx="692151" cy="35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1382"/>
                  </a:moveTo>
                  <a:cubicBezTo>
                    <a:pt x="66" y="10739"/>
                    <a:pt x="132" y="10096"/>
                    <a:pt x="363" y="9775"/>
                  </a:cubicBezTo>
                  <a:cubicBezTo>
                    <a:pt x="594" y="9453"/>
                    <a:pt x="991" y="9453"/>
                    <a:pt x="1618" y="10225"/>
                  </a:cubicBezTo>
                  <a:cubicBezTo>
                    <a:pt x="2246" y="10996"/>
                    <a:pt x="3105" y="12539"/>
                    <a:pt x="3600" y="14210"/>
                  </a:cubicBezTo>
                  <a:cubicBezTo>
                    <a:pt x="4095" y="15882"/>
                    <a:pt x="4228" y="17682"/>
                    <a:pt x="4194" y="18839"/>
                  </a:cubicBezTo>
                  <a:cubicBezTo>
                    <a:pt x="4161" y="19996"/>
                    <a:pt x="3963" y="20510"/>
                    <a:pt x="3699" y="20896"/>
                  </a:cubicBezTo>
                  <a:cubicBezTo>
                    <a:pt x="3435" y="21282"/>
                    <a:pt x="3105" y="21539"/>
                    <a:pt x="2906" y="21346"/>
                  </a:cubicBezTo>
                  <a:cubicBezTo>
                    <a:pt x="2708" y="21153"/>
                    <a:pt x="2642" y="20510"/>
                    <a:pt x="2675" y="18775"/>
                  </a:cubicBezTo>
                  <a:cubicBezTo>
                    <a:pt x="2708" y="17039"/>
                    <a:pt x="2840" y="14210"/>
                    <a:pt x="3171" y="12475"/>
                  </a:cubicBezTo>
                  <a:cubicBezTo>
                    <a:pt x="3501" y="10739"/>
                    <a:pt x="4029" y="10096"/>
                    <a:pt x="4591" y="10096"/>
                  </a:cubicBezTo>
                  <a:cubicBezTo>
                    <a:pt x="5152" y="10096"/>
                    <a:pt x="5747" y="10739"/>
                    <a:pt x="6143" y="11318"/>
                  </a:cubicBezTo>
                  <a:cubicBezTo>
                    <a:pt x="6539" y="11896"/>
                    <a:pt x="6738" y="12410"/>
                    <a:pt x="6837" y="13053"/>
                  </a:cubicBezTo>
                  <a:cubicBezTo>
                    <a:pt x="6936" y="13696"/>
                    <a:pt x="6936" y="14468"/>
                    <a:pt x="6903" y="15175"/>
                  </a:cubicBezTo>
                  <a:cubicBezTo>
                    <a:pt x="6870" y="15882"/>
                    <a:pt x="6804" y="16525"/>
                    <a:pt x="6903" y="16653"/>
                  </a:cubicBezTo>
                  <a:cubicBezTo>
                    <a:pt x="7002" y="16782"/>
                    <a:pt x="7266" y="16396"/>
                    <a:pt x="7464" y="15818"/>
                  </a:cubicBezTo>
                  <a:cubicBezTo>
                    <a:pt x="7662" y="15239"/>
                    <a:pt x="7794" y="14468"/>
                    <a:pt x="7927" y="13696"/>
                  </a:cubicBezTo>
                  <a:cubicBezTo>
                    <a:pt x="8059" y="12925"/>
                    <a:pt x="8191" y="12153"/>
                    <a:pt x="8257" y="12410"/>
                  </a:cubicBezTo>
                  <a:cubicBezTo>
                    <a:pt x="8323" y="12668"/>
                    <a:pt x="8323" y="13953"/>
                    <a:pt x="8422" y="14853"/>
                  </a:cubicBezTo>
                  <a:cubicBezTo>
                    <a:pt x="8521" y="15753"/>
                    <a:pt x="8719" y="16268"/>
                    <a:pt x="8983" y="16718"/>
                  </a:cubicBezTo>
                  <a:cubicBezTo>
                    <a:pt x="9248" y="17168"/>
                    <a:pt x="9578" y="17553"/>
                    <a:pt x="9908" y="17682"/>
                  </a:cubicBezTo>
                  <a:cubicBezTo>
                    <a:pt x="10239" y="17810"/>
                    <a:pt x="10569" y="17682"/>
                    <a:pt x="10965" y="17039"/>
                  </a:cubicBezTo>
                  <a:cubicBezTo>
                    <a:pt x="11361" y="16396"/>
                    <a:pt x="11824" y="15239"/>
                    <a:pt x="12319" y="12603"/>
                  </a:cubicBezTo>
                  <a:cubicBezTo>
                    <a:pt x="12815" y="9968"/>
                    <a:pt x="13343" y="5853"/>
                    <a:pt x="13607" y="3346"/>
                  </a:cubicBezTo>
                  <a:cubicBezTo>
                    <a:pt x="13872" y="839"/>
                    <a:pt x="13872" y="-61"/>
                    <a:pt x="13772" y="3"/>
                  </a:cubicBezTo>
                  <a:cubicBezTo>
                    <a:pt x="13673" y="68"/>
                    <a:pt x="13475" y="1096"/>
                    <a:pt x="13310" y="3410"/>
                  </a:cubicBezTo>
                  <a:cubicBezTo>
                    <a:pt x="13145" y="5725"/>
                    <a:pt x="13013" y="9325"/>
                    <a:pt x="13013" y="11832"/>
                  </a:cubicBezTo>
                  <a:cubicBezTo>
                    <a:pt x="13013" y="14339"/>
                    <a:pt x="13145" y="15753"/>
                    <a:pt x="13409" y="16589"/>
                  </a:cubicBezTo>
                  <a:cubicBezTo>
                    <a:pt x="13673" y="17425"/>
                    <a:pt x="14070" y="17682"/>
                    <a:pt x="14565" y="17039"/>
                  </a:cubicBezTo>
                  <a:cubicBezTo>
                    <a:pt x="15061" y="16396"/>
                    <a:pt x="15655" y="14853"/>
                    <a:pt x="16018" y="13632"/>
                  </a:cubicBezTo>
                  <a:cubicBezTo>
                    <a:pt x="16382" y="12410"/>
                    <a:pt x="16514" y="11510"/>
                    <a:pt x="16448" y="10868"/>
                  </a:cubicBezTo>
                  <a:cubicBezTo>
                    <a:pt x="16382" y="10225"/>
                    <a:pt x="16117" y="9839"/>
                    <a:pt x="15853" y="9903"/>
                  </a:cubicBezTo>
                  <a:cubicBezTo>
                    <a:pt x="15589" y="9968"/>
                    <a:pt x="15325" y="10482"/>
                    <a:pt x="15028" y="11446"/>
                  </a:cubicBezTo>
                  <a:cubicBezTo>
                    <a:pt x="14730" y="12410"/>
                    <a:pt x="14400" y="13825"/>
                    <a:pt x="14268" y="14853"/>
                  </a:cubicBezTo>
                  <a:cubicBezTo>
                    <a:pt x="14136" y="15882"/>
                    <a:pt x="14202" y="16525"/>
                    <a:pt x="14796" y="16910"/>
                  </a:cubicBezTo>
                  <a:cubicBezTo>
                    <a:pt x="15391" y="17296"/>
                    <a:pt x="16514" y="17425"/>
                    <a:pt x="17736" y="17103"/>
                  </a:cubicBezTo>
                  <a:cubicBezTo>
                    <a:pt x="18958" y="16782"/>
                    <a:pt x="20279" y="16010"/>
                    <a:pt x="21600" y="1523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453450" y="6824293"/>
              <a:ext cx="389232" cy="44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07" fill="norm" stroke="1" extrusionOk="0">
                  <a:moveTo>
                    <a:pt x="11252" y="1448"/>
                  </a:moveTo>
                  <a:cubicBezTo>
                    <a:pt x="11020" y="934"/>
                    <a:pt x="10787" y="419"/>
                    <a:pt x="10381" y="162"/>
                  </a:cubicBezTo>
                  <a:cubicBezTo>
                    <a:pt x="9974" y="-95"/>
                    <a:pt x="9394" y="-95"/>
                    <a:pt x="8581" y="522"/>
                  </a:cubicBezTo>
                  <a:cubicBezTo>
                    <a:pt x="7768" y="1139"/>
                    <a:pt x="6723" y="2374"/>
                    <a:pt x="6142" y="4636"/>
                  </a:cubicBezTo>
                  <a:cubicBezTo>
                    <a:pt x="5561" y="6899"/>
                    <a:pt x="5445" y="10191"/>
                    <a:pt x="5620" y="12865"/>
                  </a:cubicBezTo>
                  <a:cubicBezTo>
                    <a:pt x="5794" y="15539"/>
                    <a:pt x="6258" y="17596"/>
                    <a:pt x="6549" y="18934"/>
                  </a:cubicBezTo>
                  <a:cubicBezTo>
                    <a:pt x="6839" y="20271"/>
                    <a:pt x="6955" y="20888"/>
                    <a:pt x="6723" y="21196"/>
                  </a:cubicBezTo>
                  <a:cubicBezTo>
                    <a:pt x="6490" y="21505"/>
                    <a:pt x="5910" y="21505"/>
                    <a:pt x="5097" y="20991"/>
                  </a:cubicBezTo>
                  <a:cubicBezTo>
                    <a:pt x="4284" y="20476"/>
                    <a:pt x="3239" y="19448"/>
                    <a:pt x="2426" y="18625"/>
                  </a:cubicBezTo>
                  <a:cubicBezTo>
                    <a:pt x="1613" y="17802"/>
                    <a:pt x="1032" y="17185"/>
                    <a:pt x="568" y="16619"/>
                  </a:cubicBezTo>
                  <a:cubicBezTo>
                    <a:pt x="103" y="16054"/>
                    <a:pt x="-245" y="15539"/>
                    <a:pt x="220" y="15231"/>
                  </a:cubicBezTo>
                  <a:cubicBezTo>
                    <a:pt x="684" y="14922"/>
                    <a:pt x="1961" y="14819"/>
                    <a:pt x="3820" y="14665"/>
                  </a:cubicBezTo>
                  <a:cubicBezTo>
                    <a:pt x="5678" y="14511"/>
                    <a:pt x="8116" y="14305"/>
                    <a:pt x="9800" y="13996"/>
                  </a:cubicBezTo>
                  <a:cubicBezTo>
                    <a:pt x="11484" y="13688"/>
                    <a:pt x="12413" y="13276"/>
                    <a:pt x="12529" y="13174"/>
                  </a:cubicBezTo>
                  <a:cubicBezTo>
                    <a:pt x="12645" y="13071"/>
                    <a:pt x="11949" y="13276"/>
                    <a:pt x="11078" y="13688"/>
                  </a:cubicBezTo>
                  <a:cubicBezTo>
                    <a:pt x="10207" y="14099"/>
                    <a:pt x="9161" y="14716"/>
                    <a:pt x="8523" y="15334"/>
                  </a:cubicBezTo>
                  <a:cubicBezTo>
                    <a:pt x="7884" y="15951"/>
                    <a:pt x="7652" y="16568"/>
                    <a:pt x="7594" y="17134"/>
                  </a:cubicBezTo>
                  <a:cubicBezTo>
                    <a:pt x="7536" y="17699"/>
                    <a:pt x="7652" y="18214"/>
                    <a:pt x="7942" y="18625"/>
                  </a:cubicBezTo>
                  <a:cubicBezTo>
                    <a:pt x="8232" y="19036"/>
                    <a:pt x="8697" y="19345"/>
                    <a:pt x="9336" y="19602"/>
                  </a:cubicBezTo>
                  <a:cubicBezTo>
                    <a:pt x="9974" y="19859"/>
                    <a:pt x="10787" y="20065"/>
                    <a:pt x="11542" y="20116"/>
                  </a:cubicBezTo>
                  <a:cubicBezTo>
                    <a:pt x="12297" y="20168"/>
                    <a:pt x="12994" y="20065"/>
                    <a:pt x="13458" y="19756"/>
                  </a:cubicBezTo>
                  <a:cubicBezTo>
                    <a:pt x="13923" y="19448"/>
                    <a:pt x="14155" y="18934"/>
                    <a:pt x="14155" y="18111"/>
                  </a:cubicBezTo>
                  <a:cubicBezTo>
                    <a:pt x="14155" y="17288"/>
                    <a:pt x="13923" y="16156"/>
                    <a:pt x="13690" y="15334"/>
                  </a:cubicBezTo>
                  <a:cubicBezTo>
                    <a:pt x="13458" y="14511"/>
                    <a:pt x="13226" y="13996"/>
                    <a:pt x="13110" y="13482"/>
                  </a:cubicBezTo>
                  <a:cubicBezTo>
                    <a:pt x="12994" y="12968"/>
                    <a:pt x="12994" y="12454"/>
                    <a:pt x="13342" y="12145"/>
                  </a:cubicBezTo>
                  <a:cubicBezTo>
                    <a:pt x="13690" y="11836"/>
                    <a:pt x="14387" y="11734"/>
                    <a:pt x="15374" y="12145"/>
                  </a:cubicBezTo>
                  <a:cubicBezTo>
                    <a:pt x="16361" y="12556"/>
                    <a:pt x="17639" y="13482"/>
                    <a:pt x="18336" y="14511"/>
                  </a:cubicBezTo>
                  <a:cubicBezTo>
                    <a:pt x="19032" y="15539"/>
                    <a:pt x="19149" y="16671"/>
                    <a:pt x="19149" y="17494"/>
                  </a:cubicBezTo>
                  <a:cubicBezTo>
                    <a:pt x="19149" y="18316"/>
                    <a:pt x="19032" y="18831"/>
                    <a:pt x="18800" y="18831"/>
                  </a:cubicBezTo>
                  <a:cubicBezTo>
                    <a:pt x="18568" y="18831"/>
                    <a:pt x="18220" y="18316"/>
                    <a:pt x="18336" y="16979"/>
                  </a:cubicBezTo>
                  <a:cubicBezTo>
                    <a:pt x="18452" y="15642"/>
                    <a:pt x="19032" y="13482"/>
                    <a:pt x="19613" y="12248"/>
                  </a:cubicBezTo>
                  <a:cubicBezTo>
                    <a:pt x="20194" y="11014"/>
                    <a:pt x="20774" y="10705"/>
                    <a:pt x="21355" y="1039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178100" y="6957129"/>
              <a:ext cx="175551" cy="33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655" fill="norm" stroke="1" extrusionOk="0">
                  <a:moveTo>
                    <a:pt x="18651" y="10842"/>
                  </a:moveTo>
                  <a:cubicBezTo>
                    <a:pt x="16337" y="9931"/>
                    <a:pt x="14023" y="9020"/>
                    <a:pt x="11451" y="8890"/>
                  </a:cubicBezTo>
                  <a:cubicBezTo>
                    <a:pt x="8880" y="8760"/>
                    <a:pt x="6051" y="9410"/>
                    <a:pt x="3866" y="10842"/>
                  </a:cubicBezTo>
                  <a:cubicBezTo>
                    <a:pt x="1680" y="12273"/>
                    <a:pt x="137" y="14485"/>
                    <a:pt x="9" y="16372"/>
                  </a:cubicBezTo>
                  <a:cubicBezTo>
                    <a:pt x="-120" y="18258"/>
                    <a:pt x="1166" y="19820"/>
                    <a:pt x="3223" y="20405"/>
                  </a:cubicBezTo>
                  <a:cubicBezTo>
                    <a:pt x="5280" y="20991"/>
                    <a:pt x="8109" y="20601"/>
                    <a:pt x="10937" y="18649"/>
                  </a:cubicBezTo>
                  <a:cubicBezTo>
                    <a:pt x="13766" y="16697"/>
                    <a:pt x="16594" y="13184"/>
                    <a:pt x="18394" y="9215"/>
                  </a:cubicBezTo>
                  <a:cubicBezTo>
                    <a:pt x="20194" y="5246"/>
                    <a:pt x="20966" y="822"/>
                    <a:pt x="21223" y="107"/>
                  </a:cubicBezTo>
                  <a:cubicBezTo>
                    <a:pt x="21480" y="-609"/>
                    <a:pt x="21223" y="2384"/>
                    <a:pt x="20837" y="5897"/>
                  </a:cubicBezTo>
                  <a:cubicBezTo>
                    <a:pt x="20451" y="9410"/>
                    <a:pt x="19937" y="13444"/>
                    <a:pt x="19809" y="15851"/>
                  </a:cubicBezTo>
                  <a:cubicBezTo>
                    <a:pt x="19680" y="18258"/>
                    <a:pt x="19937" y="19039"/>
                    <a:pt x="20194" y="1982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403598" y="7054260"/>
              <a:ext cx="35984" cy="19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9" fill="norm" stroke="1" extrusionOk="0">
                  <a:moveTo>
                    <a:pt x="6353" y="12178"/>
                  </a:moveTo>
                  <a:cubicBezTo>
                    <a:pt x="5082" y="13339"/>
                    <a:pt x="3812" y="14501"/>
                    <a:pt x="2541" y="16242"/>
                  </a:cubicBezTo>
                  <a:cubicBezTo>
                    <a:pt x="1271" y="17984"/>
                    <a:pt x="0" y="20307"/>
                    <a:pt x="0" y="20771"/>
                  </a:cubicBezTo>
                  <a:cubicBezTo>
                    <a:pt x="0" y="21236"/>
                    <a:pt x="1271" y="19842"/>
                    <a:pt x="1906" y="16823"/>
                  </a:cubicBezTo>
                  <a:cubicBezTo>
                    <a:pt x="2541" y="13804"/>
                    <a:pt x="2541" y="9159"/>
                    <a:pt x="3176" y="5907"/>
                  </a:cubicBezTo>
                  <a:cubicBezTo>
                    <a:pt x="3812" y="2655"/>
                    <a:pt x="5082" y="797"/>
                    <a:pt x="8259" y="217"/>
                  </a:cubicBezTo>
                  <a:cubicBezTo>
                    <a:pt x="11435" y="-364"/>
                    <a:pt x="16518" y="333"/>
                    <a:pt x="21600" y="103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4477681" y="7077750"/>
              <a:ext cx="76201" cy="17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2143"/>
                  </a:moveTo>
                  <a:cubicBezTo>
                    <a:pt x="19200" y="1372"/>
                    <a:pt x="16800" y="600"/>
                    <a:pt x="13800" y="215"/>
                  </a:cubicBezTo>
                  <a:cubicBezTo>
                    <a:pt x="10800" y="-171"/>
                    <a:pt x="7200" y="-171"/>
                    <a:pt x="5100" y="1372"/>
                  </a:cubicBezTo>
                  <a:cubicBezTo>
                    <a:pt x="3000" y="2915"/>
                    <a:pt x="2400" y="6000"/>
                    <a:pt x="3900" y="8700"/>
                  </a:cubicBezTo>
                  <a:cubicBezTo>
                    <a:pt x="5400" y="11400"/>
                    <a:pt x="9000" y="13715"/>
                    <a:pt x="11100" y="15515"/>
                  </a:cubicBezTo>
                  <a:cubicBezTo>
                    <a:pt x="13200" y="17315"/>
                    <a:pt x="13800" y="18600"/>
                    <a:pt x="12900" y="19629"/>
                  </a:cubicBezTo>
                  <a:cubicBezTo>
                    <a:pt x="12000" y="20658"/>
                    <a:pt x="9600" y="21429"/>
                    <a:pt x="7200" y="21429"/>
                  </a:cubicBezTo>
                  <a:cubicBezTo>
                    <a:pt x="4800" y="21429"/>
                    <a:pt x="2400" y="20658"/>
                    <a:pt x="0" y="1988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595892" y="7107006"/>
              <a:ext cx="110390" cy="2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91" fill="norm" stroke="1" extrusionOk="0">
                  <a:moveTo>
                    <a:pt x="21255" y="3845"/>
                  </a:moveTo>
                  <a:cubicBezTo>
                    <a:pt x="20847" y="2599"/>
                    <a:pt x="20440" y="1353"/>
                    <a:pt x="19217" y="626"/>
                  </a:cubicBezTo>
                  <a:cubicBezTo>
                    <a:pt x="17995" y="-101"/>
                    <a:pt x="15957" y="-309"/>
                    <a:pt x="13104" y="626"/>
                  </a:cubicBezTo>
                  <a:cubicBezTo>
                    <a:pt x="10251" y="1560"/>
                    <a:pt x="6583" y="3637"/>
                    <a:pt x="3934" y="6441"/>
                  </a:cubicBezTo>
                  <a:cubicBezTo>
                    <a:pt x="1285" y="9245"/>
                    <a:pt x="-345" y="12776"/>
                    <a:pt x="63" y="15372"/>
                  </a:cubicBezTo>
                  <a:cubicBezTo>
                    <a:pt x="470" y="17968"/>
                    <a:pt x="2915" y="19629"/>
                    <a:pt x="5157" y="20460"/>
                  </a:cubicBezTo>
                  <a:cubicBezTo>
                    <a:pt x="7398" y="21291"/>
                    <a:pt x="9436" y="21291"/>
                    <a:pt x="11474" y="2129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744381" y="7031889"/>
              <a:ext cx="349251" cy="24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8786"/>
                  </a:moveTo>
                  <a:cubicBezTo>
                    <a:pt x="785" y="8603"/>
                    <a:pt x="1571" y="8420"/>
                    <a:pt x="2553" y="9061"/>
                  </a:cubicBezTo>
                  <a:cubicBezTo>
                    <a:pt x="3535" y="9702"/>
                    <a:pt x="4713" y="11166"/>
                    <a:pt x="5236" y="12905"/>
                  </a:cubicBezTo>
                  <a:cubicBezTo>
                    <a:pt x="5760" y="14644"/>
                    <a:pt x="5629" y="16658"/>
                    <a:pt x="5302" y="18031"/>
                  </a:cubicBezTo>
                  <a:cubicBezTo>
                    <a:pt x="4975" y="19403"/>
                    <a:pt x="4451" y="20136"/>
                    <a:pt x="3862" y="20685"/>
                  </a:cubicBezTo>
                  <a:cubicBezTo>
                    <a:pt x="3273" y="21234"/>
                    <a:pt x="2618" y="21600"/>
                    <a:pt x="2225" y="20959"/>
                  </a:cubicBezTo>
                  <a:cubicBezTo>
                    <a:pt x="1833" y="20319"/>
                    <a:pt x="1702" y="18671"/>
                    <a:pt x="2487" y="16383"/>
                  </a:cubicBezTo>
                  <a:cubicBezTo>
                    <a:pt x="3273" y="14095"/>
                    <a:pt x="4975" y="11166"/>
                    <a:pt x="6284" y="9519"/>
                  </a:cubicBezTo>
                  <a:cubicBezTo>
                    <a:pt x="7593" y="7871"/>
                    <a:pt x="8509" y="7505"/>
                    <a:pt x="9229" y="7597"/>
                  </a:cubicBezTo>
                  <a:cubicBezTo>
                    <a:pt x="9949" y="7688"/>
                    <a:pt x="10473" y="8237"/>
                    <a:pt x="10735" y="8969"/>
                  </a:cubicBezTo>
                  <a:cubicBezTo>
                    <a:pt x="10996" y="9702"/>
                    <a:pt x="10996" y="10617"/>
                    <a:pt x="11324" y="11166"/>
                  </a:cubicBezTo>
                  <a:cubicBezTo>
                    <a:pt x="11651" y="11715"/>
                    <a:pt x="12305" y="11898"/>
                    <a:pt x="12829" y="11624"/>
                  </a:cubicBezTo>
                  <a:cubicBezTo>
                    <a:pt x="13353" y="11349"/>
                    <a:pt x="13745" y="10617"/>
                    <a:pt x="14073" y="9427"/>
                  </a:cubicBezTo>
                  <a:cubicBezTo>
                    <a:pt x="14400" y="8237"/>
                    <a:pt x="14662" y="6590"/>
                    <a:pt x="14400" y="6041"/>
                  </a:cubicBezTo>
                  <a:cubicBezTo>
                    <a:pt x="14138" y="5492"/>
                    <a:pt x="13353" y="6041"/>
                    <a:pt x="12502" y="7871"/>
                  </a:cubicBezTo>
                  <a:cubicBezTo>
                    <a:pt x="11651" y="9702"/>
                    <a:pt x="10735" y="12814"/>
                    <a:pt x="10276" y="15010"/>
                  </a:cubicBezTo>
                  <a:cubicBezTo>
                    <a:pt x="9818" y="17207"/>
                    <a:pt x="9818" y="18488"/>
                    <a:pt x="10211" y="19129"/>
                  </a:cubicBezTo>
                  <a:cubicBezTo>
                    <a:pt x="10604" y="19769"/>
                    <a:pt x="11389" y="19769"/>
                    <a:pt x="12895" y="17756"/>
                  </a:cubicBezTo>
                  <a:cubicBezTo>
                    <a:pt x="14400" y="15742"/>
                    <a:pt x="16625" y="11715"/>
                    <a:pt x="18196" y="8420"/>
                  </a:cubicBezTo>
                  <a:cubicBezTo>
                    <a:pt x="19767" y="5125"/>
                    <a:pt x="20684" y="2563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011876" y="6943090"/>
              <a:ext cx="119907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57" fill="norm" stroke="1" extrusionOk="0">
                  <a:moveTo>
                    <a:pt x="19970" y="1451"/>
                  </a:moveTo>
                  <a:cubicBezTo>
                    <a:pt x="20715" y="844"/>
                    <a:pt x="21460" y="237"/>
                    <a:pt x="20901" y="55"/>
                  </a:cubicBezTo>
                  <a:cubicBezTo>
                    <a:pt x="20343" y="-127"/>
                    <a:pt x="18481" y="116"/>
                    <a:pt x="16432" y="1208"/>
                  </a:cubicBezTo>
                  <a:cubicBezTo>
                    <a:pt x="14384" y="2300"/>
                    <a:pt x="12150" y="4242"/>
                    <a:pt x="9729" y="6972"/>
                  </a:cubicBezTo>
                  <a:cubicBezTo>
                    <a:pt x="7308" y="9702"/>
                    <a:pt x="4701" y="13221"/>
                    <a:pt x="3026" y="15406"/>
                  </a:cubicBezTo>
                  <a:cubicBezTo>
                    <a:pt x="1350" y="17590"/>
                    <a:pt x="605" y="18439"/>
                    <a:pt x="232" y="19228"/>
                  </a:cubicBezTo>
                  <a:cubicBezTo>
                    <a:pt x="-140" y="20017"/>
                    <a:pt x="-140" y="20745"/>
                    <a:pt x="791" y="21109"/>
                  </a:cubicBezTo>
                  <a:cubicBezTo>
                    <a:pt x="1722" y="21473"/>
                    <a:pt x="3584" y="21473"/>
                    <a:pt x="5819" y="20866"/>
                  </a:cubicBezTo>
                  <a:cubicBezTo>
                    <a:pt x="8053" y="20260"/>
                    <a:pt x="10660" y="19046"/>
                    <a:pt x="13267" y="1783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5029866" y="7114439"/>
              <a:ext cx="12091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5633" y="0"/>
                  </a:moveTo>
                  <a:cubicBezTo>
                    <a:pt x="3026" y="3600"/>
                    <a:pt x="419" y="7200"/>
                    <a:pt x="46" y="10800"/>
                  </a:cubicBezTo>
                  <a:cubicBezTo>
                    <a:pt x="-326" y="14400"/>
                    <a:pt x="1536" y="18000"/>
                    <a:pt x="5446" y="19800"/>
                  </a:cubicBezTo>
                  <a:cubicBezTo>
                    <a:pt x="9357" y="21600"/>
                    <a:pt x="15315" y="21600"/>
                    <a:pt x="21274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116624" y="7087501"/>
              <a:ext cx="116708" cy="14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13" fill="norm" stroke="1" extrusionOk="0">
                  <a:moveTo>
                    <a:pt x="10662" y="7523"/>
                  </a:moveTo>
                  <a:cubicBezTo>
                    <a:pt x="12557" y="6610"/>
                    <a:pt x="14452" y="5698"/>
                    <a:pt x="15778" y="4328"/>
                  </a:cubicBezTo>
                  <a:cubicBezTo>
                    <a:pt x="17105" y="2959"/>
                    <a:pt x="17862" y="1134"/>
                    <a:pt x="17294" y="374"/>
                  </a:cubicBezTo>
                  <a:cubicBezTo>
                    <a:pt x="16726" y="-387"/>
                    <a:pt x="14831" y="-83"/>
                    <a:pt x="11610" y="2199"/>
                  </a:cubicBezTo>
                  <a:cubicBezTo>
                    <a:pt x="8389" y="4481"/>
                    <a:pt x="3841" y="8740"/>
                    <a:pt x="1568" y="11782"/>
                  </a:cubicBezTo>
                  <a:cubicBezTo>
                    <a:pt x="-706" y="14824"/>
                    <a:pt x="-706" y="16650"/>
                    <a:pt x="2894" y="18019"/>
                  </a:cubicBezTo>
                  <a:cubicBezTo>
                    <a:pt x="6494" y="19388"/>
                    <a:pt x="13694" y="20300"/>
                    <a:pt x="20894" y="2121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603186" y="6934993"/>
              <a:ext cx="182596" cy="38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5" fill="norm" stroke="1" extrusionOk="0">
                  <a:moveTo>
                    <a:pt x="4287" y="7569"/>
                  </a:moveTo>
                  <a:cubicBezTo>
                    <a:pt x="4784" y="6976"/>
                    <a:pt x="5280" y="6382"/>
                    <a:pt x="5528" y="6560"/>
                  </a:cubicBezTo>
                  <a:cubicBezTo>
                    <a:pt x="5777" y="6739"/>
                    <a:pt x="5777" y="7688"/>
                    <a:pt x="5404" y="9646"/>
                  </a:cubicBezTo>
                  <a:cubicBezTo>
                    <a:pt x="5032" y="11604"/>
                    <a:pt x="4287" y="14571"/>
                    <a:pt x="3294" y="16708"/>
                  </a:cubicBezTo>
                  <a:cubicBezTo>
                    <a:pt x="2301" y="18844"/>
                    <a:pt x="1059" y="20150"/>
                    <a:pt x="439" y="20446"/>
                  </a:cubicBezTo>
                  <a:cubicBezTo>
                    <a:pt x="-182" y="20743"/>
                    <a:pt x="-182" y="20031"/>
                    <a:pt x="687" y="17539"/>
                  </a:cubicBezTo>
                  <a:cubicBezTo>
                    <a:pt x="1556" y="15046"/>
                    <a:pt x="3294" y="10774"/>
                    <a:pt x="4659" y="7866"/>
                  </a:cubicBezTo>
                  <a:cubicBezTo>
                    <a:pt x="6025" y="4958"/>
                    <a:pt x="7018" y="3415"/>
                    <a:pt x="8011" y="2288"/>
                  </a:cubicBezTo>
                  <a:cubicBezTo>
                    <a:pt x="9004" y="1160"/>
                    <a:pt x="9997" y="448"/>
                    <a:pt x="11115" y="152"/>
                  </a:cubicBezTo>
                  <a:cubicBezTo>
                    <a:pt x="12232" y="-145"/>
                    <a:pt x="13473" y="-26"/>
                    <a:pt x="14715" y="686"/>
                  </a:cubicBezTo>
                  <a:cubicBezTo>
                    <a:pt x="15956" y="1398"/>
                    <a:pt x="17197" y="2703"/>
                    <a:pt x="17321" y="4187"/>
                  </a:cubicBezTo>
                  <a:cubicBezTo>
                    <a:pt x="17446" y="5670"/>
                    <a:pt x="16452" y="7332"/>
                    <a:pt x="14094" y="8578"/>
                  </a:cubicBezTo>
                  <a:cubicBezTo>
                    <a:pt x="11735" y="9824"/>
                    <a:pt x="8011" y="10655"/>
                    <a:pt x="5652" y="11248"/>
                  </a:cubicBezTo>
                  <a:cubicBezTo>
                    <a:pt x="3294" y="11842"/>
                    <a:pt x="2301" y="12198"/>
                    <a:pt x="2301" y="12613"/>
                  </a:cubicBezTo>
                  <a:cubicBezTo>
                    <a:pt x="2301" y="13029"/>
                    <a:pt x="3294" y="13503"/>
                    <a:pt x="6273" y="14690"/>
                  </a:cubicBezTo>
                  <a:cubicBezTo>
                    <a:pt x="9252" y="15877"/>
                    <a:pt x="14218" y="17776"/>
                    <a:pt x="17073" y="19022"/>
                  </a:cubicBezTo>
                  <a:cubicBezTo>
                    <a:pt x="19928" y="20268"/>
                    <a:pt x="20673" y="20862"/>
                    <a:pt x="21418" y="2145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868331" y="6955689"/>
              <a:ext cx="190501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0"/>
                  </a:moveTo>
                  <a:cubicBezTo>
                    <a:pt x="1440" y="5274"/>
                    <a:pt x="2880" y="9419"/>
                    <a:pt x="3480" y="12621"/>
                  </a:cubicBezTo>
                  <a:cubicBezTo>
                    <a:pt x="4080" y="15823"/>
                    <a:pt x="3840" y="18084"/>
                    <a:pt x="3720" y="19528"/>
                  </a:cubicBezTo>
                  <a:cubicBezTo>
                    <a:pt x="3600" y="20972"/>
                    <a:pt x="3600" y="21600"/>
                    <a:pt x="4080" y="21600"/>
                  </a:cubicBezTo>
                  <a:cubicBezTo>
                    <a:pt x="4560" y="21600"/>
                    <a:pt x="5520" y="20972"/>
                    <a:pt x="7680" y="18649"/>
                  </a:cubicBezTo>
                  <a:cubicBezTo>
                    <a:pt x="9840" y="16326"/>
                    <a:pt x="13200" y="12307"/>
                    <a:pt x="15720" y="8916"/>
                  </a:cubicBezTo>
                  <a:cubicBezTo>
                    <a:pt x="18240" y="5526"/>
                    <a:pt x="19920" y="2763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969931" y="7156773"/>
              <a:ext cx="1206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221"/>
                  </a:moveTo>
                  <a:cubicBezTo>
                    <a:pt x="19705" y="0"/>
                    <a:pt x="17811" y="-220"/>
                    <a:pt x="15537" y="441"/>
                  </a:cubicBezTo>
                  <a:cubicBezTo>
                    <a:pt x="13263" y="1102"/>
                    <a:pt x="10611" y="2645"/>
                    <a:pt x="9095" y="4188"/>
                  </a:cubicBezTo>
                  <a:cubicBezTo>
                    <a:pt x="7579" y="5731"/>
                    <a:pt x="7200" y="7274"/>
                    <a:pt x="7768" y="8376"/>
                  </a:cubicBezTo>
                  <a:cubicBezTo>
                    <a:pt x="8337" y="9478"/>
                    <a:pt x="9853" y="10139"/>
                    <a:pt x="11558" y="10690"/>
                  </a:cubicBezTo>
                  <a:cubicBezTo>
                    <a:pt x="13263" y="11241"/>
                    <a:pt x="15158" y="11682"/>
                    <a:pt x="16295" y="12453"/>
                  </a:cubicBezTo>
                  <a:cubicBezTo>
                    <a:pt x="17432" y="13225"/>
                    <a:pt x="17811" y="14327"/>
                    <a:pt x="14968" y="15870"/>
                  </a:cubicBezTo>
                  <a:cubicBezTo>
                    <a:pt x="12126" y="17413"/>
                    <a:pt x="6063" y="19396"/>
                    <a:pt x="0" y="2138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3" name="Drawing"/>
          <p:cNvGrpSpPr/>
          <p:nvPr/>
        </p:nvGrpSpPr>
        <p:grpSpPr>
          <a:xfrm>
            <a:off x="1487454" y="1934958"/>
            <a:ext cx="10309133" cy="7571923"/>
            <a:chOff x="0" y="0"/>
            <a:chExt cx="10309132" cy="7571922"/>
          </a:xfrm>
        </p:grpSpPr>
        <p:sp>
          <p:nvSpPr>
            <p:cNvPr id="2616" name="Line"/>
            <p:cNvSpPr/>
            <p:nvPr/>
          </p:nvSpPr>
          <p:spPr>
            <a:xfrm>
              <a:off x="0" y="0"/>
              <a:ext cx="162119" cy="6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90" fill="norm" stroke="1" extrusionOk="0">
                  <a:moveTo>
                    <a:pt x="3852" y="8005"/>
                  </a:moveTo>
                  <a:cubicBezTo>
                    <a:pt x="2502" y="8141"/>
                    <a:pt x="1152" y="8277"/>
                    <a:pt x="477" y="8582"/>
                  </a:cubicBezTo>
                  <a:cubicBezTo>
                    <a:pt x="-198" y="8888"/>
                    <a:pt x="-198" y="9364"/>
                    <a:pt x="747" y="10688"/>
                  </a:cubicBezTo>
                  <a:cubicBezTo>
                    <a:pt x="1692" y="12013"/>
                    <a:pt x="3582" y="14186"/>
                    <a:pt x="5067" y="16020"/>
                  </a:cubicBezTo>
                  <a:cubicBezTo>
                    <a:pt x="6552" y="17854"/>
                    <a:pt x="7632" y="19348"/>
                    <a:pt x="8307" y="20265"/>
                  </a:cubicBezTo>
                  <a:cubicBezTo>
                    <a:pt x="8982" y="21182"/>
                    <a:pt x="9252" y="21522"/>
                    <a:pt x="9387" y="21488"/>
                  </a:cubicBezTo>
                  <a:cubicBezTo>
                    <a:pt x="9522" y="21454"/>
                    <a:pt x="9522" y="21047"/>
                    <a:pt x="8982" y="19688"/>
                  </a:cubicBezTo>
                  <a:cubicBezTo>
                    <a:pt x="8442" y="18330"/>
                    <a:pt x="7362" y="16020"/>
                    <a:pt x="6552" y="13541"/>
                  </a:cubicBezTo>
                  <a:cubicBezTo>
                    <a:pt x="5742" y="11062"/>
                    <a:pt x="5202" y="8413"/>
                    <a:pt x="4932" y="6273"/>
                  </a:cubicBezTo>
                  <a:cubicBezTo>
                    <a:pt x="4662" y="4133"/>
                    <a:pt x="4662" y="2503"/>
                    <a:pt x="5202" y="1518"/>
                  </a:cubicBezTo>
                  <a:cubicBezTo>
                    <a:pt x="5742" y="533"/>
                    <a:pt x="6822" y="194"/>
                    <a:pt x="8037" y="58"/>
                  </a:cubicBezTo>
                  <a:cubicBezTo>
                    <a:pt x="9252" y="-78"/>
                    <a:pt x="10602" y="-10"/>
                    <a:pt x="13032" y="669"/>
                  </a:cubicBezTo>
                  <a:cubicBezTo>
                    <a:pt x="15462" y="1348"/>
                    <a:pt x="18972" y="2639"/>
                    <a:pt x="20187" y="3930"/>
                  </a:cubicBezTo>
                  <a:cubicBezTo>
                    <a:pt x="21402" y="5220"/>
                    <a:pt x="20322" y="6511"/>
                    <a:pt x="17487" y="7394"/>
                  </a:cubicBezTo>
                  <a:cubicBezTo>
                    <a:pt x="14652" y="8277"/>
                    <a:pt x="10062" y="8752"/>
                    <a:pt x="5472" y="9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60516" y="268491"/>
              <a:ext cx="218930" cy="31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34" fill="norm" stroke="1" extrusionOk="0">
                  <a:moveTo>
                    <a:pt x="911" y="8953"/>
                  </a:moveTo>
                  <a:cubicBezTo>
                    <a:pt x="294" y="8242"/>
                    <a:pt x="-323" y="7532"/>
                    <a:pt x="191" y="7176"/>
                  </a:cubicBezTo>
                  <a:cubicBezTo>
                    <a:pt x="706" y="6821"/>
                    <a:pt x="2351" y="6821"/>
                    <a:pt x="4408" y="7958"/>
                  </a:cubicBezTo>
                  <a:cubicBezTo>
                    <a:pt x="6466" y="9095"/>
                    <a:pt x="8934" y="11368"/>
                    <a:pt x="10271" y="13500"/>
                  </a:cubicBezTo>
                  <a:cubicBezTo>
                    <a:pt x="11608" y="15632"/>
                    <a:pt x="11814" y="17621"/>
                    <a:pt x="11711" y="18971"/>
                  </a:cubicBezTo>
                  <a:cubicBezTo>
                    <a:pt x="11608" y="20321"/>
                    <a:pt x="11197" y="21032"/>
                    <a:pt x="10477" y="21316"/>
                  </a:cubicBezTo>
                  <a:cubicBezTo>
                    <a:pt x="9757" y="21600"/>
                    <a:pt x="8728" y="21458"/>
                    <a:pt x="7906" y="19895"/>
                  </a:cubicBezTo>
                  <a:cubicBezTo>
                    <a:pt x="7083" y="18332"/>
                    <a:pt x="6466" y="15347"/>
                    <a:pt x="6877" y="12363"/>
                  </a:cubicBezTo>
                  <a:cubicBezTo>
                    <a:pt x="7288" y="9379"/>
                    <a:pt x="8728" y="6395"/>
                    <a:pt x="11300" y="4334"/>
                  </a:cubicBezTo>
                  <a:cubicBezTo>
                    <a:pt x="13871" y="2274"/>
                    <a:pt x="17574" y="1137"/>
                    <a:pt x="212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02472" y="166452"/>
              <a:ext cx="124624" cy="43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15" fill="norm" stroke="1" extrusionOk="0">
                  <a:moveTo>
                    <a:pt x="21196" y="2812"/>
                  </a:moveTo>
                  <a:cubicBezTo>
                    <a:pt x="19756" y="1882"/>
                    <a:pt x="18316" y="952"/>
                    <a:pt x="16696" y="435"/>
                  </a:cubicBezTo>
                  <a:cubicBezTo>
                    <a:pt x="15076" y="-82"/>
                    <a:pt x="13276" y="-185"/>
                    <a:pt x="11296" y="383"/>
                  </a:cubicBezTo>
                  <a:cubicBezTo>
                    <a:pt x="9316" y="952"/>
                    <a:pt x="7156" y="2192"/>
                    <a:pt x="4996" y="4776"/>
                  </a:cubicBezTo>
                  <a:cubicBezTo>
                    <a:pt x="2836" y="7359"/>
                    <a:pt x="676" y="11287"/>
                    <a:pt x="136" y="14181"/>
                  </a:cubicBezTo>
                  <a:cubicBezTo>
                    <a:pt x="-404" y="17074"/>
                    <a:pt x="676" y="18935"/>
                    <a:pt x="3196" y="19968"/>
                  </a:cubicBezTo>
                  <a:cubicBezTo>
                    <a:pt x="5716" y="21002"/>
                    <a:pt x="9676" y="21208"/>
                    <a:pt x="13636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691153" y="146144"/>
              <a:ext cx="164543" cy="41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69" fill="norm" stroke="1" extrusionOk="0">
                  <a:moveTo>
                    <a:pt x="11558" y="2720"/>
                  </a:moveTo>
                  <a:cubicBezTo>
                    <a:pt x="9896" y="3597"/>
                    <a:pt x="8235" y="4474"/>
                    <a:pt x="6712" y="6448"/>
                  </a:cubicBezTo>
                  <a:cubicBezTo>
                    <a:pt x="5189" y="8421"/>
                    <a:pt x="3804" y="11491"/>
                    <a:pt x="2835" y="13958"/>
                  </a:cubicBezTo>
                  <a:cubicBezTo>
                    <a:pt x="1865" y="16425"/>
                    <a:pt x="1312" y="18289"/>
                    <a:pt x="896" y="19550"/>
                  </a:cubicBezTo>
                  <a:cubicBezTo>
                    <a:pt x="481" y="20811"/>
                    <a:pt x="204" y="21469"/>
                    <a:pt x="65" y="21469"/>
                  </a:cubicBezTo>
                  <a:cubicBezTo>
                    <a:pt x="-73" y="21469"/>
                    <a:pt x="-73" y="20811"/>
                    <a:pt x="896" y="18289"/>
                  </a:cubicBezTo>
                  <a:cubicBezTo>
                    <a:pt x="1865" y="15767"/>
                    <a:pt x="3804" y="11382"/>
                    <a:pt x="5465" y="8147"/>
                  </a:cubicBezTo>
                  <a:cubicBezTo>
                    <a:pt x="7127" y="4913"/>
                    <a:pt x="8512" y="2829"/>
                    <a:pt x="9619" y="1568"/>
                  </a:cubicBezTo>
                  <a:cubicBezTo>
                    <a:pt x="10727" y="308"/>
                    <a:pt x="11558" y="-131"/>
                    <a:pt x="12250" y="33"/>
                  </a:cubicBezTo>
                  <a:cubicBezTo>
                    <a:pt x="12942" y="198"/>
                    <a:pt x="13496" y="965"/>
                    <a:pt x="14189" y="3049"/>
                  </a:cubicBezTo>
                  <a:cubicBezTo>
                    <a:pt x="14881" y="5132"/>
                    <a:pt x="15712" y="8531"/>
                    <a:pt x="16958" y="11601"/>
                  </a:cubicBezTo>
                  <a:cubicBezTo>
                    <a:pt x="18204" y="14671"/>
                    <a:pt x="19865" y="17412"/>
                    <a:pt x="21527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22084" y="312941"/>
              <a:ext cx="15901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21600"/>
                  </a:moveTo>
                  <a:cubicBezTo>
                    <a:pt x="2309" y="19543"/>
                    <a:pt x="319" y="17486"/>
                    <a:pt x="35" y="15686"/>
                  </a:cubicBezTo>
                  <a:cubicBezTo>
                    <a:pt x="-249" y="13886"/>
                    <a:pt x="1172" y="12343"/>
                    <a:pt x="5009" y="9771"/>
                  </a:cubicBezTo>
                  <a:cubicBezTo>
                    <a:pt x="8846" y="7200"/>
                    <a:pt x="15098" y="3600"/>
                    <a:pt x="21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982695" y="128791"/>
              <a:ext cx="10583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92"/>
                    <a:pt x="4320" y="185"/>
                    <a:pt x="7344" y="1338"/>
                  </a:cubicBezTo>
                  <a:cubicBezTo>
                    <a:pt x="10368" y="2492"/>
                    <a:pt x="14256" y="4708"/>
                    <a:pt x="17064" y="7431"/>
                  </a:cubicBezTo>
                  <a:cubicBezTo>
                    <a:pt x="19872" y="10154"/>
                    <a:pt x="21600" y="13385"/>
                    <a:pt x="21600" y="15738"/>
                  </a:cubicBezTo>
                  <a:cubicBezTo>
                    <a:pt x="21600" y="18092"/>
                    <a:pt x="19872" y="19569"/>
                    <a:pt x="17064" y="20400"/>
                  </a:cubicBezTo>
                  <a:cubicBezTo>
                    <a:pt x="14256" y="21231"/>
                    <a:pt x="10368" y="21415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414495" y="281191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7100"/>
                    <a:pt x="9882" y="12600"/>
                    <a:pt x="13482" y="9000"/>
                  </a:cubicBezTo>
                  <a:cubicBezTo>
                    <a:pt x="17082" y="5400"/>
                    <a:pt x="1934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446245" y="408191"/>
              <a:ext cx="368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7600"/>
                    <a:pt x="8441" y="13600"/>
                    <a:pt x="12041" y="10000"/>
                  </a:cubicBezTo>
                  <a:cubicBezTo>
                    <a:pt x="15641" y="6400"/>
                    <a:pt x="18621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184549" y="90691"/>
              <a:ext cx="506297" cy="49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66" fill="norm" stroke="1" extrusionOk="0">
                  <a:moveTo>
                    <a:pt x="20718" y="0"/>
                  </a:moveTo>
                  <a:cubicBezTo>
                    <a:pt x="18018" y="1373"/>
                    <a:pt x="15318" y="2746"/>
                    <a:pt x="12888" y="3936"/>
                  </a:cubicBezTo>
                  <a:cubicBezTo>
                    <a:pt x="10458" y="5125"/>
                    <a:pt x="8298" y="6132"/>
                    <a:pt x="6768" y="6819"/>
                  </a:cubicBezTo>
                  <a:cubicBezTo>
                    <a:pt x="5238" y="7505"/>
                    <a:pt x="4338" y="7871"/>
                    <a:pt x="3798" y="8283"/>
                  </a:cubicBezTo>
                  <a:cubicBezTo>
                    <a:pt x="3258" y="8695"/>
                    <a:pt x="3078" y="9153"/>
                    <a:pt x="3258" y="9427"/>
                  </a:cubicBezTo>
                  <a:cubicBezTo>
                    <a:pt x="3438" y="9702"/>
                    <a:pt x="3978" y="9793"/>
                    <a:pt x="5553" y="9976"/>
                  </a:cubicBezTo>
                  <a:cubicBezTo>
                    <a:pt x="7128" y="10159"/>
                    <a:pt x="9738" y="10434"/>
                    <a:pt x="11358" y="10617"/>
                  </a:cubicBezTo>
                  <a:cubicBezTo>
                    <a:pt x="12978" y="10800"/>
                    <a:pt x="13608" y="10892"/>
                    <a:pt x="14058" y="11120"/>
                  </a:cubicBezTo>
                  <a:cubicBezTo>
                    <a:pt x="14508" y="11349"/>
                    <a:pt x="14778" y="11715"/>
                    <a:pt x="14778" y="12081"/>
                  </a:cubicBezTo>
                  <a:cubicBezTo>
                    <a:pt x="14778" y="12447"/>
                    <a:pt x="14508" y="12814"/>
                    <a:pt x="13248" y="13546"/>
                  </a:cubicBezTo>
                  <a:cubicBezTo>
                    <a:pt x="11988" y="14278"/>
                    <a:pt x="9738" y="15376"/>
                    <a:pt x="7623" y="16383"/>
                  </a:cubicBezTo>
                  <a:cubicBezTo>
                    <a:pt x="5508" y="17390"/>
                    <a:pt x="3528" y="18305"/>
                    <a:pt x="2358" y="18946"/>
                  </a:cubicBezTo>
                  <a:cubicBezTo>
                    <a:pt x="1188" y="19586"/>
                    <a:pt x="828" y="19953"/>
                    <a:pt x="513" y="20319"/>
                  </a:cubicBezTo>
                  <a:cubicBezTo>
                    <a:pt x="198" y="20685"/>
                    <a:pt x="-72" y="21051"/>
                    <a:pt x="18" y="21280"/>
                  </a:cubicBezTo>
                  <a:cubicBezTo>
                    <a:pt x="108" y="21508"/>
                    <a:pt x="558" y="21600"/>
                    <a:pt x="2088" y="21554"/>
                  </a:cubicBezTo>
                  <a:cubicBezTo>
                    <a:pt x="3618" y="21508"/>
                    <a:pt x="6228" y="21325"/>
                    <a:pt x="9108" y="21097"/>
                  </a:cubicBezTo>
                  <a:cubicBezTo>
                    <a:pt x="11988" y="20868"/>
                    <a:pt x="15138" y="20593"/>
                    <a:pt x="17253" y="20547"/>
                  </a:cubicBezTo>
                  <a:cubicBezTo>
                    <a:pt x="19368" y="20502"/>
                    <a:pt x="20448" y="20685"/>
                    <a:pt x="21528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100295" y="848458"/>
              <a:ext cx="215901" cy="16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133"/>
                  </a:moveTo>
                  <a:cubicBezTo>
                    <a:pt x="1059" y="1600"/>
                    <a:pt x="2118" y="1067"/>
                    <a:pt x="3918" y="2133"/>
                  </a:cubicBezTo>
                  <a:cubicBezTo>
                    <a:pt x="5718" y="3200"/>
                    <a:pt x="8259" y="5867"/>
                    <a:pt x="9212" y="8667"/>
                  </a:cubicBezTo>
                  <a:cubicBezTo>
                    <a:pt x="10165" y="11467"/>
                    <a:pt x="9529" y="14400"/>
                    <a:pt x="8788" y="16400"/>
                  </a:cubicBezTo>
                  <a:cubicBezTo>
                    <a:pt x="8047" y="18400"/>
                    <a:pt x="7200" y="19467"/>
                    <a:pt x="6247" y="20267"/>
                  </a:cubicBezTo>
                  <a:cubicBezTo>
                    <a:pt x="5294" y="21067"/>
                    <a:pt x="4235" y="21600"/>
                    <a:pt x="3706" y="21200"/>
                  </a:cubicBezTo>
                  <a:cubicBezTo>
                    <a:pt x="3176" y="20800"/>
                    <a:pt x="3176" y="19467"/>
                    <a:pt x="4553" y="16667"/>
                  </a:cubicBezTo>
                  <a:cubicBezTo>
                    <a:pt x="5929" y="13867"/>
                    <a:pt x="8682" y="9600"/>
                    <a:pt x="10588" y="6933"/>
                  </a:cubicBezTo>
                  <a:cubicBezTo>
                    <a:pt x="12494" y="4267"/>
                    <a:pt x="13553" y="3200"/>
                    <a:pt x="14400" y="2133"/>
                  </a:cubicBezTo>
                  <a:cubicBezTo>
                    <a:pt x="15247" y="1067"/>
                    <a:pt x="15882" y="0"/>
                    <a:pt x="15882" y="0"/>
                  </a:cubicBezTo>
                  <a:cubicBezTo>
                    <a:pt x="15882" y="0"/>
                    <a:pt x="15247" y="1067"/>
                    <a:pt x="14506" y="3600"/>
                  </a:cubicBezTo>
                  <a:cubicBezTo>
                    <a:pt x="13765" y="6133"/>
                    <a:pt x="12918" y="10133"/>
                    <a:pt x="12812" y="12667"/>
                  </a:cubicBezTo>
                  <a:cubicBezTo>
                    <a:pt x="12706" y="15200"/>
                    <a:pt x="13341" y="16267"/>
                    <a:pt x="14929" y="16667"/>
                  </a:cubicBezTo>
                  <a:cubicBezTo>
                    <a:pt x="16518" y="17067"/>
                    <a:pt x="19059" y="16800"/>
                    <a:pt x="21600" y="16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362366" y="800352"/>
              <a:ext cx="144330" cy="18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017" fill="norm" stroke="1" extrusionOk="0">
                  <a:moveTo>
                    <a:pt x="15487" y="3817"/>
                  </a:moveTo>
                  <a:cubicBezTo>
                    <a:pt x="15795" y="2361"/>
                    <a:pt x="16104" y="904"/>
                    <a:pt x="15487" y="298"/>
                  </a:cubicBezTo>
                  <a:cubicBezTo>
                    <a:pt x="14870" y="-309"/>
                    <a:pt x="13327" y="-66"/>
                    <a:pt x="10704" y="1754"/>
                  </a:cubicBezTo>
                  <a:cubicBezTo>
                    <a:pt x="8081" y="3574"/>
                    <a:pt x="4378" y="6972"/>
                    <a:pt x="2218" y="10248"/>
                  </a:cubicBezTo>
                  <a:cubicBezTo>
                    <a:pt x="58" y="13525"/>
                    <a:pt x="-559" y="16680"/>
                    <a:pt x="521" y="18621"/>
                  </a:cubicBezTo>
                  <a:cubicBezTo>
                    <a:pt x="1601" y="20563"/>
                    <a:pt x="4378" y="21291"/>
                    <a:pt x="8081" y="20927"/>
                  </a:cubicBezTo>
                  <a:cubicBezTo>
                    <a:pt x="11784" y="20563"/>
                    <a:pt x="16412" y="19107"/>
                    <a:pt x="21041" y="17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373345" y="90349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576545" y="770566"/>
              <a:ext cx="222251" cy="22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21560"/>
                  </a:moveTo>
                  <a:cubicBezTo>
                    <a:pt x="2469" y="18560"/>
                    <a:pt x="4937" y="15560"/>
                    <a:pt x="5966" y="12360"/>
                  </a:cubicBezTo>
                  <a:cubicBezTo>
                    <a:pt x="6994" y="9160"/>
                    <a:pt x="6583" y="5760"/>
                    <a:pt x="5863" y="3860"/>
                  </a:cubicBezTo>
                  <a:cubicBezTo>
                    <a:pt x="5143" y="1960"/>
                    <a:pt x="4114" y="1560"/>
                    <a:pt x="3086" y="1260"/>
                  </a:cubicBezTo>
                  <a:cubicBezTo>
                    <a:pt x="2057" y="960"/>
                    <a:pt x="1029" y="760"/>
                    <a:pt x="1029" y="660"/>
                  </a:cubicBezTo>
                  <a:cubicBezTo>
                    <a:pt x="1029" y="560"/>
                    <a:pt x="2057" y="560"/>
                    <a:pt x="4320" y="460"/>
                  </a:cubicBezTo>
                  <a:cubicBezTo>
                    <a:pt x="6583" y="360"/>
                    <a:pt x="10080" y="160"/>
                    <a:pt x="12343" y="60"/>
                  </a:cubicBezTo>
                  <a:cubicBezTo>
                    <a:pt x="14606" y="-40"/>
                    <a:pt x="15634" y="-40"/>
                    <a:pt x="16560" y="260"/>
                  </a:cubicBezTo>
                  <a:cubicBezTo>
                    <a:pt x="17486" y="560"/>
                    <a:pt x="18309" y="1160"/>
                    <a:pt x="18720" y="2060"/>
                  </a:cubicBezTo>
                  <a:cubicBezTo>
                    <a:pt x="19131" y="2960"/>
                    <a:pt x="19131" y="4160"/>
                    <a:pt x="17691" y="6360"/>
                  </a:cubicBezTo>
                  <a:cubicBezTo>
                    <a:pt x="16251" y="8560"/>
                    <a:pt x="13371" y="11760"/>
                    <a:pt x="11623" y="13860"/>
                  </a:cubicBezTo>
                  <a:cubicBezTo>
                    <a:pt x="9874" y="15960"/>
                    <a:pt x="9257" y="16960"/>
                    <a:pt x="8949" y="17960"/>
                  </a:cubicBezTo>
                  <a:cubicBezTo>
                    <a:pt x="8640" y="18960"/>
                    <a:pt x="8640" y="19960"/>
                    <a:pt x="9154" y="20460"/>
                  </a:cubicBezTo>
                  <a:cubicBezTo>
                    <a:pt x="9669" y="20960"/>
                    <a:pt x="10697" y="20960"/>
                    <a:pt x="12857" y="20560"/>
                  </a:cubicBezTo>
                  <a:cubicBezTo>
                    <a:pt x="15017" y="20160"/>
                    <a:pt x="18309" y="19360"/>
                    <a:pt x="21600" y="18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855945" y="884441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836895" y="892444"/>
              <a:ext cx="171451" cy="17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21600" y="563"/>
                  </a:moveTo>
                  <a:cubicBezTo>
                    <a:pt x="20000" y="55"/>
                    <a:pt x="18400" y="-453"/>
                    <a:pt x="16000" y="691"/>
                  </a:cubicBezTo>
                  <a:cubicBezTo>
                    <a:pt x="13600" y="1834"/>
                    <a:pt x="10400" y="4629"/>
                    <a:pt x="7600" y="8314"/>
                  </a:cubicBezTo>
                  <a:cubicBezTo>
                    <a:pt x="4800" y="11999"/>
                    <a:pt x="2400" y="16573"/>
                    <a:pt x="0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126688" y="30763"/>
              <a:ext cx="129254" cy="50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96" fill="norm" stroke="1" extrusionOk="0">
                  <a:moveTo>
                    <a:pt x="2393" y="7948"/>
                  </a:moveTo>
                  <a:cubicBezTo>
                    <a:pt x="3405" y="10108"/>
                    <a:pt x="4418" y="12268"/>
                    <a:pt x="5262" y="14383"/>
                  </a:cubicBezTo>
                  <a:cubicBezTo>
                    <a:pt x="6105" y="16498"/>
                    <a:pt x="6781" y="18568"/>
                    <a:pt x="6949" y="19828"/>
                  </a:cubicBezTo>
                  <a:cubicBezTo>
                    <a:pt x="7118" y="21088"/>
                    <a:pt x="6781" y="21538"/>
                    <a:pt x="6274" y="21493"/>
                  </a:cubicBezTo>
                  <a:cubicBezTo>
                    <a:pt x="5768" y="21448"/>
                    <a:pt x="5093" y="20908"/>
                    <a:pt x="3912" y="19153"/>
                  </a:cubicBezTo>
                  <a:cubicBezTo>
                    <a:pt x="2730" y="17398"/>
                    <a:pt x="1043" y="14428"/>
                    <a:pt x="368" y="11368"/>
                  </a:cubicBezTo>
                  <a:cubicBezTo>
                    <a:pt x="-307" y="8308"/>
                    <a:pt x="30" y="5158"/>
                    <a:pt x="705" y="3358"/>
                  </a:cubicBezTo>
                  <a:cubicBezTo>
                    <a:pt x="1380" y="1558"/>
                    <a:pt x="2393" y="1108"/>
                    <a:pt x="3574" y="748"/>
                  </a:cubicBezTo>
                  <a:cubicBezTo>
                    <a:pt x="4756" y="388"/>
                    <a:pt x="6105" y="118"/>
                    <a:pt x="7624" y="28"/>
                  </a:cubicBezTo>
                  <a:cubicBezTo>
                    <a:pt x="9143" y="-62"/>
                    <a:pt x="10831" y="28"/>
                    <a:pt x="13362" y="838"/>
                  </a:cubicBezTo>
                  <a:cubicBezTo>
                    <a:pt x="15893" y="1648"/>
                    <a:pt x="19268" y="3178"/>
                    <a:pt x="20281" y="4663"/>
                  </a:cubicBezTo>
                  <a:cubicBezTo>
                    <a:pt x="21293" y="6148"/>
                    <a:pt x="19943" y="7588"/>
                    <a:pt x="16568" y="8848"/>
                  </a:cubicBezTo>
                  <a:cubicBezTo>
                    <a:pt x="13193" y="10108"/>
                    <a:pt x="7793" y="11188"/>
                    <a:pt x="2393" y="12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3275045" y="230391"/>
              <a:ext cx="127001" cy="22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4800"/>
                  </a:moveTo>
                  <a:cubicBezTo>
                    <a:pt x="4320" y="8200"/>
                    <a:pt x="8640" y="11600"/>
                    <a:pt x="10980" y="13900"/>
                  </a:cubicBezTo>
                  <a:cubicBezTo>
                    <a:pt x="13320" y="16200"/>
                    <a:pt x="13680" y="17400"/>
                    <a:pt x="13680" y="18500"/>
                  </a:cubicBezTo>
                  <a:cubicBezTo>
                    <a:pt x="13680" y="19600"/>
                    <a:pt x="13320" y="20600"/>
                    <a:pt x="12240" y="21100"/>
                  </a:cubicBezTo>
                  <a:cubicBezTo>
                    <a:pt x="11160" y="21600"/>
                    <a:pt x="9360" y="21600"/>
                    <a:pt x="7920" y="20000"/>
                  </a:cubicBezTo>
                  <a:cubicBezTo>
                    <a:pt x="6480" y="18400"/>
                    <a:pt x="5400" y="15200"/>
                    <a:pt x="6120" y="11900"/>
                  </a:cubicBezTo>
                  <a:cubicBezTo>
                    <a:pt x="6840" y="8600"/>
                    <a:pt x="9360" y="5200"/>
                    <a:pt x="12240" y="3200"/>
                  </a:cubicBezTo>
                  <a:cubicBezTo>
                    <a:pt x="15120" y="1200"/>
                    <a:pt x="18360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3468536" y="176315"/>
              <a:ext cx="117660" cy="28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73" fill="norm" stroke="1" extrusionOk="0">
                  <a:moveTo>
                    <a:pt x="20701" y="2590"/>
                  </a:moveTo>
                  <a:cubicBezTo>
                    <a:pt x="18094" y="1495"/>
                    <a:pt x="15487" y="399"/>
                    <a:pt x="12135" y="86"/>
                  </a:cubicBezTo>
                  <a:cubicBezTo>
                    <a:pt x="8784" y="-227"/>
                    <a:pt x="4687" y="243"/>
                    <a:pt x="2267" y="2747"/>
                  </a:cubicBezTo>
                  <a:cubicBezTo>
                    <a:pt x="-154" y="5251"/>
                    <a:pt x="-899" y="9790"/>
                    <a:pt x="1335" y="13234"/>
                  </a:cubicBezTo>
                  <a:cubicBezTo>
                    <a:pt x="3570" y="16677"/>
                    <a:pt x="8784" y="19025"/>
                    <a:pt x="13998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3633560" y="98747"/>
              <a:ext cx="121193" cy="42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25" fill="norm" stroke="1" extrusionOk="0">
                  <a:moveTo>
                    <a:pt x="17363" y="4405"/>
                  </a:moveTo>
                  <a:cubicBezTo>
                    <a:pt x="14384" y="5367"/>
                    <a:pt x="11405" y="6330"/>
                    <a:pt x="8798" y="8522"/>
                  </a:cubicBezTo>
                  <a:cubicBezTo>
                    <a:pt x="6191" y="10714"/>
                    <a:pt x="3957" y="14136"/>
                    <a:pt x="2467" y="16649"/>
                  </a:cubicBezTo>
                  <a:cubicBezTo>
                    <a:pt x="977" y="19162"/>
                    <a:pt x="232" y="20765"/>
                    <a:pt x="46" y="21140"/>
                  </a:cubicBezTo>
                  <a:cubicBezTo>
                    <a:pt x="-140" y="21514"/>
                    <a:pt x="232" y="20659"/>
                    <a:pt x="1350" y="18680"/>
                  </a:cubicBezTo>
                  <a:cubicBezTo>
                    <a:pt x="2467" y="16702"/>
                    <a:pt x="4329" y="13601"/>
                    <a:pt x="6377" y="10661"/>
                  </a:cubicBezTo>
                  <a:cubicBezTo>
                    <a:pt x="8426" y="7720"/>
                    <a:pt x="10660" y="4940"/>
                    <a:pt x="12150" y="3282"/>
                  </a:cubicBezTo>
                  <a:cubicBezTo>
                    <a:pt x="13639" y="1625"/>
                    <a:pt x="14384" y="1090"/>
                    <a:pt x="15501" y="663"/>
                  </a:cubicBezTo>
                  <a:cubicBezTo>
                    <a:pt x="16619" y="235"/>
                    <a:pt x="18108" y="-86"/>
                    <a:pt x="19039" y="21"/>
                  </a:cubicBezTo>
                  <a:cubicBezTo>
                    <a:pt x="19970" y="128"/>
                    <a:pt x="20343" y="663"/>
                    <a:pt x="20715" y="2801"/>
                  </a:cubicBezTo>
                  <a:cubicBezTo>
                    <a:pt x="21088" y="4940"/>
                    <a:pt x="21460" y="8682"/>
                    <a:pt x="21274" y="11730"/>
                  </a:cubicBezTo>
                  <a:cubicBezTo>
                    <a:pt x="21088" y="14777"/>
                    <a:pt x="20343" y="17130"/>
                    <a:pt x="19598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643073" y="338341"/>
              <a:ext cx="10822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3792" y="21600"/>
                  </a:moveTo>
                  <a:cubicBezTo>
                    <a:pt x="1715" y="16800"/>
                    <a:pt x="-362" y="12000"/>
                    <a:pt x="53" y="8400"/>
                  </a:cubicBezTo>
                  <a:cubicBezTo>
                    <a:pt x="469" y="4800"/>
                    <a:pt x="3376" y="2400"/>
                    <a:pt x="7323" y="1200"/>
                  </a:cubicBezTo>
                  <a:cubicBezTo>
                    <a:pt x="11269" y="0"/>
                    <a:pt x="16253" y="0"/>
                    <a:pt x="212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865595" y="20841"/>
              <a:ext cx="58374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8514" y="0"/>
                  </a:moveTo>
                  <a:cubicBezTo>
                    <a:pt x="20057" y="2129"/>
                    <a:pt x="21600" y="4257"/>
                    <a:pt x="21214" y="6417"/>
                  </a:cubicBezTo>
                  <a:cubicBezTo>
                    <a:pt x="20829" y="8577"/>
                    <a:pt x="18514" y="10769"/>
                    <a:pt x="14657" y="12960"/>
                  </a:cubicBezTo>
                  <a:cubicBezTo>
                    <a:pt x="10800" y="15151"/>
                    <a:pt x="5400" y="17343"/>
                    <a:pt x="2700" y="18783"/>
                  </a:cubicBezTo>
                  <a:cubicBezTo>
                    <a:pt x="0" y="20223"/>
                    <a:pt x="0" y="209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4062445" y="255791"/>
              <a:ext cx="241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8" y="4696"/>
                    <a:pt x="8716" y="9391"/>
                    <a:pt x="12316" y="12991"/>
                  </a:cubicBezTo>
                  <a:cubicBezTo>
                    <a:pt x="15916" y="16591"/>
                    <a:pt x="18758" y="190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4176745" y="211341"/>
              <a:ext cx="1270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36"/>
                    <a:pt x="18000" y="272"/>
                    <a:pt x="16020" y="1019"/>
                  </a:cubicBezTo>
                  <a:cubicBezTo>
                    <a:pt x="14040" y="1766"/>
                    <a:pt x="11880" y="3125"/>
                    <a:pt x="9360" y="5909"/>
                  </a:cubicBezTo>
                  <a:cubicBezTo>
                    <a:pt x="6840" y="8694"/>
                    <a:pt x="3960" y="12906"/>
                    <a:pt x="2340" y="15758"/>
                  </a:cubicBezTo>
                  <a:cubicBezTo>
                    <a:pt x="720" y="18611"/>
                    <a:pt x="360" y="201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4392645" y="363741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430745" y="42724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604526" y="291559"/>
              <a:ext cx="213570" cy="13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38" fill="norm" stroke="1" extrusionOk="0">
                  <a:moveTo>
                    <a:pt x="1038" y="3256"/>
                  </a:moveTo>
                  <a:cubicBezTo>
                    <a:pt x="402" y="1967"/>
                    <a:pt x="-233" y="677"/>
                    <a:pt x="85" y="194"/>
                  </a:cubicBezTo>
                  <a:cubicBezTo>
                    <a:pt x="402" y="-290"/>
                    <a:pt x="1673" y="32"/>
                    <a:pt x="3261" y="2289"/>
                  </a:cubicBezTo>
                  <a:cubicBezTo>
                    <a:pt x="4849" y="4546"/>
                    <a:pt x="6755" y="8737"/>
                    <a:pt x="7708" y="11800"/>
                  </a:cubicBezTo>
                  <a:cubicBezTo>
                    <a:pt x="8661" y="14862"/>
                    <a:pt x="8661" y="16797"/>
                    <a:pt x="8343" y="18409"/>
                  </a:cubicBezTo>
                  <a:cubicBezTo>
                    <a:pt x="8026" y="20020"/>
                    <a:pt x="7391" y="21310"/>
                    <a:pt x="6967" y="20988"/>
                  </a:cubicBezTo>
                  <a:cubicBezTo>
                    <a:pt x="6543" y="20665"/>
                    <a:pt x="6332" y="18731"/>
                    <a:pt x="7073" y="15507"/>
                  </a:cubicBezTo>
                  <a:cubicBezTo>
                    <a:pt x="7814" y="12283"/>
                    <a:pt x="9508" y="7770"/>
                    <a:pt x="10885" y="5029"/>
                  </a:cubicBezTo>
                  <a:cubicBezTo>
                    <a:pt x="12261" y="2289"/>
                    <a:pt x="13320" y="1322"/>
                    <a:pt x="13849" y="2128"/>
                  </a:cubicBezTo>
                  <a:cubicBezTo>
                    <a:pt x="14379" y="2934"/>
                    <a:pt x="14379" y="5513"/>
                    <a:pt x="14379" y="7770"/>
                  </a:cubicBezTo>
                  <a:cubicBezTo>
                    <a:pt x="14379" y="10026"/>
                    <a:pt x="14379" y="11961"/>
                    <a:pt x="15543" y="13734"/>
                  </a:cubicBezTo>
                  <a:cubicBezTo>
                    <a:pt x="16708" y="15507"/>
                    <a:pt x="19038" y="17119"/>
                    <a:pt x="21367" y="18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4856195" y="109741"/>
              <a:ext cx="9051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600" fill="norm" stroke="1" extrusionOk="0">
                  <a:moveTo>
                    <a:pt x="7200" y="0"/>
                  </a:moveTo>
                  <a:cubicBezTo>
                    <a:pt x="12480" y="2441"/>
                    <a:pt x="17760" y="4881"/>
                    <a:pt x="19680" y="7505"/>
                  </a:cubicBezTo>
                  <a:cubicBezTo>
                    <a:pt x="21600" y="10129"/>
                    <a:pt x="20160" y="12936"/>
                    <a:pt x="16320" y="15315"/>
                  </a:cubicBezTo>
                  <a:cubicBezTo>
                    <a:pt x="12480" y="17695"/>
                    <a:pt x="6240" y="19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059395" y="395491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429397" y="811"/>
              <a:ext cx="160277" cy="40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28" fill="norm" stroke="1" extrusionOk="0">
                  <a:moveTo>
                    <a:pt x="1458" y="10576"/>
                  </a:moveTo>
                  <a:cubicBezTo>
                    <a:pt x="617" y="11563"/>
                    <a:pt x="-225" y="12550"/>
                    <a:pt x="56" y="14852"/>
                  </a:cubicBezTo>
                  <a:cubicBezTo>
                    <a:pt x="336" y="17155"/>
                    <a:pt x="1739" y="20773"/>
                    <a:pt x="2440" y="21102"/>
                  </a:cubicBezTo>
                  <a:cubicBezTo>
                    <a:pt x="3141" y="21431"/>
                    <a:pt x="3141" y="18471"/>
                    <a:pt x="3422" y="15510"/>
                  </a:cubicBezTo>
                  <a:cubicBezTo>
                    <a:pt x="3702" y="12550"/>
                    <a:pt x="4263" y="9589"/>
                    <a:pt x="5105" y="7232"/>
                  </a:cubicBezTo>
                  <a:cubicBezTo>
                    <a:pt x="5946" y="4875"/>
                    <a:pt x="7069" y="3120"/>
                    <a:pt x="8050" y="2024"/>
                  </a:cubicBezTo>
                  <a:cubicBezTo>
                    <a:pt x="9032" y="927"/>
                    <a:pt x="9874" y="489"/>
                    <a:pt x="11276" y="215"/>
                  </a:cubicBezTo>
                  <a:cubicBezTo>
                    <a:pt x="12679" y="-59"/>
                    <a:pt x="14643" y="-169"/>
                    <a:pt x="16746" y="489"/>
                  </a:cubicBezTo>
                  <a:cubicBezTo>
                    <a:pt x="18850" y="1147"/>
                    <a:pt x="21094" y="2572"/>
                    <a:pt x="21235" y="4217"/>
                  </a:cubicBezTo>
                  <a:cubicBezTo>
                    <a:pt x="21375" y="5861"/>
                    <a:pt x="19411" y="7725"/>
                    <a:pt x="16045" y="8986"/>
                  </a:cubicBezTo>
                  <a:cubicBezTo>
                    <a:pt x="12679" y="10247"/>
                    <a:pt x="7910" y="10905"/>
                    <a:pt x="3141" y="1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586445" y="192291"/>
              <a:ext cx="139701" cy="22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6662"/>
                  </a:moveTo>
                  <a:cubicBezTo>
                    <a:pt x="1964" y="6258"/>
                    <a:pt x="3927" y="5854"/>
                    <a:pt x="6218" y="6864"/>
                  </a:cubicBezTo>
                  <a:cubicBezTo>
                    <a:pt x="8509" y="7873"/>
                    <a:pt x="11127" y="10295"/>
                    <a:pt x="12600" y="12415"/>
                  </a:cubicBezTo>
                  <a:cubicBezTo>
                    <a:pt x="14073" y="14535"/>
                    <a:pt x="14400" y="16351"/>
                    <a:pt x="14400" y="17764"/>
                  </a:cubicBezTo>
                  <a:cubicBezTo>
                    <a:pt x="14400" y="19178"/>
                    <a:pt x="14073" y="20187"/>
                    <a:pt x="13091" y="20793"/>
                  </a:cubicBezTo>
                  <a:cubicBezTo>
                    <a:pt x="12109" y="21398"/>
                    <a:pt x="10473" y="21600"/>
                    <a:pt x="9164" y="20692"/>
                  </a:cubicBezTo>
                  <a:cubicBezTo>
                    <a:pt x="7855" y="19783"/>
                    <a:pt x="6873" y="17764"/>
                    <a:pt x="7855" y="14535"/>
                  </a:cubicBezTo>
                  <a:cubicBezTo>
                    <a:pt x="8836" y="11305"/>
                    <a:pt x="11782" y="6864"/>
                    <a:pt x="14400" y="4239"/>
                  </a:cubicBezTo>
                  <a:cubicBezTo>
                    <a:pt x="17018" y="1615"/>
                    <a:pt x="19309" y="8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823211" y="109834"/>
              <a:ext cx="93435" cy="31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48" fill="norm" stroke="1" extrusionOk="0">
                  <a:moveTo>
                    <a:pt x="21188" y="1745"/>
                  </a:moveTo>
                  <a:cubicBezTo>
                    <a:pt x="19748" y="1016"/>
                    <a:pt x="18308" y="286"/>
                    <a:pt x="15908" y="67"/>
                  </a:cubicBezTo>
                  <a:cubicBezTo>
                    <a:pt x="13508" y="-152"/>
                    <a:pt x="10148" y="140"/>
                    <a:pt x="7268" y="1380"/>
                  </a:cubicBezTo>
                  <a:cubicBezTo>
                    <a:pt x="4388" y="2621"/>
                    <a:pt x="1988" y="4810"/>
                    <a:pt x="788" y="7656"/>
                  </a:cubicBezTo>
                  <a:cubicBezTo>
                    <a:pt x="-412" y="10502"/>
                    <a:pt x="-412" y="14005"/>
                    <a:pt x="1988" y="16413"/>
                  </a:cubicBezTo>
                  <a:cubicBezTo>
                    <a:pt x="4388" y="18821"/>
                    <a:pt x="9188" y="20134"/>
                    <a:pt x="13988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999195" y="97041"/>
              <a:ext cx="1270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35"/>
                    <a:pt x="3600" y="6271"/>
                    <a:pt x="5940" y="9232"/>
                  </a:cubicBezTo>
                  <a:cubicBezTo>
                    <a:pt x="8280" y="12194"/>
                    <a:pt x="11160" y="14981"/>
                    <a:pt x="13860" y="17013"/>
                  </a:cubicBezTo>
                  <a:cubicBezTo>
                    <a:pt x="16560" y="19045"/>
                    <a:pt x="19080" y="20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999195" y="103391"/>
              <a:ext cx="171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147"/>
                    <a:pt x="15733" y="4295"/>
                    <a:pt x="12667" y="7011"/>
                  </a:cubicBezTo>
                  <a:cubicBezTo>
                    <a:pt x="9600" y="9726"/>
                    <a:pt x="6400" y="13011"/>
                    <a:pt x="4267" y="15537"/>
                  </a:cubicBezTo>
                  <a:cubicBezTo>
                    <a:pt x="2133" y="18063"/>
                    <a:pt x="1067" y="198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6202395" y="281191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303995" y="281191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227795" y="255791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183345" y="389141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8000"/>
                    <a:pt x="12267" y="14400"/>
                    <a:pt x="15867" y="10800"/>
                  </a:cubicBezTo>
                  <a:cubicBezTo>
                    <a:pt x="19467" y="7200"/>
                    <a:pt x="2053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208745" y="24944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467390" y="215301"/>
              <a:ext cx="274756" cy="23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68" fill="norm" stroke="1" extrusionOk="0">
                  <a:moveTo>
                    <a:pt x="1122" y="1971"/>
                  </a:moveTo>
                  <a:cubicBezTo>
                    <a:pt x="1617" y="1192"/>
                    <a:pt x="2111" y="414"/>
                    <a:pt x="2771" y="122"/>
                  </a:cubicBezTo>
                  <a:cubicBezTo>
                    <a:pt x="3430" y="-170"/>
                    <a:pt x="4255" y="25"/>
                    <a:pt x="5162" y="1095"/>
                  </a:cubicBezTo>
                  <a:cubicBezTo>
                    <a:pt x="6069" y="2165"/>
                    <a:pt x="7058" y="4111"/>
                    <a:pt x="6976" y="7225"/>
                  </a:cubicBezTo>
                  <a:cubicBezTo>
                    <a:pt x="6893" y="10338"/>
                    <a:pt x="5739" y="14619"/>
                    <a:pt x="4832" y="17052"/>
                  </a:cubicBezTo>
                  <a:cubicBezTo>
                    <a:pt x="3925" y="19484"/>
                    <a:pt x="3266" y="20068"/>
                    <a:pt x="2359" y="20554"/>
                  </a:cubicBezTo>
                  <a:cubicBezTo>
                    <a:pt x="1452" y="21041"/>
                    <a:pt x="298" y="21430"/>
                    <a:pt x="50" y="20944"/>
                  </a:cubicBezTo>
                  <a:cubicBezTo>
                    <a:pt x="-197" y="20457"/>
                    <a:pt x="463" y="19095"/>
                    <a:pt x="2111" y="16565"/>
                  </a:cubicBezTo>
                  <a:cubicBezTo>
                    <a:pt x="3760" y="14035"/>
                    <a:pt x="6398" y="10338"/>
                    <a:pt x="8295" y="8003"/>
                  </a:cubicBezTo>
                  <a:cubicBezTo>
                    <a:pt x="10191" y="5668"/>
                    <a:pt x="11345" y="4695"/>
                    <a:pt x="11592" y="5279"/>
                  </a:cubicBezTo>
                  <a:cubicBezTo>
                    <a:pt x="11840" y="5862"/>
                    <a:pt x="11180" y="8003"/>
                    <a:pt x="10933" y="10144"/>
                  </a:cubicBezTo>
                  <a:cubicBezTo>
                    <a:pt x="10685" y="12284"/>
                    <a:pt x="10850" y="14425"/>
                    <a:pt x="12252" y="15981"/>
                  </a:cubicBezTo>
                  <a:cubicBezTo>
                    <a:pt x="13653" y="17538"/>
                    <a:pt x="16292" y="18511"/>
                    <a:pt x="18023" y="18803"/>
                  </a:cubicBezTo>
                  <a:cubicBezTo>
                    <a:pt x="19754" y="19095"/>
                    <a:pt x="20579" y="18706"/>
                    <a:pt x="21403" y="18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6792945" y="71641"/>
              <a:ext cx="10944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3668" y="0"/>
                  </a:moveTo>
                  <a:cubicBezTo>
                    <a:pt x="7743" y="2127"/>
                    <a:pt x="11819" y="4255"/>
                    <a:pt x="15283" y="6791"/>
                  </a:cubicBezTo>
                  <a:cubicBezTo>
                    <a:pt x="18747" y="9327"/>
                    <a:pt x="21600" y="12273"/>
                    <a:pt x="20989" y="14564"/>
                  </a:cubicBezTo>
                  <a:cubicBezTo>
                    <a:pt x="20377" y="16855"/>
                    <a:pt x="16302" y="18491"/>
                    <a:pt x="12226" y="19555"/>
                  </a:cubicBezTo>
                  <a:cubicBezTo>
                    <a:pt x="8151" y="20618"/>
                    <a:pt x="4075" y="21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456239" y="1614423"/>
              <a:ext cx="60607" cy="61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4" fill="norm" stroke="1" extrusionOk="0">
                  <a:moveTo>
                    <a:pt x="21327" y="2221"/>
                  </a:moveTo>
                  <a:cubicBezTo>
                    <a:pt x="21327" y="1853"/>
                    <a:pt x="21327" y="1484"/>
                    <a:pt x="20582" y="1116"/>
                  </a:cubicBezTo>
                  <a:cubicBezTo>
                    <a:pt x="19837" y="747"/>
                    <a:pt x="18348" y="378"/>
                    <a:pt x="17603" y="415"/>
                  </a:cubicBezTo>
                  <a:cubicBezTo>
                    <a:pt x="16858" y="452"/>
                    <a:pt x="16858" y="894"/>
                    <a:pt x="16858" y="2406"/>
                  </a:cubicBezTo>
                  <a:cubicBezTo>
                    <a:pt x="16858" y="3917"/>
                    <a:pt x="16858" y="6497"/>
                    <a:pt x="16113" y="9225"/>
                  </a:cubicBezTo>
                  <a:cubicBezTo>
                    <a:pt x="15368" y="11952"/>
                    <a:pt x="13879" y="14827"/>
                    <a:pt x="12761" y="16560"/>
                  </a:cubicBezTo>
                  <a:cubicBezTo>
                    <a:pt x="11644" y="18292"/>
                    <a:pt x="10899" y="18882"/>
                    <a:pt x="10155" y="18919"/>
                  </a:cubicBezTo>
                  <a:cubicBezTo>
                    <a:pt x="9410" y="18956"/>
                    <a:pt x="8665" y="18440"/>
                    <a:pt x="7548" y="17113"/>
                  </a:cubicBezTo>
                  <a:cubicBezTo>
                    <a:pt x="6430" y="15786"/>
                    <a:pt x="4941" y="13648"/>
                    <a:pt x="3451" y="11215"/>
                  </a:cubicBezTo>
                  <a:cubicBezTo>
                    <a:pt x="1961" y="8782"/>
                    <a:pt x="472" y="6055"/>
                    <a:pt x="99" y="4249"/>
                  </a:cubicBezTo>
                  <a:cubicBezTo>
                    <a:pt x="-273" y="2442"/>
                    <a:pt x="472" y="1558"/>
                    <a:pt x="1217" y="931"/>
                  </a:cubicBezTo>
                  <a:cubicBezTo>
                    <a:pt x="1961" y="305"/>
                    <a:pt x="2706" y="-64"/>
                    <a:pt x="3451" y="10"/>
                  </a:cubicBezTo>
                  <a:cubicBezTo>
                    <a:pt x="4196" y="83"/>
                    <a:pt x="4941" y="599"/>
                    <a:pt x="5686" y="2369"/>
                  </a:cubicBezTo>
                  <a:cubicBezTo>
                    <a:pt x="6430" y="4138"/>
                    <a:pt x="7175" y="7161"/>
                    <a:pt x="8293" y="10036"/>
                  </a:cubicBezTo>
                  <a:cubicBezTo>
                    <a:pt x="9410" y="12911"/>
                    <a:pt x="10899" y="15638"/>
                    <a:pt x="11644" y="17371"/>
                  </a:cubicBezTo>
                  <a:cubicBezTo>
                    <a:pt x="12389" y="19103"/>
                    <a:pt x="12389" y="19840"/>
                    <a:pt x="12017" y="20393"/>
                  </a:cubicBezTo>
                  <a:cubicBezTo>
                    <a:pt x="11644" y="20946"/>
                    <a:pt x="10899" y="21315"/>
                    <a:pt x="10899" y="21425"/>
                  </a:cubicBezTo>
                  <a:cubicBezTo>
                    <a:pt x="10899" y="21536"/>
                    <a:pt x="11644" y="21389"/>
                    <a:pt x="12389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396195" y="1870808"/>
              <a:ext cx="2843034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0" y="21600"/>
                  </a:moveTo>
                  <a:cubicBezTo>
                    <a:pt x="321" y="20127"/>
                    <a:pt x="642" y="18655"/>
                    <a:pt x="1108" y="17182"/>
                  </a:cubicBezTo>
                  <a:cubicBezTo>
                    <a:pt x="1574" y="15709"/>
                    <a:pt x="2184" y="14236"/>
                    <a:pt x="2802" y="12518"/>
                  </a:cubicBezTo>
                  <a:cubicBezTo>
                    <a:pt x="3421" y="10800"/>
                    <a:pt x="4047" y="8836"/>
                    <a:pt x="4641" y="7364"/>
                  </a:cubicBezTo>
                  <a:cubicBezTo>
                    <a:pt x="5235" y="5891"/>
                    <a:pt x="5797" y="4909"/>
                    <a:pt x="6376" y="3927"/>
                  </a:cubicBezTo>
                  <a:cubicBezTo>
                    <a:pt x="6954" y="2945"/>
                    <a:pt x="7548" y="1964"/>
                    <a:pt x="8158" y="1227"/>
                  </a:cubicBezTo>
                  <a:cubicBezTo>
                    <a:pt x="8768" y="491"/>
                    <a:pt x="9395" y="0"/>
                    <a:pt x="9997" y="0"/>
                  </a:cubicBezTo>
                  <a:cubicBezTo>
                    <a:pt x="10599" y="0"/>
                    <a:pt x="11177" y="491"/>
                    <a:pt x="11748" y="1227"/>
                  </a:cubicBezTo>
                  <a:cubicBezTo>
                    <a:pt x="12318" y="1964"/>
                    <a:pt x="12880" y="2945"/>
                    <a:pt x="13442" y="3436"/>
                  </a:cubicBezTo>
                  <a:cubicBezTo>
                    <a:pt x="14004" y="3927"/>
                    <a:pt x="14566" y="3927"/>
                    <a:pt x="15128" y="4418"/>
                  </a:cubicBezTo>
                  <a:cubicBezTo>
                    <a:pt x="15690" y="4909"/>
                    <a:pt x="16252" y="5891"/>
                    <a:pt x="16870" y="7118"/>
                  </a:cubicBezTo>
                  <a:cubicBezTo>
                    <a:pt x="17489" y="8345"/>
                    <a:pt x="18163" y="9818"/>
                    <a:pt x="18782" y="11045"/>
                  </a:cubicBezTo>
                  <a:cubicBezTo>
                    <a:pt x="19400" y="12273"/>
                    <a:pt x="19962" y="13255"/>
                    <a:pt x="20355" y="13991"/>
                  </a:cubicBezTo>
                  <a:cubicBezTo>
                    <a:pt x="20749" y="14727"/>
                    <a:pt x="20974" y="15218"/>
                    <a:pt x="21166" y="15955"/>
                  </a:cubicBezTo>
                  <a:cubicBezTo>
                    <a:pt x="21359" y="16691"/>
                    <a:pt x="21520" y="17673"/>
                    <a:pt x="21560" y="18655"/>
                  </a:cubicBezTo>
                  <a:cubicBezTo>
                    <a:pt x="21600" y="19636"/>
                    <a:pt x="21520" y="20618"/>
                    <a:pt x="21439" y="21109"/>
                  </a:cubicBezTo>
                  <a:cubicBezTo>
                    <a:pt x="21359" y="21600"/>
                    <a:pt x="21279" y="21600"/>
                    <a:pt x="211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139395" y="1544841"/>
              <a:ext cx="22045" cy="78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0" y="0"/>
                  </a:moveTo>
                  <a:cubicBezTo>
                    <a:pt x="5891" y="1737"/>
                    <a:pt x="11782" y="3475"/>
                    <a:pt x="12764" y="5386"/>
                  </a:cubicBezTo>
                  <a:cubicBezTo>
                    <a:pt x="13745" y="7297"/>
                    <a:pt x="9818" y="9381"/>
                    <a:pt x="7855" y="11379"/>
                  </a:cubicBezTo>
                  <a:cubicBezTo>
                    <a:pt x="5891" y="13377"/>
                    <a:pt x="5891" y="15288"/>
                    <a:pt x="8836" y="16880"/>
                  </a:cubicBezTo>
                  <a:cubicBezTo>
                    <a:pt x="11782" y="18473"/>
                    <a:pt x="17673" y="19747"/>
                    <a:pt x="19636" y="20529"/>
                  </a:cubicBezTo>
                  <a:cubicBezTo>
                    <a:pt x="21600" y="21310"/>
                    <a:pt x="19636" y="21600"/>
                    <a:pt x="17673" y="21600"/>
                  </a:cubicBezTo>
                  <a:cubicBezTo>
                    <a:pt x="15709" y="21600"/>
                    <a:pt x="13745" y="21310"/>
                    <a:pt x="12764" y="21021"/>
                  </a:cubicBezTo>
                  <a:cubicBezTo>
                    <a:pt x="11782" y="20731"/>
                    <a:pt x="11782" y="20442"/>
                    <a:pt x="11782" y="20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398704" y="2466131"/>
              <a:ext cx="245142" cy="20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03" fill="norm" stroke="1" extrusionOk="0">
                  <a:moveTo>
                    <a:pt x="17504" y="5895"/>
                  </a:moveTo>
                  <a:cubicBezTo>
                    <a:pt x="15843" y="3470"/>
                    <a:pt x="14181" y="1046"/>
                    <a:pt x="12150" y="274"/>
                  </a:cubicBezTo>
                  <a:cubicBezTo>
                    <a:pt x="10119" y="-497"/>
                    <a:pt x="7719" y="385"/>
                    <a:pt x="5596" y="2589"/>
                  </a:cubicBezTo>
                  <a:cubicBezTo>
                    <a:pt x="3473" y="4793"/>
                    <a:pt x="1627" y="8319"/>
                    <a:pt x="704" y="10634"/>
                  </a:cubicBezTo>
                  <a:cubicBezTo>
                    <a:pt x="-219" y="12948"/>
                    <a:pt x="-219" y="14050"/>
                    <a:pt x="612" y="14821"/>
                  </a:cubicBezTo>
                  <a:cubicBezTo>
                    <a:pt x="1443" y="15593"/>
                    <a:pt x="3104" y="16034"/>
                    <a:pt x="4858" y="15152"/>
                  </a:cubicBezTo>
                  <a:cubicBezTo>
                    <a:pt x="6612" y="14270"/>
                    <a:pt x="8458" y="12066"/>
                    <a:pt x="9658" y="10303"/>
                  </a:cubicBezTo>
                  <a:cubicBezTo>
                    <a:pt x="10858" y="8540"/>
                    <a:pt x="11412" y="7217"/>
                    <a:pt x="11689" y="7107"/>
                  </a:cubicBezTo>
                  <a:cubicBezTo>
                    <a:pt x="11966" y="6997"/>
                    <a:pt x="11966" y="8099"/>
                    <a:pt x="12612" y="10193"/>
                  </a:cubicBezTo>
                  <a:cubicBezTo>
                    <a:pt x="13258" y="12287"/>
                    <a:pt x="14550" y="15372"/>
                    <a:pt x="16119" y="17356"/>
                  </a:cubicBezTo>
                  <a:cubicBezTo>
                    <a:pt x="17689" y="19340"/>
                    <a:pt x="19535" y="20221"/>
                    <a:pt x="21381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0113995" y="2376691"/>
              <a:ext cx="195138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2" fill="norm" stroke="1" extrusionOk="0">
                  <a:moveTo>
                    <a:pt x="6271" y="0"/>
                  </a:moveTo>
                  <a:cubicBezTo>
                    <a:pt x="6503" y="4320"/>
                    <a:pt x="6735" y="8640"/>
                    <a:pt x="6852" y="11973"/>
                  </a:cubicBezTo>
                  <a:cubicBezTo>
                    <a:pt x="6968" y="15305"/>
                    <a:pt x="6968" y="17650"/>
                    <a:pt x="6852" y="19193"/>
                  </a:cubicBezTo>
                  <a:cubicBezTo>
                    <a:pt x="6735" y="20736"/>
                    <a:pt x="6503" y="21477"/>
                    <a:pt x="6271" y="21538"/>
                  </a:cubicBezTo>
                  <a:cubicBezTo>
                    <a:pt x="6039" y="21600"/>
                    <a:pt x="5806" y="20983"/>
                    <a:pt x="6735" y="19502"/>
                  </a:cubicBezTo>
                  <a:cubicBezTo>
                    <a:pt x="7665" y="18021"/>
                    <a:pt x="9755" y="15675"/>
                    <a:pt x="11265" y="14318"/>
                  </a:cubicBezTo>
                  <a:cubicBezTo>
                    <a:pt x="12774" y="12960"/>
                    <a:pt x="13703" y="12590"/>
                    <a:pt x="14981" y="12405"/>
                  </a:cubicBezTo>
                  <a:cubicBezTo>
                    <a:pt x="16258" y="12219"/>
                    <a:pt x="17884" y="12219"/>
                    <a:pt x="19045" y="12590"/>
                  </a:cubicBezTo>
                  <a:cubicBezTo>
                    <a:pt x="20206" y="12960"/>
                    <a:pt x="20903" y="13701"/>
                    <a:pt x="21252" y="14626"/>
                  </a:cubicBezTo>
                  <a:cubicBezTo>
                    <a:pt x="21600" y="15552"/>
                    <a:pt x="21600" y="16663"/>
                    <a:pt x="18929" y="17650"/>
                  </a:cubicBezTo>
                  <a:cubicBezTo>
                    <a:pt x="16258" y="18638"/>
                    <a:pt x="10916" y="19502"/>
                    <a:pt x="7316" y="19502"/>
                  </a:cubicBezTo>
                  <a:cubicBezTo>
                    <a:pt x="3716" y="19502"/>
                    <a:pt x="1858" y="18638"/>
                    <a:pt x="0" y="17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545420" y="1916316"/>
              <a:ext cx="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545420" y="1894091"/>
              <a:ext cx="19051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0"/>
                  </a:moveTo>
                  <a:cubicBezTo>
                    <a:pt x="0" y="3580"/>
                    <a:pt x="0" y="7160"/>
                    <a:pt x="1200" y="10561"/>
                  </a:cubicBezTo>
                  <a:cubicBezTo>
                    <a:pt x="2400" y="13962"/>
                    <a:pt x="4800" y="17185"/>
                    <a:pt x="7200" y="19094"/>
                  </a:cubicBezTo>
                  <a:cubicBezTo>
                    <a:pt x="9600" y="21003"/>
                    <a:pt x="12000" y="21600"/>
                    <a:pt x="14400" y="21481"/>
                  </a:cubicBezTo>
                  <a:cubicBezTo>
                    <a:pt x="16800" y="21361"/>
                    <a:pt x="19200" y="20526"/>
                    <a:pt x="21600" y="19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599395" y="1884566"/>
              <a:ext cx="12701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356"/>
                    <a:pt x="3600" y="4713"/>
                    <a:pt x="5400" y="7593"/>
                  </a:cubicBezTo>
                  <a:cubicBezTo>
                    <a:pt x="7200" y="10473"/>
                    <a:pt x="9000" y="13876"/>
                    <a:pt x="11700" y="16298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662895" y="1878216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880"/>
                    <a:pt x="3600" y="5760"/>
                    <a:pt x="5850" y="8760"/>
                  </a:cubicBezTo>
                  <a:cubicBezTo>
                    <a:pt x="8100" y="11760"/>
                    <a:pt x="10800" y="14880"/>
                    <a:pt x="13500" y="17040"/>
                  </a:cubicBezTo>
                  <a:cubicBezTo>
                    <a:pt x="16200" y="19200"/>
                    <a:pt x="189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729570" y="1887741"/>
              <a:ext cx="952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67"/>
                    <a:pt x="14400" y="7733"/>
                    <a:pt x="18000" y="11333"/>
                  </a:cubicBezTo>
                  <a:cubicBezTo>
                    <a:pt x="21600" y="14933"/>
                    <a:pt x="21600" y="18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784016" y="1884566"/>
              <a:ext cx="15405" cy="17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999" y="0"/>
                  </a:moveTo>
                  <a:cubicBezTo>
                    <a:pt x="3679" y="1988"/>
                    <a:pt x="-641" y="3975"/>
                    <a:pt x="79" y="7355"/>
                  </a:cubicBezTo>
                  <a:cubicBezTo>
                    <a:pt x="799" y="10734"/>
                    <a:pt x="6559" y="15504"/>
                    <a:pt x="9439" y="18221"/>
                  </a:cubicBezTo>
                  <a:cubicBezTo>
                    <a:pt x="12319" y="20937"/>
                    <a:pt x="12319" y="21600"/>
                    <a:pt x="13759" y="21600"/>
                  </a:cubicBezTo>
                  <a:cubicBezTo>
                    <a:pt x="15199" y="21600"/>
                    <a:pt x="18079" y="20937"/>
                    <a:pt x="20959" y="20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827995" y="1881391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7875620" y="1878216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67"/>
                    <a:pt x="0" y="8533"/>
                    <a:pt x="3600" y="12133"/>
                  </a:cubicBezTo>
                  <a:cubicBezTo>
                    <a:pt x="7200" y="15733"/>
                    <a:pt x="14400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943742" y="1859166"/>
              <a:ext cx="490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48"/>
                    <a:pt x="-1585" y="7697"/>
                    <a:pt x="575" y="11297"/>
                  </a:cubicBezTo>
                  <a:cubicBezTo>
                    <a:pt x="2735" y="14897"/>
                    <a:pt x="11375" y="18248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986745" y="1846466"/>
              <a:ext cx="3176" cy="23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42"/>
                    <a:pt x="21600" y="8285"/>
                    <a:pt x="18000" y="11885"/>
                  </a:cubicBezTo>
                  <a:cubicBezTo>
                    <a:pt x="14400" y="15485"/>
                    <a:pt x="7200" y="185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370045" y="2324668"/>
              <a:ext cx="234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65" y="11040"/>
                    <a:pt x="9730" y="1783"/>
                    <a:pt x="13330" y="240"/>
                  </a:cubicBezTo>
                  <a:cubicBezTo>
                    <a:pt x="16930" y="-1303"/>
                    <a:pt x="1926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325595" y="2516391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012343" y="2245458"/>
              <a:ext cx="462603" cy="5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47" fill="norm" stroke="1" extrusionOk="0">
                  <a:moveTo>
                    <a:pt x="14751" y="708"/>
                  </a:moveTo>
                  <a:cubicBezTo>
                    <a:pt x="15638" y="354"/>
                    <a:pt x="16526" y="0"/>
                    <a:pt x="16822" y="0"/>
                  </a:cubicBezTo>
                  <a:cubicBezTo>
                    <a:pt x="17118" y="0"/>
                    <a:pt x="16822" y="354"/>
                    <a:pt x="15342" y="1328"/>
                  </a:cubicBezTo>
                  <a:cubicBezTo>
                    <a:pt x="13863" y="2302"/>
                    <a:pt x="11200" y="3895"/>
                    <a:pt x="8882" y="5090"/>
                  </a:cubicBezTo>
                  <a:cubicBezTo>
                    <a:pt x="6564" y="6285"/>
                    <a:pt x="4592" y="7082"/>
                    <a:pt x="3457" y="7702"/>
                  </a:cubicBezTo>
                  <a:cubicBezTo>
                    <a:pt x="2323" y="8321"/>
                    <a:pt x="2027" y="8764"/>
                    <a:pt x="2175" y="9030"/>
                  </a:cubicBezTo>
                  <a:cubicBezTo>
                    <a:pt x="2323" y="9295"/>
                    <a:pt x="2915" y="9384"/>
                    <a:pt x="4789" y="9428"/>
                  </a:cubicBezTo>
                  <a:cubicBezTo>
                    <a:pt x="6663" y="9472"/>
                    <a:pt x="9819" y="9472"/>
                    <a:pt x="11693" y="9561"/>
                  </a:cubicBezTo>
                  <a:cubicBezTo>
                    <a:pt x="13567" y="9649"/>
                    <a:pt x="14159" y="9826"/>
                    <a:pt x="14356" y="10136"/>
                  </a:cubicBezTo>
                  <a:cubicBezTo>
                    <a:pt x="14553" y="10446"/>
                    <a:pt x="14356" y="10889"/>
                    <a:pt x="12926" y="11907"/>
                  </a:cubicBezTo>
                  <a:cubicBezTo>
                    <a:pt x="11496" y="12925"/>
                    <a:pt x="8833" y="14518"/>
                    <a:pt x="6564" y="15890"/>
                  </a:cubicBezTo>
                  <a:cubicBezTo>
                    <a:pt x="4296" y="17262"/>
                    <a:pt x="2422" y="18413"/>
                    <a:pt x="1337" y="19210"/>
                  </a:cubicBezTo>
                  <a:cubicBezTo>
                    <a:pt x="252" y="20007"/>
                    <a:pt x="-44" y="20449"/>
                    <a:pt x="5" y="20803"/>
                  </a:cubicBezTo>
                  <a:cubicBezTo>
                    <a:pt x="55" y="21157"/>
                    <a:pt x="449" y="21423"/>
                    <a:pt x="1978" y="21511"/>
                  </a:cubicBezTo>
                  <a:cubicBezTo>
                    <a:pt x="3507" y="21600"/>
                    <a:pt x="6170" y="21511"/>
                    <a:pt x="9375" y="21379"/>
                  </a:cubicBezTo>
                  <a:cubicBezTo>
                    <a:pt x="12581" y="21246"/>
                    <a:pt x="16329" y="21069"/>
                    <a:pt x="18449" y="21025"/>
                  </a:cubicBezTo>
                  <a:cubicBezTo>
                    <a:pt x="20570" y="20980"/>
                    <a:pt x="21063" y="21069"/>
                    <a:pt x="21556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824195" y="2175228"/>
              <a:ext cx="173668" cy="53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9" fill="norm" stroke="1" extrusionOk="0">
                  <a:moveTo>
                    <a:pt x="3904" y="8859"/>
                  </a:moveTo>
                  <a:cubicBezTo>
                    <a:pt x="4424" y="12006"/>
                    <a:pt x="4945" y="15152"/>
                    <a:pt x="5205" y="16938"/>
                  </a:cubicBezTo>
                  <a:cubicBezTo>
                    <a:pt x="5465" y="18724"/>
                    <a:pt x="5465" y="19149"/>
                    <a:pt x="5595" y="19787"/>
                  </a:cubicBezTo>
                  <a:cubicBezTo>
                    <a:pt x="5725" y="20424"/>
                    <a:pt x="5986" y="21275"/>
                    <a:pt x="6116" y="21402"/>
                  </a:cubicBezTo>
                  <a:cubicBezTo>
                    <a:pt x="6246" y="21530"/>
                    <a:pt x="6246" y="20935"/>
                    <a:pt x="6116" y="18936"/>
                  </a:cubicBezTo>
                  <a:cubicBezTo>
                    <a:pt x="5986" y="16938"/>
                    <a:pt x="5725" y="13536"/>
                    <a:pt x="6116" y="10517"/>
                  </a:cubicBezTo>
                  <a:cubicBezTo>
                    <a:pt x="6506" y="7499"/>
                    <a:pt x="7547" y="4862"/>
                    <a:pt x="9108" y="3161"/>
                  </a:cubicBezTo>
                  <a:cubicBezTo>
                    <a:pt x="10670" y="1461"/>
                    <a:pt x="12752" y="695"/>
                    <a:pt x="14443" y="313"/>
                  </a:cubicBezTo>
                  <a:cubicBezTo>
                    <a:pt x="16135" y="-70"/>
                    <a:pt x="17436" y="-70"/>
                    <a:pt x="18607" y="143"/>
                  </a:cubicBezTo>
                  <a:cubicBezTo>
                    <a:pt x="19778" y="355"/>
                    <a:pt x="20819" y="780"/>
                    <a:pt x="21210" y="1716"/>
                  </a:cubicBezTo>
                  <a:cubicBezTo>
                    <a:pt x="21600" y="2651"/>
                    <a:pt x="21340" y="4097"/>
                    <a:pt x="18477" y="5287"/>
                  </a:cubicBezTo>
                  <a:cubicBezTo>
                    <a:pt x="15614" y="6478"/>
                    <a:pt x="10149" y="7413"/>
                    <a:pt x="6636" y="7966"/>
                  </a:cubicBezTo>
                  <a:cubicBezTo>
                    <a:pt x="3123" y="8519"/>
                    <a:pt x="1561" y="8689"/>
                    <a:pt x="0" y="8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963895" y="2427491"/>
              <a:ext cx="177801" cy="19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8867"/>
                  </a:moveTo>
                  <a:cubicBezTo>
                    <a:pt x="771" y="7958"/>
                    <a:pt x="1543" y="7048"/>
                    <a:pt x="2957" y="6707"/>
                  </a:cubicBezTo>
                  <a:cubicBezTo>
                    <a:pt x="4371" y="6366"/>
                    <a:pt x="6429" y="6594"/>
                    <a:pt x="8100" y="8640"/>
                  </a:cubicBezTo>
                  <a:cubicBezTo>
                    <a:pt x="9771" y="10686"/>
                    <a:pt x="11057" y="14552"/>
                    <a:pt x="11314" y="16939"/>
                  </a:cubicBezTo>
                  <a:cubicBezTo>
                    <a:pt x="11571" y="19326"/>
                    <a:pt x="10800" y="20236"/>
                    <a:pt x="9771" y="20804"/>
                  </a:cubicBezTo>
                  <a:cubicBezTo>
                    <a:pt x="8743" y="21373"/>
                    <a:pt x="7457" y="21600"/>
                    <a:pt x="6557" y="21032"/>
                  </a:cubicBezTo>
                  <a:cubicBezTo>
                    <a:pt x="5657" y="20463"/>
                    <a:pt x="5143" y="19099"/>
                    <a:pt x="5914" y="15802"/>
                  </a:cubicBezTo>
                  <a:cubicBezTo>
                    <a:pt x="6686" y="12505"/>
                    <a:pt x="8743" y="7276"/>
                    <a:pt x="11571" y="4320"/>
                  </a:cubicBezTo>
                  <a:cubicBezTo>
                    <a:pt x="14400" y="1364"/>
                    <a:pt x="18000" y="6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237942" y="2293083"/>
              <a:ext cx="138704" cy="39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8" fill="norm" stroke="1" extrusionOk="0">
                  <a:moveTo>
                    <a:pt x="21446" y="1781"/>
                  </a:moveTo>
                  <a:cubicBezTo>
                    <a:pt x="20137" y="1207"/>
                    <a:pt x="18828" y="632"/>
                    <a:pt x="17355" y="288"/>
                  </a:cubicBezTo>
                  <a:cubicBezTo>
                    <a:pt x="15882" y="-57"/>
                    <a:pt x="14246" y="-172"/>
                    <a:pt x="12119" y="402"/>
                  </a:cubicBezTo>
                  <a:cubicBezTo>
                    <a:pt x="9991" y="977"/>
                    <a:pt x="7373" y="2241"/>
                    <a:pt x="4919" y="4711"/>
                  </a:cubicBezTo>
                  <a:cubicBezTo>
                    <a:pt x="2464" y="7181"/>
                    <a:pt x="173" y="10858"/>
                    <a:pt x="10" y="13730"/>
                  </a:cubicBezTo>
                  <a:cubicBezTo>
                    <a:pt x="-154" y="16602"/>
                    <a:pt x="1810" y="18671"/>
                    <a:pt x="3773" y="19819"/>
                  </a:cubicBezTo>
                  <a:cubicBezTo>
                    <a:pt x="5737" y="20968"/>
                    <a:pt x="7701" y="21198"/>
                    <a:pt x="9664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396917" y="2294723"/>
              <a:ext cx="151179" cy="38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4" fill="norm" stroke="1" extrusionOk="0">
                  <a:moveTo>
                    <a:pt x="10627" y="4521"/>
                  </a:moveTo>
                  <a:cubicBezTo>
                    <a:pt x="9127" y="7090"/>
                    <a:pt x="7627" y="9658"/>
                    <a:pt x="6277" y="12227"/>
                  </a:cubicBezTo>
                  <a:cubicBezTo>
                    <a:pt x="4927" y="14796"/>
                    <a:pt x="3727" y="17364"/>
                    <a:pt x="2677" y="18999"/>
                  </a:cubicBezTo>
                  <a:cubicBezTo>
                    <a:pt x="1627" y="20633"/>
                    <a:pt x="727" y="21334"/>
                    <a:pt x="277" y="21334"/>
                  </a:cubicBezTo>
                  <a:cubicBezTo>
                    <a:pt x="-173" y="21334"/>
                    <a:pt x="-173" y="20633"/>
                    <a:pt x="1027" y="18182"/>
                  </a:cubicBezTo>
                  <a:cubicBezTo>
                    <a:pt x="2227" y="15730"/>
                    <a:pt x="4627" y="11526"/>
                    <a:pt x="7027" y="8316"/>
                  </a:cubicBezTo>
                  <a:cubicBezTo>
                    <a:pt x="9427" y="5105"/>
                    <a:pt x="11827" y="2886"/>
                    <a:pt x="13477" y="1544"/>
                  </a:cubicBezTo>
                  <a:cubicBezTo>
                    <a:pt x="15127" y="201"/>
                    <a:pt x="16027" y="-266"/>
                    <a:pt x="16777" y="143"/>
                  </a:cubicBezTo>
                  <a:cubicBezTo>
                    <a:pt x="17527" y="551"/>
                    <a:pt x="18127" y="1836"/>
                    <a:pt x="18427" y="4229"/>
                  </a:cubicBezTo>
                  <a:cubicBezTo>
                    <a:pt x="18727" y="6623"/>
                    <a:pt x="18727" y="10125"/>
                    <a:pt x="19177" y="12752"/>
                  </a:cubicBezTo>
                  <a:cubicBezTo>
                    <a:pt x="19627" y="15379"/>
                    <a:pt x="20527" y="17131"/>
                    <a:pt x="21427" y="1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411483" y="2490991"/>
              <a:ext cx="14931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3206" y="21600"/>
                  </a:moveTo>
                  <a:cubicBezTo>
                    <a:pt x="1685" y="21600"/>
                    <a:pt x="164" y="21600"/>
                    <a:pt x="12" y="19800"/>
                  </a:cubicBezTo>
                  <a:cubicBezTo>
                    <a:pt x="-140" y="18000"/>
                    <a:pt x="1077" y="14400"/>
                    <a:pt x="4880" y="10800"/>
                  </a:cubicBezTo>
                  <a:cubicBezTo>
                    <a:pt x="8683" y="7200"/>
                    <a:pt x="15071" y="360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649695" y="2103641"/>
              <a:ext cx="82551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594"/>
                    <a:pt x="17169" y="3188"/>
                    <a:pt x="15508" y="4892"/>
                  </a:cubicBezTo>
                  <a:cubicBezTo>
                    <a:pt x="13846" y="6595"/>
                    <a:pt x="12738" y="8409"/>
                    <a:pt x="11077" y="10305"/>
                  </a:cubicBezTo>
                  <a:cubicBezTo>
                    <a:pt x="9415" y="12202"/>
                    <a:pt x="7200" y="14180"/>
                    <a:pt x="5262" y="16076"/>
                  </a:cubicBezTo>
                  <a:cubicBezTo>
                    <a:pt x="3323" y="17973"/>
                    <a:pt x="1662" y="197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827495" y="2332241"/>
              <a:ext cx="190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69"/>
                    <a:pt x="7200" y="5538"/>
                    <a:pt x="10440" y="8585"/>
                  </a:cubicBezTo>
                  <a:cubicBezTo>
                    <a:pt x="13680" y="11631"/>
                    <a:pt x="16560" y="14954"/>
                    <a:pt x="18360" y="17169"/>
                  </a:cubicBezTo>
                  <a:cubicBezTo>
                    <a:pt x="20160" y="19385"/>
                    <a:pt x="2088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847487" y="2313191"/>
              <a:ext cx="195909" cy="41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1" fill="norm" stroke="1" extrusionOk="0">
                  <a:moveTo>
                    <a:pt x="21497" y="0"/>
                  </a:moveTo>
                  <a:cubicBezTo>
                    <a:pt x="20336" y="219"/>
                    <a:pt x="19174" y="439"/>
                    <a:pt x="17781" y="1699"/>
                  </a:cubicBezTo>
                  <a:cubicBezTo>
                    <a:pt x="16387" y="2960"/>
                    <a:pt x="14762" y="5263"/>
                    <a:pt x="12323" y="8223"/>
                  </a:cubicBezTo>
                  <a:cubicBezTo>
                    <a:pt x="9884" y="11184"/>
                    <a:pt x="6632" y="14802"/>
                    <a:pt x="4658" y="16830"/>
                  </a:cubicBezTo>
                  <a:cubicBezTo>
                    <a:pt x="2684" y="18859"/>
                    <a:pt x="1987" y="19297"/>
                    <a:pt x="1291" y="19901"/>
                  </a:cubicBezTo>
                  <a:cubicBezTo>
                    <a:pt x="594" y="20504"/>
                    <a:pt x="-103" y="21271"/>
                    <a:pt x="13" y="21436"/>
                  </a:cubicBezTo>
                  <a:cubicBezTo>
                    <a:pt x="129" y="21600"/>
                    <a:pt x="1058" y="21161"/>
                    <a:pt x="1987" y="20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141088" y="2359383"/>
              <a:ext cx="194408" cy="31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77" fill="norm" stroke="1" extrusionOk="0">
                  <a:moveTo>
                    <a:pt x="21332" y="1599"/>
                  </a:moveTo>
                  <a:cubicBezTo>
                    <a:pt x="21332" y="883"/>
                    <a:pt x="21332" y="168"/>
                    <a:pt x="20635" y="25"/>
                  </a:cubicBezTo>
                  <a:cubicBezTo>
                    <a:pt x="19938" y="-118"/>
                    <a:pt x="18545" y="311"/>
                    <a:pt x="15642" y="2171"/>
                  </a:cubicBezTo>
                  <a:cubicBezTo>
                    <a:pt x="12738" y="4030"/>
                    <a:pt x="8326" y="7320"/>
                    <a:pt x="5422" y="9895"/>
                  </a:cubicBezTo>
                  <a:cubicBezTo>
                    <a:pt x="2519" y="12470"/>
                    <a:pt x="1126" y="14330"/>
                    <a:pt x="429" y="15903"/>
                  </a:cubicBezTo>
                  <a:cubicBezTo>
                    <a:pt x="-268" y="17477"/>
                    <a:pt x="-268" y="18764"/>
                    <a:pt x="1590" y="19694"/>
                  </a:cubicBezTo>
                  <a:cubicBezTo>
                    <a:pt x="3448" y="20624"/>
                    <a:pt x="7164" y="21196"/>
                    <a:pt x="10067" y="21339"/>
                  </a:cubicBezTo>
                  <a:cubicBezTo>
                    <a:pt x="12971" y="21482"/>
                    <a:pt x="15061" y="21196"/>
                    <a:pt x="17151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176745" y="2535441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407041" y="2289444"/>
              <a:ext cx="188805" cy="39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94" fill="norm" stroke="1" extrusionOk="0">
                  <a:moveTo>
                    <a:pt x="20942" y="256"/>
                  </a:moveTo>
                  <a:cubicBezTo>
                    <a:pt x="19768" y="25"/>
                    <a:pt x="18594" y="-206"/>
                    <a:pt x="16716" y="314"/>
                  </a:cubicBezTo>
                  <a:cubicBezTo>
                    <a:pt x="14838" y="834"/>
                    <a:pt x="12255" y="2104"/>
                    <a:pt x="9320" y="4472"/>
                  </a:cubicBezTo>
                  <a:cubicBezTo>
                    <a:pt x="6385" y="6840"/>
                    <a:pt x="3099" y="10305"/>
                    <a:pt x="1338" y="12846"/>
                  </a:cubicBezTo>
                  <a:cubicBezTo>
                    <a:pt x="-423" y="15388"/>
                    <a:pt x="-658" y="17005"/>
                    <a:pt x="1925" y="18275"/>
                  </a:cubicBezTo>
                  <a:cubicBezTo>
                    <a:pt x="4507" y="19546"/>
                    <a:pt x="9907" y="20470"/>
                    <a:pt x="15307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576795" y="2411304"/>
              <a:ext cx="203201" cy="22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912"/>
                  </a:moveTo>
                  <a:cubicBezTo>
                    <a:pt x="900" y="323"/>
                    <a:pt x="1800" y="-266"/>
                    <a:pt x="3150" y="127"/>
                  </a:cubicBezTo>
                  <a:cubicBezTo>
                    <a:pt x="4500" y="519"/>
                    <a:pt x="6300" y="1894"/>
                    <a:pt x="6975" y="4938"/>
                  </a:cubicBezTo>
                  <a:cubicBezTo>
                    <a:pt x="7650" y="7981"/>
                    <a:pt x="7200" y="12694"/>
                    <a:pt x="6637" y="15443"/>
                  </a:cubicBezTo>
                  <a:cubicBezTo>
                    <a:pt x="6075" y="18192"/>
                    <a:pt x="5400" y="18978"/>
                    <a:pt x="4388" y="19763"/>
                  </a:cubicBezTo>
                  <a:cubicBezTo>
                    <a:pt x="3375" y="20549"/>
                    <a:pt x="2025" y="21334"/>
                    <a:pt x="1350" y="21138"/>
                  </a:cubicBezTo>
                  <a:cubicBezTo>
                    <a:pt x="675" y="20941"/>
                    <a:pt x="675" y="19763"/>
                    <a:pt x="2250" y="16719"/>
                  </a:cubicBezTo>
                  <a:cubicBezTo>
                    <a:pt x="3825" y="13676"/>
                    <a:pt x="6975" y="8767"/>
                    <a:pt x="9000" y="6018"/>
                  </a:cubicBezTo>
                  <a:cubicBezTo>
                    <a:pt x="11025" y="3269"/>
                    <a:pt x="11925" y="2679"/>
                    <a:pt x="13162" y="2090"/>
                  </a:cubicBezTo>
                  <a:cubicBezTo>
                    <a:pt x="14400" y="1501"/>
                    <a:pt x="15975" y="912"/>
                    <a:pt x="16650" y="1207"/>
                  </a:cubicBezTo>
                  <a:cubicBezTo>
                    <a:pt x="17325" y="1501"/>
                    <a:pt x="17100" y="2679"/>
                    <a:pt x="16538" y="5134"/>
                  </a:cubicBezTo>
                  <a:cubicBezTo>
                    <a:pt x="15975" y="7589"/>
                    <a:pt x="15075" y="11319"/>
                    <a:pt x="15862" y="13676"/>
                  </a:cubicBezTo>
                  <a:cubicBezTo>
                    <a:pt x="16650" y="16032"/>
                    <a:pt x="19125" y="17014"/>
                    <a:pt x="21600" y="17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799045" y="2624341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989545" y="2372731"/>
              <a:ext cx="222251" cy="2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561"/>
                  </a:moveTo>
                  <a:cubicBezTo>
                    <a:pt x="411" y="1638"/>
                    <a:pt x="823" y="715"/>
                    <a:pt x="1851" y="254"/>
                  </a:cubicBezTo>
                  <a:cubicBezTo>
                    <a:pt x="2880" y="-208"/>
                    <a:pt x="4526" y="-208"/>
                    <a:pt x="6994" y="1730"/>
                  </a:cubicBezTo>
                  <a:cubicBezTo>
                    <a:pt x="9463" y="3669"/>
                    <a:pt x="12754" y="7546"/>
                    <a:pt x="13886" y="10777"/>
                  </a:cubicBezTo>
                  <a:cubicBezTo>
                    <a:pt x="15017" y="14007"/>
                    <a:pt x="13989" y="16592"/>
                    <a:pt x="12754" y="18254"/>
                  </a:cubicBezTo>
                  <a:cubicBezTo>
                    <a:pt x="11520" y="19915"/>
                    <a:pt x="10080" y="20654"/>
                    <a:pt x="8846" y="21023"/>
                  </a:cubicBezTo>
                  <a:cubicBezTo>
                    <a:pt x="7611" y="21392"/>
                    <a:pt x="6583" y="21392"/>
                    <a:pt x="6069" y="20284"/>
                  </a:cubicBezTo>
                  <a:cubicBezTo>
                    <a:pt x="5554" y="19177"/>
                    <a:pt x="5554" y="16961"/>
                    <a:pt x="7200" y="13915"/>
                  </a:cubicBezTo>
                  <a:cubicBezTo>
                    <a:pt x="8846" y="10869"/>
                    <a:pt x="12137" y="6992"/>
                    <a:pt x="14503" y="4592"/>
                  </a:cubicBezTo>
                  <a:cubicBezTo>
                    <a:pt x="16869" y="2192"/>
                    <a:pt x="18309" y="1269"/>
                    <a:pt x="18823" y="1269"/>
                  </a:cubicBezTo>
                  <a:cubicBezTo>
                    <a:pt x="19337" y="1269"/>
                    <a:pt x="18926" y="2192"/>
                    <a:pt x="18000" y="4130"/>
                  </a:cubicBezTo>
                  <a:cubicBezTo>
                    <a:pt x="17074" y="6069"/>
                    <a:pt x="15634" y="9023"/>
                    <a:pt x="16149" y="11884"/>
                  </a:cubicBezTo>
                  <a:cubicBezTo>
                    <a:pt x="16663" y="14746"/>
                    <a:pt x="19131" y="17515"/>
                    <a:pt x="21600" y="20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313395" y="2497341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383245" y="2427491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55"/>
                    <a:pt x="7200" y="10909"/>
                    <a:pt x="3600" y="14509"/>
                  </a:cubicBezTo>
                  <a:cubicBezTo>
                    <a:pt x="0" y="18109"/>
                    <a:pt x="0" y="19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5484845" y="2283558"/>
              <a:ext cx="164160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20514"/>
                  </a:moveTo>
                  <a:cubicBezTo>
                    <a:pt x="1662" y="17859"/>
                    <a:pt x="3323" y="15204"/>
                    <a:pt x="5677" y="12067"/>
                  </a:cubicBezTo>
                  <a:cubicBezTo>
                    <a:pt x="8031" y="8930"/>
                    <a:pt x="11077" y="5309"/>
                    <a:pt x="13154" y="3077"/>
                  </a:cubicBezTo>
                  <a:cubicBezTo>
                    <a:pt x="15231" y="845"/>
                    <a:pt x="16338" y="0"/>
                    <a:pt x="17031" y="0"/>
                  </a:cubicBezTo>
                  <a:cubicBezTo>
                    <a:pt x="17723" y="0"/>
                    <a:pt x="18000" y="845"/>
                    <a:pt x="18138" y="3499"/>
                  </a:cubicBezTo>
                  <a:cubicBezTo>
                    <a:pt x="18277" y="6154"/>
                    <a:pt x="18277" y="10619"/>
                    <a:pt x="18554" y="13515"/>
                  </a:cubicBezTo>
                  <a:cubicBezTo>
                    <a:pt x="18831" y="16411"/>
                    <a:pt x="19385" y="17739"/>
                    <a:pt x="20077" y="18704"/>
                  </a:cubicBezTo>
                  <a:cubicBezTo>
                    <a:pt x="20769" y="19669"/>
                    <a:pt x="21600" y="20273"/>
                    <a:pt x="21462" y="20393"/>
                  </a:cubicBezTo>
                  <a:cubicBezTo>
                    <a:pt x="21323" y="20514"/>
                    <a:pt x="20215" y="20152"/>
                    <a:pt x="17446" y="19850"/>
                  </a:cubicBezTo>
                  <a:cubicBezTo>
                    <a:pt x="14677" y="19549"/>
                    <a:pt x="10246" y="19307"/>
                    <a:pt x="7338" y="19307"/>
                  </a:cubicBezTo>
                  <a:cubicBezTo>
                    <a:pt x="4431" y="19307"/>
                    <a:pt x="3046" y="19549"/>
                    <a:pt x="2631" y="19971"/>
                  </a:cubicBezTo>
                  <a:cubicBezTo>
                    <a:pt x="2215" y="20393"/>
                    <a:pt x="2769" y="20997"/>
                    <a:pt x="3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5656295" y="2473642"/>
              <a:ext cx="190501" cy="13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701"/>
                  </a:moveTo>
                  <a:cubicBezTo>
                    <a:pt x="960" y="719"/>
                    <a:pt x="1920" y="-263"/>
                    <a:pt x="3720" y="64"/>
                  </a:cubicBezTo>
                  <a:cubicBezTo>
                    <a:pt x="5520" y="392"/>
                    <a:pt x="8160" y="2028"/>
                    <a:pt x="9600" y="4482"/>
                  </a:cubicBezTo>
                  <a:cubicBezTo>
                    <a:pt x="11040" y="6937"/>
                    <a:pt x="11280" y="10210"/>
                    <a:pt x="10800" y="12828"/>
                  </a:cubicBezTo>
                  <a:cubicBezTo>
                    <a:pt x="10320" y="15446"/>
                    <a:pt x="9120" y="17410"/>
                    <a:pt x="8040" y="18882"/>
                  </a:cubicBezTo>
                  <a:cubicBezTo>
                    <a:pt x="6960" y="20355"/>
                    <a:pt x="6000" y="21337"/>
                    <a:pt x="5520" y="21010"/>
                  </a:cubicBezTo>
                  <a:cubicBezTo>
                    <a:pt x="5040" y="20682"/>
                    <a:pt x="5040" y="19046"/>
                    <a:pt x="6480" y="15773"/>
                  </a:cubicBezTo>
                  <a:cubicBezTo>
                    <a:pt x="7920" y="12501"/>
                    <a:pt x="10800" y="7592"/>
                    <a:pt x="12840" y="4646"/>
                  </a:cubicBezTo>
                  <a:cubicBezTo>
                    <a:pt x="14880" y="1701"/>
                    <a:pt x="16080" y="719"/>
                    <a:pt x="16560" y="1210"/>
                  </a:cubicBezTo>
                  <a:cubicBezTo>
                    <a:pt x="17040" y="1701"/>
                    <a:pt x="16800" y="3664"/>
                    <a:pt x="16560" y="5464"/>
                  </a:cubicBezTo>
                  <a:cubicBezTo>
                    <a:pt x="16320" y="7264"/>
                    <a:pt x="16080" y="8901"/>
                    <a:pt x="16920" y="11355"/>
                  </a:cubicBezTo>
                  <a:cubicBezTo>
                    <a:pt x="17760" y="13810"/>
                    <a:pt x="19680" y="17082"/>
                    <a:pt x="21600" y="20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878545" y="2320483"/>
              <a:ext cx="83682" cy="39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49" fill="norm" stroke="1" extrusionOk="0">
                  <a:moveTo>
                    <a:pt x="1620" y="635"/>
                  </a:moveTo>
                  <a:cubicBezTo>
                    <a:pt x="3780" y="292"/>
                    <a:pt x="5940" y="-51"/>
                    <a:pt x="8100" y="6"/>
                  </a:cubicBezTo>
                  <a:cubicBezTo>
                    <a:pt x="10260" y="63"/>
                    <a:pt x="12420" y="520"/>
                    <a:pt x="15120" y="2006"/>
                  </a:cubicBezTo>
                  <a:cubicBezTo>
                    <a:pt x="17820" y="3492"/>
                    <a:pt x="21060" y="6006"/>
                    <a:pt x="21330" y="8749"/>
                  </a:cubicBezTo>
                  <a:cubicBezTo>
                    <a:pt x="21600" y="11492"/>
                    <a:pt x="18900" y="14463"/>
                    <a:pt x="14850" y="16635"/>
                  </a:cubicBezTo>
                  <a:cubicBezTo>
                    <a:pt x="10800" y="18806"/>
                    <a:pt x="5400" y="20178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948395" y="2183747"/>
              <a:ext cx="149872" cy="53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28" fill="norm" stroke="1" extrusionOk="0">
                  <a:moveTo>
                    <a:pt x="3551" y="98"/>
                  </a:moveTo>
                  <a:cubicBezTo>
                    <a:pt x="5030" y="13"/>
                    <a:pt x="6510" y="-72"/>
                    <a:pt x="7693" y="98"/>
                  </a:cubicBezTo>
                  <a:cubicBezTo>
                    <a:pt x="8877" y="268"/>
                    <a:pt x="9764" y="693"/>
                    <a:pt x="11836" y="1926"/>
                  </a:cubicBezTo>
                  <a:cubicBezTo>
                    <a:pt x="13907" y="3159"/>
                    <a:pt x="17162" y="5200"/>
                    <a:pt x="19085" y="7284"/>
                  </a:cubicBezTo>
                  <a:cubicBezTo>
                    <a:pt x="21008" y="9367"/>
                    <a:pt x="21600" y="11493"/>
                    <a:pt x="20121" y="13619"/>
                  </a:cubicBezTo>
                  <a:cubicBezTo>
                    <a:pt x="18641" y="15745"/>
                    <a:pt x="15090" y="17871"/>
                    <a:pt x="11392" y="19189"/>
                  </a:cubicBezTo>
                  <a:cubicBezTo>
                    <a:pt x="7693" y="20508"/>
                    <a:pt x="3847" y="21018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183345" y="258624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694145" y="3131005"/>
              <a:ext cx="151189" cy="53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98" fill="norm" stroke="1" extrusionOk="0">
                  <a:moveTo>
                    <a:pt x="0" y="9275"/>
                  </a:moveTo>
                  <a:cubicBezTo>
                    <a:pt x="296" y="12434"/>
                    <a:pt x="592" y="15592"/>
                    <a:pt x="888" y="17385"/>
                  </a:cubicBezTo>
                  <a:cubicBezTo>
                    <a:pt x="1184" y="19178"/>
                    <a:pt x="1479" y="19605"/>
                    <a:pt x="1627" y="20160"/>
                  </a:cubicBezTo>
                  <a:cubicBezTo>
                    <a:pt x="1775" y="20715"/>
                    <a:pt x="1775" y="21398"/>
                    <a:pt x="1775" y="21398"/>
                  </a:cubicBezTo>
                  <a:cubicBezTo>
                    <a:pt x="1775" y="21398"/>
                    <a:pt x="1775" y="20715"/>
                    <a:pt x="1627" y="18965"/>
                  </a:cubicBezTo>
                  <a:cubicBezTo>
                    <a:pt x="1479" y="17215"/>
                    <a:pt x="1184" y="14397"/>
                    <a:pt x="1036" y="11580"/>
                  </a:cubicBezTo>
                  <a:cubicBezTo>
                    <a:pt x="888" y="8762"/>
                    <a:pt x="888" y="5945"/>
                    <a:pt x="1479" y="4067"/>
                  </a:cubicBezTo>
                  <a:cubicBezTo>
                    <a:pt x="2071" y="2189"/>
                    <a:pt x="3255" y="1249"/>
                    <a:pt x="5622" y="652"/>
                  </a:cubicBezTo>
                  <a:cubicBezTo>
                    <a:pt x="7989" y="54"/>
                    <a:pt x="11540" y="-202"/>
                    <a:pt x="14647" y="182"/>
                  </a:cubicBezTo>
                  <a:cubicBezTo>
                    <a:pt x="17753" y="566"/>
                    <a:pt x="20416" y="1591"/>
                    <a:pt x="21008" y="2872"/>
                  </a:cubicBezTo>
                  <a:cubicBezTo>
                    <a:pt x="21600" y="4152"/>
                    <a:pt x="20121" y="5689"/>
                    <a:pt x="16422" y="6884"/>
                  </a:cubicBezTo>
                  <a:cubicBezTo>
                    <a:pt x="12723" y="8079"/>
                    <a:pt x="6805" y="8933"/>
                    <a:pt x="888" y="9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833845" y="3379991"/>
              <a:ext cx="139701" cy="25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5795"/>
                  </a:moveTo>
                  <a:cubicBezTo>
                    <a:pt x="0" y="4741"/>
                    <a:pt x="0" y="3688"/>
                    <a:pt x="982" y="3161"/>
                  </a:cubicBezTo>
                  <a:cubicBezTo>
                    <a:pt x="1964" y="2634"/>
                    <a:pt x="3927" y="2634"/>
                    <a:pt x="6873" y="3951"/>
                  </a:cubicBezTo>
                  <a:cubicBezTo>
                    <a:pt x="9818" y="5268"/>
                    <a:pt x="13745" y="7902"/>
                    <a:pt x="15055" y="10888"/>
                  </a:cubicBezTo>
                  <a:cubicBezTo>
                    <a:pt x="16364" y="13873"/>
                    <a:pt x="15055" y="17210"/>
                    <a:pt x="13255" y="19141"/>
                  </a:cubicBezTo>
                  <a:cubicBezTo>
                    <a:pt x="11455" y="21073"/>
                    <a:pt x="9164" y="21600"/>
                    <a:pt x="7691" y="21424"/>
                  </a:cubicBezTo>
                  <a:cubicBezTo>
                    <a:pt x="6218" y="21249"/>
                    <a:pt x="5564" y="20371"/>
                    <a:pt x="5727" y="17737"/>
                  </a:cubicBezTo>
                  <a:cubicBezTo>
                    <a:pt x="5891" y="15102"/>
                    <a:pt x="6873" y="10712"/>
                    <a:pt x="9655" y="7463"/>
                  </a:cubicBezTo>
                  <a:cubicBezTo>
                    <a:pt x="12436" y="4215"/>
                    <a:pt x="17018" y="21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113342" y="3287236"/>
              <a:ext cx="114204" cy="40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67" fill="norm" stroke="1" extrusionOk="0">
                  <a:moveTo>
                    <a:pt x="20811" y="1555"/>
                  </a:moveTo>
                  <a:cubicBezTo>
                    <a:pt x="20040" y="992"/>
                    <a:pt x="19268" y="430"/>
                    <a:pt x="17918" y="148"/>
                  </a:cubicBezTo>
                  <a:cubicBezTo>
                    <a:pt x="16568" y="-133"/>
                    <a:pt x="14640" y="-133"/>
                    <a:pt x="11554" y="1217"/>
                  </a:cubicBezTo>
                  <a:cubicBezTo>
                    <a:pt x="8468" y="2567"/>
                    <a:pt x="4225" y="5267"/>
                    <a:pt x="1911" y="8192"/>
                  </a:cubicBezTo>
                  <a:cubicBezTo>
                    <a:pt x="-403" y="11117"/>
                    <a:pt x="-789" y="14267"/>
                    <a:pt x="1718" y="16517"/>
                  </a:cubicBezTo>
                  <a:cubicBezTo>
                    <a:pt x="4225" y="18767"/>
                    <a:pt x="9625" y="20117"/>
                    <a:pt x="15025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316445" y="3322841"/>
              <a:ext cx="158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158"/>
                    <a:pt x="6336" y="6316"/>
                    <a:pt x="9936" y="9916"/>
                  </a:cubicBezTo>
                  <a:cubicBezTo>
                    <a:pt x="13536" y="13516"/>
                    <a:pt x="17568" y="175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348195" y="3291091"/>
              <a:ext cx="152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738"/>
                    <a:pt x="15600" y="3476"/>
                    <a:pt x="12450" y="6083"/>
                  </a:cubicBezTo>
                  <a:cubicBezTo>
                    <a:pt x="9300" y="8690"/>
                    <a:pt x="6000" y="12166"/>
                    <a:pt x="3900" y="14897"/>
                  </a:cubicBezTo>
                  <a:cubicBezTo>
                    <a:pt x="1800" y="17628"/>
                    <a:pt x="900" y="196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609493" y="3337112"/>
              <a:ext cx="151453" cy="27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77" fill="norm" stroke="1" extrusionOk="0">
                  <a:moveTo>
                    <a:pt x="21466" y="3315"/>
                  </a:moveTo>
                  <a:cubicBezTo>
                    <a:pt x="21166" y="2006"/>
                    <a:pt x="20866" y="697"/>
                    <a:pt x="19816" y="206"/>
                  </a:cubicBezTo>
                  <a:cubicBezTo>
                    <a:pt x="18766" y="-285"/>
                    <a:pt x="16966" y="42"/>
                    <a:pt x="13966" y="1842"/>
                  </a:cubicBezTo>
                  <a:cubicBezTo>
                    <a:pt x="10966" y="3642"/>
                    <a:pt x="6766" y="6915"/>
                    <a:pt x="4066" y="9860"/>
                  </a:cubicBezTo>
                  <a:cubicBezTo>
                    <a:pt x="1366" y="12806"/>
                    <a:pt x="166" y="15424"/>
                    <a:pt x="16" y="17060"/>
                  </a:cubicBezTo>
                  <a:cubicBezTo>
                    <a:pt x="-134" y="18697"/>
                    <a:pt x="766" y="19351"/>
                    <a:pt x="3766" y="20006"/>
                  </a:cubicBezTo>
                  <a:cubicBezTo>
                    <a:pt x="6766" y="20660"/>
                    <a:pt x="11866" y="21315"/>
                    <a:pt x="15166" y="21151"/>
                  </a:cubicBezTo>
                  <a:cubicBezTo>
                    <a:pt x="18466" y="20988"/>
                    <a:pt x="19966" y="20006"/>
                    <a:pt x="21466" y="19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633945" y="3468891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928200" y="3283539"/>
              <a:ext cx="156596" cy="33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81" fill="norm" stroke="1" extrusionOk="0">
                  <a:moveTo>
                    <a:pt x="21026" y="898"/>
                  </a:moveTo>
                  <a:cubicBezTo>
                    <a:pt x="19889" y="488"/>
                    <a:pt x="18752" y="78"/>
                    <a:pt x="17473" y="9"/>
                  </a:cubicBezTo>
                  <a:cubicBezTo>
                    <a:pt x="16194" y="-59"/>
                    <a:pt x="14773" y="214"/>
                    <a:pt x="11931" y="2060"/>
                  </a:cubicBezTo>
                  <a:cubicBezTo>
                    <a:pt x="9089" y="3906"/>
                    <a:pt x="4826" y="7323"/>
                    <a:pt x="2410" y="10468"/>
                  </a:cubicBezTo>
                  <a:cubicBezTo>
                    <a:pt x="-6" y="13612"/>
                    <a:pt x="-574" y="16483"/>
                    <a:pt x="563" y="18328"/>
                  </a:cubicBezTo>
                  <a:cubicBezTo>
                    <a:pt x="1700" y="20174"/>
                    <a:pt x="4542" y="20994"/>
                    <a:pt x="6815" y="21268"/>
                  </a:cubicBezTo>
                  <a:cubicBezTo>
                    <a:pt x="9089" y="21541"/>
                    <a:pt x="10794" y="21268"/>
                    <a:pt x="12500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053045" y="3367329"/>
              <a:ext cx="139701" cy="18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941"/>
                  </a:moveTo>
                  <a:cubicBezTo>
                    <a:pt x="0" y="1714"/>
                    <a:pt x="0" y="486"/>
                    <a:pt x="982" y="118"/>
                  </a:cubicBezTo>
                  <a:cubicBezTo>
                    <a:pt x="1964" y="-250"/>
                    <a:pt x="3927" y="241"/>
                    <a:pt x="5891" y="1591"/>
                  </a:cubicBezTo>
                  <a:cubicBezTo>
                    <a:pt x="7855" y="2941"/>
                    <a:pt x="9818" y="5150"/>
                    <a:pt x="10145" y="8095"/>
                  </a:cubicBezTo>
                  <a:cubicBezTo>
                    <a:pt x="10473" y="11041"/>
                    <a:pt x="9164" y="14723"/>
                    <a:pt x="7527" y="17055"/>
                  </a:cubicBezTo>
                  <a:cubicBezTo>
                    <a:pt x="5891" y="19386"/>
                    <a:pt x="3927" y="20368"/>
                    <a:pt x="3109" y="20123"/>
                  </a:cubicBezTo>
                  <a:cubicBezTo>
                    <a:pt x="2291" y="19877"/>
                    <a:pt x="2618" y="18405"/>
                    <a:pt x="5073" y="15459"/>
                  </a:cubicBezTo>
                  <a:cubicBezTo>
                    <a:pt x="7527" y="12514"/>
                    <a:pt x="12109" y="8095"/>
                    <a:pt x="15055" y="5395"/>
                  </a:cubicBezTo>
                  <a:cubicBezTo>
                    <a:pt x="18000" y="2695"/>
                    <a:pt x="19309" y="1714"/>
                    <a:pt x="19800" y="1959"/>
                  </a:cubicBezTo>
                  <a:cubicBezTo>
                    <a:pt x="20291" y="2205"/>
                    <a:pt x="19964" y="3677"/>
                    <a:pt x="19309" y="6132"/>
                  </a:cubicBezTo>
                  <a:cubicBezTo>
                    <a:pt x="18655" y="8586"/>
                    <a:pt x="17673" y="12023"/>
                    <a:pt x="18000" y="14723"/>
                  </a:cubicBezTo>
                  <a:cubicBezTo>
                    <a:pt x="18327" y="17423"/>
                    <a:pt x="19964" y="19386"/>
                    <a:pt x="2160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249895" y="3526041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829"/>
                    <a:pt x="11631" y="11657"/>
                    <a:pt x="8031" y="15257"/>
                  </a:cubicBezTo>
                  <a:cubicBezTo>
                    <a:pt x="4431" y="18857"/>
                    <a:pt x="2215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429872" y="3348241"/>
              <a:ext cx="141758" cy="21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93" fill="norm" stroke="1" extrusionOk="0">
                  <a:moveTo>
                    <a:pt x="3485" y="0"/>
                  </a:moveTo>
                  <a:cubicBezTo>
                    <a:pt x="5073" y="428"/>
                    <a:pt x="6661" y="855"/>
                    <a:pt x="7773" y="3422"/>
                  </a:cubicBezTo>
                  <a:cubicBezTo>
                    <a:pt x="8885" y="5988"/>
                    <a:pt x="9520" y="10693"/>
                    <a:pt x="8885" y="14115"/>
                  </a:cubicBezTo>
                  <a:cubicBezTo>
                    <a:pt x="8249" y="17537"/>
                    <a:pt x="6344" y="19675"/>
                    <a:pt x="4597" y="20638"/>
                  </a:cubicBezTo>
                  <a:cubicBezTo>
                    <a:pt x="2849" y="21600"/>
                    <a:pt x="1261" y="21386"/>
                    <a:pt x="467" y="20745"/>
                  </a:cubicBezTo>
                  <a:cubicBezTo>
                    <a:pt x="-327" y="20103"/>
                    <a:pt x="-327" y="19034"/>
                    <a:pt x="2214" y="16467"/>
                  </a:cubicBezTo>
                  <a:cubicBezTo>
                    <a:pt x="4755" y="13901"/>
                    <a:pt x="9838" y="9838"/>
                    <a:pt x="13014" y="7485"/>
                  </a:cubicBezTo>
                  <a:cubicBezTo>
                    <a:pt x="16191" y="5133"/>
                    <a:pt x="17461" y="4491"/>
                    <a:pt x="18732" y="3850"/>
                  </a:cubicBezTo>
                  <a:cubicBezTo>
                    <a:pt x="20002" y="3208"/>
                    <a:pt x="21273" y="2566"/>
                    <a:pt x="21273" y="2673"/>
                  </a:cubicBezTo>
                  <a:cubicBezTo>
                    <a:pt x="21273" y="2780"/>
                    <a:pt x="20002" y="3636"/>
                    <a:pt x="18097" y="5240"/>
                  </a:cubicBezTo>
                  <a:cubicBezTo>
                    <a:pt x="16191" y="6844"/>
                    <a:pt x="13649" y="9196"/>
                    <a:pt x="13014" y="11549"/>
                  </a:cubicBezTo>
                  <a:cubicBezTo>
                    <a:pt x="12379" y="13901"/>
                    <a:pt x="13649" y="16253"/>
                    <a:pt x="15079" y="17430"/>
                  </a:cubicBezTo>
                  <a:cubicBezTo>
                    <a:pt x="16508" y="18606"/>
                    <a:pt x="18097" y="18606"/>
                    <a:pt x="19685" y="18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707095" y="345619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770595" y="3360941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840445" y="3220128"/>
              <a:ext cx="187639" cy="36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6" fill="norm" stroke="1" extrusionOk="0">
                  <a:moveTo>
                    <a:pt x="0" y="21416"/>
                  </a:moveTo>
                  <a:cubicBezTo>
                    <a:pt x="1680" y="18295"/>
                    <a:pt x="3360" y="15173"/>
                    <a:pt x="5400" y="12114"/>
                  </a:cubicBezTo>
                  <a:cubicBezTo>
                    <a:pt x="7440" y="9055"/>
                    <a:pt x="9840" y="6059"/>
                    <a:pt x="11280" y="4186"/>
                  </a:cubicBezTo>
                  <a:cubicBezTo>
                    <a:pt x="12720" y="2313"/>
                    <a:pt x="13200" y="1564"/>
                    <a:pt x="13920" y="940"/>
                  </a:cubicBezTo>
                  <a:cubicBezTo>
                    <a:pt x="14640" y="315"/>
                    <a:pt x="15600" y="-184"/>
                    <a:pt x="16080" y="66"/>
                  </a:cubicBezTo>
                  <a:cubicBezTo>
                    <a:pt x="16560" y="315"/>
                    <a:pt x="16560" y="1314"/>
                    <a:pt x="16800" y="3312"/>
                  </a:cubicBezTo>
                  <a:cubicBezTo>
                    <a:pt x="17040" y="5310"/>
                    <a:pt x="17520" y="8306"/>
                    <a:pt x="18120" y="10866"/>
                  </a:cubicBezTo>
                  <a:cubicBezTo>
                    <a:pt x="18720" y="13425"/>
                    <a:pt x="19440" y="15548"/>
                    <a:pt x="20160" y="17108"/>
                  </a:cubicBezTo>
                  <a:cubicBezTo>
                    <a:pt x="20880" y="18669"/>
                    <a:pt x="21600" y="19668"/>
                    <a:pt x="21120" y="20105"/>
                  </a:cubicBezTo>
                  <a:cubicBezTo>
                    <a:pt x="20640" y="20542"/>
                    <a:pt x="18960" y="20417"/>
                    <a:pt x="16200" y="20480"/>
                  </a:cubicBezTo>
                  <a:cubicBezTo>
                    <a:pt x="13440" y="20542"/>
                    <a:pt x="9600" y="20792"/>
                    <a:pt x="5760" y="2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088095" y="3368464"/>
              <a:ext cx="86221" cy="14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26" fill="norm" stroke="1" extrusionOk="0">
                  <a:moveTo>
                    <a:pt x="0" y="1704"/>
                  </a:moveTo>
                  <a:cubicBezTo>
                    <a:pt x="2571" y="1078"/>
                    <a:pt x="5143" y="452"/>
                    <a:pt x="7714" y="139"/>
                  </a:cubicBezTo>
                  <a:cubicBezTo>
                    <a:pt x="10286" y="-174"/>
                    <a:pt x="12857" y="-174"/>
                    <a:pt x="15686" y="2487"/>
                  </a:cubicBezTo>
                  <a:cubicBezTo>
                    <a:pt x="18514" y="5148"/>
                    <a:pt x="21600" y="10469"/>
                    <a:pt x="20829" y="14069"/>
                  </a:cubicBezTo>
                  <a:cubicBezTo>
                    <a:pt x="20057" y="17669"/>
                    <a:pt x="15429" y="19548"/>
                    <a:pt x="108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217604" y="3399041"/>
              <a:ext cx="6099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18587" y="0"/>
                  </a:moveTo>
                  <a:cubicBezTo>
                    <a:pt x="12107" y="3032"/>
                    <a:pt x="5627" y="6063"/>
                    <a:pt x="2387" y="9095"/>
                  </a:cubicBezTo>
                  <a:cubicBezTo>
                    <a:pt x="-853" y="12126"/>
                    <a:pt x="-853" y="15158"/>
                    <a:pt x="2747" y="17242"/>
                  </a:cubicBezTo>
                  <a:cubicBezTo>
                    <a:pt x="6347" y="19326"/>
                    <a:pt x="13547" y="20463"/>
                    <a:pt x="207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303995" y="3240291"/>
              <a:ext cx="15819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5049" y="0"/>
                  </a:moveTo>
                  <a:cubicBezTo>
                    <a:pt x="9818" y="1642"/>
                    <a:pt x="14587" y="3284"/>
                    <a:pt x="17532" y="5242"/>
                  </a:cubicBezTo>
                  <a:cubicBezTo>
                    <a:pt x="20478" y="7200"/>
                    <a:pt x="21600" y="9474"/>
                    <a:pt x="20618" y="11874"/>
                  </a:cubicBezTo>
                  <a:cubicBezTo>
                    <a:pt x="19636" y="14274"/>
                    <a:pt x="16551" y="16800"/>
                    <a:pt x="12764" y="18442"/>
                  </a:cubicBezTo>
                  <a:cubicBezTo>
                    <a:pt x="8977" y="20084"/>
                    <a:pt x="4488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386545" y="3176791"/>
              <a:ext cx="19282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1270" y="0"/>
                  </a:moveTo>
                  <a:cubicBezTo>
                    <a:pt x="13617" y="646"/>
                    <a:pt x="15965" y="1292"/>
                    <a:pt x="17961" y="2815"/>
                  </a:cubicBezTo>
                  <a:cubicBezTo>
                    <a:pt x="19957" y="4338"/>
                    <a:pt x="21600" y="6738"/>
                    <a:pt x="21365" y="9138"/>
                  </a:cubicBezTo>
                  <a:cubicBezTo>
                    <a:pt x="21130" y="11538"/>
                    <a:pt x="19017" y="13938"/>
                    <a:pt x="15143" y="16015"/>
                  </a:cubicBezTo>
                  <a:cubicBezTo>
                    <a:pt x="11270" y="18092"/>
                    <a:pt x="5635" y="198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801845" y="3026102"/>
              <a:ext cx="304801" cy="24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3696"/>
                  </a:moveTo>
                  <a:cubicBezTo>
                    <a:pt x="0" y="2781"/>
                    <a:pt x="0" y="1866"/>
                    <a:pt x="375" y="1408"/>
                  </a:cubicBezTo>
                  <a:cubicBezTo>
                    <a:pt x="750" y="950"/>
                    <a:pt x="1500" y="950"/>
                    <a:pt x="3000" y="1774"/>
                  </a:cubicBezTo>
                  <a:cubicBezTo>
                    <a:pt x="4500" y="2598"/>
                    <a:pt x="6750" y="4245"/>
                    <a:pt x="7875" y="6899"/>
                  </a:cubicBezTo>
                  <a:cubicBezTo>
                    <a:pt x="9000" y="9554"/>
                    <a:pt x="9000" y="13215"/>
                    <a:pt x="8625" y="15686"/>
                  </a:cubicBezTo>
                  <a:cubicBezTo>
                    <a:pt x="8250" y="18157"/>
                    <a:pt x="7500" y="19438"/>
                    <a:pt x="6675" y="20262"/>
                  </a:cubicBezTo>
                  <a:cubicBezTo>
                    <a:pt x="5850" y="21086"/>
                    <a:pt x="4950" y="21452"/>
                    <a:pt x="4500" y="20903"/>
                  </a:cubicBezTo>
                  <a:cubicBezTo>
                    <a:pt x="4050" y="20354"/>
                    <a:pt x="4050" y="18889"/>
                    <a:pt x="4800" y="16052"/>
                  </a:cubicBezTo>
                  <a:cubicBezTo>
                    <a:pt x="5550" y="13215"/>
                    <a:pt x="7050" y="9005"/>
                    <a:pt x="8175" y="6259"/>
                  </a:cubicBezTo>
                  <a:cubicBezTo>
                    <a:pt x="9300" y="3513"/>
                    <a:pt x="10050" y="2232"/>
                    <a:pt x="10725" y="1316"/>
                  </a:cubicBezTo>
                  <a:cubicBezTo>
                    <a:pt x="11400" y="401"/>
                    <a:pt x="12000" y="-148"/>
                    <a:pt x="12150" y="35"/>
                  </a:cubicBezTo>
                  <a:cubicBezTo>
                    <a:pt x="12300" y="218"/>
                    <a:pt x="12000" y="1133"/>
                    <a:pt x="11400" y="3605"/>
                  </a:cubicBezTo>
                  <a:cubicBezTo>
                    <a:pt x="10800" y="6076"/>
                    <a:pt x="9900" y="10103"/>
                    <a:pt x="9675" y="12483"/>
                  </a:cubicBezTo>
                  <a:cubicBezTo>
                    <a:pt x="9450" y="14862"/>
                    <a:pt x="9900" y="15594"/>
                    <a:pt x="12000" y="15411"/>
                  </a:cubicBezTo>
                  <a:cubicBezTo>
                    <a:pt x="14100" y="15228"/>
                    <a:pt x="17850" y="14130"/>
                    <a:pt x="21600" y="13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099164" y="3106941"/>
              <a:ext cx="12813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0"/>
                  </a:moveTo>
                  <a:cubicBezTo>
                    <a:pt x="1605" y="7200"/>
                    <a:pt x="-165" y="14400"/>
                    <a:pt x="12" y="14400"/>
                  </a:cubicBezTo>
                  <a:cubicBezTo>
                    <a:pt x="189" y="14400"/>
                    <a:pt x="2314" y="7200"/>
                    <a:pt x="6209" y="7200"/>
                  </a:cubicBezTo>
                  <a:cubicBezTo>
                    <a:pt x="10104" y="7200"/>
                    <a:pt x="15769" y="14400"/>
                    <a:pt x="2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106645" y="3176791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294756" y="3070786"/>
              <a:ext cx="205590" cy="15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32" fill="norm" stroke="1" extrusionOk="0">
                  <a:moveTo>
                    <a:pt x="12812" y="9492"/>
                  </a:moveTo>
                  <a:cubicBezTo>
                    <a:pt x="11930" y="6533"/>
                    <a:pt x="11049" y="3574"/>
                    <a:pt x="10057" y="1799"/>
                  </a:cubicBezTo>
                  <a:cubicBezTo>
                    <a:pt x="9065" y="24"/>
                    <a:pt x="7963" y="-568"/>
                    <a:pt x="6310" y="616"/>
                  </a:cubicBezTo>
                  <a:cubicBezTo>
                    <a:pt x="4657" y="1799"/>
                    <a:pt x="2453" y="4758"/>
                    <a:pt x="1241" y="7125"/>
                  </a:cubicBezTo>
                  <a:cubicBezTo>
                    <a:pt x="28" y="9492"/>
                    <a:pt x="-192" y="11268"/>
                    <a:pt x="139" y="12599"/>
                  </a:cubicBezTo>
                  <a:cubicBezTo>
                    <a:pt x="469" y="13931"/>
                    <a:pt x="1351" y="14818"/>
                    <a:pt x="3114" y="14522"/>
                  </a:cubicBezTo>
                  <a:cubicBezTo>
                    <a:pt x="4877" y="14227"/>
                    <a:pt x="7522" y="12747"/>
                    <a:pt x="9286" y="11564"/>
                  </a:cubicBezTo>
                  <a:cubicBezTo>
                    <a:pt x="11049" y="10380"/>
                    <a:pt x="11930" y="9492"/>
                    <a:pt x="12481" y="9788"/>
                  </a:cubicBezTo>
                  <a:cubicBezTo>
                    <a:pt x="13032" y="10084"/>
                    <a:pt x="13253" y="11564"/>
                    <a:pt x="14686" y="13635"/>
                  </a:cubicBezTo>
                  <a:cubicBezTo>
                    <a:pt x="16118" y="15706"/>
                    <a:pt x="18763" y="18369"/>
                    <a:pt x="21408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100295" y="1919491"/>
              <a:ext cx="124620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3187" y="0"/>
                  </a:moveTo>
                  <a:cubicBezTo>
                    <a:pt x="3895" y="4864"/>
                    <a:pt x="4603" y="9727"/>
                    <a:pt x="4780" y="13089"/>
                  </a:cubicBezTo>
                  <a:cubicBezTo>
                    <a:pt x="4957" y="16450"/>
                    <a:pt x="4603" y="18310"/>
                    <a:pt x="4249" y="19597"/>
                  </a:cubicBezTo>
                  <a:cubicBezTo>
                    <a:pt x="3895" y="20885"/>
                    <a:pt x="3541" y="21600"/>
                    <a:pt x="3364" y="21600"/>
                  </a:cubicBezTo>
                  <a:cubicBezTo>
                    <a:pt x="3187" y="21600"/>
                    <a:pt x="3187" y="20885"/>
                    <a:pt x="4072" y="19097"/>
                  </a:cubicBezTo>
                  <a:cubicBezTo>
                    <a:pt x="4957" y="17309"/>
                    <a:pt x="6728" y="14448"/>
                    <a:pt x="8144" y="12588"/>
                  </a:cubicBezTo>
                  <a:cubicBezTo>
                    <a:pt x="9561" y="10728"/>
                    <a:pt x="10623" y="9870"/>
                    <a:pt x="12039" y="9370"/>
                  </a:cubicBezTo>
                  <a:cubicBezTo>
                    <a:pt x="13456" y="8869"/>
                    <a:pt x="15226" y="8726"/>
                    <a:pt x="16643" y="9012"/>
                  </a:cubicBezTo>
                  <a:cubicBezTo>
                    <a:pt x="18059" y="9298"/>
                    <a:pt x="19121" y="10013"/>
                    <a:pt x="20007" y="11229"/>
                  </a:cubicBezTo>
                  <a:cubicBezTo>
                    <a:pt x="20892" y="12445"/>
                    <a:pt x="21600" y="14162"/>
                    <a:pt x="19298" y="15521"/>
                  </a:cubicBezTo>
                  <a:cubicBezTo>
                    <a:pt x="16997" y="16879"/>
                    <a:pt x="11685" y="17881"/>
                    <a:pt x="7967" y="18310"/>
                  </a:cubicBezTo>
                  <a:cubicBezTo>
                    <a:pt x="4249" y="18739"/>
                    <a:pt x="2125" y="18596"/>
                    <a:pt x="0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516345" y="3018041"/>
              <a:ext cx="7620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516"/>
                    <a:pt x="18000" y="3032"/>
                    <a:pt x="16800" y="4926"/>
                  </a:cubicBezTo>
                  <a:cubicBezTo>
                    <a:pt x="15600" y="6821"/>
                    <a:pt x="15000" y="9095"/>
                    <a:pt x="13500" y="11211"/>
                  </a:cubicBezTo>
                  <a:cubicBezTo>
                    <a:pt x="12000" y="13326"/>
                    <a:pt x="9600" y="15284"/>
                    <a:pt x="7200" y="16989"/>
                  </a:cubicBezTo>
                  <a:cubicBezTo>
                    <a:pt x="4800" y="18695"/>
                    <a:pt x="2400" y="201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484595" y="2941841"/>
              <a:ext cx="3365007" cy="94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81" fill="norm" stroke="1" extrusionOk="0">
                  <a:moveTo>
                    <a:pt x="774" y="4068"/>
                  </a:moveTo>
                  <a:cubicBezTo>
                    <a:pt x="896" y="3778"/>
                    <a:pt x="1018" y="3487"/>
                    <a:pt x="1344" y="3148"/>
                  </a:cubicBezTo>
                  <a:cubicBezTo>
                    <a:pt x="1670" y="2809"/>
                    <a:pt x="2199" y="2422"/>
                    <a:pt x="2702" y="2058"/>
                  </a:cubicBezTo>
                  <a:cubicBezTo>
                    <a:pt x="3204" y="1695"/>
                    <a:pt x="3679" y="1356"/>
                    <a:pt x="4188" y="1090"/>
                  </a:cubicBezTo>
                  <a:cubicBezTo>
                    <a:pt x="4697" y="823"/>
                    <a:pt x="5240" y="630"/>
                    <a:pt x="5770" y="509"/>
                  </a:cubicBezTo>
                  <a:cubicBezTo>
                    <a:pt x="6299" y="387"/>
                    <a:pt x="6815" y="339"/>
                    <a:pt x="7345" y="266"/>
                  </a:cubicBezTo>
                  <a:cubicBezTo>
                    <a:pt x="7874" y="194"/>
                    <a:pt x="8417" y="97"/>
                    <a:pt x="8954" y="48"/>
                  </a:cubicBezTo>
                  <a:cubicBezTo>
                    <a:pt x="9490" y="0"/>
                    <a:pt x="10019" y="0"/>
                    <a:pt x="10562" y="0"/>
                  </a:cubicBezTo>
                  <a:cubicBezTo>
                    <a:pt x="11105" y="0"/>
                    <a:pt x="11662" y="0"/>
                    <a:pt x="12185" y="73"/>
                  </a:cubicBezTo>
                  <a:cubicBezTo>
                    <a:pt x="12707" y="145"/>
                    <a:pt x="13196" y="291"/>
                    <a:pt x="13665" y="412"/>
                  </a:cubicBezTo>
                  <a:cubicBezTo>
                    <a:pt x="14133" y="533"/>
                    <a:pt x="14581" y="630"/>
                    <a:pt x="15056" y="702"/>
                  </a:cubicBezTo>
                  <a:cubicBezTo>
                    <a:pt x="15531" y="775"/>
                    <a:pt x="16034" y="823"/>
                    <a:pt x="16550" y="896"/>
                  </a:cubicBezTo>
                  <a:cubicBezTo>
                    <a:pt x="17065" y="969"/>
                    <a:pt x="17595" y="1065"/>
                    <a:pt x="18124" y="1187"/>
                  </a:cubicBezTo>
                  <a:cubicBezTo>
                    <a:pt x="18654" y="1308"/>
                    <a:pt x="19183" y="1453"/>
                    <a:pt x="19652" y="1574"/>
                  </a:cubicBezTo>
                  <a:cubicBezTo>
                    <a:pt x="20120" y="1695"/>
                    <a:pt x="20527" y="1792"/>
                    <a:pt x="20806" y="1840"/>
                  </a:cubicBezTo>
                  <a:cubicBezTo>
                    <a:pt x="21084" y="1889"/>
                    <a:pt x="21233" y="1889"/>
                    <a:pt x="21349" y="1889"/>
                  </a:cubicBezTo>
                  <a:cubicBezTo>
                    <a:pt x="21464" y="1889"/>
                    <a:pt x="21546" y="1889"/>
                    <a:pt x="21573" y="2034"/>
                  </a:cubicBezTo>
                  <a:cubicBezTo>
                    <a:pt x="21600" y="2179"/>
                    <a:pt x="21573" y="2470"/>
                    <a:pt x="21505" y="3317"/>
                  </a:cubicBezTo>
                  <a:cubicBezTo>
                    <a:pt x="21437" y="4165"/>
                    <a:pt x="21328" y="5570"/>
                    <a:pt x="21213" y="7022"/>
                  </a:cubicBezTo>
                  <a:cubicBezTo>
                    <a:pt x="21098" y="8475"/>
                    <a:pt x="20975" y="9977"/>
                    <a:pt x="20847" y="11696"/>
                  </a:cubicBezTo>
                  <a:cubicBezTo>
                    <a:pt x="20718" y="13415"/>
                    <a:pt x="20582" y="15352"/>
                    <a:pt x="20480" y="16733"/>
                  </a:cubicBezTo>
                  <a:cubicBezTo>
                    <a:pt x="20378" y="18113"/>
                    <a:pt x="20310" y="18936"/>
                    <a:pt x="20208" y="19639"/>
                  </a:cubicBezTo>
                  <a:cubicBezTo>
                    <a:pt x="20107" y="20341"/>
                    <a:pt x="19971" y="20922"/>
                    <a:pt x="19665" y="21237"/>
                  </a:cubicBezTo>
                  <a:cubicBezTo>
                    <a:pt x="19360" y="21552"/>
                    <a:pt x="18885" y="21600"/>
                    <a:pt x="18403" y="21576"/>
                  </a:cubicBezTo>
                  <a:cubicBezTo>
                    <a:pt x="17921" y="21552"/>
                    <a:pt x="17432" y="21455"/>
                    <a:pt x="16950" y="21382"/>
                  </a:cubicBezTo>
                  <a:cubicBezTo>
                    <a:pt x="16468" y="21309"/>
                    <a:pt x="15993" y="21261"/>
                    <a:pt x="15511" y="21237"/>
                  </a:cubicBezTo>
                  <a:cubicBezTo>
                    <a:pt x="15029" y="21213"/>
                    <a:pt x="14540" y="21213"/>
                    <a:pt x="13990" y="21213"/>
                  </a:cubicBezTo>
                  <a:cubicBezTo>
                    <a:pt x="13441" y="21213"/>
                    <a:pt x="12830" y="21213"/>
                    <a:pt x="12253" y="21213"/>
                  </a:cubicBezTo>
                  <a:cubicBezTo>
                    <a:pt x="11676" y="21213"/>
                    <a:pt x="11133" y="21213"/>
                    <a:pt x="10596" y="21188"/>
                  </a:cubicBezTo>
                  <a:cubicBezTo>
                    <a:pt x="10060" y="21164"/>
                    <a:pt x="9531" y="21116"/>
                    <a:pt x="9021" y="21067"/>
                  </a:cubicBezTo>
                  <a:cubicBezTo>
                    <a:pt x="8512" y="21019"/>
                    <a:pt x="8024" y="20970"/>
                    <a:pt x="7508" y="20922"/>
                  </a:cubicBezTo>
                  <a:cubicBezTo>
                    <a:pt x="6992" y="20874"/>
                    <a:pt x="6449" y="20825"/>
                    <a:pt x="5926" y="20777"/>
                  </a:cubicBezTo>
                  <a:cubicBezTo>
                    <a:pt x="5403" y="20728"/>
                    <a:pt x="4901" y="20680"/>
                    <a:pt x="4412" y="20607"/>
                  </a:cubicBezTo>
                  <a:cubicBezTo>
                    <a:pt x="3924" y="20535"/>
                    <a:pt x="3448" y="20438"/>
                    <a:pt x="2980" y="20317"/>
                  </a:cubicBezTo>
                  <a:cubicBezTo>
                    <a:pt x="2512" y="20196"/>
                    <a:pt x="2050" y="20050"/>
                    <a:pt x="1554" y="20002"/>
                  </a:cubicBezTo>
                  <a:cubicBezTo>
                    <a:pt x="1059" y="19953"/>
                    <a:pt x="529" y="20002"/>
                    <a:pt x="0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087845" y="4249941"/>
              <a:ext cx="952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078320" y="4322966"/>
              <a:ext cx="920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402170" y="4157211"/>
              <a:ext cx="69851" cy="35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1197"/>
                  </a:moveTo>
                  <a:cubicBezTo>
                    <a:pt x="20945" y="876"/>
                    <a:pt x="20291" y="554"/>
                    <a:pt x="18327" y="297"/>
                  </a:cubicBezTo>
                  <a:cubicBezTo>
                    <a:pt x="16364" y="40"/>
                    <a:pt x="13091" y="-153"/>
                    <a:pt x="9818" y="168"/>
                  </a:cubicBezTo>
                  <a:cubicBezTo>
                    <a:pt x="6545" y="490"/>
                    <a:pt x="3273" y="1326"/>
                    <a:pt x="1800" y="2643"/>
                  </a:cubicBezTo>
                  <a:cubicBezTo>
                    <a:pt x="327" y="3961"/>
                    <a:pt x="655" y="5761"/>
                    <a:pt x="2782" y="7593"/>
                  </a:cubicBezTo>
                  <a:cubicBezTo>
                    <a:pt x="4909" y="9426"/>
                    <a:pt x="8836" y="11290"/>
                    <a:pt x="11945" y="13154"/>
                  </a:cubicBezTo>
                  <a:cubicBezTo>
                    <a:pt x="15055" y="15018"/>
                    <a:pt x="17345" y="16883"/>
                    <a:pt x="18000" y="18136"/>
                  </a:cubicBezTo>
                  <a:cubicBezTo>
                    <a:pt x="18655" y="19390"/>
                    <a:pt x="17673" y="20033"/>
                    <a:pt x="16527" y="20483"/>
                  </a:cubicBezTo>
                  <a:cubicBezTo>
                    <a:pt x="15382" y="20933"/>
                    <a:pt x="14073" y="21190"/>
                    <a:pt x="12600" y="21318"/>
                  </a:cubicBezTo>
                  <a:cubicBezTo>
                    <a:pt x="11127" y="21447"/>
                    <a:pt x="9491" y="21447"/>
                    <a:pt x="7364" y="21318"/>
                  </a:cubicBezTo>
                  <a:cubicBezTo>
                    <a:pt x="5236" y="21190"/>
                    <a:pt x="2618" y="20933"/>
                    <a:pt x="0" y="20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325970" y="4589101"/>
              <a:ext cx="127001" cy="8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1743"/>
                  </a:moveTo>
                  <a:cubicBezTo>
                    <a:pt x="1980" y="1476"/>
                    <a:pt x="3960" y="1209"/>
                    <a:pt x="5490" y="2143"/>
                  </a:cubicBezTo>
                  <a:cubicBezTo>
                    <a:pt x="7020" y="3076"/>
                    <a:pt x="8100" y="5209"/>
                    <a:pt x="8370" y="8009"/>
                  </a:cubicBezTo>
                  <a:cubicBezTo>
                    <a:pt x="8640" y="10809"/>
                    <a:pt x="8100" y="14276"/>
                    <a:pt x="7470" y="16543"/>
                  </a:cubicBezTo>
                  <a:cubicBezTo>
                    <a:pt x="6840" y="18809"/>
                    <a:pt x="6120" y="19876"/>
                    <a:pt x="5310" y="20543"/>
                  </a:cubicBezTo>
                  <a:cubicBezTo>
                    <a:pt x="4500" y="21209"/>
                    <a:pt x="3600" y="21476"/>
                    <a:pt x="3150" y="20809"/>
                  </a:cubicBezTo>
                  <a:cubicBezTo>
                    <a:pt x="2700" y="20143"/>
                    <a:pt x="2700" y="18543"/>
                    <a:pt x="4140" y="15476"/>
                  </a:cubicBezTo>
                  <a:cubicBezTo>
                    <a:pt x="5580" y="12409"/>
                    <a:pt x="8460" y="7876"/>
                    <a:pt x="10530" y="4809"/>
                  </a:cubicBezTo>
                  <a:cubicBezTo>
                    <a:pt x="12600" y="1743"/>
                    <a:pt x="13860" y="143"/>
                    <a:pt x="14130" y="9"/>
                  </a:cubicBezTo>
                  <a:cubicBezTo>
                    <a:pt x="14400" y="-124"/>
                    <a:pt x="13680" y="1209"/>
                    <a:pt x="12960" y="4009"/>
                  </a:cubicBezTo>
                  <a:cubicBezTo>
                    <a:pt x="12240" y="6809"/>
                    <a:pt x="11520" y="11076"/>
                    <a:pt x="11970" y="13876"/>
                  </a:cubicBezTo>
                  <a:cubicBezTo>
                    <a:pt x="12420" y="16676"/>
                    <a:pt x="14040" y="18009"/>
                    <a:pt x="15840" y="18276"/>
                  </a:cubicBezTo>
                  <a:cubicBezTo>
                    <a:pt x="17640" y="18543"/>
                    <a:pt x="19620" y="17743"/>
                    <a:pt x="21600" y="16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281520" y="4027149"/>
              <a:ext cx="107951" cy="9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4081"/>
                  </a:moveTo>
                  <a:cubicBezTo>
                    <a:pt x="212" y="2979"/>
                    <a:pt x="424" y="1876"/>
                    <a:pt x="1165" y="1215"/>
                  </a:cubicBezTo>
                  <a:cubicBezTo>
                    <a:pt x="1906" y="554"/>
                    <a:pt x="3176" y="334"/>
                    <a:pt x="5188" y="1215"/>
                  </a:cubicBezTo>
                  <a:cubicBezTo>
                    <a:pt x="7200" y="2097"/>
                    <a:pt x="9953" y="4081"/>
                    <a:pt x="11012" y="7056"/>
                  </a:cubicBezTo>
                  <a:cubicBezTo>
                    <a:pt x="12071" y="10032"/>
                    <a:pt x="11435" y="13999"/>
                    <a:pt x="10800" y="16423"/>
                  </a:cubicBezTo>
                  <a:cubicBezTo>
                    <a:pt x="10165" y="18848"/>
                    <a:pt x="9529" y="19730"/>
                    <a:pt x="8576" y="20281"/>
                  </a:cubicBezTo>
                  <a:cubicBezTo>
                    <a:pt x="7624" y="20832"/>
                    <a:pt x="6353" y="21052"/>
                    <a:pt x="5612" y="20391"/>
                  </a:cubicBezTo>
                  <a:cubicBezTo>
                    <a:pt x="4871" y="19730"/>
                    <a:pt x="4659" y="18187"/>
                    <a:pt x="5188" y="15762"/>
                  </a:cubicBezTo>
                  <a:cubicBezTo>
                    <a:pt x="5718" y="13338"/>
                    <a:pt x="6988" y="10032"/>
                    <a:pt x="8576" y="6946"/>
                  </a:cubicBezTo>
                  <a:cubicBezTo>
                    <a:pt x="10165" y="3860"/>
                    <a:pt x="12071" y="995"/>
                    <a:pt x="12812" y="223"/>
                  </a:cubicBezTo>
                  <a:cubicBezTo>
                    <a:pt x="13553" y="-548"/>
                    <a:pt x="13129" y="774"/>
                    <a:pt x="12706" y="2758"/>
                  </a:cubicBezTo>
                  <a:cubicBezTo>
                    <a:pt x="12282" y="4742"/>
                    <a:pt x="11859" y="7387"/>
                    <a:pt x="13341" y="9591"/>
                  </a:cubicBezTo>
                  <a:cubicBezTo>
                    <a:pt x="14824" y="11795"/>
                    <a:pt x="18212" y="13558"/>
                    <a:pt x="21600" y="15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424395" y="4059441"/>
              <a:ext cx="603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449795" y="4030866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25"/>
                    <a:pt x="3600" y="11250"/>
                    <a:pt x="7200" y="14850"/>
                  </a:cubicBezTo>
                  <a:cubicBezTo>
                    <a:pt x="10800" y="18450"/>
                    <a:pt x="16200" y="200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475195" y="3978435"/>
              <a:ext cx="72459" cy="13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21" fill="norm" stroke="1" extrusionOk="0">
                  <a:moveTo>
                    <a:pt x="0" y="21521"/>
                  </a:moveTo>
                  <a:cubicBezTo>
                    <a:pt x="2469" y="15819"/>
                    <a:pt x="4937" y="10116"/>
                    <a:pt x="6480" y="6833"/>
                  </a:cubicBezTo>
                  <a:cubicBezTo>
                    <a:pt x="8023" y="3550"/>
                    <a:pt x="8640" y="2686"/>
                    <a:pt x="9103" y="1822"/>
                  </a:cubicBezTo>
                  <a:cubicBezTo>
                    <a:pt x="9566" y="958"/>
                    <a:pt x="9874" y="94"/>
                    <a:pt x="10491" y="7"/>
                  </a:cubicBezTo>
                  <a:cubicBezTo>
                    <a:pt x="11109" y="-79"/>
                    <a:pt x="12034" y="612"/>
                    <a:pt x="12960" y="2599"/>
                  </a:cubicBezTo>
                  <a:cubicBezTo>
                    <a:pt x="13886" y="4587"/>
                    <a:pt x="14811" y="7870"/>
                    <a:pt x="16046" y="10807"/>
                  </a:cubicBezTo>
                  <a:cubicBezTo>
                    <a:pt x="17280" y="13745"/>
                    <a:pt x="18823" y="16337"/>
                    <a:pt x="19903" y="18065"/>
                  </a:cubicBezTo>
                  <a:cubicBezTo>
                    <a:pt x="20983" y="19793"/>
                    <a:pt x="21600" y="20657"/>
                    <a:pt x="20674" y="21089"/>
                  </a:cubicBezTo>
                  <a:cubicBezTo>
                    <a:pt x="19749" y="21521"/>
                    <a:pt x="17280" y="21521"/>
                    <a:pt x="14503" y="21435"/>
                  </a:cubicBezTo>
                  <a:cubicBezTo>
                    <a:pt x="11726" y="21348"/>
                    <a:pt x="8640" y="21175"/>
                    <a:pt x="5554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602195" y="4023666"/>
              <a:ext cx="79376" cy="7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2786"/>
                  </a:moveTo>
                  <a:cubicBezTo>
                    <a:pt x="2880" y="5628"/>
                    <a:pt x="5760" y="8471"/>
                    <a:pt x="7200" y="10744"/>
                  </a:cubicBezTo>
                  <a:cubicBezTo>
                    <a:pt x="8640" y="13018"/>
                    <a:pt x="8640" y="14723"/>
                    <a:pt x="8064" y="16286"/>
                  </a:cubicBezTo>
                  <a:cubicBezTo>
                    <a:pt x="7488" y="17849"/>
                    <a:pt x="6336" y="19271"/>
                    <a:pt x="5040" y="20123"/>
                  </a:cubicBezTo>
                  <a:cubicBezTo>
                    <a:pt x="3744" y="20976"/>
                    <a:pt x="2304" y="21260"/>
                    <a:pt x="1584" y="20692"/>
                  </a:cubicBezTo>
                  <a:cubicBezTo>
                    <a:pt x="864" y="20123"/>
                    <a:pt x="864" y="18702"/>
                    <a:pt x="3024" y="15434"/>
                  </a:cubicBezTo>
                  <a:cubicBezTo>
                    <a:pt x="5184" y="12165"/>
                    <a:pt x="9504" y="7049"/>
                    <a:pt x="12240" y="3923"/>
                  </a:cubicBezTo>
                  <a:cubicBezTo>
                    <a:pt x="14976" y="797"/>
                    <a:pt x="16128" y="-340"/>
                    <a:pt x="16272" y="86"/>
                  </a:cubicBezTo>
                  <a:cubicBezTo>
                    <a:pt x="16416" y="513"/>
                    <a:pt x="15552" y="2502"/>
                    <a:pt x="14976" y="5060"/>
                  </a:cubicBezTo>
                  <a:cubicBezTo>
                    <a:pt x="14400" y="7618"/>
                    <a:pt x="14112" y="10744"/>
                    <a:pt x="15264" y="13302"/>
                  </a:cubicBezTo>
                  <a:cubicBezTo>
                    <a:pt x="16416" y="15860"/>
                    <a:pt x="19008" y="17849"/>
                    <a:pt x="21600" y="19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662969" y="4203507"/>
              <a:ext cx="53527" cy="24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97" fill="norm" stroke="1" extrusionOk="0">
                  <a:moveTo>
                    <a:pt x="21009" y="5912"/>
                  </a:moveTo>
                  <a:cubicBezTo>
                    <a:pt x="20178" y="4454"/>
                    <a:pt x="19347" y="2996"/>
                    <a:pt x="18101" y="1993"/>
                  </a:cubicBezTo>
                  <a:cubicBezTo>
                    <a:pt x="16855" y="991"/>
                    <a:pt x="15194" y="444"/>
                    <a:pt x="13324" y="170"/>
                  </a:cubicBezTo>
                  <a:cubicBezTo>
                    <a:pt x="11455" y="-103"/>
                    <a:pt x="9378" y="-103"/>
                    <a:pt x="6886" y="581"/>
                  </a:cubicBezTo>
                  <a:cubicBezTo>
                    <a:pt x="4394" y="1264"/>
                    <a:pt x="1486" y="2631"/>
                    <a:pt x="447" y="4773"/>
                  </a:cubicBezTo>
                  <a:cubicBezTo>
                    <a:pt x="-591" y="6915"/>
                    <a:pt x="240" y="9831"/>
                    <a:pt x="2317" y="12748"/>
                  </a:cubicBezTo>
                  <a:cubicBezTo>
                    <a:pt x="4394" y="15664"/>
                    <a:pt x="7717" y="18581"/>
                    <a:pt x="1104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633945" y="4354716"/>
              <a:ext cx="11112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018"/>
                    <a:pt x="5760" y="12436"/>
                    <a:pt x="9360" y="8836"/>
                  </a:cubicBezTo>
                  <a:cubicBezTo>
                    <a:pt x="12960" y="5236"/>
                    <a:pt x="1728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788044" y="4261430"/>
              <a:ext cx="45927" cy="19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98" fill="norm" stroke="1" extrusionOk="0">
                  <a:moveTo>
                    <a:pt x="20829" y="1560"/>
                  </a:moveTo>
                  <a:cubicBezTo>
                    <a:pt x="17469" y="847"/>
                    <a:pt x="14109" y="135"/>
                    <a:pt x="11469" y="17"/>
                  </a:cubicBezTo>
                  <a:cubicBezTo>
                    <a:pt x="8829" y="-102"/>
                    <a:pt x="6909" y="373"/>
                    <a:pt x="4509" y="2212"/>
                  </a:cubicBezTo>
                  <a:cubicBezTo>
                    <a:pt x="2109" y="4052"/>
                    <a:pt x="-771" y="7256"/>
                    <a:pt x="189" y="10698"/>
                  </a:cubicBezTo>
                  <a:cubicBezTo>
                    <a:pt x="1149" y="14140"/>
                    <a:pt x="5949" y="17819"/>
                    <a:pt x="10749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843495" y="4332491"/>
              <a:ext cx="117476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831"/>
                    <a:pt x="5059" y="1662"/>
                    <a:pt x="6714" y="3738"/>
                  </a:cubicBezTo>
                  <a:cubicBezTo>
                    <a:pt x="8368" y="5815"/>
                    <a:pt x="9146" y="9138"/>
                    <a:pt x="8757" y="12046"/>
                  </a:cubicBezTo>
                  <a:cubicBezTo>
                    <a:pt x="8368" y="14954"/>
                    <a:pt x="6811" y="17446"/>
                    <a:pt x="5741" y="19108"/>
                  </a:cubicBezTo>
                  <a:cubicBezTo>
                    <a:pt x="4670" y="20769"/>
                    <a:pt x="4086" y="21600"/>
                    <a:pt x="3405" y="21600"/>
                  </a:cubicBezTo>
                  <a:cubicBezTo>
                    <a:pt x="2724" y="21600"/>
                    <a:pt x="1946" y="20769"/>
                    <a:pt x="2141" y="18900"/>
                  </a:cubicBezTo>
                  <a:cubicBezTo>
                    <a:pt x="2335" y="17031"/>
                    <a:pt x="3503" y="14123"/>
                    <a:pt x="4865" y="11735"/>
                  </a:cubicBezTo>
                  <a:cubicBezTo>
                    <a:pt x="6227" y="9346"/>
                    <a:pt x="7784" y="7477"/>
                    <a:pt x="9049" y="6231"/>
                  </a:cubicBezTo>
                  <a:cubicBezTo>
                    <a:pt x="10314" y="4985"/>
                    <a:pt x="11286" y="4362"/>
                    <a:pt x="11870" y="4673"/>
                  </a:cubicBezTo>
                  <a:cubicBezTo>
                    <a:pt x="12454" y="4985"/>
                    <a:pt x="12649" y="6231"/>
                    <a:pt x="12843" y="7996"/>
                  </a:cubicBezTo>
                  <a:cubicBezTo>
                    <a:pt x="13038" y="9762"/>
                    <a:pt x="13232" y="12046"/>
                    <a:pt x="13622" y="13604"/>
                  </a:cubicBezTo>
                  <a:cubicBezTo>
                    <a:pt x="14011" y="15162"/>
                    <a:pt x="14595" y="15992"/>
                    <a:pt x="15957" y="16096"/>
                  </a:cubicBezTo>
                  <a:cubicBezTo>
                    <a:pt x="17319" y="16200"/>
                    <a:pt x="19459" y="15577"/>
                    <a:pt x="21600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992720" y="4265816"/>
              <a:ext cx="40547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4320" y="1464"/>
                    <a:pt x="8640" y="2929"/>
                    <a:pt x="12960" y="4942"/>
                  </a:cubicBezTo>
                  <a:cubicBezTo>
                    <a:pt x="17280" y="6956"/>
                    <a:pt x="21600" y="9519"/>
                    <a:pt x="20520" y="12386"/>
                  </a:cubicBezTo>
                  <a:cubicBezTo>
                    <a:pt x="19440" y="15254"/>
                    <a:pt x="12960" y="18427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132420" y="4421391"/>
              <a:ext cx="222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284215" y="4208101"/>
              <a:ext cx="260956" cy="24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81" fill="norm" stroke="1" extrusionOk="0">
                  <a:moveTo>
                    <a:pt x="5822" y="14112"/>
                  </a:moveTo>
                  <a:cubicBezTo>
                    <a:pt x="4773" y="13744"/>
                    <a:pt x="3723" y="13377"/>
                    <a:pt x="2849" y="13377"/>
                  </a:cubicBezTo>
                  <a:cubicBezTo>
                    <a:pt x="1974" y="13377"/>
                    <a:pt x="1275" y="13744"/>
                    <a:pt x="794" y="14985"/>
                  </a:cubicBezTo>
                  <a:cubicBezTo>
                    <a:pt x="313" y="16226"/>
                    <a:pt x="50" y="18340"/>
                    <a:pt x="7" y="19627"/>
                  </a:cubicBezTo>
                  <a:cubicBezTo>
                    <a:pt x="-37" y="20914"/>
                    <a:pt x="138" y="21373"/>
                    <a:pt x="837" y="21465"/>
                  </a:cubicBezTo>
                  <a:cubicBezTo>
                    <a:pt x="1537" y="21557"/>
                    <a:pt x="2761" y="21281"/>
                    <a:pt x="3811" y="19903"/>
                  </a:cubicBezTo>
                  <a:cubicBezTo>
                    <a:pt x="4860" y="18524"/>
                    <a:pt x="5735" y="16042"/>
                    <a:pt x="6216" y="13331"/>
                  </a:cubicBezTo>
                  <a:cubicBezTo>
                    <a:pt x="6697" y="10619"/>
                    <a:pt x="6784" y="7678"/>
                    <a:pt x="6740" y="5564"/>
                  </a:cubicBezTo>
                  <a:cubicBezTo>
                    <a:pt x="6697" y="3450"/>
                    <a:pt x="6522" y="2163"/>
                    <a:pt x="6347" y="1290"/>
                  </a:cubicBezTo>
                  <a:cubicBezTo>
                    <a:pt x="6172" y="417"/>
                    <a:pt x="5997" y="-43"/>
                    <a:pt x="5866" y="3"/>
                  </a:cubicBezTo>
                  <a:cubicBezTo>
                    <a:pt x="5735" y="49"/>
                    <a:pt x="5647" y="600"/>
                    <a:pt x="5735" y="2439"/>
                  </a:cubicBezTo>
                  <a:cubicBezTo>
                    <a:pt x="5822" y="4277"/>
                    <a:pt x="6084" y="7402"/>
                    <a:pt x="6478" y="10114"/>
                  </a:cubicBezTo>
                  <a:cubicBezTo>
                    <a:pt x="6872" y="12825"/>
                    <a:pt x="7396" y="15123"/>
                    <a:pt x="7702" y="16594"/>
                  </a:cubicBezTo>
                  <a:cubicBezTo>
                    <a:pt x="8008" y="18064"/>
                    <a:pt x="8096" y="18708"/>
                    <a:pt x="8140" y="18708"/>
                  </a:cubicBezTo>
                  <a:cubicBezTo>
                    <a:pt x="8183" y="18708"/>
                    <a:pt x="8183" y="18064"/>
                    <a:pt x="8358" y="16961"/>
                  </a:cubicBezTo>
                  <a:cubicBezTo>
                    <a:pt x="8533" y="15858"/>
                    <a:pt x="8883" y="14296"/>
                    <a:pt x="9233" y="13331"/>
                  </a:cubicBezTo>
                  <a:cubicBezTo>
                    <a:pt x="9582" y="12366"/>
                    <a:pt x="9932" y="11998"/>
                    <a:pt x="10326" y="11768"/>
                  </a:cubicBezTo>
                  <a:cubicBezTo>
                    <a:pt x="10719" y="11538"/>
                    <a:pt x="11157" y="11446"/>
                    <a:pt x="11550" y="11722"/>
                  </a:cubicBezTo>
                  <a:cubicBezTo>
                    <a:pt x="11944" y="11998"/>
                    <a:pt x="12293" y="12641"/>
                    <a:pt x="12512" y="13744"/>
                  </a:cubicBezTo>
                  <a:cubicBezTo>
                    <a:pt x="12731" y="14847"/>
                    <a:pt x="12818" y="16410"/>
                    <a:pt x="12818" y="17421"/>
                  </a:cubicBezTo>
                  <a:cubicBezTo>
                    <a:pt x="12818" y="18432"/>
                    <a:pt x="12731" y="18891"/>
                    <a:pt x="12512" y="19305"/>
                  </a:cubicBezTo>
                  <a:cubicBezTo>
                    <a:pt x="12293" y="19719"/>
                    <a:pt x="11944" y="20086"/>
                    <a:pt x="11725" y="20040"/>
                  </a:cubicBezTo>
                  <a:cubicBezTo>
                    <a:pt x="11506" y="19994"/>
                    <a:pt x="11419" y="19535"/>
                    <a:pt x="11900" y="18340"/>
                  </a:cubicBezTo>
                  <a:cubicBezTo>
                    <a:pt x="12381" y="17145"/>
                    <a:pt x="13430" y="15215"/>
                    <a:pt x="14261" y="13836"/>
                  </a:cubicBezTo>
                  <a:cubicBezTo>
                    <a:pt x="15092" y="12457"/>
                    <a:pt x="15704" y="11630"/>
                    <a:pt x="16272" y="10895"/>
                  </a:cubicBezTo>
                  <a:cubicBezTo>
                    <a:pt x="16841" y="10160"/>
                    <a:pt x="17365" y="9516"/>
                    <a:pt x="17497" y="9516"/>
                  </a:cubicBezTo>
                  <a:cubicBezTo>
                    <a:pt x="17628" y="9516"/>
                    <a:pt x="17365" y="10160"/>
                    <a:pt x="17059" y="11492"/>
                  </a:cubicBezTo>
                  <a:cubicBezTo>
                    <a:pt x="16753" y="12825"/>
                    <a:pt x="16403" y="14847"/>
                    <a:pt x="17147" y="16502"/>
                  </a:cubicBezTo>
                  <a:cubicBezTo>
                    <a:pt x="17890" y="18156"/>
                    <a:pt x="19727" y="19443"/>
                    <a:pt x="21563" y="20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726145" y="4335901"/>
              <a:ext cx="107951" cy="1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3388" y="14000"/>
                    <a:pt x="6776" y="6800"/>
                    <a:pt x="10165" y="3200"/>
                  </a:cubicBezTo>
                  <a:cubicBezTo>
                    <a:pt x="13553" y="-400"/>
                    <a:pt x="16941" y="-400"/>
                    <a:pt x="18847" y="500"/>
                  </a:cubicBezTo>
                  <a:cubicBezTo>
                    <a:pt x="20753" y="1400"/>
                    <a:pt x="21176" y="3200"/>
                    <a:pt x="21600" y="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730980" y="4383291"/>
              <a:ext cx="103116" cy="2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898" fill="norm" stroke="1" extrusionOk="0">
                  <a:moveTo>
                    <a:pt x="967" y="8100"/>
                  </a:moveTo>
                  <a:cubicBezTo>
                    <a:pt x="313" y="12600"/>
                    <a:pt x="-342" y="17100"/>
                    <a:pt x="203" y="19350"/>
                  </a:cubicBezTo>
                  <a:cubicBezTo>
                    <a:pt x="749" y="21600"/>
                    <a:pt x="2494" y="21600"/>
                    <a:pt x="6203" y="18000"/>
                  </a:cubicBezTo>
                  <a:cubicBezTo>
                    <a:pt x="9913" y="14400"/>
                    <a:pt x="15585" y="7200"/>
                    <a:pt x="212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4109809" y="4567441"/>
              <a:ext cx="739684" cy="49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08" fill="norm" stroke="1" extrusionOk="0">
                  <a:moveTo>
                    <a:pt x="21392" y="0"/>
                  </a:moveTo>
                  <a:cubicBezTo>
                    <a:pt x="21454" y="1376"/>
                    <a:pt x="21515" y="2752"/>
                    <a:pt x="21438" y="4173"/>
                  </a:cubicBezTo>
                  <a:cubicBezTo>
                    <a:pt x="21361" y="5595"/>
                    <a:pt x="21146" y="7062"/>
                    <a:pt x="20854" y="8553"/>
                  </a:cubicBezTo>
                  <a:cubicBezTo>
                    <a:pt x="20563" y="10043"/>
                    <a:pt x="20194" y="11557"/>
                    <a:pt x="19702" y="13001"/>
                  </a:cubicBezTo>
                  <a:cubicBezTo>
                    <a:pt x="19211" y="14446"/>
                    <a:pt x="18596" y="15822"/>
                    <a:pt x="17843" y="17037"/>
                  </a:cubicBezTo>
                  <a:cubicBezTo>
                    <a:pt x="17091" y="18252"/>
                    <a:pt x="16199" y="19307"/>
                    <a:pt x="15155" y="20064"/>
                  </a:cubicBezTo>
                  <a:cubicBezTo>
                    <a:pt x="14110" y="20820"/>
                    <a:pt x="12912" y="21279"/>
                    <a:pt x="11744" y="21439"/>
                  </a:cubicBezTo>
                  <a:cubicBezTo>
                    <a:pt x="10577" y="21600"/>
                    <a:pt x="9440" y="21462"/>
                    <a:pt x="8349" y="21187"/>
                  </a:cubicBezTo>
                  <a:cubicBezTo>
                    <a:pt x="7258" y="20912"/>
                    <a:pt x="6214" y="20499"/>
                    <a:pt x="5246" y="20064"/>
                  </a:cubicBezTo>
                  <a:cubicBezTo>
                    <a:pt x="4278" y="19628"/>
                    <a:pt x="3387" y="19169"/>
                    <a:pt x="2542" y="18436"/>
                  </a:cubicBezTo>
                  <a:cubicBezTo>
                    <a:pt x="1697" y="17702"/>
                    <a:pt x="898" y="16693"/>
                    <a:pt x="453" y="15386"/>
                  </a:cubicBezTo>
                  <a:cubicBezTo>
                    <a:pt x="7" y="14079"/>
                    <a:pt x="-85" y="12474"/>
                    <a:pt x="69" y="10983"/>
                  </a:cubicBezTo>
                  <a:cubicBezTo>
                    <a:pt x="222" y="9493"/>
                    <a:pt x="622" y="8117"/>
                    <a:pt x="1021" y="6856"/>
                  </a:cubicBezTo>
                  <a:cubicBezTo>
                    <a:pt x="1421" y="5595"/>
                    <a:pt x="1820" y="4448"/>
                    <a:pt x="2066" y="3761"/>
                  </a:cubicBezTo>
                  <a:cubicBezTo>
                    <a:pt x="2312" y="3073"/>
                    <a:pt x="2404" y="2843"/>
                    <a:pt x="2465" y="2591"/>
                  </a:cubicBezTo>
                  <a:cubicBezTo>
                    <a:pt x="2527" y="2339"/>
                    <a:pt x="2557" y="2064"/>
                    <a:pt x="2511" y="2087"/>
                  </a:cubicBezTo>
                  <a:cubicBezTo>
                    <a:pt x="2465" y="2110"/>
                    <a:pt x="2342" y="2431"/>
                    <a:pt x="2127" y="3187"/>
                  </a:cubicBezTo>
                  <a:cubicBezTo>
                    <a:pt x="1912" y="3944"/>
                    <a:pt x="1605" y="5136"/>
                    <a:pt x="1390" y="5893"/>
                  </a:cubicBezTo>
                  <a:cubicBezTo>
                    <a:pt x="1175" y="6650"/>
                    <a:pt x="1052" y="6971"/>
                    <a:pt x="929" y="7223"/>
                  </a:cubicBezTo>
                  <a:cubicBezTo>
                    <a:pt x="806" y="7475"/>
                    <a:pt x="683" y="7659"/>
                    <a:pt x="606" y="7544"/>
                  </a:cubicBezTo>
                  <a:cubicBezTo>
                    <a:pt x="530" y="7429"/>
                    <a:pt x="499" y="7017"/>
                    <a:pt x="514" y="6237"/>
                  </a:cubicBezTo>
                  <a:cubicBezTo>
                    <a:pt x="530" y="5457"/>
                    <a:pt x="591" y="4311"/>
                    <a:pt x="821" y="3508"/>
                  </a:cubicBezTo>
                  <a:cubicBezTo>
                    <a:pt x="1052" y="2706"/>
                    <a:pt x="1451" y="2247"/>
                    <a:pt x="1974" y="2178"/>
                  </a:cubicBezTo>
                  <a:cubicBezTo>
                    <a:pt x="2496" y="2110"/>
                    <a:pt x="3141" y="2431"/>
                    <a:pt x="3710" y="2843"/>
                  </a:cubicBezTo>
                  <a:cubicBezTo>
                    <a:pt x="4278" y="3256"/>
                    <a:pt x="4770" y="3761"/>
                    <a:pt x="5261" y="4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045188" y="4200332"/>
              <a:ext cx="57326" cy="27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7" fill="norm" stroke="1" extrusionOk="0">
                  <a:moveTo>
                    <a:pt x="19456" y="4376"/>
                  </a:moveTo>
                  <a:cubicBezTo>
                    <a:pt x="20242" y="3383"/>
                    <a:pt x="21027" y="2390"/>
                    <a:pt x="21224" y="1645"/>
                  </a:cubicBezTo>
                  <a:cubicBezTo>
                    <a:pt x="21420" y="900"/>
                    <a:pt x="21027" y="404"/>
                    <a:pt x="19849" y="155"/>
                  </a:cubicBezTo>
                  <a:cubicBezTo>
                    <a:pt x="18671" y="-93"/>
                    <a:pt x="16707" y="-93"/>
                    <a:pt x="13762" y="528"/>
                  </a:cubicBezTo>
                  <a:cubicBezTo>
                    <a:pt x="10816" y="1148"/>
                    <a:pt x="6889" y="2390"/>
                    <a:pt x="4140" y="4252"/>
                  </a:cubicBezTo>
                  <a:cubicBezTo>
                    <a:pt x="1391" y="6114"/>
                    <a:pt x="-180" y="8597"/>
                    <a:pt x="16" y="11121"/>
                  </a:cubicBezTo>
                  <a:cubicBezTo>
                    <a:pt x="213" y="13645"/>
                    <a:pt x="2176" y="16210"/>
                    <a:pt x="3355" y="17948"/>
                  </a:cubicBezTo>
                  <a:cubicBezTo>
                    <a:pt x="4533" y="19686"/>
                    <a:pt x="4925" y="20597"/>
                    <a:pt x="5318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005520" y="4364241"/>
              <a:ext cx="10797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34" y="21600"/>
                  </a:moveTo>
                  <a:cubicBezTo>
                    <a:pt x="214" y="19029"/>
                    <a:pt x="-205" y="16457"/>
                    <a:pt x="110" y="14400"/>
                  </a:cubicBezTo>
                  <a:cubicBezTo>
                    <a:pt x="424" y="12343"/>
                    <a:pt x="1473" y="10800"/>
                    <a:pt x="5143" y="8486"/>
                  </a:cubicBezTo>
                  <a:cubicBezTo>
                    <a:pt x="8812" y="6171"/>
                    <a:pt x="15104" y="3086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173834" y="4262110"/>
              <a:ext cx="63487" cy="17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36" fill="norm" stroke="1" extrusionOk="0">
                  <a:moveTo>
                    <a:pt x="21241" y="2351"/>
                  </a:moveTo>
                  <a:cubicBezTo>
                    <a:pt x="20887" y="1716"/>
                    <a:pt x="20533" y="1081"/>
                    <a:pt x="18585" y="572"/>
                  </a:cubicBezTo>
                  <a:cubicBezTo>
                    <a:pt x="16638" y="64"/>
                    <a:pt x="13097" y="-317"/>
                    <a:pt x="9910" y="382"/>
                  </a:cubicBezTo>
                  <a:cubicBezTo>
                    <a:pt x="6723" y="1081"/>
                    <a:pt x="3890" y="2859"/>
                    <a:pt x="2120" y="5718"/>
                  </a:cubicBezTo>
                  <a:cubicBezTo>
                    <a:pt x="349" y="8577"/>
                    <a:pt x="-359" y="12516"/>
                    <a:pt x="172" y="15184"/>
                  </a:cubicBezTo>
                  <a:cubicBezTo>
                    <a:pt x="703" y="17852"/>
                    <a:pt x="2474" y="19250"/>
                    <a:pt x="4244" y="20076"/>
                  </a:cubicBezTo>
                  <a:cubicBezTo>
                    <a:pt x="6015" y="20902"/>
                    <a:pt x="7785" y="21156"/>
                    <a:pt x="8848" y="21219"/>
                  </a:cubicBezTo>
                  <a:cubicBezTo>
                    <a:pt x="9910" y="21283"/>
                    <a:pt x="10264" y="21156"/>
                    <a:pt x="10618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210789" y="4327470"/>
              <a:ext cx="140832" cy="9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62" fill="norm" stroke="1" extrusionOk="0">
                  <a:moveTo>
                    <a:pt x="656" y="9263"/>
                  </a:moveTo>
                  <a:cubicBezTo>
                    <a:pt x="495" y="7899"/>
                    <a:pt x="334" y="6535"/>
                    <a:pt x="172" y="4943"/>
                  </a:cubicBezTo>
                  <a:cubicBezTo>
                    <a:pt x="11" y="3352"/>
                    <a:pt x="-150" y="1533"/>
                    <a:pt x="253" y="623"/>
                  </a:cubicBezTo>
                  <a:cubicBezTo>
                    <a:pt x="656" y="-286"/>
                    <a:pt x="1623" y="-286"/>
                    <a:pt x="3154" y="1192"/>
                  </a:cubicBezTo>
                  <a:cubicBezTo>
                    <a:pt x="4686" y="2670"/>
                    <a:pt x="6781" y="5626"/>
                    <a:pt x="7910" y="8468"/>
                  </a:cubicBezTo>
                  <a:cubicBezTo>
                    <a:pt x="9038" y="11310"/>
                    <a:pt x="9199" y="14038"/>
                    <a:pt x="8877" y="16085"/>
                  </a:cubicBezTo>
                  <a:cubicBezTo>
                    <a:pt x="8554" y="18131"/>
                    <a:pt x="7749" y="19495"/>
                    <a:pt x="6862" y="20291"/>
                  </a:cubicBezTo>
                  <a:cubicBezTo>
                    <a:pt x="5975" y="21087"/>
                    <a:pt x="5008" y="21314"/>
                    <a:pt x="4525" y="20746"/>
                  </a:cubicBezTo>
                  <a:cubicBezTo>
                    <a:pt x="4041" y="20177"/>
                    <a:pt x="4041" y="18813"/>
                    <a:pt x="4444" y="16312"/>
                  </a:cubicBezTo>
                  <a:cubicBezTo>
                    <a:pt x="4847" y="13811"/>
                    <a:pt x="5653" y="10173"/>
                    <a:pt x="6298" y="7786"/>
                  </a:cubicBezTo>
                  <a:cubicBezTo>
                    <a:pt x="6943" y="5398"/>
                    <a:pt x="7426" y="4261"/>
                    <a:pt x="8151" y="3238"/>
                  </a:cubicBezTo>
                  <a:cubicBezTo>
                    <a:pt x="8877" y="2215"/>
                    <a:pt x="9844" y="1306"/>
                    <a:pt x="10489" y="1419"/>
                  </a:cubicBezTo>
                  <a:cubicBezTo>
                    <a:pt x="11134" y="1533"/>
                    <a:pt x="11456" y="2670"/>
                    <a:pt x="11537" y="4943"/>
                  </a:cubicBezTo>
                  <a:cubicBezTo>
                    <a:pt x="11617" y="7217"/>
                    <a:pt x="11456" y="10628"/>
                    <a:pt x="11940" y="13356"/>
                  </a:cubicBezTo>
                  <a:cubicBezTo>
                    <a:pt x="12423" y="16085"/>
                    <a:pt x="13551" y="18131"/>
                    <a:pt x="15244" y="18017"/>
                  </a:cubicBezTo>
                  <a:cubicBezTo>
                    <a:pt x="16937" y="17903"/>
                    <a:pt x="19193" y="15630"/>
                    <a:pt x="21450" y="13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354795" y="4268991"/>
              <a:ext cx="41636" cy="2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7902" y="0"/>
                  </a:moveTo>
                  <a:cubicBezTo>
                    <a:pt x="12644" y="2504"/>
                    <a:pt x="17385" y="5009"/>
                    <a:pt x="19493" y="7617"/>
                  </a:cubicBezTo>
                  <a:cubicBezTo>
                    <a:pt x="21600" y="10226"/>
                    <a:pt x="21073" y="12939"/>
                    <a:pt x="17385" y="15287"/>
                  </a:cubicBezTo>
                  <a:cubicBezTo>
                    <a:pt x="13698" y="17635"/>
                    <a:pt x="6849" y="19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6500845" y="4437266"/>
              <a:ext cx="2222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634195" y="4227716"/>
              <a:ext cx="147273" cy="29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7" fill="norm" stroke="1" extrusionOk="0">
                  <a:moveTo>
                    <a:pt x="3703" y="19722"/>
                  </a:moveTo>
                  <a:cubicBezTo>
                    <a:pt x="3394" y="19330"/>
                    <a:pt x="3086" y="18939"/>
                    <a:pt x="3549" y="17843"/>
                  </a:cubicBezTo>
                  <a:cubicBezTo>
                    <a:pt x="4011" y="16748"/>
                    <a:pt x="5246" y="14948"/>
                    <a:pt x="6480" y="12717"/>
                  </a:cubicBezTo>
                  <a:cubicBezTo>
                    <a:pt x="7714" y="10487"/>
                    <a:pt x="8949" y="7826"/>
                    <a:pt x="9874" y="5870"/>
                  </a:cubicBezTo>
                  <a:cubicBezTo>
                    <a:pt x="10800" y="3913"/>
                    <a:pt x="11417" y="2661"/>
                    <a:pt x="12034" y="1683"/>
                  </a:cubicBezTo>
                  <a:cubicBezTo>
                    <a:pt x="12651" y="704"/>
                    <a:pt x="13269" y="0"/>
                    <a:pt x="13809" y="0"/>
                  </a:cubicBezTo>
                  <a:cubicBezTo>
                    <a:pt x="14349" y="0"/>
                    <a:pt x="14811" y="704"/>
                    <a:pt x="15506" y="2583"/>
                  </a:cubicBezTo>
                  <a:cubicBezTo>
                    <a:pt x="16200" y="4461"/>
                    <a:pt x="17126" y="7513"/>
                    <a:pt x="18051" y="10291"/>
                  </a:cubicBezTo>
                  <a:cubicBezTo>
                    <a:pt x="18977" y="13070"/>
                    <a:pt x="19903" y="15574"/>
                    <a:pt x="20443" y="17022"/>
                  </a:cubicBezTo>
                  <a:cubicBezTo>
                    <a:pt x="20983" y="18470"/>
                    <a:pt x="21137" y="18861"/>
                    <a:pt x="21291" y="19448"/>
                  </a:cubicBezTo>
                  <a:cubicBezTo>
                    <a:pt x="21446" y="20035"/>
                    <a:pt x="21600" y="20817"/>
                    <a:pt x="21291" y="21209"/>
                  </a:cubicBezTo>
                  <a:cubicBezTo>
                    <a:pt x="20983" y="21600"/>
                    <a:pt x="20211" y="21600"/>
                    <a:pt x="17743" y="21248"/>
                  </a:cubicBezTo>
                  <a:cubicBezTo>
                    <a:pt x="15274" y="20896"/>
                    <a:pt x="11109" y="20191"/>
                    <a:pt x="8177" y="19839"/>
                  </a:cubicBezTo>
                  <a:cubicBezTo>
                    <a:pt x="5246" y="19487"/>
                    <a:pt x="3549" y="19487"/>
                    <a:pt x="2237" y="19448"/>
                  </a:cubicBezTo>
                  <a:cubicBezTo>
                    <a:pt x="926" y="19409"/>
                    <a:pt x="0" y="19330"/>
                    <a:pt x="0" y="19291"/>
                  </a:cubicBezTo>
                  <a:cubicBezTo>
                    <a:pt x="0" y="19252"/>
                    <a:pt x="926" y="19252"/>
                    <a:pt x="1929" y="19213"/>
                  </a:cubicBezTo>
                  <a:cubicBezTo>
                    <a:pt x="2931" y="19174"/>
                    <a:pt x="4011" y="19096"/>
                    <a:pt x="5091" y="19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851251" y="4364241"/>
              <a:ext cx="135370" cy="11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21" fill="norm" stroke="1" extrusionOk="0">
                  <a:moveTo>
                    <a:pt x="1826" y="0"/>
                  </a:moveTo>
                  <a:cubicBezTo>
                    <a:pt x="3333" y="1009"/>
                    <a:pt x="4840" y="2019"/>
                    <a:pt x="5761" y="4340"/>
                  </a:cubicBezTo>
                  <a:cubicBezTo>
                    <a:pt x="6682" y="6662"/>
                    <a:pt x="7017" y="10295"/>
                    <a:pt x="6347" y="13323"/>
                  </a:cubicBezTo>
                  <a:cubicBezTo>
                    <a:pt x="5677" y="16351"/>
                    <a:pt x="4003" y="18774"/>
                    <a:pt x="2747" y="20086"/>
                  </a:cubicBezTo>
                  <a:cubicBezTo>
                    <a:pt x="1491" y="21398"/>
                    <a:pt x="654" y="21600"/>
                    <a:pt x="236" y="20994"/>
                  </a:cubicBezTo>
                  <a:cubicBezTo>
                    <a:pt x="-183" y="20389"/>
                    <a:pt x="-183" y="18976"/>
                    <a:pt x="1408" y="16250"/>
                  </a:cubicBezTo>
                  <a:cubicBezTo>
                    <a:pt x="2998" y="13525"/>
                    <a:pt x="6180" y="9488"/>
                    <a:pt x="8775" y="6864"/>
                  </a:cubicBezTo>
                  <a:cubicBezTo>
                    <a:pt x="11370" y="4239"/>
                    <a:pt x="13380" y="3028"/>
                    <a:pt x="14050" y="2725"/>
                  </a:cubicBezTo>
                  <a:cubicBezTo>
                    <a:pt x="14719" y="2422"/>
                    <a:pt x="14050" y="3028"/>
                    <a:pt x="13045" y="4845"/>
                  </a:cubicBezTo>
                  <a:cubicBezTo>
                    <a:pt x="12040" y="6662"/>
                    <a:pt x="10701" y="9690"/>
                    <a:pt x="10450" y="12213"/>
                  </a:cubicBezTo>
                  <a:cubicBezTo>
                    <a:pt x="10198" y="14736"/>
                    <a:pt x="11036" y="16755"/>
                    <a:pt x="13045" y="17865"/>
                  </a:cubicBezTo>
                  <a:cubicBezTo>
                    <a:pt x="15054" y="18976"/>
                    <a:pt x="18236" y="19178"/>
                    <a:pt x="21417" y="19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111604" y="5890328"/>
              <a:ext cx="306674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0800"/>
                    <a:pt x="12240" y="0"/>
                    <a:pt x="15840" y="0"/>
                  </a:cubicBezTo>
                  <a:cubicBezTo>
                    <a:pt x="19440" y="0"/>
                    <a:pt x="205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096270" y="6130556"/>
              <a:ext cx="29134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495" y="8100"/>
                    <a:pt x="10989" y="16200"/>
                    <a:pt x="14589" y="18900"/>
                  </a:cubicBezTo>
                  <a:cubicBezTo>
                    <a:pt x="18189" y="21600"/>
                    <a:pt x="19895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914356" y="5772770"/>
              <a:ext cx="546613" cy="61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6063" y="714"/>
                  </a:moveTo>
                  <a:cubicBezTo>
                    <a:pt x="16465" y="357"/>
                    <a:pt x="16867" y="0"/>
                    <a:pt x="16867" y="0"/>
                  </a:cubicBezTo>
                  <a:cubicBezTo>
                    <a:pt x="16867" y="0"/>
                    <a:pt x="16465" y="357"/>
                    <a:pt x="14656" y="1339"/>
                  </a:cubicBezTo>
                  <a:cubicBezTo>
                    <a:pt x="12848" y="2321"/>
                    <a:pt x="9633" y="3927"/>
                    <a:pt x="7222" y="5088"/>
                  </a:cubicBezTo>
                  <a:cubicBezTo>
                    <a:pt x="4811" y="6248"/>
                    <a:pt x="3203" y="6962"/>
                    <a:pt x="2148" y="7542"/>
                  </a:cubicBezTo>
                  <a:cubicBezTo>
                    <a:pt x="1094" y="8122"/>
                    <a:pt x="591" y="8569"/>
                    <a:pt x="641" y="8836"/>
                  </a:cubicBezTo>
                  <a:cubicBezTo>
                    <a:pt x="692" y="9104"/>
                    <a:pt x="1295" y="9193"/>
                    <a:pt x="3254" y="9283"/>
                  </a:cubicBezTo>
                  <a:cubicBezTo>
                    <a:pt x="5213" y="9372"/>
                    <a:pt x="8528" y="9461"/>
                    <a:pt x="10487" y="9550"/>
                  </a:cubicBezTo>
                  <a:cubicBezTo>
                    <a:pt x="12446" y="9640"/>
                    <a:pt x="13049" y="9729"/>
                    <a:pt x="13501" y="9952"/>
                  </a:cubicBezTo>
                  <a:cubicBezTo>
                    <a:pt x="13953" y="10175"/>
                    <a:pt x="14255" y="10532"/>
                    <a:pt x="14154" y="10934"/>
                  </a:cubicBezTo>
                  <a:cubicBezTo>
                    <a:pt x="14054" y="11336"/>
                    <a:pt x="13551" y="11782"/>
                    <a:pt x="11894" y="12674"/>
                  </a:cubicBezTo>
                  <a:cubicBezTo>
                    <a:pt x="10236" y="13567"/>
                    <a:pt x="7423" y="14906"/>
                    <a:pt x="5263" y="16066"/>
                  </a:cubicBezTo>
                  <a:cubicBezTo>
                    <a:pt x="3103" y="17226"/>
                    <a:pt x="1596" y="18208"/>
                    <a:pt x="792" y="18922"/>
                  </a:cubicBezTo>
                  <a:cubicBezTo>
                    <a:pt x="-12" y="19636"/>
                    <a:pt x="-112" y="20083"/>
                    <a:pt x="89" y="20350"/>
                  </a:cubicBezTo>
                  <a:cubicBezTo>
                    <a:pt x="290" y="20618"/>
                    <a:pt x="792" y="20707"/>
                    <a:pt x="3002" y="20752"/>
                  </a:cubicBezTo>
                  <a:cubicBezTo>
                    <a:pt x="5213" y="20797"/>
                    <a:pt x="9131" y="20797"/>
                    <a:pt x="12496" y="20931"/>
                  </a:cubicBezTo>
                  <a:cubicBezTo>
                    <a:pt x="15862" y="21064"/>
                    <a:pt x="18675" y="21332"/>
                    <a:pt x="214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782975" y="5836653"/>
              <a:ext cx="234603" cy="54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51" fill="norm" stroke="1" extrusionOk="0">
                  <a:moveTo>
                    <a:pt x="0" y="6762"/>
                  </a:moveTo>
                  <a:cubicBezTo>
                    <a:pt x="0" y="9589"/>
                    <a:pt x="0" y="12415"/>
                    <a:pt x="116" y="14686"/>
                  </a:cubicBezTo>
                  <a:cubicBezTo>
                    <a:pt x="232" y="16957"/>
                    <a:pt x="465" y="18673"/>
                    <a:pt x="697" y="19783"/>
                  </a:cubicBezTo>
                  <a:cubicBezTo>
                    <a:pt x="929" y="20893"/>
                    <a:pt x="1161" y="21398"/>
                    <a:pt x="1277" y="21348"/>
                  </a:cubicBezTo>
                  <a:cubicBezTo>
                    <a:pt x="1394" y="21297"/>
                    <a:pt x="1394" y="20691"/>
                    <a:pt x="1277" y="18723"/>
                  </a:cubicBezTo>
                  <a:cubicBezTo>
                    <a:pt x="1161" y="16755"/>
                    <a:pt x="929" y="13424"/>
                    <a:pt x="1045" y="10497"/>
                  </a:cubicBezTo>
                  <a:cubicBezTo>
                    <a:pt x="1161" y="7570"/>
                    <a:pt x="1626" y="5047"/>
                    <a:pt x="2671" y="3280"/>
                  </a:cubicBezTo>
                  <a:cubicBezTo>
                    <a:pt x="3716" y="1514"/>
                    <a:pt x="5342" y="505"/>
                    <a:pt x="7781" y="151"/>
                  </a:cubicBezTo>
                  <a:cubicBezTo>
                    <a:pt x="10219" y="-202"/>
                    <a:pt x="13471" y="101"/>
                    <a:pt x="15910" y="656"/>
                  </a:cubicBezTo>
                  <a:cubicBezTo>
                    <a:pt x="18348" y="1211"/>
                    <a:pt x="19974" y="2019"/>
                    <a:pt x="20787" y="2776"/>
                  </a:cubicBezTo>
                  <a:cubicBezTo>
                    <a:pt x="21600" y="3533"/>
                    <a:pt x="21600" y="4239"/>
                    <a:pt x="19974" y="4996"/>
                  </a:cubicBezTo>
                  <a:cubicBezTo>
                    <a:pt x="18348" y="5753"/>
                    <a:pt x="15097" y="6561"/>
                    <a:pt x="11497" y="7217"/>
                  </a:cubicBezTo>
                  <a:cubicBezTo>
                    <a:pt x="7897" y="7873"/>
                    <a:pt x="3948" y="8377"/>
                    <a:pt x="0" y="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012980" y="6092222"/>
              <a:ext cx="253007" cy="25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4491"/>
                  </a:moveTo>
                  <a:cubicBezTo>
                    <a:pt x="3491" y="5560"/>
                    <a:pt x="6982" y="6630"/>
                    <a:pt x="9382" y="8448"/>
                  </a:cubicBezTo>
                  <a:cubicBezTo>
                    <a:pt x="11782" y="10265"/>
                    <a:pt x="13091" y="12832"/>
                    <a:pt x="12982" y="15184"/>
                  </a:cubicBezTo>
                  <a:cubicBezTo>
                    <a:pt x="12873" y="17537"/>
                    <a:pt x="11345" y="19675"/>
                    <a:pt x="9818" y="20638"/>
                  </a:cubicBezTo>
                  <a:cubicBezTo>
                    <a:pt x="8291" y="21600"/>
                    <a:pt x="6764" y="21386"/>
                    <a:pt x="5891" y="19889"/>
                  </a:cubicBezTo>
                  <a:cubicBezTo>
                    <a:pt x="5018" y="18392"/>
                    <a:pt x="4800" y="15612"/>
                    <a:pt x="6873" y="12297"/>
                  </a:cubicBezTo>
                  <a:cubicBezTo>
                    <a:pt x="8945" y="8982"/>
                    <a:pt x="13309" y="5133"/>
                    <a:pt x="16145" y="2994"/>
                  </a:cubicBezTo>
                  <a:cubicBezTo>
                    <a:pt x="18982" y="855"/>
                    <a:pt x="20291" y="4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461383" y="5874225"/>
              <a:ext cx="149612" cy="47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73" fill="norm" stroke="1" extrusionOk="0">
                  <a:moveTo>
                    <a:pt x="21432" y="2218"/>
                  </a:moveTo>
                  <a:cubicBezTo>
                    <a:pt x="20700" y="1299"/>
                    <a:pt x="19968" y="379"/>
                    <a:pt x="18686" y="92"/>
                  </a:cubicBezTo>
                  <a:cubicBezTo>
                    <a:pt x="17405" y="-195"/>
                    <a:pt x="15574" y="150"/>
                    <a:pt x="12829" y="1701"/>
                  </a:cubicBezTo>
                  <a:cubicBezTo>
                    <a:pt x="10083" y="3252"/>
                    <a:pt x="6422" y="6009"/>
                    <a:pt x="3859" y="8939"/>
                  </a:cubicBezTo>
                  <a:cubicBezTo>
                    <a:pt x="1296" y="11869"/>
                    <a:pt x="-168" y="14971"/>
                    <a:pt x="15" y="17096"/>
                  </a:cubicBezTo>
                  <a:cubicBezTo>
                    <a:pt x="198" y="19222"/>
                    <a:pt x="2029" y="20371"/>
                    <a:pt x="4408" y="20888"/>
                  </a:cubicBezTo>
                  <a:cubicBezTo>
                    <a:pt x="6788" y="21405"/>
                    <a:pt x="9717" y="21290"/>
                    <a:pt x="12646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692861" y="5874995"/>
              <a:ext cx="174753" cy="45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91" fill="norm" stroke="1" extrusionOk="0">
                  <a:moveTo>
                    <a:pt x="6778" y="5520"/>
                  </a:moveTo>
                  <a:cubicBezTo>
                    <a:pt x="7395" y="7320"/>
                    <a:pt x="8012" y="9120"/>
                    <a:pt x="7550" y="11400"/>
                  </a:cubicBezTo>
                  <a:cubicBezTo>
                    <a:pt x="7087" y="13680"/>
                    <a:pt x="5544" y="16440"/>
                    <a:pt x="4001" y="18360"/>
                  </a:cubicBezTo>
                  <a:cubicBezTo>
                    <a:pt x="2458" y="20280"/>
                    <a:pt x="915" y="21360"/>
                    <a:pt x="298" y="21480"/>
                  </a:cubicBezTo>
                  <a:cubicBezTo>
                    <a:pt x="-319" y="21600"/>
                    <a:pt x="-10" y="20760"/>
                    <a:pt x="1532" y="18480"/>
                  </a:cubicBezTo>
                  <a:cubicBezTo>
                    <a:pt x="3075" y="16200"/>
                    <a:pt x="5852" y="12480"/>
                    <a:pt x="8321" y="9360"/>
                  </a:cubicBezTo>
                  <a:cubicBezTo>
                    <a:pt x="10790" y="6240"/>
                    <a:pt x="12950" y="3720"/>
                    <a:pt x="14492" y="2160"/>
                  </a:cubicBezTo>
                  <a:cubicBezTo>
                    <a:pt x="16035" y="600"/>
                    <a:pt x="16961" y="0"/>
                    <a:pt x="17578" y="0"/>
                  </a:cubicBezTo>
                  <a:cubicBezTo>
                    <a:pt x="18195" y="0"/>
                    <a:pt x="18504" y="600"/>
                    <a:pt x="19121" y="2880"/>
                  </a:cubicBezTo>
                  <a:cubicBezTo>
                    <a:pt x="19738" y="5160"/>
                    <a:pt x="20664" y="9120"/>
                    <a:pt x="20972" y="11880"/>
                  </a:cubicBezTo>
                  <a:cubicBezTo>
                    <a:pt x="21281" y="14640"/>
                    <a:pt x="20972" y="16200"/>
                    <a:pt x="20664" y="17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3734867" y="6076888"/>
              <a:ext cx="1904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4184" y="21600"/>
                  </a:moveTo>
                  <a:cubicBezTo>
                    <a:pt x="2168" y="19636"/>
                    <a:pt x="152" y="17673"/>
                    <a:pt x="8" y="16364"/>
                  </a:cubicBezTo>
                  <a:cubicBezTo>
                    <a:pt x="-136" y="15055"/>
                    <a:pt x="1592" y="14400"/>
                    <a:pt x="5480" y="11782"/>
                  </a:cubicBezTo>
                  <a:cubicBezTo>
                    <a:pt x="9368" y="9164"/>
                    <a:pt x="15416" y="4582"/>
                    <a:pt x="21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020844" y="5731881"/>
              <a:ext cx="20970" cy="85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2" h="21600" fill="norm" stroke="1" extrusionOk="0">
                  <a:moveTo>
                    <a:pt x="11106" y="0"/>
                  </a:moveTo>
                  <a:cubicBezTo>
                    <a:pt x="15906" y="1800"/>
                    <a:pt x="20706" y="3600"/>
                    <a:pt x="19506" y="5593"/>
                  </a:cubicBezTo>
                  <a:cubicBezTo>
                    <a:pt x="18306" y="7586"/>
                    <a:pt x="11106" y="9771"/>
                    <a:pt x="6306" y="12021"/>
                  </a:cubicBezTo>
                  <a:cubicBezTo>
                    <a:pt x="1506" y="14271"/>
                    <a:pt x="-894" y="16586"/>
                    <a:pt x="306" y="18193"/>
                  </a:cubicBezTo>
                  <a:cubicBezTo>
                    <a:pt x="1506" y="19800"/>
                    <a:pt x="6306" y="20700"/>
                    <a:pt x="111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147672" y="6000220"/>
              <a:ext cx="28367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59" y="4615"/>
                    <a:pt x="10119" y="9231"/>
                    <a:pt x="13719" y="12831"/>
                  </a:cubicBezTo>
                  <a:cubicBezTo>
                    <a:pt x="17319" y="16431"/>
                    <a:pt x="19459" y="190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178340" y="5954219"/>
              <a:ext cx="268340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652"/>
                    <a:pt x="17486" y="3305"/>
                    <a:pt x="14914" y="5784"/>
                  </a:cubicBezTo>
                  <a:cubicBezTo>
                    <a:pt x="12343" y="8262"/>
                    <a:pt x="9257" y="11567"/>
                    <a:pt x="6686" y="14341"/>
                  </a:cubicBezTo>
                  <a:cubicBezTo>
                    <a:pt x="4114" y="17115"/>
                    <a:pt x="2057" y="193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619338" y="5945103"/>
              <a:ext cx="295019" cy="35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96" fill="norm" stroke="1" extrusionOk="0">
                  <a:moveTo>
                    <a:pt x="13004" y="3280"/>
                  </a:moveTo>
                  <a:cubicBezTo>
                    <a:pt x="12820" y="2520"/>
                    <a:pt x="12635" y="1759"/>
                    <a:pt x="12174" y="1151"/>
                  </a:cubicBezTo>
                  <a:cubicBezTo>
                    <a:pt x="11712" y="542"/>
                    <a:pt x="10974" y="86"/>
                    <a:pt x="10050" y="10"/>
                  </a:cubicBezTo>
                  <a:cubicBezTo>
                    <a:pt x="9127" y="-66"/>
                    <a:pt x="8020" y="238"/>
                    <a:pt x="6266" y="2444"/>
                  </a:cubicBezTo>
                  <a:cubicBezTo>
                    <a:pt x="4512" y="4649"/>
                    <a:pt x="2112" y="8757"/>
                    <a:pt x="912" y="11723"/>
                  </a:cubicBezTo>
                  <a:cubicBezTo>
                    <a:pt x="-288" y="14689"/>
                    <a:pt x="-288" y="16514"/>
                    <a:pt x="820" y="18035"/>
                  </a:cubicBezTo>
                  <a:cubicBezTo>
                    <a:pt x="1927" y="19557"/>
                    <a:pt x="4143" y="20773"/>
                    <a:pt x="7743" y="21154"/>
                  </a:cubicBezTo>
                  <a:cubicBezTo>
                    <a:pt x="11343" y="21534"/>
                    <a:pt x="16327" y="21078"/>
                    <a:pt x="21312" y="20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692018" y="6153557"/>
              <a:ext cx="24534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990449" y="5921412"/>
              <a:ext cx="253582" cy="41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47" fill="norm" stroke="1" extrusionOk="0">
                  <a:moveTo>
                    <a:pt x="21012" y="1691"/>
                  </a:moveTo>
                  <a:cubicBezTo>
                    <a:pt x="20165" y="1032"/>
                    <a:pt x="19318" y="374"/>
                    <a:pt x="18259" y="110"/>
                  </a:cubicBezTo>
                  <a:cubicBezTo>
                    <a:pt x="17200" y="-153"/>
                    <a:pt x="15930" y="-21"/>
                    <a:pt x="13177" y="1362"/>
                  </a:cubicBezTo>
                  <a:cubicBezTo>
                    <a:pt x="10424" y="2745"/>
                    <a:pt x="6188" y="5379"/>
                    <a:pt x="3436" y="8276"/>
                  </a:cubicBezTo>
                  <a:cubicBezTo>
                    <a:pt x="683" y="11174"/>
                    <a:pt x="-588" y="14335"/>
                    <a:pt x="259" y="16508"/>
                  </a:cubicBezTo>
                  <a:cubicBezTo>
                    <a:pt x="1106" y="18681"/>
                    <a:pt x="4071" y="19867"/>
                    <a:pt x="6083" y="20525"/>
                  </a:cubicBezTo>
                  <a:cubicBezTo>
                    <a:pt x="8094" y="21184"/>
                    <a:pt x="9153" y="21315"/>
                    <a:pt x="10212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5218764" y="6059747"/>
              <a:ext cx="224605" cy="24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04" fill="norm" stroke="1" extrusionOk="0">
                  <a:moveTo>
                    <a:pt x="1672" y="157"/>
                  </a:moveTo>
                  <a:cubicBezTo>
                    <a:pt x="3370" y="-65"/>
                    <a:pt x="5069" y="-288"/>
                    <a:pt x="6768" y="1271"/>
                  </a:cubicBezTo>
                  <a:cubicBezTo>
                    <a:pt x="8467" y="2830"/>
                    <a:pt x="10166" y="6170"/>
                    <a:pt x="10045" y="9287"/>
                  </a:cubicBezTo>
                  <a:cubicBezTo>
                    <a:pt x="9923" y="12405"/>
                    <a:pt x="7982" y="15300"/>
                    <a:pt x="6526" y="17192"/>
                  </a:cubicBezTo>
                  <a:cubicBezTo>
                    <a:pt x="5069" y="19085"/>
                    <a:pt x="4099" y="19976"/>
                    <a:pt x="3006" y="20533"/>
                  </a:cubicBezTo>
                  <a:cubicBezTo>
                    <a:pt x="1914" y="21089"/>
                    <a:pt x="701" y="21312"/>
                    <a:pt x="215" y="20867"/>
                  </a:cubicBezTo>
                  <a:cubicBezTo>
                    <a:pt x="-270" y="20421"/>
                    <a:pt x="-27" y="19308"/>
                    <a:pt x="1914" y="16636"/>
                  </a:cubicBezTo>
                  <a:cubicBezTo>
                    <a:pt x="3856" y="13964"/>
                    <a:pt x="7496" y="9733"/>
                    <a:pt x="9802" y="7283"/>
                  </a:cubicBezTo>
                  <a:cubicBezTo>
                    <a:pt x="12108" y="4834"/>
                    <a:pt x="13078" y="4166"/>
                    <a:pt x="14170" y="3498"/>
                  </a:cubicBezTo>
                  <a:cubicBezTo>
                    <a:pt x="15263" y="2830"/>
                    <a:pt x="16476" y="2162"/>
                    <a:pt x="17083" y="2718"/>
                  </a:cubicBezTo>
                  <a:cubicBezTo>
                    <a:pt x="17690" y="3275"/>
                    <a:pt x="17690" y="5056"/>
                    <a:pt x="17690" y="7060"/>
                  </a:cubicBezTo>
                  <a:cubicBezTo>
                    <a:pt x="17690" y="9065"/>
                    <a:pt x="17690" y="11291"/>
                    <a:pt x="18296" y="12850"/>
                  </a:cubicBezTo>
                  <a:cubicBezTo>
                    <a:pt x="18903" y="14409"/>
                    <a:pt x="20117" y="15300"/>
                    <a:pt x="21330" y="16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5481703" y="6253226"/>
              <a:ext cx="76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960"/>
                    <a:pt x="17280" y="7920"/>
                    <a:pt x="13680" y="11520"/>
                  </a:cubicBezTo>
                  <a:cubicBezTo>
                    <a:pt x="10080" y="15120"/>
                    <a:pt x="5040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688707" y="6016696"/>
              <a:ext cx="337342" cy="28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664"/>
                  </a:moveTo>
                  <a:cubicBezTo>
                    <a:pt x="655" y="886"/>
                    <a:pt x="1309" y="108"/>
                    <a:pt x="2864" y="10"/>
                  </a:cubicBezTo>
                  <a:cubicBezTo>
                    <a:pt x="4418" y="-87"/>
                    <a:pt x="6873" y="497"/>
                    <a:pt x="8755" y="1956"/>
                  </a:cubicBezTo>
                  <a:cubicBezTo>
                    <a:pt x="10636" y="3416"/>
                    <a:pt x="11945" y="5751"/>
                    <a:pt x="12027" y="8767"/>
                  </a:cubicBezTo>
                  <a:cubicBezTo>
                    <a:pt x="12109" y="11783"/>
                    <a:pt x="10964" y="15481"/>
                    <a:pt x="9900" y="17718"/>
                  </a:cubicBezTo>
                  <a:cubicBezTo>
                    <a:pt x="8836" y="19956"/>
                    <a:pt x="7855" y="20735"/>
                    <a:pt x="6955" y="21124"/>
                  </a:cubicBezTo>
                  <a:cubicBezTo>
                    <a:pt x="6055" y="21513"/>
                    <a:pt x="5236" y="21513"/>
                    <a:pt x="4827" y="21027"/>
                  </a:cubicBezTo>
                  <a:cubicBezTo>
                    <a:pt x="4418" y="20540"/>
                    <a:pt x="4418" y="19567"/>
                    <a:pt x="5073" y="17427"/>
                  </a:cubicBezTo>
                  <a:cubicBezTo>
                    <a:pt x="5727" y="15286"/>
                    <a:pt x="7036" y="11978"/>
                    <a:pt x="8345" y="9545"/>
                  </a:cubicBezTo>
                  <a:cubicBezTo>
                    <a:pt x="9655" y="7113"/>
                    <a:pt x="10964" y="5556"/>
                    <a:pt x="12109" y="4486"/>
                  </a:cubicBezTo>
                  <a:cubicBezTo>
                    <a:pt x="13255" y="3416"/>
                    <a:pt x="14236" y="2832"/>
                    <a:pt x="14645" y="3027"/>
                  </a:cubicBezTo>
                  <a:cubicBezTo>
                    <a:pt x="15055" y="3221"/>
                    <a:pt x="14891" y="4194"/>
                    <a:pt x="14482" y="6432"/>
                  </a:cubicBezTo>
                  <a:cubicBezTo>
                    <a:pt x="14073" y="8670"/>
                    <a:pt x="13418" y="12172"/>
                    <a:pt x="13582" y="14702"/>
                  </a:cubicBezTo>
                  <a:cubicBezTo>
                    <a:pt x="13745" y="17232"/>
                    <a:pt x="14727" y="18789"/>
                    <a:pt x="16200" y="19567"/>
                  </a:cubicBezTo>
                  <a:cubicBezTo>
                    <a:pt x="17673" y="20345"/>
                    <a:pt x="19636" y="20345"/>
                    <a:pt x="21600" y="20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095636" y="6107555"/>
              <a:ext cx="19875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398" y="21600"/>
                  </a:moveTo>
                  <a:cubicBezTo>
                    <a:pt x="1031" y="21600"/>
                    <a:pt x="-336" y="21600"/>
                    <a:pt x="74" y="21600"/>
                  </a:cubicBezTo>
                  <a:cubicBezTo>
                    <a:pt x="484" y="21600"/>
                    <a:pt x="2672" y="21600"/>
                    <a:pt x="6499" y="18000"/>
                  </a:cubicBezTo>
                  <a:cubicBezTo>
                    <a:pt x="10327" y="14400"/>
                    <a:pt x="15796" y="7200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141051" y="6023220"/>
              <a:ext cx="76669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543"/>
                    <a:pt x="15840" y="3086"/>
                    <a:pt x="12240" y="6686"/>
                  </a:cubicBezTo>
                  <a:cubicBezTo>
                    <a:pt x="8640" y="10286"/>
                    <a:pt x="4320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340388" y="5777882"/>
              <a:ext cx="334506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0" y="21600"/>
                  </a:moveTo>
                  <a:cubicBezTo>
                    <a:pt x="1309" y="20525"/>
                    <a:pt x="2618" y="19451"/>
                    <a:pt x="4173" y="16925"/>
                  </a:cubicBezTo>
                  <a:cubicBezTo>
                    <a:pt x="5727" y="14400"/>
                    <a:pt x="7527" y="10424"/>
                    <a:pt x="8755" y="7684"/>
                  </a:cubicBezTo>
                  <a:cubicBezTo>
                    <a:pt x="9982" y="4943"/>
                    <a:pt x="10636" y="3439"/>
                    <a:pt x="11127" y="2203"/>
                  </a:cubicBezTo>
                  <a:cubicBezTo>
                    <a:pt x="11618" y="967"/>
                    <a:pt x="11945" y="0"/>
                    <a:pt x="12355" y="0"/>
                  </a:cubicBezTo>
                  <a:cubicBezTo>
                    <a:pt x="12764" y="0"/>
                    <a:pt x="13255" y="967"/>
                    <a:pt x="14155" y="3116"/>
                  </a:cubicBezTo>
                  <a:cubicBezTo>
                    <a:pt x="15055" y="5266"/>
                    <a:pt x="16364" y="8597"/>
                    <a:pt x="17509" y="11391"/>
                  </a:cubicBezTo>
                  <a:cubicBezTo>
                    <a:pt x="18655" y="14185"/>
                    <a:pt x="19636" y="16442"/>
                    <a:pt x="20373" y="17785"/>
                  </a:cubicBezTo>
                  <a:cubicBezTo>
                    <a:pt x="21109" y="19128"/>
                    <a:pt x="21600" y="19558"/>
                    <a:pt x="21355" y="19881"/>
                  </a:cubicBezTo>
                  <a:cubicBezTo>
                    <a:pt x="21109" y="20203"/>
                    <a:pt x="20127" y="20418"/>
                    <a:pt x="17264" y="20525"/>
                  </a:cubicBezTo>
                  <a:cubicBezTo>
                    <a:pt x="14400" y="20633"/>
                    <a:pt x="9655" y="20633"/>
                    <a:pt x="4909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6797448" y="5974948"/>
              <a:ext cx="294292" cy="24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16" fill="norm" stroke="1" extrusionOk="0">
                  <a:moveTo>
                    <a:pt x="215" y="4207"/>
                  </a:moveTo>
                  <a:cubicBezTo>
                    <a:pt x="29" y="2871"/>
                    <a:pt x="-157" y="1534"/>
                    <a:pt x="215" y="755"/>
                  </a:cubicBezTo>
                  <a:cubicBezTo>
                    <a:pt x="588" y="-24"/>
                    <a:pt x="1519" y="-247"/>
                    <a:pt x="3009" y="310"/>
                  </a:cubicBezTo>
                  <a:cubicBezTo>
                    <a:pt x="4498" y="866"/>
                    <a:pt x="6546" y="2202"/>
                    <a:pt x="7943" y="4541"/>
                  </a:cubicBezTo>
                  <a:cubicBezTo>
                    <a:pt x="9340" y="6879"/>
                    <a:pt x="10084" y="10219"/>
                    <a:pt x="9526" y="13114"/>
                  </a:cubicBezTo>
                  <a:cubicBezTo>
                    <a:pt x="8967" y="16009"/>
                    <a:pt x="7105" y="18458"/>
                    <a:pt x="5709" y="19794"/>
                  </a:cubicBezTo>
                  <a:cubicBezTo>
                    <a:pt x="4312" y="21130"/>
                    <a:pt x="3381" y="21353"/>
                    <a:pt x="2915" y="20908"/>
                  </a:cubicBezTo>
                  <a:cubicBezTo>
                    <a:pt x="2450" y="20462"/>
                    <a:pt x="2450" y="19349"/>
                    <a:pt x="3567" y="16788"/>
                  </a:cubicBezTo>
                  <a:cubicBezTo>
                    <a:pt x="4684" y="14227"/>
                    <a:pt x="6919" y="10219"/>
                    <a:pt x="8502" y="7770"/>
                  </a:cubicBezTo>
                  <a:cubicBezTo>
                    <a:pt x="10084" y="5320"/>
                    <a:pt x="11015" y="4429"/>
                    <a:pt x="12040" y="3650"/>
                  </a:cubicBezTo>
                  <a:cubicBezTo>
                    <a:pt x="13064" y="2871"/>
                    <a:pt x="14181" y="2203"/>
                    <a:pt x="14740" y="2648"/>
                  </a:cubicBezTo>
                  <a:cubicBezTo>
                    <a:pt x="15298" y="3093"/>
                    <a:pt x="15298" y="4652"/>
                    <a:pt x="15298" y="6545"/>
                  </a:cubicBezTo>
                  <a:cubicBezTo>
                    <a:pt x="15298" y="8438"/>
                    <a:pt x="15298" y="10664"/>
                    <a:pt x="15764" y="12223"/>
                  </a:cubicBezTo>
                  <a:cubicBezTo>
                    <a:pt x="16229" y="13782"/>
                    <a:pt x="17160" y="14673"/>
                    <a:pt x="18184" y="15118"/>
                  </a:cubicBezTo>
                  <a:cubicBezTo>
                    <a:pt x="19209" y="15563"/>
                    <a:pt x="20326" y="15563"/>
                    <a:pt x="21443" y="15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7107073" y="5754881"/>
              <a:ext cx="142518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600" fill="norm" stroke="1" extrusionOk="0">
                  <a:moveTo>
                    <a:pt x="6590" y="0"/>
                  </a:moveTo>
                  <a:cubicBezTo>
                    <a:pt x="6590" y="500"/>
                    <a:pt x="6590" y="1000"/>
                    <a:pt x="8603" y="2000"/>
                  </a:cubicBezTo>
                  <a:cubicBezTo>
                    <a:pt x="10617" y="3000"/>
                    <a:pt x="14644" y="4500"/>
                    <a:pt x="17390" y="6550"/>
                  </a:cubicBezTo>
                  <a:cubicBezTo>
                    <a:pt x="20136" y="8600"/>
                    <a:pt x="21600" y="11200"/>
                    <a:pt x="19220" y="13650"/>
                  </a:cubicBezTo>
                  <a:cubicBezTo>
                    <a:pt x="16841" y="16100"/>
                    <a:pt x="10617" y="18400"/>
                    <a:pt x="6773" y="19700"/>
                  </a:cubicBezTo>
                  <a:cubicBezTo>
                    <a:pt x="2929" y="21000"/>
                    <a:pt x="1464" y="21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7344744" y="6207225"/>
              <a:ext cx="38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7786468" y="5710873"/>
              <a:ext cx="133290" cy="61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31" fill="norm" stroke="1" extrusionOk="0">
                  <a:moveTo>
                    <a:pt x="21256" y="4731"/>
                  </a:moveTo>
                  <a:cubicBezTo>
                    <a:pt x="21256" y="3575"/>
                    <a:pt x="21256" y="2420"/>
                    <a:pt x="21052" y="1620"/>
                  </a:cubicBezTo>
                  <a:cubicBezTo>
                    <a:pt x="20848" y="820"/>
                    <a:pt x="20441" y="375"/>
                    <a:pt x="19218" y="153"/>
                  </a:cubicBezTo>
                  <a:cubicBezTo>
                    <a:pt x="17996" y="-69"/>
                    <a:pt x="15958" y="-69"/>
                    <a:pt x="13513" y="287"/>
                  </a:cubicBezTo>
                  <a:cubicBezTo>
                    <a:pt x="11067" y="642"/>
                    <a:pt x="8215" y="1353"/>
                    <a:pt x="5565" y="3487"/>
                  </a:cubicBezTo>
                  <a:cubicBezTo>
                    <a:pt x="2916" y="5620"/>
                    <a:pt x="471" y="9175"/>
                    <a:pt x="64" y="12420"/>
                  </a:cubicBezTo>
                  <a:cubicBezTo>
                    <a:pt x="-344" y="15664"/>
                    <a:pt x="1286" y="18598"/>
                    <a:pt x="2916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7698621" y="6007887"/>
              <a:ext cx="282472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487" y="21600"/>
                  </a:moveTo>
                  <a:cubicBezTo>
                    <a:pt x="102" y="18600"/>
                    <a:pt x="-284" y="15600"/>
                    <a:pt x="295" y="13200"/>
                  </a:cubicBezTo>
                  <a:cubicBezTo>
                    <a:pt x="873" y="10800"/>
                    <a:pt x="2416" y="9000"/>
                    <a:pt x="6080" y="6900"/>
                  </a:cubicBezTo>
                  <a:cubicBezTo>
                    <a:pt x="9745" y="4800"/>
                    <a:pt x="15530" y="2400"/>
                    <a:pt x="213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055663" y="5800360"/>
              <a:ext cx="201436" cy="54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20" fill="norm" stroke="1" extrusionOk="0">
                  <a:moveTo>
                    <a:pt x="21282" y="1528"/>
                  </a:moveTo>
                  <a:cubicBezTo>
                    <a:pt x="21012" y="1026"/>
                    <a:pt x="20742" y="523"/>
                    <a:pt x="19797" y="222"/>
                  </a:cubicBezTo>
                  <a:cubicBezTo>
                    <a:pt x="18852" y="-80"/>
                    <a:pt x="17232" y="-180"/>
                    <a:pt x="14532" y="624"/>
                  </a:cubicBezTo>
                  <a:cubicBezTo>
                    <a:pt x="11832" y="1427"/>
                    <a:pt x="8052" y="3135"/>
                    <a:pt x="5217" y="5747"/>
                  </a:cubicBezTo>
                  <a:cubicBezTo>
                    <a:pt x="2382" y="8360"/>
                    <a:pt x="492" y="11876"/>
                    <a:pt x="87" y="14488"/>
                  </a:cubicBezTo>
                  <a:cubicBezTo>
                    <a:pt x="-318" y="17100"/>
                    <a:pt x="762" y="18808"/>
                    <a:pt x="1977" y="19813"/>
                  </a:cubicBezTo>
                  <a:cubicBezTo>
                    <a:pt x="3192" y="20817"/>
                    <a:pt x="4542" y="21119"/>
                    <a:pt x="5892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8208542" y="5981525"/>
              <a:ext cx="247895" cy="30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2227" y="3477"/>
                  </a:moveTo>
                  <a:cubicBezTo>
                    <a:pt x="1113" y="2037"/>
                    <a:pt x="0" y="597"/>
                    <a:pt x="0" y="147"/>
                  </a:cubicBezTo>
                  <a:cubicBezTo>
                    <a:pt x="0" y="-303"/>
                    <a:pt x="1113" y="237"/>
                    <a:pt x="2672" y="2397"/>
                  </a:cubicBezTo>
                  <a:cubicBezTo>
                    <a:pt x="4231" y="4557"/>
                    <a:pt x="6235" y="8337"/>
                    <a:pt x="6458" y="11577"/>
                  </a:cubicBezTo>
                  <a:cubicBezTo>
                    <a:pt x="6680" y="14817"/>
                    <a:pt x="5122" y="17517"/>
                    <a:pt x="3786" y="19137"/>
                  </a:cubicBezTo>
                  <a:cubicBezTo>
                    <a:pt x="2450" y="20757"/>
                    <a:pt x="1336" y="21297"/>
                    <a:pt x="779" y="21117"/>
                  </a:cubicBezTo>
                  <a:cubicBezTo>
                    <a:pt x="223" y="20937"/>
                    <a:pt x="223" y="20037"/>
                    <a:pt x="1781" y="17877"/>
                  </a:cubicBezTo>
                  <a:cubicBezTo>
                    <a:pt x="3340" y="15717"/>
                    <a:pt x="6458" y="12297"/>
                    <a:pt x="8351" y="10227"/>
                  </a:cubicBezTo>
                  <a:cubicBezTo>
                    <a:pt x="10243" y="8157"/>
                    <a:pt x="10911" y="7437"/>
                    <a:pt x="11802" y="6897"/>
                  </a:cubicBezTo>
                  <a:cubicBezTo>
                    <a:pt x="12693" y="6357"/>
                    <a:pt x="13806" y="5997"/>
                    <a:pt x="14363" y="6267"/>
                  </a:cubicBezTo>
                  <a:cubicBezTo>
                    <a:pt x="14920" y="6537"/>
                    <a:pt x="14920" y="7437"/>
                    <a:pt x="14697" y="9147"/>
                  </a:cubicBezTo>
                  <a:cubicBezTo>
                    <a:pt x="14474" y="10857"/>
                    <a:pt x="14029" y="13377"/>
                    <a:pt x="15142" y="15267"/>
                  </a:cubicBezTo>
                  <a:cubicBezTo>
                    <a:pt x="16256" y="17157"/>
                    <a:pt x="18928" y="18417"/>
                    <a:pt x="21600" y="19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8533105" y="5823883"/>
              <a:ext cx="10051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10800" y="0"/>
                  </a:moveTo>
                  <a:cubicBezTo>
                    <a:pt x="9771" y="697"/>
                    <a:pt x="8743" y="1394"/>
                    <a:pt x="10029" y="2439"/>
                  </a:cubicBezTo>
                  <a:cubicBezTo>
                    <a:pt x="11314" y="3484"/>
                    <a:pt x="14914" y="4877"/>
                    <a:pt x="17486" y="6735"/>
                  </a:cubicBezTo>
                  <a:cubicBezTo>
                    <a:pt x="20057" y="8594"/>
                    <a:pt x="21600" y="10916"/>
                    <a:pt x="18514" y="13471"/>
                  </a:cubicBezTo>
                  <a:cubicBezTo>
                    <a:pt x="15429" y="16026"/>
                    <a:pt x="7714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8701775" y="6191891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954781" y="5775088"/>
              <a:ext cx="374276" cy="57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3" fill="norm" stroke="1" extrusionOk="0">
                  <a:moveTo>
                    <a:pt x="0" y="21224"/>
                  </a:moveTo>
                  <a:cubicBezTo>
                    <a:pt x="3233" y="18331"/>
                    <a:pt x="6465" y="15438"/>
                    <a:pt x="8963" y="12449"/>
                  </a:cubicBezTo>
                  <a:cubicBezTo>
                    <a:pt x="11461" y="9459"/>
                    <a:pt x="13224" y="6374"/>
                    <a:pt x="14180" y="4590"/>
                  </a:cubicBezTo>
                  <a:cubicBezTo>
                    <a:pt x="15135" y="2806"/>
                    <a:pt x="15282" y="2324"/>
                    <a:pt x="15429" y="1649"/>
                  </a:cubicBezTo>
                  <a:cubicBezTo>
                    <a:pt x="15576" y="974"/>
                    <a:pt x="15722" y="106"/>
                    <a:pt x="15796" y="9"/>
                  </a:cubicBezTo>
                  <a:cubicBezTo>
                    <a:pt x="15869" y="-87"/>
                    <a:pt x="15869" y="588"/>
                    <a:pt x="16310" y="2372"/>
                  </a:cubicBezTo>
                  <a:cubicBezTo>
                    <a:pt x="16751" y="4156"/>
                    <a:pt x="17633" y="7049"/>
                    <a:pt x="18588" y="9845"/>
                  </a:cubicBezTo>
                  <a:cubicBezTo>
                    <a:pt x="19543" y="12642"/>
                    <a:pt x="20571" y="15342"/>
                    <a:pt x="21086" y="16981"/>
                  </a:cubicBezTo>
                  <a:cubicBezTo>
                    <a:pt x="21600" y="18620"/>
                    <a:pt x="21600" y="19199"/>
                    <a:pt x="21380" y="19681"/>
                  </a:cubicBezTo>
                  <a:cubicBezTo>
                    <a:pt x="21159" y="20163"/>
                    <a:pt x="20718" y="20549"/>
                    <a:pt x="19690" y="20693"/>
                  </a:cubicBezTo>
                  <a:cubicBezTo>
                    <a:pt x="18661" y="20838"/>
                    <a:pt x="17045" y="20742"/>
                    <a:pt x="14620" y="20549"/>
                  </a:cubicBezTo>
                  <a:cubicBezTo>
                    <a:pt x="12196" y="20356"/>
                    <a:pt x="8963" y="20067"/>
                    <a:pt x="6906" y="19922"/>
                  </a:cubicBezTo>
                  <a:cubicBezTo>
                    <a:pt x="4849" y="19777"/>
                    <a:pt x="3967" y="19777"/>
                    <a:pt x="3159" y="19874"/>
                  </a:cubicBezTo>
                  <a:cubicBezTo>
                    <a:pt x="2351" y="19970"/>
                    <a:pt x="1616" y="20163"/>
                    <a:pt x="1616" y="20452"/>
                  </a:cubicBezTo>
                  <a:cubicBezTo>
                    <a:pt x="1616" y="20742"/>
                    <a:pt x="2351" y="21127"/>
                    <a:pt x="3086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459284" y="5992553"/>
              <a:ext cx="27277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495" y="0"/>
                  </a:moveTo>
                  <a:cubicBezTo>
                    <a:pt x="4873" y="2724"/>
                    <a:pt x="7251" y="5449"/>
                    <a:pt x="8440" y="8368"/>
                  </a:cubicBezTo>
                  <a:cubicBezTo>
                    <a:pt x="9629" y="11286"/>
                    <a:pt x="9629" y="14400"/>
                    <a:pt x="8638" y="16541"/>
                  </a:cubicBezTo>
                  <a:cubicBezTo>
                    <a:pt x="7648" y="18681"/>
                    <a:pt x="5666" y="19849"/>
                    <a:pt x="4081" y="20432"/>
                  </a:cubicBezTo>
                  <a:cubicBezTo>
                    <a:pt x="2495" y="21016"/>
                    <a:pt x="1306" y="21016"/>
                    <a:pt x="613" y="20530"/>
                  </a:cubicBezTo>
                  <a:cubicBezTo>
                    <a:pt x="-81" y="20043"/>
                    <a:pt x="-279" y="19070"/>
                    <a:pt x="514" y="17903"/>
                  </a:cubicBezTo>
                  <a:cubicBezTo>
                    <a:pt x="1306" y="16735"/>
                    <a:pt x="3090" y="15373"/>
                    <a:pt x="6459" y="13038"/>
                  </a:cubicBezTo>
                  <a:cubicBezTo>
                    <a:pt x="9827" y="10703"/>
                    <a:pt x="14782" y="7395"/>
                    <a:pt x="17655" y="5254"/>
                  </a:cubicBezTo>
                  <a:cubicBezTo>
                    <a:pt x="20528" y="3114"/>
                    <a:pt x="21321" y="2141"/>
                    <a:pt x="21123" y="2043"/>
                  </a:cubicBezTo>
                  <a:cubicBezTo>
                    <a:pt x="20925" y="1946"/>
                    <a:pt x="19736" y="2724"/>
                    <a:pt x="18349" y="4670"/>
                  </a:cubicBezTo>
                  <a:cubicBezTo>
                    <a:pt x="16961" y="6616"/>
                    <a:pt x="15376" y="9730"/>
                    <a:pt x="15673" y="12746"/>
                  </a:cubicBezTo>
                  <a:cubicBezTo>
                    <a:pt x="15971" y="15762"/>
                    <a:pt x="18150" y="18681"/>
                    <a:pt x="203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50269" y="7203913"/>
              <a:ext cx="36034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5840"/>
                    <a:pt x="10417" y="10080"/>
                    <a:pt x="14017" y="6480"/>
                  </a:cubicBezTo>
                  <a:cubicBezTo>
                    <a:pt x="17617" y="2880"/>
                    <a:pt x="1960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142271" y="7341917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84247" y="6781926"/>
              <a:ext cx="206601" cy="38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4" fill="norm" stroke="1" extrusionOk="0">
                  <a:moveTo>
                    <a:pt x="0" y="20187"/>
                  </a:moveTo>
                  <a:cubicBezTo>
                    <a:pt x="1054" y="16467"/>
                    <a:pt x="2107" y="12748"/>
                    <a:pt x="3161" y="9744"/>
                  </a:cubicBezTo>
                  <a:cubicBezTo>
                    <a:pt x="4215" y="6740"/>
                    <a:pt x="5268" y="4451"/>
                    <a:pt x="6190" y="2806"/>
                  </a:cubicBezTo>
                  <a:cubicBezTo>
                    <a:pt x="7112" y="1161"/>
                    <a:pt x="7902" y="160"/>
                    <a:pt x="8693" y="17"/>
                  </a:cubicBezTo>
                  <a:cubicBezTo>
                    <a:pt x="9483" y="-126"/>
                    <a:pt x="10273" y="589"/>
                    <a:pt x="12117" y="2950"/>
                  </a:cubicBezTo>
                  <a:cubicBezTo>
                    <a:pt x="13961" y="5310"/>
                    <a:pt x="16859" y="9315"/>
                    <a:pt x="18439" y="11747"/>
                  </a:cubicBezTo>
                  <a:cubicBezTo>
                    <a:pt x="20020" y="14179"/>
                    <a:pt x="20283" y="15037"/>
                    <a:pt x="20678" y="15824"/>
                  </a:cubicBezTo>
                  <a:cubicBezTo>
                    <a:pt x="21073" y="16610"/>
                    <a:pt x="21600" y="17326"/>
                    <a:pt x="21073" y="17683"/>
                  </a:cubicBezTo>
                  <a:cubicBezTo>
                    <a:pt x="20546" y="18041"/>
                    <a:pt x="18966" y="18041"/>
                    <a:pt x="16068" y="17898"/>
                  </a:cubicBezTo>
                  <a:cubicBezTo>
                    <a:pt x="13171" y="17755"/>
                    <a:pt x="8956" y="17469"/>
                    <a:pt x="6059" y="17683"/>
                  </a:cubicBezTo>
                  <a:cubicBezTo>
                    <a:pt x="3161" y="17898"/>
                    <a:pt x="1580" y="18613"/>
                    <a:pt x="922" y="19328"/>
                  </a:cubicBezTo>
                  <a:cubicBezTo>
                    <a:pt x="263" y="20044"/>
                    <a:pt x="527" y="20759"/>
                    <a:pt x="79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99771" y="6906253"/>
              <a:ext cx="213820" cy="15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67" fill="norm" stroke="1" extrusionOk="0">
                  <a:moveTo>
                    <a:pt x="677" y="11133"/>
                  </a:moveTo>
                  <a:cubicBezTo>
                    <a:pt x="169" y="8048"/>
                    <a:pt x="-339" y="4962"/>
                    <a:pt x="296" y="3076"/>
                  </a:cubicBezTo>
                  <a:cubicBezTo>
                    <a:pt x="932" y="1190"/>
                    <a:pt x="2710" y="505"/>
                    <a:pt x="4489" y="162"/>
                  </a:cubicBezTo>
                  <a:cubicBezTo>
                    <a:pt x="6268" y="-181"/>
                    <a:pt x="8047" y="-181"/>
                    <a:pt x="9445" y="2219"/>
                  </a:cubicBezTo>
                  <a:cubicBezTo>
                    <a:pt x="10842" y="4619"/>
                    <a:pt x="11859" y="9419"/>
                    <a:pt x="11986" y="12676"/>
                  </a:cubicBezTo>
                  <a:cubicBezTo>
                    <a:pt x="12113" y="15933"/>
                    <a:pt x="11350" y="17648"/>
                    <a:pt x="10461" y="19019"/>
                  </a:cubicBezTo>
                  <a:cubicBezTo>
                    <a:pt x="9572" y="20390"/>
                    <a:pt x="8555" y="21419"/>
                    <a:pt x="7539" y="21248"/>
                  </a:cubicBezTo>
                  <a:cubicBezTo>
                    <a:pt x="6522" y="21076"/>
                    <a:pt x="5506" y="19705"/>
                    <a:pt x="6014" y="17133"/>
                  </a:cubicBezTo>
                  <a:cubicBezTo>
                    <a:pt x="6522" y="14562"/>
                    <a:pt x="8555" y="10790"/>
                    <a:pt x="10207" y="8390"/>
                  </a:cubicBezTo>
                  <a:cubicBezTo>
                    <a:pt x="11859" y="5990"/>
                    <a:pt x="13129" y="4962"/>
                    <a:pt x="13765" y="5476"/>
                  </a:cubicBezTo>
                  <a:cubicBezTo>
                    <a:pt x="14400" y="5991"/>
                    <a:pt x="14400" y="8048"/>
                    <a:pt x="14400" y="10276"/>
                  </a:cubicBezTo>
                  <a:cubicBezTo>
                    <a:pt x="14400" y="12505"/>
                    <a:pt x="14400" y="14905"/>
                    <a:pt x="15543" y="16619"/>
                  </a:cubicBezTo>
                  <a:cubicBezTo>
                    <a:pt x="16687" y="18333"/>
                    <a:pt x="18974" y="19362"/>
                    <a:pt x="21261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05592" y="6920241"/>
              <a:ext cx="35267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6200"/>
                    <a:pt x="9704" y="10800"/>
                    <a:pt x="13304" y="7200"/>
                  </a:cubicBezTo>
                  <a:cubicBezTo>
                    <a:pt x="16904" y="3600"/>
                    <a:pt x="1925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889265" y="6866573"/>
              <a:ext cx="6619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0" y="0"/>
                  </a:moveTo>
                  <a:cubicBezTo>
                    <a:pt x="4629" y="655"/>
                    <a:pt x="9257" y="1309"/>
                    <a:pt x="13500" y="3109"/>
                  </a:cubicBezTo>
                  <a:cubicBezTo>
                    <a:pt x="17743" y="4909"/>
                    <a:pt x="21600" y="7855"/>
                    <a:pt x="19286" y="11127"/>
                  </a:cubicBezTo>
                  <a:cubicBezTo>
                    <a:pt x="16971" y="14400"/>
                    <a:pt x="8486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140196" y="6728569"/>
              <a:ext cx="163161" cy="30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365" fill="norm" stroke="1" extrusionOk="0">
                  <a:moveTo>
                    <a:pt x="16704" y="9104"/>
                  </a:moveTo>
                  <a:cubicBezTo>
                    <a:pt x="15414" y="8569"/>
                    <a:pt x="14124" y="8033"/>
                    <a:pt x="11707" y="8479"/>
                  </a:cubicBezTo>
                  <a:cubicBezTo>
                    <a:pt x="9289" y="8926"/>
                    <a:pt x="5742" y="10354"/>
                    <a:pt x="3324" y="12228"/>
                  </a:cubicBezTo>
                  <a:cubicBezTo>
                    <a:pt x="907" y="14102"/>
                    <a:pt x="-383" y="16423"/>
                    <a:pt x="101" y="18298"/>
                  </a:cubicBezTo>
                  <a:cubicBezTo>
                    <a:pt x="584" y="20172"/>
                    <a:pt x="2841" y="21600"/>
                    <a:pt x="6710" y="21332"/>
                  </a:cubicBezTo>
                  <a:cubicBezTo>
                    <a:pt x="10578" y="21064"/>
                    <a:pt x="16059" y="19101"/>
                    <a:pt x="18638" y="15888"/>
                  </a:cubicBezTo>
                  <a:cubicBezTo>
                    <a:pt x="21217" y="12674"/>
                    <a:pt x="20895" y="8212"/>
                    <a:pt x="19605" y="5355"/>
                  </a:cubicBezTo>
                  <a:cubicBezTo>
                    <a:pt x="18316" y="2499"/>
                    <a:pt x="16059" y="1250"/>
                    <a:pt x="138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141237" y="6839397"/>
              <a:ext cx="114203" cy="58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51" fill="norm" stroke="1" extrusionOk="0">
                  <a:moveTo>
                    <a:pt x="19304" y="4342"/>
                  </a:moveTo>
                  <a:cubicBezTo>
                    <a:pt x="20243" y="3318"/>
                    <a:pt x="21182" y="2294"/>
                    <a:pt x="20947" y="1596"/>
                  </a:cubicBezTo>
                  <a:cubicBezTo>
                    <a:pt x="20712" y="897"/>
                    <a:pt x="19304" y="525"/>
                    <a:pt x="16486" y="246"/>
                  </a:cubicBezTo>
                  <a:cubicBezTo>
                    <a:pt x="13669" y="-34"/>
                    <a:pt x="9443" y="-220"/>
                    <a:pt x="5921" y="525"/>
                  </a:cubicBezTo>
                  <a:cubicBezTo>
                    <a:pt x="2399" y="1270"/>
                    <a:pt x="-418" y="2946"/>
                    <a:pt x="52" y="5133"/>
                  </a:cubicBezTo>
                  <a:cubicBezTo>
                    <a:pt x="521" y="7321"/>
                    <a:pt x="4278" y="10021"/>
                    <a:pt x="8269" y="12442"/>
                  </a:cubicBezTo>
                  <a:cubicBezTo>
                    <a:pt x="12260" y="14863"/>
                    <a:pt x="16486" y="17004"/>
                    <a:pt x="18599" y="18354"/>
                  </a:cubicBezTo>
                  <a:cubicBezTo>
                    <a:pt x="20712" y="19704"/>
                    <a:pt x="20712" y="20263"/>
                    <a:pt x="19539" y="20635"/>
                  </a:cubicBezTo>
                  <a:cubicBezTo>
                    <a:pt x="18365" y="21008"/>
                    <a:pt x="16017" y="21194"/>
                    <a:pt x="13669" y="21287"/>
                  </a:cubicBezTo>
                  <a:cubicBezTo>
                    <a:pt x="11321" y="21380"/>
                    <a:pt x="8973" y="21380"/>
                    <a:pt x="6860" y="21240"/>
                  </a:cubicBezTo>
                  <a:cubicBezTo>
                    <a:pt x="4747" y="21101"/>
                    <a:pt x="2869" y="20821"/>
                    <a:pt x="1930" y="20589"/>
                  </a:cubicBezTo>
                  <a:cubicBezTo>
                    <a:pt x="991" y="20356"/>
                    <a:pt x="991" y="20170"/>
                    <a:pt x="991" y="19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2548811" y="6811086"/>
              <a:ext cx="121150" cy="52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300" fill="norm" stroke="1" extrusionOk="0">
                  <a:moveTo>
                    <a:pt x="703" y="8135"/>
                  </a:moveTo>
                  <a:cubicBezTo>
                    <a:pt x="1567" y="10822"/>
                    <a:pt x="2431" y="13509"/>
                    <a:pt x="2863" y="15524"/>
                  </a:cubicBezTo>
                  <a:cubicBezTo>
                    <a:pt x="3295" y="17540"/>
                    <a:pt x="3295" y="18883"/>
                    <a:pt x="3511" y="19865"/>
                  </a:cubicBezTo>
                  <a:cubicBezTo>
                    <a:pt x="3727" y="20847"/>
                    <a:pt x="4159" y="21467"/>
                    <a:pt x="4375" y="21260"/>
                  </a:cubicBezTo>
                  <a:cubicBezTo>
                    <a:pt x="4591" y="21054"/>
                    <a:pt x="4591" y="20020"/>
                    <a:pt x="3943" y="17901"/>
                  </a:cubicBezTo>
                  <a:cubicBezTo>
                    <a:pt x="3295" y="15783"/>
                    <a:pt x="1999" y="12579"/>
                    <a:pt x="1135" y="9685"/>
                  </a:cubicBezTo>
                  <a:cubicBezTo>
                    <a:pt x="271" y="6791"/>
                    <a:pt x="-161" y="4208"/>
                    <a:pt x="55" y="2606"/>
                  </a:cubicBezTo>
                  <a:cubicBezTo>
                    <a:pt x="271" y="1004"/>
                    <a:pt x="1135" y="384"/>
                    <a:pt x="2647" y="125"/>
                  </a:cubicBezTo>
                  <a:cubicBezTo>
                    <a:pt x="4159" y="-133"/>
                    <a:pt x="6319" y="-30"/>
                    <a:pt x="9775" y="797"/>
                  </a:cubicBezTo>
                  <a:cubicBezTo>
                    <a:pt x="13231" y="1624"/>
                    <a:pt x="17983" y="3174"/>
                    <a:pt x="19711" y="4466"/>
                  </a:cubicBezTo>
                  <a:cubicBezTo>
                    <a:pt x="21439" y="5758"/>
                    <a:pt x="20143" y="6791"/>
                    <a:pt x="16903" y="7618"/>
                  </a:cubicBezTo>
                  <a:cubicBezTo>
                    <a:pt x="13663" y="8445"/>
                    <a:pt x="8479" y="9065"/>
                    <a:pt x="3295" y="9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2690973" y="7035243"/>
              <a:ext cx="207006" cy="23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8545"/>
                  </a:moveTo>
                  <a:cubicBezTo>
                    <a:pt x="267" y="7358"/>
                    <a:pt x="533" y="6171"/>
                    <a:pt x="1467" y="5459"/>
                  </a:cubicBezTo>
                  <a:cubicBezTo>
                    <a:pt x="2400" y="4747"/>
                    <a:pt x="4000" y="4510"/>
                    <a:pt x="5600" y="5578"/>
                  </a:cubicBezTo>
                  <a:cubicBezTo>
                    <a:pt x="7200" y="6646"/>
                    <a:pt x="8800" y="9020"/>
                    <a:pt x="9467" y="11512"/>
                  </a:cubicBezTo>
                  <a:cubicBezTo>
                    <a:pt x="10133" y="14004"/>
                    <a:pt x="9867" y="16615"/>
                    <a:pt x="9200" y="18396"/>
                  </a:cubicBezTo>
                  <a:cubicBezTo>
                    <a:pt x="8533" y="20176"/>
                    <a:pt x="7467" y="21125"/>
                    <a:pt x="6267" y="21363"/>
                  </a:cubicBezTo>
                  <a:cubicBezTo>
                    <a:pt x="5067" y="21600"/>
                    <a:pt x="3733" y="21125"/>
                    <a:pt x="3867" y="18277"/>
                  </a:cubicBezTo>
                  <a:cubicBezTo>
                    <a:pt x="4000" y="15429"/>
                    <a:pt x="5600" y="10207"/>
                    <a:pt x="8800" y="6765"/>
                  </a:cubicBezTo>
                  <a:cubicBezTo>
                    <a:pt x="12000" y="3323"/>
                    <a:pt x="168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2939738" y="6903068"/>
              <a:ext cx="155023" cy="36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11" fill="norm" stroke="1" extrusionOk="0">
                  <a:moveTo>
                    <a:pt x="20436" y="4545"/>
                  </a:moveTo>
                  <a:cubicBezTo>
                    <a:pt x="20785" y="3806"/>
                    <a:pt x="21133" y="3066"/>
                    <a:pt x="21133" y="2326"/>
                  </a:cubicBezTo>
                  <a:cubicBezTo>
                    <a:pt x="21133" y="1586"/>
                    <a:pt x="20785" y="847"/>
                    <a:pt x="19739" y="403"/>
                  </a:cubicBezTo>
                  <a:cubicBezTo>
                    <a:pt x="18694" y="-41"/>
                    <a:pt x="16952" y="-189"/>
                    <a:pt x="15036" y="329"/>
                  </a:cubicBezTo>
                  <a:cubicBezTo>
                    <a:pt x="13120" y="847"/>
                    <a:pt x="11030" y="2030"/>
                    <a:pt x="8417" y="4915"/>
                  </a:cubicBezTo>
                  <a:cubicBezTo>
                    <a:pt x="5804" y="7800"/>
                    <a:pt x="2668" y="12386"/>
                    <a:pt x="1101" y="15123"/>
                  </a:cubicBezTo>
                  <a:cubicBezTo>
                    <a:pt x="-467" y="17860"/>
                    <a:pt x="-467" y="18748"/>
                    <a:pt x="1798" y="19488"/>
                  </a:cubicBezTo>
                  <a:cubicBezTo>
                    <a:pt x="4062" y="20227"/>
                    <a:pt x="8591" y="20819"/>
                    <a:pt x="1312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206051" y="6862531"/>
              <a:ext cx="159605" cy="39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0" fill="norm" stroke="1" extrusionOk="0">
                  <a:moveTo>
                    <a:pt x="13183" y="6368"/>
                  </a:moveTo>
                  <a:cubicBezTo>
                    <a:pt x="11126" y="9649"/>
                    <a:pt x="9069" y="12930"/>
                    <a:pt x="7355" y="15254"/>
                  </a:cubicBezTo>
                  <a:cubicBezTo>
                    <a:pt x="5641" y="17578"/>
                    <a:pt x="4269" y="18945"/>
                    <a:pt x="3069" y="19902"/>
                  </a:cubicBezTo>
                  <a:cubicBezTo>
                    <a:pt x="1869" y="20859"/>
                    <a:pt x="841" y="21406"/>
                    <a:pt x="326" y="21269"/>
                  </a:cubicBezTo>
                  <a:cubicBezTo>
                    <a:pt x="-188" y="21133"/>
                    <a:pt x="-188" y="20312"/>
                    <a:pt x="1012" y="17988"/>
                  </a:cubicBezTo>
                  <a:cubicBezTo>
                    <a:pt x="2212" y="15664"/>
                    <a:pt x="4612" y="11836"/>
                    <a:pt x="7012" y="8692"/>
                  </a:cubicBezTo>
                  <a:cubicBezTo>
                    <a:pt x="9412" y="5548"/>
                    <a:pt x="11812" y="3087"/>
                    <a:pt x="13698" y="1652"/>
                  </a:cubicBezTo>
                  <a:cubicBezTo>
                    <a:pt x="15583" y="216"/>
                    <a:pt x="16955" y="-194"/>
                    <a:pt x="17641" y="79"/>
                  </a:cubicBezTo>
                  <a:cubicBezTo>
                    <a:pt x="18326" y="353"/>
                    <a:pt x="18326" y="1310"/>
                    <a:pt x="18669" y="4044"/>
                  </a:cubicBezTo>
                  <a:cubicBezTo>
                    <a:pt x="19012" y="6778"/>
                    <a:pt x="19698" y="11290"/>
                    <a:pt x="20212" y="13887"/>
                  </a:cubicBezTo>
                  <a:cubicBezTo>
                    <a:pt x="20726" y="16484"/>
                    <a:pt x="21069" y="17168"/>
                    <a:pt x="21412" y="17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3263430" y="7058244"/>
              <a:ext cx="14822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20800"/>
                    <a:pt x="0" y="20000"/>
                    <a:pt x="0" y="18400"/>
                  </a:cubicBezTo>
                  <a:cubicBezTo>
                    <a:pt x="0" y="16800"/>
                    <a:pt x="1862" y="14400"/>
                    <a:pt x="5772" y="11200"/>
                  </a:cubicBezTo>
                  <a:cubicBezTo>
                    <a:pt x="9683" y="8000"/>
                    <a:pt x="15641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3457657" y="6851239"/>
              <a:ext cx="61336" cy="72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2298"/>
                    <a:pt x="19800" y="4596"/>
                    <a:pt x="18000" y="6970"/>
                  </a:cubicBezTo>
                  <a:cubicBezTo>
                    <a:pt x="16200" y="9345"/>
                    <a:pt x="13500" y="11796"/>
                    <a:pt x="10350" y="14247"/>
                  </a:cubicBezTo>
                  <a:cubicBezTo>
                    <a:pt x="7200" y="16698"/>
                    <a:pt x="3600" y="19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3541992" y="6973909"/>
              <a:ext cx="18400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595660" y="6972042"/>
              <a:ext cx="168671" cy="30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133"/>
                  </a:moveTo>
                  <a:cubicBezTo>
                    <a:pt x="19964" y="-48"/>
                    <a:pt x="18327" y="-230"/>
                    <a:pt x="16527" y="950"/>
                  </a:cubicBezTo>
                  <a:cubicBezTo>
                    <a:pt x="14727" y="2130"/>
                    <a:pt x="12764" y="4671"/>
                    <a:pt x="9982" y="8301"/>
                  </a:cubicBezTo>
                  <a:cubicBezTo>
                    <a:pt x="7200" y="11931"/>
                    <a:pt x="3600" y="16651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850320" y="6941495"/>
              <a:ext cx="159350" cy="2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61" fill="norm" stroke="1" extrusionOk="0">
                  <a:moveTo>
                    <a:pt x="21378" y="2972"/>
                  </a:moveTo>
                  <a:cubicBezTo>
                    <a:pt x="21378" y="1835"/>
                    <a:pt x="21378" y="698"/>
                    <a:pt x="20521" y="225"/>
                  </a:cubicBezTo>
                  <a:cubicBezTo>
                    <a:pt x="19664" y="-249"/>
                    <a:pt x="17949" y="-60"/>
                    <a:pt x="14864" y="1646"/>
                  </a:cubicBezTo>
                  <a:cubicBezTo>
                    <a:pt x="11778" y="3351"/>
                    <a:pt x="7321" y="6572"/>
                    <a:pt x="4578" y="9414"/>
                  </a:cubicBezTo>
                  <a:cubicBezTo>
                    <a:pt x="1835" y="12256"/>
                    <a:pt x="807" y="14719"/>
                    <a:pt x="292" y="16519"/>
                  </a:cubicBezTo>
                  <a:cubicBezTo>
                    <a:pt x="-222" y="18319"/>
                    <a:pt x="-222" y="19456"/>
                    <a:pt x="1664" y="20214"/>
                  </a:cubicBezTo>
                  <a:cubicBezTo>
                    <a:pt x="3549" y="20972"/>
                    <a:pt x="7321" y="21351"/>
                    <a:pt x="10407" y="21067"/>
                  </a:cubicBezTo>
                  <a:cubicBezTo>
                    <a:pt x="13492" y="20783"/>
                    <a:pt x="15892" y="19835"/>
                    <a:pt x="18292" y="1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894667" y="7081244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152400" y="6881906"/>
              <a:ext cx="13327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1108"/>
                  </a:moveTo>
                  <a:cubicBezTo>
                    <a:pt x="19624" y="554"/>
                    <a:pt x="17994" y="0"/>
                    <a:pt x="16160" y="0"/>
                  </a:cubicBezTo>
                  <a:cubicBezTo>
                    <a:pt x="14326" y="0"/>
                    <a:pt x="12288" y="554"/>
                    <a:pt x="9639" y="2677"/>
                  </a:cubicBezTo>
                  <a:cubicBezTo>
                    <a:pt x="6990" y="4800"/>
                    <a:pt x="3729" y="8492"/>
                    <a:pt x="1896" y="11538"/>
                  </a:cubicBezTo>
                  <a:cubicBezTo>
                    <a:pt x="62" y="14585"/>
                    <a:pt x="-346" y="16985"/>
                    <a:pt x="265" y="18554"/>
                  </a:cubicBezTo>
                  <a:cubicBezTo>
                    <a:pt x="877" y="20123"/>
                    <a:pt x="2507" y="20862"/>
                    <a:pt x="4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4278008" y="6979510"/>
              <a:ext cx="153339" cy="15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4535"/>
                  </a:moveTo>
                  <a:cubicBezTo>
                    <a:pt x="1080" y="3119"/>
                    <a:pt x="2160" y="1703"/>
                    <a:pt x="3780" y="817"/>
                  </a:cubicBezTo>
                  <a:cubicBezTo>
                    <a:pt x="5400" y="-68"/>
                    <a:pt x="7560" y="-422"/>
                    <a:pt x="9360" y="1349"/>
                  </a:cubicBezTo>
                  <a:cubicBezTo>
                    <a:pt x="11160" y="3119"/>
                    <a:pt x="12600" y="7014"/>
                    <a:pt x="12600" y="10201"/>
                  </a:cubicBezTo>
                  <a:cubicBezTo>
                    <a:pt x="12600" y="13388"/>
                    <a:pt x="11160" y="15867"/>
                    <a:pt x="9720" y="17814"/>
                  </a:cubicBezTo>
                  <a:cubicBezTo>
                    <a:pt x="8280" y="19762"/>
                    <a:pt x="6840" y="21178"/>
                    <a:pt x="6120" y="21001"/>
                  </a:cubicBezTo>
                  <a:cubicBezTo>
                    <a:pt x="5400" y="20824"/>
                    <a:pt x="5400" y="19053"/>
                    <a:pt x="7200" y="15689"/>
                  </a:cubicBezTo>
                  <a:cubicBezTo>
                    <a:pt x="9000" y="12326"/>
                    <a:pt x="12600" y="7368"/>
                    <a:pt x="14940" y="4181"/>
                  </a:cubicBezTo>
                  <a:cubicBezTo>
                    <a:pt x="17280" y="994"/>
                    <a:pt x="18360" y="-422"/>
                    <a:pt x="18720" y="109"/>
                  </a:cubicBezTo>
                  <a:cubicBezTo>
                    <a:pt x="19080" y="640"/>
                    <a:pt x="18720" y="3119"/>
                    <a:pt x="18540" y="5244"/>
                  </a:cubicBezTo>
                  <a:cubicBezTo>
                    <a:pt x="18360" y="7368"/>
                    <a:pt x="18360" y="9139"/>
                    <a:pt x="18900" y="10732"/>
                  </a:cubicBezTo>
                  <a:cubicBezTo>
                    <a:pt x="19440" y="12326"/>
                    <a:pt x="20520" y="13742"/>
                    <a:pt x="21600" y="15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4485013" y="7050577"/>
              <a:ext cx="61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4692018" y="6926249"/>
              <a:ext cx="184005" cy="20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167"/>
                  </a:moveTo>
                  <a:cubicBezTo>
                    <a:pt x="1500" y="-90"/>
                    <a:pt x="3000" y="-347"/>
                    <a:pt x="5100" y="1839"/>
                  </a:cubicBezTo>
                  <a:cubicBezTo>
                    <a:pt x="7200" y="4024"/>
                    <a:pt x="9900" y="8653"/>
                    <a:pt x="10200" y="12124"/>
                  </a:cubicBezTo>
                  <a:cubicBezTo>
                    <a:pt x="10500" y="15596"/>
                    <a:pt x="8400" y="17910"/>
                    <a:pt x="6600" y="19324"/>
                  </a:cubicBezTo>
                  <a:cubicBezTo>
                    <a:pt x="4800" y="20739"/>
                    <a:pt x="3300" y="21253"/>
                    <a:pt x="2550" y="20867"/>
                  </a:cubicBezTo>
                  <a:cubicBezTo>
                    <a:pt x="1800" y="20482"/>
                    <a:pt x="1800" y="19196"/>
                    <a:pt x="4200" y="16110"/>
                  </a:cubicBezTo>
                  <a:cubicBezTo>
                    <a:pt x="6600" y="13024"/>
                    <a:pt x="11400" y="8139"/>
                    <a:pt x="14400" y="5310"/>
                  </a:cubicBezTo>
                  <a:cubicBezTo>
                    <a:pt x="17400" y="2482"/>
                    <a:pt x="18600" y="1710"/>
                    <a:pt x="18750" y="1839"/>
                  </a:cubicBezTo>
                  <a:cubicBezTo>
                    <a:pt x="18900" y="1967"/>
                    <a:pt x="18000" y="2996"/>
                    <a:pt x="17250" y="4539"/>
                  </a:cubicBezTo>
                  <a:cubicBezTo>
                    <a:pt x="16500" y="6082"/>
                    <a:pt x="15900" y="8139"/>
                    <a:pt x="16650" y="10453"/>
                  </a:cubicBezTo>
                  <a:cubicBezTo>
                    <a:pt x="17400" y="12767"/>
                    <a:pt x="19500" y="15339"/>
                    <a:pt x="21600" y="17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006359" y="7012243"/>
              <a:ext cx="99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5014025" y="6943241"/>
              <a:ext cx="38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5259364" y="6782831"/>
              <a:ext cx="174836" cy="33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00" fill="norm" stroke="1" extrusionOk="0">
                  <a:moveTo>
                    <a:pt x="0" y="20426"/>
                  </a:moveTo>
                  <a:cubicBezTo>
                    <a:pt x="3086" y="15391"/>
                    <a:pt x="6171" y="10356"/>
                    <a:pt x="7869" y="7189"/>
                  </a:cubicBezTo>
                  <a:cubicBezTo>
                    <a:pt x="9566" y="4023"/>
                    <a:pt x="9874" y="2723"/>
                    <a:pt x="10337" y="1668"/>
                  </a:cubicBezTo>
                  <a:cubicBezTo>
                    <a:pt x="10800" y="612"/>
                    <a:pt x="11417" y="-200"/>
                    <a:pt x="12034" y="44"/>
                  </a:cubicBezTo>
                  <a:cubicBezTo>
                    <a:pt x="12651" y="287"/>
                    <a:pt x="13269" y="1586"/>
                    <a:pt x="14349" y="4104"/>
                  </a:cubicBezTo>
                  <a:cubicBezTo>
                    <a:pt x="15429" y="6621"/>
                    <a:pt x="16971" y="10356"/>
                    <a:pt x="18051" y="13036"/>
                  </a:cubicBezTo>
                  <a:cubicBezTo>
                    <a:pt x="19131" y="15716"/>
                    <a:pt x="19749" y="17340"/>
                    <a:pt x="20366" y="18558"/>
                  </a:cubicBezTo>
                  <a:cubicBezTo>
                    <a:pt x="20983" y="19776"/>
                    <a:pt x="21600" y="20588"/>
                    <a:pt x="20520" y="20588"/>
                  </a:cubicBezTo>
                  <a:cubicBezTo>
                    <a:pt x="19440" y="20588"/>
                    <a:pt x="16663" y="19776"/>
                    <a:pt x="14349" y="19289"/>
                  </a:cubicBezTo>
                  <a:cubicBezTo>
                    <a:pt x="12034" y="18802"/>
                    <a:pt x="10183" y="18639"/>
                    <a:pt x="8331" y="18639"/>
                  </a:cubicBezTo>
                  <a:cubicBezTo>
                    <a:pt x="6480" y="18639"/>
                    <a:pt x="4629" y="18802"/>
                    <a:pt x="3549" y="19289"/>
                  </a:cubicBezTo>
                  <a:cubicBezTo>
                    <a:pt x="2469" y="19776"/>
                    <a:pt x="2160" y="20588"/>
                    <a:pt x="1851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520037" y="6937648"/>
              <a:ext cx="161004" cy="17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3357"/>
                  </a:moveTo>
                  <a:cubicBezTo>
                    <a:pt x="343" y="1857"/>
                    <a:pt x="686" y="357"/>
                    <a:pt x="1543" y="57"/>
                  </a:cubicBezTo>
                  <a:cubicBezTo>
                    <a:pt x="2400" y="-243"/>
                    <a:pt x="3771" y="657"/>
                    <a:pt x="4971" y="2607"/>
                  </a:cubicBezTo>
                  <a:cubicBezTo>
                    <a:pt x="6171" y="4557"/>
                    <a:pt x="7200" y="7557"/>
                    <a:pt x="7371" y="10557"/>
                  </a:cubicBezTo>
                  <a:cubicBezTo>
                    <a:pt x="7543" y="13557"/>
                    <a:pt x="6857" y="16557"/>
                    <a:pt x="5829" y="18507"/>
                  </a:cubicBezTo>
                  <a:cubicBezTo>
                    <a:pt x="4800" y="20457"/>
                    <a:pt x="3429" y="21357"/>
                    <a:pt x="2571" y="21057"/>
                  </a:cubicBezTo>
                  <a:cubicBezTo>
                    <a:pt x="1714" y="20757"/>
                    <a:pt x="1371" y="19257"/>
                    <a:pt x="2228" y="16857"/>
                  </a:cubicBezTo>
                  <a:cubicBezTo>
                    <a:pt x="3086" y="14457"/>
                    <a:pt x="5143" y="11157"/>
                    <a:pt x="7029" y="8757"/>
                  </a:cubicBezTo>
                  <a:cubicBezTo>
                    <a:pt x="8914" y="6357"/>
                    <a:pt x="10629" y="4857"/>
                    <a:pt x="12343" y="3657"/>
                  </a:cubicBezTo>
                  <a:cubicBezTo>
                    <a:pt x="14057" y="2457"/>
                    <a:pt x="15771" y="1557"/>
                    <a:pt x="16286" y="2007"/>
                  </a:cubicBezTo>
                  <a:cubicBezTo>
                    <a:pt x="16800" y="2457"/>
                    <a:pt x="16114" y="4257"/>
                    <a:pt x="15600" y="5907"/>
                  </a:cubicBezTo>
                  <a:cubicBezTo>
                    <a:pt x="15086" y="7557"/>
                    <a:pt x="14743" y="9057"/>
                    <a:pt x="14914" y="10557"/>
                  </a:cubicBezTo>
                  <a:cubicBezTo>
                    <a:pt x="15086" y="12057"/>
                    <a:pt x="15771" y="13557"/>
                    <a:pt x="16971" y="14457"/>
                  </a:cubicBezTo>
                  <a:cubicBezTo>
                    <a:pt x="18171" y="15357"/>
                    <a:pt x="19886" y="15657"/>
                    <a:pt x="21600" y="15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750041" y="6805238"/>
              <a:ext cx="6576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4800" y="0"/>
                  </a:moveTo>
                  <a:cubicBezTo>
                    <a:pt x="12000" y="3161"/>
                    <a:pt x="19200" y="6322"/>
                    <a:pt x="20400" y="9483"/>
                  </a:cubicBezTo>
                  <a:cubicBezTo>
                    <a:pt x="21600" y="12644"/>
                    <a:pt x="16800" y="15805"/>
                    <a:pt x="12400" y="17824"/>
                  </a:cubicBezTo>
                  <a:cubicBezTo>
                    <a:pt x="8000" y="19844"/>
                    <a:pt x="4000" y="20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895712" y="6772161"/>
              <a:ext cx="80969" cy="42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463" fill="norm" stroke="1" extrusionOk="0">
                  <a:moveTo>
                    <a:pt x="0" y="122"/>
                  </a:moveTo>
                  <a:cubicBezTo>
                    <a:pt x="3176" y="-8"/>
                    <a:pt x="6353" y="-137"/>
                    <a:pt x="8894" y="316"/>
                  </a:cubicBezTo>
                  <a:cubicBezTo>
                    <a:pt x="11435" y="768"/>
                    <a:pt x="13341" y="1803"/>
                    <a:pt x="15882" y="4390"/>
                  </a:cubicBezTo>
                  <a:cubicBezTo>
                    <a:pt x="18424" y="6977"/>
                    <a:pt x="21600" y="11116"/>
                    <a:pt x="19376" y="14220"/>
                  </a:cubicBezTo>
                  <a:cubicBezTo>
                    <a:pt x="17153" y="17324"/>
                    <a:pt x="9529" y="19394"/>
                    <a:pt x="1906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6352771" y="6729203"/>
              <a:ext cx="79620" cy="4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41" fill="norm" stroke="1" extrusionOk="0">
                  <a:moveTo>
                    <a:pt x="21029" y="6487"/>
                  </a:moveTo>
                  <a:cubicBezTo>
                    <a:pt x="21029" y="5081"/>
                    <a:pt x="21029" y="3675"/>
                    <a:pt x="20354" y="2461"/>
                  </a:cubicBezTo>
                  <a:cubicBezTo>
                    <a:pt x="19679" y="1247"/>
                    <a:pt x="18329" y="224"/>
                    <a:pt x="16304" y="33"/>
                  </a:cubicBezTo>
                  <a:cubicBezTo>
                    <a:pt x="14279" y="-159"/>
                    <a:pt x="11579" y="480"/>
                    <a:pt x="8541" y="2589"/>
                  </a:cubicBezTo>
                  <a:cubicBezTo>
                    <a:pt x="5504" y="4698"/>
                    <a:pt x="2129" y="8276"/>
                    <a:pt x="779" y="11663"/>
                  </a:cubicBezTo>
                  <a:cubicBezTo>
                    <a:pt x="-571" y="15050"/>
                    <a:pt x="104" y="18246"/>
                    <a:pt x="779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302054" y="6973909"/>
              <a:ext cx="245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327"/>
                    <a:pt x="450" y="15055"/>
                    <a:pt x="2138" y="12436"/>
                  </a:cubicBezTo>
                  <a:cubicBezTo>
                    <a:pt x="3825" y="9818"/>
                    <a:pt x="6975" y="7854"/>
                    <a:pt x="10462" y="5891"/>
                  </a:cubicBezTo>
                  <a:cubicBezTo>
                    <a:pt x="13950" y="3927"/>
                    <a:pt x="17775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6583442" y="6792836"/>
              <a:ext cx="124956" cy="36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28" fill="norm" stroke="1" extrusionOk="0">
                  <a:moveTo>
                    <a:pt x="21122" y="2078"/>
                  </a:moveTo>
                  <a:cubicBezTo>
                    <a:pt x="19394" y="1178"/>
                    <a:pt x="17666" y="278"/>
                    <a:pt x="15938" y="53"/>
                  </a:cubicBezTo>
                  <a:cubicBezTo>
                    <a:pt x="14210" y="-172"/>
                    <a:pt x="12482" y="278"/>
                    <a:pt x="9674" y="2228"/>
                  </a:cubicBezTo>
                  <a:cubicBezTo>
                    <a:pt x="6866" y="4178"/>
                    <a:pt x="2978" y="7628"/>
                    <a:pt x="1250" y="11078"/>
                  </a:cubicBezTo>
                  <a:cubicBezTo>
                    <a:pt x="-478" y="14528"/>
                    <a:pt x="-46" y="17978"/>
                    <a:pt x="386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693063" y="6959713"/>
              <a:ext cx="191672" cy="13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3486"/>
                  </a:moveTo>
                  <a:cubicBezTo>
                    <a:pt x="864" y="1856"/>
                    <a:pt x="1728" y="226"/>
                    <a:pt x="2880" y="22"/>
                  </a:cubicBezTo>
                  <a:cubicBezTo>
                    <a:pt x="4032" y="-182"/>
                    <a:pt x="5472" y="1041"/>
                    <a:pt x="6768" y="2671"/>
                  </a:cubicBezTo>
                  <a:cubicBezTo>
                    <a:pt x="8064" y="4301"/>
                    <a:pt x="9216" y="6339"/>
                    <a:pt x="9216" y="9395"/>
                  </a:cubicBezTo>
                  <a:cubicBezTo>
                    <a:pt x="9216" y="12452"/>
                    <a:pt x="8064" y="16527"/>
                    <a:pt x="6768" y="18769"/>
                  </a:cubicBezTo>
                  <a:cubicBezTo>
                    <a:pt x="5472" y="21010"/>
                    <a:pt x="4032" y="21418"/>
                    <a:pt x="3168" y="20603"/>
                  </a:cubicBezTo>
                  <a:cubicBezTo>
                    <a:pt x="2304" y="19788"/>
                    <a:pt x="2016" y="17750"/>
                    <a:pt x="3024" y="15101"/>
                  </a:cubicBezTo>
                  <a:cubicBezTo>
                    <a:pt x="4032" y="12452"/>
                    <a:pt x="6336" y="9192"/>
                    <a:pt x="8496" y="6339"/>
                  </a:cubicBezTo>
                  <a:cubicBezTo>
                    <a:pt x="10656" y="3486"/>
                    <a:pt x="12672" y="1041"/>
                    <a:pt x="13536" y="837"/>
                  </a:cubicBezTo>
                  <a:cubicBezTo>
                    <a:pt x="14400" y="633"/>
                    <a:pt x="14112" y="2671"/>
                    <a:pt x="13824" y="5116"/>
                  </a:cubicBezTo>
                  <a:cubicBezTo>
                    <a:pt x="13536" y="7561"/>
                    <a:pt x="13248" y="10414"/>
                    <a:pt x="13392" y="12859"/>
                  </a:cubicBezTo>
                  <a:cubicBezTo>
                    <a:pt x="13536" y="15305"/>
                    <a:pt x="14112" y="17342"/>
                    <a:pt x="15552" y="18361"/>
                  </a:cubicBezTo>
                  <a:cubicBezTo>
                    <a:pt x="16992" y="19380"/>
                    <a:pt x="19296" y="19380"/>
                    <a:pt x="21600" y="19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946068" y="6797571"/>
              <a:ext cx="3711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8640" y="0"/>
                  </a:moveTo>
                  <a:cubicBezTo>
                    <a:pt x="12960" y="1932"/>
                    <a:pt x="17280" y="3863"/>
                    <a:pt x="19440" y="6849"/>
                  </a:cubicBezTo>
                  <a:cubicBezTo>
                    <a:pt x="21600" y="9834"/>
                    <a:pt x="21600" y="13873"/>
                    <a:pt x="18000" y="16507"/>
                  </a:cubicBezTo>
                  <a:cubicBezTo>
                    <a:pt x="14400" y="19141"/>
                    <a:pt x="7200" y="20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7084072" y="7050577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303854" y="6691440"/>
              <a:ext cx="416567" cy="43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5698" y="15673"/>
                  </a:moveTo>
                  <a:cubicBezTo>
                    <a:pt x="6096" y="15173"/>
                    <a:pt x="6493" y="14674"/>
                    <a:pt x="6758" y="14050"/>
                  </a:cubicBezTo>
                  <a:cubicBezTo>
                    <a:pt x="7023" y="13425"/>
                    <a:pt x="7156" y="12676"/>
                    <a:pt x="6825" y="12239"/>
                  </a:cubicBezTo>
                  <a:cubicBezTo>
                    <a:pt x="6493" y="11802"/>
                    <a:pt x="5698" y="11677"/>
                    <a:pt x="4572" y="12427"/>
                  </a:cubicBezTo>
                  <a:cubicBezTo>
                    <a:pt x="3445" y="13176"/>
                    <a:pt x="1988" y="14799"/>
                    <a:pt x="1126" y="15985"/>
                  </a:cubicBezTo>
                  <a:cubicBezTo>
                    <a:pt x="265" y="17171"/>
                    <a:pt x="0" y="17920"/>
                    <a:pt x="0" y="18794"/>
                  </a:cubicBezTo>
                  <a:cubicBezTo>
                    <a:pt x="0" y="19668"/>
                    <a:pt x="265" y="20667"/>
                    <a:pt x="729" y="21104"/>
                  </a:cubicBezTo>
                  <a:cubicBezTo>
                    <a:pt x="1193" y="21541"/>
                    <a:pt x="1855" y="21416"/>
                    <a:pt x="2849" y="20417"/>
                  </a:cubicBezTo>
                  <a:cubicBezTo>
                    <a:pt x="3843" y="19418"/>
                    <a:pt x="5168" y="17546"/>
                    <a:pt x="6294" y="14299"/>
                  </a:cubicBezTo>
                  <a:cubicBezTo>
                    <a:pt x="7421" y="11053"/>
                    <a:pt x="8348" y="6433"/>
                    <a:pt x="8746" y="3687"/>
                  </a:cubicBezTo>
                  <a:cubicBezTo>
                    <a:pt x="9144" y="940"/>
                    <a:pt x="9011" y="66"/>
                    <a:pt x="8746" y="3"/>
                  </a:cubicBezTo>
                  <a:cubicBezTo>
                    <a:pt x="8481" y="-59"/>
                    <a:pt x="8083" y="690"/>
                    <a:pt x="7752" y="2875"/>
                  </a:cubicBezTo>
                  <a:cubicBezTo>
                    <a:pt x="7421" y="5060"/>
                    <a:pt x="7156" y="8681"/>
                    <a:pt x="7023" y="11615"/>
                  </a:cubicBezTo>
                  <a:cubicBezTo>
                    <a:pt x="6891" y="14549"/>
                    <a:pt x="6891" y="16796"/>
                    <a:pt x="6891" y="18420"/>
                  </a:cubicBezTo>
                  <a:cubicBezTo>
                    <a:pt x="6891" y="20043"/>
                    <a:pt x="6891" y="21042"/>
                    <a:pt x="7090" y="21042"/>
                  </a:cubicBezTo>
                  <a:cubicBezTo>
                    <a:pt x="7288" y="21042"/>
                    <a:pt x="7686" y="20043"/>
                    <a:pt x="8415" y="18295"/>
                  </a:cubicBezTo>
                  <a:cubicBezTo>
                    <a:pt x="9144" y="16547"/>
                    <a:pt x="10204" y="14050"/>
                    <a:pt x="10999" y="12614"/>
                  </a:cubicBezTo>
                  <a:cubicBezTo>
                    <a:pt x="11794" y="11178"/>
                    <a:pt x="12324" y="10803"/>
                    <a:pt x="12788" y="10928"/>
                  </a:cubicBezTo>
                  <a:cubicBezTo>
                    <a:pt x="13252" y="11053"/>
                    <a:pt x="13649" y="11677"/>
                    <a:pt x="13914" y="12801"/>
                  </a:cubicBezTo>
                  <a:cubicBezTo>
                    <a:pt x="14179" y="13925"/>
                    <a:pt x="14312" y="15548"/>
                    <a:pt x="14245" y="16672"/>
                  </a:cubicBezTo>
                  <a:cubicBezTo>
                    <a:pt x="14179" y="17795"/>
                    <a:pt x="13914" y="18420"/>
                    <a:pt x="13517" y="18919"/>
                  </a:cubicBezTo>
                  <a:cubicBezTo>
                    <a:pt x="13119" y="19418"/>
                    <a:pt x="12589" y="19793"/>
                    <a:pt x="12258" y="19606"/>
                  </a:cubicBezTo>
                  <a:cubicBezTo>
                    <a:pt x="11926" y="19418"/>
                    <a:pt x="11794" y="18669"/>
                    <a:pt x="12125" y="17795"/>
                  </a:cubicBezTo>
                  <a:cubicBezTo>
                    <a:pt x="12456" y="16921"/>
                    <a:pt x="13252" y="15923"/>
                    <a:pt x="14245" y="15049"/>
                  </a:cubicBezTo>
                  <a:cubicBezTo>
                    <a:pt x="15239" y="14175"/>
                    <a:pt x="16432" y="13425"/>
                    <a:pt x="17293" y="12864"/>
                  </a:cubicBezTo>
                  <a:cubicBezTo>
                    <a:pt x="18155" y="12302"/>
                    <a:pt x="18685" y="11927"/>
                    <a:pt x="18685" y="12052"/>
                  </a:cubicBezTo>
                  <a:cubicBezTo>
                    <a:pt x="18685" y="12177"/>
                    <a:pt x="18155" y="12801"/>
                    <a:pt x="17757" y="13800"/>
                  </a:cubicBezTo>
                  <a:cubicBezTo>
                    <a:pt x="17360" y="14799"/>
                    <a:pt x="17094" y="16172"/>
                    <a:pt x="17426" y="17421"/>
                  </a:cubicBezTo>
                  <a:cubicBezTo>
                    <a:pt x="17757" y="18669"/>
                    <a:pt x="18685" y="19793"/>
                    <a:pt x="19480" y="20417"/>
                  </a:cubicBezTo>
                  <a:cubicBezTo>
                    <a:pt x="20275" y="21042"/>
                    <a:pt x="20937" y="21166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5" name="Drawing"/>
          <p:cNvGrpSpPr/>
          <p:nvPr/>
        </p:nvGrpSpPr>
        <p:grpSpPr>
          <a:xfrm>
            <a:off x="1664205" y="1780178"/>
            <a:ext cx="7647148" cy="5077823"/>
            <a:chOff x="0" y="0"/>
            <a:chExt cx="7647146" cy="5077821"/>
          </a:xfrm>
        </p:grpSpPr>
        <p:sp>
          <p:nvSpPr>
            <p:cNvPr id="2815" name="Line"/>
            <p:cNvSpPr/>
            <p:nvPr/>
          </p:nvSpPr>
          <p:spPr>
            <a:xfrm>
              <a:off x="0" y="89040"/>
              <a:ext cx="187098" cy="66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65" fill="norm" stroke="1" extrusionOk="0">
                  <a:moveTo>
                    <a:pt x="5640" y="6897"/>
                  </a:moveTo>
                  <a:cubicBezTo>
                    <a:pt x="5402" y="6282"/>
                    <a:pt x="5165" y="5667"/>
                    <a:pt x="5165" y="5530"/>
                  </a:cubicBezTo>
                  <a:cubicBezTo>
                    <a:pt x="5165" y="5393"/>
                    <a:pt x="5402" y="5735"/>
                    <a:pt x="5877" y="7171"/>
                  </a:cubicBezTo>
                  <a:cubicBezTo>
                    <a:pt x="6352" y="8606"/>
                    <a:pt x="7064" y="11135"/>
                    <a:pt x="7657" y="13596"/>
                  </a:cubicBezTo>
                  <a:cubicBezTo>
                    <a:pt x="8251" y="16057"/>
                    <a:pt x="8725" y="18449"/>
                    <a:pt x="8963" y="19816"/>
                  </a:cubicBezTo>
                  <a:cubicBezTo>
                    <a:pt x="9200" y="21183"/>
                    <a:pt x="9200" y="21525"/>
                    <a:pt x="9081" y="21457"/>
                  </a:cubicBezTo>
                  <a:cubicBezTo>
                    <a:pt x="8963" y="21388"/>
                    <a:pt x="8725" y="20910"/>
                    <a:pt x="7776" y="19474"/>
                  </a:cubicBezTo>
                  <a:cubicBezTo>
                    <a:pt x="6827" y="18039"/>
                    <a:pt x="5165" y="15647"/>
                    <a:pt x="3741" y="13117"/>
                  </a:cubicBezTo>
                  <a:cubicBezTo>
                    <a:pt x="2317" y="10588"/>
                    <a:pt x="1130" y="7922"/>
                    <a:pt x="536" y="5906"/>
                  </a:cubicBezTo>
                  <a:cubicBezTo>
                    <a:pt x="-57" y="3890"/>
                    <a:pt x="-57" y="2522"/>
                    <a:pt x="62" y="1634"/>
                  </a:cubicBezTo>
                  <a:cubicBezTo>
                    <a:pt x="180" y="745"/>
                    <a:pt x="418" y="335"/>
                    <a:pt x="1367" y="130"/>
                  </a:cubicBezTo>
                  <a:cubicBezTo>
                    <a:pt x="2317" y="-75"/>
                    <a:pt x="3978" y="-75"/>
                    <a:pt x="6827" y="403"/>
                  </a:cubicBezTo>
                  <a:cubicBezTo>
                    <a:pt x="9675" y="882"/>
                    <a:pt x="13710" y="1839"/>
                    <a:pt x="16677" y="3172"/>
                  </a:cubicBezTo>
                  <a:cubicBezTo>
                    <a:pt x="19644" y="4505"/>
                    <a:pt x="21543" y="6214"/>
                    <a:pt x="20831" y="7478"/>
                  </a:cubicBezTo>
                  <a:cubicBezTo>
                    <a:pt x="20119" y="8743"/>
                    <a:pt x="16796" y="9563"/>
                    <a:pt x="14066" y="9973"/>
                  </a:cubicBezTo>
                  <a:cubicBezTo>
                    <a:pt x="11336" y="10383"/>
                    <a:pt x="9200" y="10383"/>
                    <a:pt x="8251" y="10417"/>
                  </a:cubicBezTo>
                  <a:cubicBezTo>
                    <a:pt x="7301" y="10452"/>
                    <a:pt x="7539" y="10520"/>
                    <a:pt x="7776" y="1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78664" y="321671"/>
              <a:ext cx="195481" cy="32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5" fill="norm" stroke="1" extrusionOk="0">
                  <a:moveTo>
                    <a:pt x="1940" y="10870"/>
                  </a:moveTo>
                  <a:cubicBezTo>
                    <a:pt x="1244" y="10034"/>
                    <a:pt x="547" y="9197"/>
                    <a:pt x="198" y="8431"/>
                  </a:cubicBezTo>
                  <a:cubicBezTo>
                    <a:pt x="-150" y="7665"/>
                    <a:pt x="-150" y="6968"/>
                    <a:pt x="1127" y="6550"/>
                  </a:cubicBezTo>
                  <a:cubicBezTo>
                    <a:pt x="2405" y="6132"/>
                    <a:pt x="4960" y="5992"/>
                    <a:pt x="7631" y="7455"/>
                  </a:cubicBezTo>
                  <a:cubicBezTo>
                    <a:pt x="10302" y="8919"/>
                    <a:pt x="13089" y="11985"/>
                    <a:pt x="13902" y="14563"/>
                  </a:cubicBezTo>
                  <a:cubicBezTo>
                    <a:pt x="14715" y="17141"/>
                    <a:pt x="13553" y="19231"/>
                    <a:pt x="12392" y="20346"/>
                  </a:cubicBezTo>
                  <a:cubicBezTo>
                    <a:pt x="11231" y="21461"/>
                    <a:pt x="10069" y="21600"/>
                    <a:pt x="8792" y="20834"/>
                  </a:cubicBezTo>
                  <a:cubicBezTo>
                    <a:pt x="7515" y="20067"/>
                    <a:pt x="6121" y="18395"/>
                    <a:pt x="6702" y="15050"/>
                  </a:cubicBezTo>
                  <a:cubicBezTo>
                    <a:pt x="7282" y="11706"/>
                    <a:pt x="9837" y="6689"/>
                    <a:pt x="12624" y="3902"/>
                  </a:cubicBezTo>
                  <a:cubicBezTo>
                    <a:pt x="15411" y="1115"/>
                    <a:pt x="18431" y="557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29110" y="176571"/>
              <a:ext cx="124435" cy="44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4" fill="norm" stroke="1" extrusionOk="0">
                  <a:moveTo>
                    <a:pt x="21164" y="3348"/>
                  </a:moveTo>
                  <a:cubicBezTo>
                    <a:pt x="20444" y="2525"/>
                    <a:pt x="19724" y="1703"/>
                    <a:pt x="18464" y="1085"/>
                  </a:cubicBezTo>
                  <a:cubicBezTo>
                    <a:pt x="17204" y="468"/>
                    <a:pt x="15404" y="57"/>
                    <a:pt x="13604" y="5"/>
                  </a:cubicBezTo>
                  <a:cubicBezTo>
                    <a:pt x="11804" y="-46"/>
                    <a:pt x="10004" y="263"/>
                    <a:pt x="7664" y="1754"/>
                  </a:cubicBezTo>
                  <a:cubicBezTo>
                    <a:pt x="5324" y="3245"/>
                    <a:pt x="2444" y="5920"/>
                    <a:pt x="1004" y="8903"/>
                  </a:cubicBezTo>
                  <a:cubicBezTo>
                    <a:pt x="-436" y="11885"/>
                    <a:pt x="-436" y="15177"/>
                    <a:pt x="1724" y="17337"/>
                  </a:cubicBezTo>
                  <a:cubicBezTo>
                    <a:pt x="3884" y="19497"/>
                    <a:pt x="8204" y="20525"/>
                    <a:pt x="12524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727628" y="178710"/>
              <a:ext cx="160867" cy="4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7958" y="4073"/>
                  </a:moveTo>
                  <a:cubicBezTo>
                    <a:pt x="5684" y="5480"/>
                    <a:pt x="3411" y="6886"/>
                    <a:pt x="1989" y="9297"/>
                  </a:cubicBezTo>
                  <a:cubicBezTo>
                    <a:pt x="568" y="11708"/>
                    <a:pt x="0" y="15124"/>
                    <a:pt x="0" y="16983"/>
                  </a:cubicBezTo>
                  <a:cubicBezTo>
                    <a:pt x="0" y="18841"/>
                    <a:pt x="568" y="19143"/>
                    <a:pt x="1705" y="17535"/>
                  </a:cubicBezTo>
                  <a:cubicBezTo>
                    <a:pt x="2842" y="15928"/>
                    <a:pt x="4547" y="12412"/>
                    <a:pt x="6253" y="9297"/>
                  </a:cubicBezTo>
                  <a:cubicBezTo>
                    <a:pt x="7958" y="6183"/>
                    <a:pt x="9663" y="3470"/>
                    <a:pt x="10942" y="1913"/>
                  </a:cubicBezTo>
                  <a:cubicBezTo>
                    <a:pt x="12221" y="356"/>
                    <a:pt x="13074" y="-46"/>
                    <a:pt x="13500" y="4"/>
                  </a:cubicBezTo>
                  <a:cubicBezTo>
                    <a:pt x="13926" y="54"/>
                    <a:pt x="13926" y="557"/>
                    <a:pt x="14211" y="2466"/>
                  </a:cubicBezTo>
                  <a:cubicBezTo>
                    <a:pt x="14495" y="4374"/>
                    <a:pt x="15063" y="7690"/>
                    <a:pt x="16342" y="11106"/>
                  </a:cubicBezTo>
                  <a:cubicBezTo>
                    <a:pt x="17621" y="14521"/>
                    <a:pt x="19611" y="18038"/>
                    <a:pt x="2160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29744" y="41057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971044" y="162921"/>
              <a:ext cx="6160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0" y="0"/>
                  </a:moveTo>
                  <a:cubicBezTo>
                    <a:pt x="6271" y="2263"/>
                    <a:pt x="12542" y="4526"/>
                    <a:pt x="16374" y="7509"/>
                  </a:cubicBezTo>
                  <a:cubicBezTo>
                    <a:pt x="20206" y="10491"/>
                    <a:pt x="21600" y="14194"/>
                    <a:pt x="18813" y="16663"/>
                  </a:cubicBezTo>
                  <a:cubicBezTo>
                    <a:pt x="16026" y="19131"/>
                    <a:pt x="9058" y="20366"/>
                    <a:pt x="20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459994" y="404221"/>
              <a:ext cx="247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485394" y="474071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364"/>
                    <a:pt x="9818" y="11127"/>
                    <a:pt x="13418" y="7527"/>
                  </a:cubicBezTo>
                  <a:cubicBezTo>
                    <a:pt x="17018" y="3927"/>
                    <a:pt x="19309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2260094" y="0"/>
              <a:ext cx="158751" cy="78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2713"/>
                  </a:moveTo>
                  <a:cubicBezTo>
                    <a:pt x="20736" y="2136"/>
                    <a:pt x="19872" y="1558"/>
                    <a:pt x="18432" y="1096"/>
                  </a:cubicBezTo>
                  <a:cubicBezTo>
                    <a:pt x="16992" y="634"/>
                    <a:pt x="14976" y="288"/>
                    <a:pt x="12960" y="114"/>
                  </a:cubicBezTo>
                  <a:cubicBezTo>
                    <a:pt x="10944" y="-59"/>
                    <a:pt x="8928" y="-59"/>
                    <a:pt x="7056" y="288"/>
                  </a:cubicBezTo>
                  <a:cubicBezTo>
                    <a:pt x="5184" y="634"/>
                    <a:pt x="3456" y="1327"/>
                    <a:pt x="2304" y="2482"/>
                  </a:cubicBezTo>
                  <a:cubicBezTo>
                    <a:pt x="1152" y="3637"/>
                    <a:pt x="576" y="5254"/>
                    <a:pt x="1296" y="6987"/>
                  </a:cubicBezTo>
                  <a:cubicBezTo>
                    <a:pt x="2016" y="8720"/>
                    <a:pt x="4032" y="10568"/>
                    <a:pt x="6192" y="12416"/>
                  </a:cubicBezTo>
                  <a:cubicBezTo>
                    <a:pt x="8352" y="14264"/>
                    <a:pt x="10656" y="16112"/>
                    <a:pt x="11664" y="17440"/>
                  </a:cubicBezTo>
                  <a:cubicBezTo>
                    <a:pt x="12672" y="18769"/>
                    <a:pt x="12384" y="19577"/>
                    <a:pt x="11520" y="20155"/>
                  </a:cubicBezTo>
                  <a:cubicBezTo>
                    <a:pt x="10656" y="20732"/>
                    <a:pt x="9216" y="21079"/>
                    <a:pt x="7488" y="21281"/>
                  </a:cubicBezTo>
                  <a:cubicBezTo>
                    <a:pt x="5760" y="21483"/>
                    <a:pt x="3744" y="21541"/>
                    <a:pt x="2448" y="21137"/>
                  </a:cubicBezTo>
                  <a:cubicBezTo>
                    <a:pt x="1152" y="20732"/>
                    <a:pt x="576" y="19866"/>
                    <a:pt x="0" y="19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845990" y="1031142"/>
              <a:ext cx="160105" cy="18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10" fill="norm" stroke="1" extrusionOk="0">
                  <a:moveTo>
                    <a:pt x="179" y="194"/>
                  </a:moveTo>
                  <a:cubicBezTo>
                    <a:pt x="1582" y="-44"/>
                    <a:pt x="2984" y="-281"/>
                    <a:pt x="4527" y="906"/>
                  </a:cubicBezTo>
                  <a:cubicBezTo>
                    <a:pt x="6070" y="2093"/>
                    <a:pt x="7753" y="4704"/>
                    <a:pt x="8034" y="8027"/>
                  </a:cubicBezTo>
                  <a:cubicBezTo>
                    <a:pt x="8314" y="11350"/>
                    <a:pt x="7192" y="15385"/>
                    <a:pt x="5649" y="17877"/>
                  </a:cubicBezTo>
                  <a:cubicBezTo>
                    <a:pt x="4106" y="20370"/>
                    <a:pt x="2143" y="21319"/>
                    <a:pt x="1021" y="21200"/>
                  </a:cubicBezTo>
                  <a:cubicBezTo>
                    <a:pt x="-101" y="21082"/>
                    <a:pt x="-382" y="19895"/>
                    <a:pt x="600" y="17403"/>
                  </a:cubicBezTo>
                  <a:cubicBezTo>
                    <a:pt x="1582" y="14910"/>
                    <a:pt x="3826" y="11112"/>
                    <a:pt x="5930" y="8264"/>
                  </a:cubicBezTo>
                  <a:cubicBezTo>
                    <a:pt x="8034" y="5416"/>
                    <a:pt x="9997" y="3517"/>
                    <a:pt x="11540" y="2093"/>
                  </a:cubicBezTo>
                  <a:cubicBezTo>
                    <a:pt x="13083" y="668"/>
                    <a:pt x="14205" y="-281"/>
                    <a:pt x="14065" y="194"/>
                  </a:cubicBezTo>
                  <a:cubicBezTo>
                    <a:pt x="13924" y="668"/>
                    <a:pt x="12522" y="2567"/>
                    <a:pt x="11400" y="4822"/>
                  </a:cubicBezTo>
                  <a:cubicBezTo>
                    <a:pt x="10278" y="7077"/>
                    <a:pt x="9436" y="9688"/>
                    <a:pt x="9857" y="12062"/>
                  </a:cubicBezTo>
                  <a:cubicBezTo>
                    <a:pt x="10278" y="14435"/>
                    <a:pt x="11961" y="16572"/>
                    <a:pt x="14065" y="17640"/>
                  </a:cubicBezTo>
                  <a:cubicBezTo>
                    <a:pt x="16169" y="18708"/>
                    <a:pt x="18693" y="18708"/>
                    <a:pt x="21218" y="18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2078961" y="1020171"/>
              <a:ext cx="136684" cy="18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10" fill="norm" stroke="1" extrusionOk="0">
                  <a:moveTo>
                    <a:pt x="20152" y="0"/>
                  </a:moveTo>
                  <a:cubicBezTo>
                    <a:pt x="15243" y="1473"/>
                    <a:pt x="10334" y="2945"/>
                    <a:pt x="6734" y="5523"/>
                  </a:cubicBezTo>
                  <a:cubicBezTo>
                    <a:pt x="3134" y="8100"/>
                    <a:pt x="843" y="11782"/>
                    <a:pt x="189" y="14727"/>
                  </a:cubicBezTo>
                  <a:cubicBezTo>
                    <a:pt x="-466" y="17673"/>
                    <a:pt x="516" y="19882"/>
                    <a:pt x="4279" y="20741"/>
                  </a:cubicBezTo>
                  <a:cubicBezTo>
                    <a:pt x="8043" y="21600"/>
                    <a:pt x="14589" y="21109"/>
                    <a:pt x="21134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075681" y="1134471"/>
              <a:ext cx="13996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21600"/>
                  </a:moveTo>
                  <a:cubicBezTo>
                    <a:pt x="2619" y="21600"/>
                    <a:pt x="363" y="21600"/>
                    <a:pt x="40" y="21600"/>
                  </a:cubicBezTo>
                  <a:cubicBezTo>
                    <a:pt x="-282" y="21600"/>
                    <a:pt x="1330" y="21600"/>
                    <a:pt x="5199" y="18000"/>
                  </a:cubicBezTo>
                  <a:cubicBezTo>
                    <a:pt x="9067" y="14400"/>
                    <a:pt x="15193" y="7200"/>
                    <a:pt x="213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291844" y="885612"/>
              <a:ext cx="355601" cy="33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2057" y="21272"/>
                    <a:pt x="4114" y="21002"/>
                    <a:pt x="5593" y="20867"/>
                  </a:cubicBezTo>
                  <a:cubicBezTo>
                    <a:pt x="7071" y="20732"/>
                    <a:pt x="7971" y="20732"/>
                    <a:pt x="8100" y="20597"/>
                  </a:cubicBezTo>
                  <a:cubicBezTo>
                    <a:pt x="8229" y="20462"/>
                    <a:pt x="7586" y="20192"/>
                    <a:pt x="7007" y="19450"/>
                  </a:cubicBezTo>
                  <a:cubicBezTo>
                    <a:pt x="6429" y="18707"/>
                    <a:pt x="5914" y="17492"/>
                    <a:pt x="5529" y="15332"/>
                  </a:cubicBezTo>
                  <a:cubicBezTo>
                    <a:pt x="5143" y="13172"/>
                    <a:pt x="4886" y="10067"/>
                    <a:pt x="5336" y="7435"/>
                  </a:cubicBezTo>
                  <a:cubicBezTo>
                    <a:pt x="5786" y="4802"/>
                    <a:pt x="6943" y="2642"/>
                    <a:pt x="8164" y="1427"/>
                  </a:cubicBezTo>
                  <a:cubicBezTo>
                    <a:pt x="9386" y="212"/>
                    <a:pt x="10671" y="-58"/>
                    <a:pt x="11957" y="10"/>
                  </a:cubicBezTo>
                  <a:cubicBezTo>
                    <a:pt x="13243" y="77"/>
                    <a:pt x="14529" y="482"/>
                    <a:pt x="15364" y="1427"/>
                  </a:cubicBezTo>
                  <a:cubicBezTo>
                    <a:pt x="16200" y="2372"/>
                    <a:pt x="16586" y="3857"/>
                    <a:pt x="16457" y="5680"/>
                  </a:cubicBezTo>
                  <a:cubicBezTo>
                    <a:pt x="16329" y="7502"/>
                    <a:pt x="15686" y="9662"/>
                    <a:pt x="14593" y="11822"/>
                  </a:cubicBezTo>
                  <a:cubicBezTo>
                    <a:pt x="13500" y="13982"/>
                    <a:pt x="11957" y="16142"/>
                    <a:pt x="11121" y="17560"/>
                  </a:cubicBezTo>
                  <a:cubicBezTo>
                    <a:pt x="10286" y="18977"/>
                    <a:pt x="10157" y="19652"/>
                    <a:pt x="10543" y="20057"/>
                  </a:cubicBezTo>
                  <a:cubicBezTo>
                    <a:pt x="10929" y="20462"/>
                    <a:pt x="11829" y="20597"/>
                    <a:pt x="13757" y="20395"/>
                  </a:cubicBezTo>
                  <a:cubicBezTo>
                    <a:pt x="15686" y="20192"/>
                    <a:pt x="18643" y="19652"/>
                    <a:pt x="21600" y="19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660144" y="1138825"/>
              <a:ext cx="127001" cy="12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345"/>
                  </a:moveTo>
                  <a:cubicBezTo>
                    <a:pt x="1800" y="-21"/>
                    <a:pt x="3600" y="-387"/>
                    <a:pt x="5760" y="894"/>
                  </a:cubicBezTo>
                  <a:cubicBezTo>
                    <a:pt x="7920" y="2176"/>
                    <a:pt x="10440" y="5105"/>
                    <a:pt x="13140" y="8766"/>
                  </a:cubicBezTo>
                  <a:cubicBezTo>
                    <a:pt x="15840" y="12427"/>
                    <a:pt x="18720" y="16820"/>
                    <a:pt x="2160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660144" y="1083671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338" y="1569"/>
                  </a:cubicBezTo>
                  <a:cubicBezTo>
                    <a:pt x="13846" y="3138"/>
                    <a:pt x="10246" y="6277"/>
                    <a:pt x="7338" y="9877"/>
                  </a:cubicBezTo>
                  <a:cubicBezTo>
                    <a:pt x="4431" y="13477"/>
                    <a:pt x="2215" y="17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2742694" y="74969"/>
              <a:ext cx="168616" cy="54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60" fill="norm" stroke="1" extrusionOk="0">
                  <a:moveTo>
                    <a:pt x="0" y="5467"/>
                  </a:moveTo>
                  <a:cubicBezTo>
                    <a:pt x="790" y="6718"/>
                    <a:pt x="1580" y="7969"/>
                    <a:pt x="2107" y="10179"/>
                  </a:cubicBezTo>
                  <a:cubicBezTo>
                    <a:pt x="2634" y="12389"/>
                    <a:pt x="2898" y="15558"/>
                    <a:pt x="3029" y="17477"/>
                  </a:cubicBezTo>
                  <a:cubicBezTo>
                    <a:pt x="3161" y="19395"/>
                    <a:pt x="3161" y="20062"/>
                    <a:pt x="3029" y="20604"/>
                  </a:cubicBezTo>
                  <a:cubicBezTo>
                    <a:pt x="2898" y="21146"/>
                    <a:pt x="2634" y="21563"/>
                    <a:pt x="2371" y="21438"/>
                  </a:cubicBezTo>
                  <a:cubicBezTo>
                    <a:pt x="2107" y="21313"/>
                    <a:pt x="1844" y="20646"/>
                    <a:pt x="1449" y="18894"/>
                  </a:cubicBezTo>
                  <a:cubicBezTo>
                    <a:pt x="1054" y="17143"/>
                    <a:pt x="527" y="14307"/>
                    <a:pt x="263" y="11388"/>
                  </a:cubicBezTo>
                  <a:cubicBezTo>
                    <a:pt x="0" y="8470"/>
                    <a:pt x="0" y="5467"/>
                    <a:pt x="0" y="3674"/>
                  </a:cubicBezTo>
                  <a:cubicBezTo>
                    <a:pt x="0" y="1881"/>
                    <a:pt x="0" y="1297"/>
                    <a:pt x="395" y="839"/>
                  </a:cubicBezTo>
                  <a:cubicBezTo>
                    <a:pt x="790" y="380"/>
                    <a:pt x="1580" y="46"/>
                    <a:pt x="3424" y="5"/>
                  </a:cubicBezTo>
                  <a:cubicBezTo>
                    <a:pt x="5268" y="-37"/>
                    <a:pt x="8166" y="213"/>
                    <a:pt x="11459" y="1131"/>
                  </a:cubicBezTo>
                  <a:cubicBezTo>
                    <a:pt x="14751" y="2048"/>
                    <a:pt x="18439" y="3632"/>
                    <a:pt x="20020" y="5092"/>
                  </a:cubicBezTo>
                  <a:cubicBezTo>
                    <a:pt x="21600" y="6551"/>
                    <a:pt x="21073" y="7886"/>
                    <a:pt x="19624" y="8887"/>
                  </a:cubicBezTo>
                  <a:cubicBezTo>
                    <a:pt x="18176" y="9887"/>
                    <a:pt x="15805" y="10555"/>
                    <a:pt x="13171" y="10888"/>
                  </a:cubicBezTo>
                  <a:cubicBezTo>
                    <a:pt x="10537" y="11222"/>
                    <a:pt x="7639" y="11222"/>
                    <a:pt x="5795" y="11013"/>
                  </a:cubicBezTo>
                  <a:cubicBezTo>
                    <a:pt x="3951" y="10805"/>
                    <a:pt x="3161" y="10388"/>
                    <a:pt x="2371" y="9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2939544" y="283571"/>
              <a:ext cx="158751" cy="22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6056"/>
                  </a:moveTo>
                  <a:cubicBezTo>
                    <a:pt x="1440" y="5854"/>
                    <a:pt x="2880" y="5652"/>
                    <a:pt x="4896" y="7469"/>
                  </a:cubicBezTo>
                  <a:cubicBezTo>
                    <a:pt x="6912" y="9286"/>
                    <a:pt x="9504" y="13121"/>
                    <a:pt x="10656" y="15544"/>
                  </a:cubicBezTo>
                  <a:cubicBezTo>
                    <a:pt x="11808" y="17966"/>
                    <a:pt x="11520" y="18976"/>
                    <a:pt x="10656" y="19884"/>
                  </a:cubicBezTo>
                  <a:cubicBezTo>
                    <a:pt x="9792" y="20793"/>
                    <a:pt x="8352" y="21600"/>
                    <a:pt x="6768" y="21297"/>
                  </a:cubicBezTo>
                  <a:cubicBezTo>
                    <a:pt x="5184" y="20994"/>
                    <a:pt x="3456" y="19581"/>
                    <a:pt x="3456" y="16654"/>
                  </a:cubicBezTo>
                  <a:cubicBezTo>
                    <a:pt x="3456" y="13727"/>
                    <a:pt x="5184" y="9286"/>
                    <a:pt x="8496" y="6258"/>
                  </a:cubicBezTo>
                  <a:cubicBezTo>
                    <a:pt x="11808" y="3230"/>
                    <a:pt x="16704" y="16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186674" y="155373"/>
              <a:ext cx="121171" cy="36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24" fill="norm" stroke="1" extrusionOk="0">
                  <a:moveTo>
                    <a:pt x="21319" y="1910"/>
                  </a:moveTo>
                  <a:cubicBezTo>
                    <a:pt x="20574" y="1297"/>
                    <a:pt x="19829" y="683"/>
                    <a:pt x="18153" y="315"/>
                  </a:cubicBezTo>
                  <a:cubicBezTo>
                    <a:pt x="16478" y="-53"/>
                    <a:pt x="13871" y="-176"/>
                    <a:pt x="11264" y="376"/>
                  </a:cubicBezTo>
                  <a:cubicBezTo>
                    <a:pt x="8657" y="929"/>
                    <a:pt x="6050" y="2156"/>
                    <a:pt x="4002" y="4549"/>
                  </a:cubicBezTo>
                  <a:cubicBezTo>
                    <a:pt x="1953" y="6942"/>
                    <a:pt x="464" y="10501"/>
                    <a:pt x="91" y="13263"/>
                  </a:cubicBezTo>
                  <a:cubicBezTo>
                    <a:pt x="-281" y="16024"/>
                    <a:pt x="464" y="17988"/>
                    <a:pt x="2698" y="19215"/>
                  </a:cubicBezTo>
                  <a:cubicBezTo>
                    <a:pt x="4933" y="20442"/>
                    <a:pt x="8657" y="20933"/>
                    <a:pt x="12381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359222" y="104642"/>
              <a:ext cx="139123" cy="42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13" fill="norm" stroke="1" extrusionOk="0">
                  <a:moveTo>
                    <a:pt x="13656" y="7435"/>
                  </a:moveTo>
                  <a:cubicBezTo>
                    <a:pt x="11038" y="8718"/>
                    <a:pt x="8420" y="10001"/>
                    <a:pt x="6293" y="11980"/>
                  </a:cubicBezTo>
                  <a:cubicBezTo>
                    <a:pt x="4166" y="13958"/>
                    <a:pt x="2529" y="16631"/>
                    <a:pt x="1547" y="18449"/>
                  </a:cubicBezTo>
                  <a:cubicBezTo>
                    <a:pt x="566" y="20267"/>
                    <a:pt x="238" y="21229"/>
                    <a:pt x="75" y="21390"/>
                  </a:cubicBezTo>
                  <a:cubicBezTo>
                    <a:pt x="-89" y="21550"/>
                    <a:pt x="-89" y="20908"/>
                    <a:pt x="1220" y="19037"/>
                  </a:cubicBezTo>
                  <a:cubicBezTo>
                    <a:pt x="2529" y="17166"/>
                    <a:pt x="5147" y="14065"/>
                    <a:pt x="7766" y="10910"/>
                  </a:cubicBezTo>
                  <a:cubicBezTo>
                    <a:pt x="10384" y="7756"/>
                    <a:pt x="13002" y="4548"/>
                    <a:pt x="14802" y="2623"/>
                  </a:cubicBezTo>
                  <a:cubicBezTo>
                    <a:pt x="16602" y="699"/>
                    <a:pt x="17584" y="57"/>
                    <a:pt x="18402" y="3"/>
                  </a:cubicBezTo>
                  <a:cubicBezTo>
                    <a:pt x="19220" y="-50"/>
                    <a:pt x="19875" y="485"/>
                    <a:pt x="20202" y="2516"/>
                  </a:cubicBezTo>
                  <a:cubicBezTo>
                    <a:pt x="20529" y="4548"/>
                    <a:pt x="20529" y="8077"/>
                    <a:pt x="20693" y="11178"/>
                  </a:cubicBezTo>
                  <a:cubicBezTo>
                    <a:pt x="20856" y="14279"/>
                    <a:pt x="21184" y="16952"/>
                    <a:pt x="21511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371344" y="334371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429"/>
                    <a:pt x="6912" y="9257"/>
                    <a:pt x="10512" y="5657"/>
                  </a:cubicBezTo>
                  <a:cubicBezTo>
                    <a:pt x="14112" y="2057"/>
                    <a:pt x="1785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638044" y="23221"/>
              <a:ext cx="1905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13"/>
                    <a:pt x="12000" y="5026"/>
                    <a:pt x="9600" y="7743"/>
                  </a:cubicBezTo>
                  <a:cubicBezTo>
                    <a:pt x="7200" y="10460"/>
                    <a:pt x="7200" y="13381"/>
                    <a:pt x="6000" y="15725"/>
                  </a:cubicBezTo>
                  <a:cubicBezTo>
                    <a:pt x="4800" y="18068"/>
                    <a:pt x="2400" y="19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758694" y="258171"/>
              <a:ext cx="203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64"/>
                    <a:pt x="2250" y="327"/>
                    <a:pt x="4500" y="2209"/>
                  </a:cubicBezTo>
                  <a:cubicBezTo>
                    <a:pt x="6750" y="4091"/>
                    <a:pt x="10125" y="7691"/>
                    <a:pt x="13162" y="11209"/>
                  </a:cubicBezTo>
                  <a:cubicBezTo>
                    <a:pt x="16200" y="14727"/>
                    <a:pt x="18900" y="18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3803144" y="245032"/>
              <a:ext cx="152401" cy="30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1600" y="472"/>
                  </a:moveTo>
                  <a:cubicBezTo>
                    <a:pt x="20400" y="31"/>
                    <a:pt x="19200" y="-410"/>
                    <a:pt x="17700" y="692"/>
                  </a:cubicBezTo>
                  <a:cubicBezTo>
                    <a:pt x="16200" y="1794"/>
                    <a:pt x="14400" y="4439"/>
                    <a:pt x="11400" y="8112"/>
                  </a:cubicBezTo>
                  <a:cubicBezTo>
                    <a:pt x="8400" y="11786"/>
                    <a:pt x="4200" y="16488"/>
                    <a:pt x="0" y="21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050769" y="288230"/>
              <a:ext cx="158776" cy="21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48" fill="norm" stroke="1" extrusionOk="0">
                  <a:moveTo>
                    <a:pt x="15993" y="3379"/>
                  </a:moveTo>
                  <a:cubicBezTo>
                    <a:pt x="14310" y="1882"/>
                    <a:pt x="12626" y="385"/>
                    <a:pt x="11224" y="64"/>
                  </a:cubicBezTo>
                  <a:cubicBezTo>
                    <a:pt x="9821" y="-257"/>
                    <a:pt x="8699" y="598"/>
                    <a:pt x="6736" y="3379"/>
                  </a:cubicBezTo>
                  <a:cubicBezTo>
                    <a:pt x="4772" y="6159"/>
                    <a:pt x="1967" y="10864"/>
                    <a:pt x="704" y="13858"/>
                  </a:cubicBezTo>
                  <a:cubicBezTo>
                    <a:pt x="-558" y="16852"/>
                    <a:pt x="-277" y="18135"/>
                    <a:pt x="2808" y="19204"/>
                  </a:cubicBezTo>
                  <a:cubicBezTo>
                    <a:pt x="5894" y="20274"/>
                    <a:pt x="11785" y="21129"/>
                    <a:pt x="15291" y="21236"/>
                  </a:cubicBezTo>
                  <a:cubicBezTo>
                    <a:pt x="18798" y="21343"/>
                    <a:pt x="19920" y="20701"/>
                    <a:pt x="21042" y="20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069844" y="37247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337032" y="198904"/>
              <a:ext cx="101113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21058" y="596"/>
                  </a:moveTo>
                  <a:cubicBezTo>
                    <a:pt x="18854" y="298"/>
                    <a:pt x="16650" y="0"/>
                    <a:pt x="14446" y="0"/>
                  </a:cubicBezTo>
                  <a:cubicBezTo>
                    <a:pt x="12242" y="0"/>
                    <a:pt x="10038" y="298"/>
                    <a:pt x="7172" y="2160"/>
                  </a:cubicBezTo>
                  <a:cubicBezTo>
                    <a:pt x="4307" y="4022"/>
                    <a:pt x="780" y="7448"/>
                    <a:pt x="119" y="10800"/>
                  </a:cubicBezTo>
                  <a:cubicBezTo>
                    <a:pt x="-542" y="14152"/>
                    <a:pt x="1662" y="17429"/>
                    <a:pt x="4087" y="19217"/>
                  </a:cubicBezTo>
                  <a:cubicBezTo>
                    <a:pt x="6511" y="21004"/>
                    <a:pt x="9156" y="21302"/>
                    <a:pt x="118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495294" y="283571"/>
              <a:ext cx="11987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0" y="0"/>
                  </a:moveTo>
                  <a:cubicBezTo>
                    <a:pt x="3352" y="3600"/>
                    <a:pt x="6703" y="7200"/>
                    <a:pt x="8007" y="10523"/>
                  </a:cubicBezTo>
                  <a:cubicBezTo>
                    <a:pt x="9310" y="13846"/>
                    <a:pt x="8566" y="16892"/>
                    <a:pt x="7262" y="18692"/>
                  </a:cubicBezTo>
                  <a:cubicBezTo>
                    <a:pt x="5959" y="20492"/>
                    <a:pt x="4097" y="21046"/>
                    <a:pt x="3166" y="20631"/>
                  </a:cubicBezTo>
                  <a:cubicBezTo>
                    <a:pt x="2234" y="20215"/>
                    <a:pt x="2234" y="18831"/>
                    <a:pt x="4283" y="16062"/>
                  </a:cubicBezTo>
                  <a:cubicBezTo>
                    <a:pt x="6331" y="13292"/>
                    <a:pt x="10428" y="9138"/>
                    <a:pt x="13779" y="6369"/>
                  </a:cubicBezTo>
                  <a:cubicBezTo>
                    <a:pt x="17131" y="3600"/>
                    <a:pt x="19738" y="2215"/>
                    <a:pt x="20669" y="2215"/>
                  </a:cubicBezTo>
                  <a:cubicBezTo>
                    <a:pt x="21600" y="2215"/>
                    <a:pt x="20855" y="3600"/>
                    <a:pt x="19738" y="5815"/>
                  </a:cubicBezTo>
                  <a:cubicBezTo>
                    <a:pt x="18621" y="8031"/>
                    <a:pt x="17131" y="11077"/>
                    <a:pt x="17131" y="13846"/>
                  </a:cubicBezTo>
                  <a:cubicBezTo>
                    <a:pt x="17131" y="16615"/>
                    <a:pt x="18621" y="19108"/>
                    <a:pt x="201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673094" y="435971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4876294" y="275882"/>
              <a:ext cx="196851" cy="19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0" y="147"/>
                  </a:moveTo>
                  <a:cubicBezTo>
                    <a:pt x="1626" y="-86"/>
                    <a:pt x="3252" y="-318"/>
                    <a:pt x="5110" y="1772"/>
                  </a:cubicBezTo>
                  <a:cubicBezTo>
                    <a:pt x="6968" y="3863"/>
                    <a:pt x="9058" y="8276"/>
                    <a:pt x="9406" y="11759"/>
                  </a:cubicBezTo>
                  <a:cubicBezTo>
                    <a:pt x="9755" y="15243"/>
                    <a:pt x="8361" y="17798"/>
                    <a:pt x="6619" y="19308"/>
                  </a:cubicBezTo>
                  <a:cubicBezTo>
                    <a:pt x="4877" y="20817"/>
                    <a:pt x="2787" y="21282"/>
                    <a:pt x="1742" y="20585"/>
                  </a:cubicBezTo>
                  <a:cubicBezTo>
                    <a:pt x="697" y="19888"/>
                    <a:pt x="697" y="18030"/>
                    <a:pt x="2206" y="15243"/>
                  </a:cubicBezTo>
                  <a:cubicBezTo>
                    <a:pt x="3716" y="12456"/>
                    <a:pt x="6735" y="8740"/>
                    <a:pt x="9058" y="6185"/>
                  </a:cubicBezTo>
                  <a:cubicBezTo>
                    <a:pt x="11381" y="3630"/>
                    <a:pt x="13006" y="2237"/>
                    <a:pt x="13819" y="2237"/>
                  </a:cubicBezTo>
                  <a:cubicBezTo>
                    <a:pt x="14632" y="2237"/>
                    <a:pt x="14632" y="3630"/>
                    <a:pt x="14400" y="5837"/>
                  </a:cubicBezTo>
                  <a:cubicBezTo>
                    <a:pt x="14168" y="8043"/>
                    <a:pt x="13703" y="11063"/>
                    <a:pt x="14865" y="13501"/>
                  </a:cubicBezTo>
                  <a:cubicBezTo>
                    <a:pt x="16026" y="15940"/>
                    <a:pt x="18813" y="17798"/>
                    <a:pt x="21600" y="19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155694" y="37247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189561" y="321671"/>
              <a:ext cx="169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33"/>
                    <a:pt x="0" y="12267"/>
                    <a:pt x="0" y="15867"/>
                  </a:cubicBezTo>
                  <a:cubicBezTo>
                    <a:pt x="0" y="19467"/>
                    <a:pt x="10800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301199" y="105771"/>
              <a:ext cx="330746" cy="40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5" fill="norm" stroke="1" extrusionOk="0">
                  <a:moveTo>
                    <a:pt x="4576" y="15109"/>
                  </a:moveTo>
                  <a:cubicBezTo>
                    <a:pt x="4163" y="14661"/>
                    <a:pt x="3750" y="14213"/>
                    <a:pt x="3200" y="14046"/>
                  </a:cubicBezTo>
                  <a:cubicBezTo>
                    <a:pt x="2650" y="13878"/>
                    <a:pt x="1962" y="13990"/>
                    <a:pt x="1343" y="14605"/>
                  </a:cubicBezTo>
                  <a:cubicBezTo>
                    <a:pt x="723" y="15221"/>
                    <a:pt x="173" y="16340"/>
                    <a:pt x="36" y="17515"/>
                  </a:cubicBezTo>
                  <a:cubicBezTo>
                    <a:pt x="-102" y="18690"/>
                    <a:pt x="173" y="19921"/>
                    <a:pt x="655" y="20649"/>
                  </a:cubicBezTo>
                  <a:cubicBezTo>
                    <a:pt x="1136" y="21376"/>
                    <a:pt x="1824" y="21600"/>
                    <a:pt x="2374" y="21488"/>
                  </a:cubicBezTo>
                  <a:cubicBezTo>
                    <a:pt x="2925" y="21376"/>
                    <a:pt x="3337" y="20928"/>
                    <a:pt x="4301" y="19082"/>
                  </a:cubicBezTo>
                  <a:cubicBezTo>
                    <a:pt x="5264" y="17235"/>
                    <a:pt x="6777" y="13990"/>
                    <a:pt x="7740" y="10800"/>
                  </a:cubicBezTo>
                  <a:cubicBezTo>
                    <a:pt x="8703" y="7610"/>
                    <a:pt x="9116" y="4477"/>
                    <a:pt x="9253" y="2574"/>
                  </a:cubicBezTo>
                  <a:cubicBezTo>
                    <a:pt x="9391" y="672"/>
                    <a:pt x="9253" y="0"/>
                    <a:pt x="8909" y="0"/>
                  </a:cubicBezTo>
                  <a:cubicBezTo>
                    <a:pt x="8566" y="0"/>
                    <a:pt x="8015" y="672"/>
                    <a:pt x="7396" y="2742"/>
                  </a:cubicBezTo>
                  <a:cubicBezTo>
                    <a:pt x="6777" y="4812"/>
                    <a:pt x="6089" y="8282"/>
                    <a:pt x="5745" y="11192"/>
                  </a:cubicBezTo>
                  <a:cubicBezTo>
                    <a:pt x="5401" y="14102"/>
                    <a:pt x="5401" y="16452"/>
                    <a:pt x="5539" y="17907"/>
                  </a:cubicBezTo>
                  <a:cubicBezTo>
                    <a:pt x="5676" y="19362"/>
                    <a:pt x="5952" y="19921"/>
                    <a:pt x="6364" y="19921"/>
                  </a:cubicBezTo>
                  <a:cubicBezTo>
                    <a:pt x="6777" y="19921"/>
                    <a:pt x="7327" y="19362"/>
                    <a:pt x="8015" y="18131"/>
                  </a:cubicBezTo>
                  <a:cubicBezTo>
                    <a:pt x="8703" y="16899"/>
                    <a:pt x="9529" y="14997"/>
                    <a:pt x="10285" y="13766"/>
                  </a:cubicBezTo>
                  <a:cubicBezTo>
                    <a:pt x="11042" y="12535"/>
                    <a:pt x="11730" y="11975"/>
                    <a:pt x="12211" y="12031"/>
                  </a:cubicBezTo>
                  <a:cubicBezTo>
                    <a:pt x="12693" y="12087"/>
                    <a:pt x="12968" y="12759"/>
                    <a:pt x="12968" y="13710"/>
                  </a:cubicBezTo>
                  <a:cubicBezTo>
                    <a:pt x="12968" y="14661"/>
                    <a:pt x="12693" y="15892"/>
                    <a:pt x="12349" y="16788"/>
                  </a:cubicBezTo>
                  <a:cubicBezTo>
                    <a:pt x="12005" y="17683"/>
                    <a:pt x="11592" y="18242"/>
                    <a:pt x="11455" y="18187"/>
                  </a:cubicBezTo>
                  <a:cubicBezTo>
                    <a:pt x="11317" y="18131"/>
                    <a:pt x="11455" y="17459"/>
                    <a:pt x="12005" y="16564"/>
                  </a:cubicBezTo>
                  <a:cubicBezTo>
                    <a:pt x="12555" y="15668"/>
                    <a:pt x="13518" y="14549"/>
                    <a:pt x="14413" y="13598"/>
                  </a:cubicBezTo>
                  <a:cubicBezTo>
                    <a:pt x="15307" y="12647"/>
                    <a:pt x="16132" y="11863"/>
                    <a:pt x="16545" y="11751"/>
                  </a:cubicBezTo>
                  <a:cubicBezTo>
                    <a:pt x="16958" y="11639"/>
                    <a:pt x="16958" y="12199"/>
                    <a:pt x="16752" y="13206"/>
                  </a:cubicBezTo>
                  <a:cubicBezTo>
                    <a:pt x="16545" y="14213"/>
                    <a:pt x="16132" y="15668"/>
                    <a:pt x="16132" y="16620"/>
                  </a:cubicBezTo>
                  <a:cubicBezTo>
                    <a:pt x="16132" y="17571"/>
                    <a:pt x="16545" y="18019"/>
                    <a:pt x="17508" y="18131"/>
                  </a:cubicBezTo>
                  <a:cubicBezTo>
                    <a:pt x="18471" y="18242"/>
                    <a:pt x="19985" y="18019"/>
                    <a:pt x="21498" y="17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644644" y="150221"/>
              <a:ext cx="6152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600" fill="norm" stroke="1" extrusionOk="0">
                  <a:moveTo>
                    <a:pt x="6271" y="0"/>
                  </a:moveTo>
                  <a:cubicBezTo>
                    <a:pt x="10452" y="2171"/>
                    <a:pt x="14632" y="4343"/>
                    <a:pt x="17419" y="6743"/>
                  </a:cubicBezTo>
                  <a:cubicBezTo>
                    <a:pt x="20206" y="9143"/>
                    <a:pt x="21600" y="11771"/>
                    <a:pt x="18465" y="14286"/>
                  </a:cubicBezTo>
                  <a:cubicBezTo>
                    <a:pt x="15329" y="16800"/>
                    <a:pt x="7665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5777994" y="99421"/>
              <a:ext cx="8594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12343" y="0"/>
                  </a:moveTo>
                  <a:cubicBezTo>
                    <a:pt x="15943" y="3046"/>
                    <a:pt x="19543" y="6092"/>
                    <a:pt x="20571" y="8954"/>
                  </a:cubicBezTo>
                  <a:cubicBezTo>
                    <a:pt x="21600" y="11815"/>
                    <a:pt x="20057" y="14492"/>
                    <a:pt x="16200" y="16569"/>
                  </a:cubicBezTo>
                  <a:cubicBezTo>
                    <a:pt x="12343" y="18646"/>
                    <a:pt x="6171" y="201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5917059" y="499471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286476" y="135318"/>
              <a:ext cx="73603" cy="5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514" fill="norm" stroke="1" extrusionOk="0">
                  <a:moveTo>
                    <a:pt x="19663" y="5448"/>
                  </a:moveTo>
                  <a:cubicBezTo>
                    <a:pt x="20263" y="4109"/>
                    <a:pt x="20863" y="2770"/>
                    <a:pt x="20863" y="1878"/>
                  </a:cubicBezTo>
                  <a:cubicBezTo>
                    <a:pt x="20863" y="985"/>
                    <a:pt x="20263" y="539"/>
                    <a:pt x="18463" y="271"/>
                  </a:cubicBezTo>
                  <a:cubicBezTo>
                    <a:pt x="16663" y="3"/>
                    <a:pt x="13663" y="-86"/>
                    <a:pt x="11263" y="93"/>
                  </a:cubicBezTo>
                  <a:cubicBezTo>
                    <a:pt x="8863" y="271"/>
                    <a:pt x="7063" y="717"/>
                    <a:pt x="4663" y="2279"/>
                  </a:cubicBezTo>
                  <a:cubicBezTo>
                    <a:pt x="2263" y="3841"/>
                    <a:pt x="-737" y="6519"/>
                    <a:pt x="163" y="9375"/>
                  </a:cubicBezTo>
                  <a:cubicBezTo>
                    <a:pt x="1063" y="12231"/>
                    <a:pt x="5863" y="15266"/>
                    <a:pt x="7963" y="17319"/>
                  </a:cubicBezTo>
                  <a:cubicBezTo>
                    <a:pt x="10063" y="19372"/>
                    <a:pt x="9463" y="20443"/>
                    <a:pt x="8863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228844" y="391521"/>
              <a:ext cx="222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411" y="11880"/>
                  </a:cubicBezTo>
                  <a:cubicBezTo>
                    <a:pt x="823" y="9360"/>
                    <a:pt x="1646" y="7920"/>
                    <a:pt x="5246" y="6120"/>
                  </a:cubicBezTo>
                  <a:cubicBezTo>
                    <a:pt x="8846" y="4320"/>
                    <a:pt x="15223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508108" y="151936"/>
              <a:ext cx="108650" cy="43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515" fill="norm" stroke="1" extrusionOk="0">
                  <a:moveTo>
                    <a:pt x="19226" y="3358"/>
                  </a:moveTo>
                  <a:cubicBezTo>
                    <a:pt x="20026" y="2419"/>
                    <a:pt x="20826" y="1480"/>
                    <a:pt x="20426" y="854"/>
                  </a:cubicBezTo>
                  <a:cubicBezTo>
                    <a:pt x="20026" y="228"/>
                    <a:pt x="18426" y="-85"/>
                    <a:pt x="16626" y="19"/>
                  </a:cubicBezTo>
                  <a:cubicBezTo>
                    <a:pt x="14826" y="124"/>
                    <a:pt x="12826" y="645"/>
                    <a:pt x="10026" y="2419"/>
                  </a:cubicBezTo>
                  <a:cubicBezTo>
                    <a:pt x="7226" y="4193"/>
                    <a:pt x="3626" y="7219"/>
                    <a:pt x="1626" y="9880"/>
                  </a:cubicBezTo>
                  <a:cubicBezTo>
                    <a:pt x="-374" y="12541"/>
                    <a:pt x="-774" y="14837"/>
                    <a:pt x="1826" y="16715"/>
                  </a:cubicBezTo>
                  <a:cubicBezTo>
                    <a:pt x="4426" y="18593"/>
                    <a:pt x="10026" y="20054"/>
                    <a:pt x="15626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622907" y="347179"/>
              <a:ext cx="209188" cy="19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949" fill="norm" stroke="1" extrusionOk="0">
                  <a:moveTo>
                    <a:pt x="611" y="2775"/>
                  </a:moveTo>
                  <a:cubicBezTo>
                    <a:pt x="179" y="1614"/>
                    <a:pt x="-253" y="453"/>
                    <a:pt x="179" y="104"/>
                  </a:cubicBezTo>
                  <a:cubicBezTo>
                    <a:pt x="611" y="-244"/>
                    <a:pt x="1907" y="221"/>
                    <a:pt x="3419" y="2427"/>
                  </a:cubicBezTo>
                  <a:cubicBezTo>
                    <a:pt x="4931" y="4633"/>
                    <a:pt x="6659" y="8582"/>
                    <a:pt x="7307" y="11717"/>
                  </a:cubicBezTo>
                  <a:cubicBezTo>
                    <a:pt x="7955" y="14853"/>
                    <a:pt x="7523" y="17175"/>
                    <a:pt x="6767" y="18801"/>
                  </a:cubicBezTo>
                  <a:cubicBezTo>
                    <a:pt x="6011" y="20427"/>
                    <a:pt x="4931" y="21356"/>
                    <a:pt x="4391" y="20775"/>
                  </a:cubicBezTo>
                  <a:cubicBezTo>
                    <a:pt x="3851" y="20195"/>
                    <a:pt x="3851" y="18104"/>
                    <a:pt x="4823" y="14969"/>
                  </a:cubicBezTo>
                  <a:cubicBezTo>
                    <a:pt x="5795" y="11833"/>
                    <a:pt x="7739" y="7653"/>
                    <a:pt x="9035" y="4982"/>
                  </a:cubicBezTo>
                  <a:cubicBezTo>
                    <a:pt x="10331" y="2311"/>
                    <a:pt x="10979" y="1150"/>
                    <a:pt x="11303" y="1266"/>
                  </a:cubicBezTo>
                  <a:cubicBezTo>
                    <a:pt x="11627" y="1382"/>
                    <a:pt x="11627" y="2775"/>
                    <a:pt x="11627" y="4866"/>
                  </a:cubicBezTo>
                  <a:cubicBezTo>
                    <a:pt x="11627" y="6956"/>
                    <a:pt x="11627" y="9743"/>
                    <a:pt x="12707" y="12066"/>
                  </a:cubicBezTo>
                  <a:cubicBezTo>
                    <a:pt x="13787" y="14388"/>
                    <a:pt x="15947" y="16246"/>
                    <a:pt x="17567" y="16943"/>
                  </a:cubicBezTo>
                  <a:cubicBezTo>
                    <a:pt x="19187" y="17640"/>
                    <a:pt x="20267" y="17175"/>
                    <a:pt x="21347" y="16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6889244" y="181971"/>
              <a:ext cx="7047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0" y="0"/>
                  </a:moveTo>
                  <a:cubicBezTo>
                    <a:pt x="6789" y="1626"/>
                    <a:pt x="13577" y="3252"/>
                    <a:pt x="17280" y="5690"/>
                  </a:cubicBezTo>
                  <a:cubicBezTo>
                    <a:pt x="20983" y="8129"/>
                    <a:pt x="21600" y="11381"/>
                    <a:pt x="18823" y="14168"/>
                  </a:cubicBezTo>
                  <a:cubicBezTo>
                    <a:pt x="16046" y="16955"/>
                    <a:pt x="9874" y="19277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136894" y="42962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224581" y="131327"/>
              <a:ext cx="388564" cy="46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79" fill="norm" stroke="1" extrusionOk="0">
                  <a:moveTo>
                    <a:pt x="6054" y="14588"/>
                  </a:moveTo>
                  <a:cubicBezTo>
                    <a:pt x="6054" y="13907"/>
                    <a:pt x="6054" y="13226"/>
                    <a:pt x="5761" y="12885"/>
                  </a:cubicBezTo>
                  <a:cubicBezTo>
                    <a:pt x="5467" y="12545"/>
                    <a:pt x="4880" y="12545"/>
                    <a:pt x="3941" y="13226"/>
                  </a:cubicBezTo>
                  <a:cubicBezTo>
                    <a:pt x="3002" y="13907"/>
                    <a:pt x="1711" y="15269"/>
                    <a:pt x="948" y="16534"/>
                  </a:cubicBezTo>
                  <a:cubicBezTo>
                    <a:pt x="185" y="17799"/>
                    <a:pt x="-50" y="18966"/>
                    <a:pt x="9" y="19793"/>
                  </a:cubicBezTo>
                  <a:cubicBezTo>
                    <a:pt x="67" y="20620"/>
                    <a:pt x="420" y="21107"/>
                    <a:pt x="948" y="21301"/>
                  </a:cubicBezTo>
                  <a:cubicBezTo>
                    <a:pt x="1476" y="21496"/>
                    <a:pt x="2180" y="21399"/>
                    <a:pt x="3296" y="20182"/>
                  </a:cubicBezTo>
                  <a:cubicBezTo>
                    <a:pt x="4411" y="18966"/>
                    <a:pt x="5937" y="16631"/>
                    <a:pt x="7170" y="13518"/>
                  </a:cubicBezTo>
                  <a:cubicBezTo>
                    <a:pt x="8402" y="10404"/>
                    <a:pt x="9341" y="6512"/>
                    <a:pt x="9811" y="4323"/>
                  </a:cubicBezTo>
                  <a:cubicBezTo>
                    <a:pt x="10280" y="2134"/>
                    <a:pt x="10280" y="1647"/>
                    <a:pt x="10280" y="1161"/>
                  </a:cubicBezTo>
                  <a:cubicBezTo>
                    <a:pt x="10280" y="674"/>
                    <a:pt x="10280" y="188"/>
                    <a:pt x="9928" y="42"/>
                  </a:cubicBezTo>
                  <a:cubicBezTo>
                    <a:pt x="9576" y="-104"/>
                    <a:pt x="8872" y="91"/>
                    <a:pt x="8109" y="1355"/>
                  </a:cubicBezTo>
                  <a:cubicBezTo>
                    <a:pt x="7346" y="2620"/>
                    <a:pt x="6524" y="4955"/>
                    <a:pt x="5937" y="7680"/>
                  </a:cubicBezTo>
                  <a:cubicBezTo>
                    <a:pt x="5350" y="10404"/>
                    <a:pt x="4998" y="13518"/>
                    <a:pt x="4880" y="15318"/>
                  </a:cubicBezTo>
                  <a:cubicBezTo>
                    <a:pt x="4763" y="17118"/>
                    <a:pt x="4880" y="17604"/>
                    <a:pt x="5115" y="18042"/>
                  </a:cubicBezTo>
                  <a:cubicBezTo>
                    <a:pt x="5350" y="18480"/>
                    <a:pt x="5702" y="18869"/>
                    <a:pt x="6054" y="18820"/>
                  </a:cubicBezTo>
                  <a:cubicBezTo>
                    <a:pt x="6407" y="18772"/>
                    <a:pt x="6759" y="18285"/>
                    <a:pt x="7404" y="17215"/>
                  </a:cubicBezTo>
                  <a:cubicBezTo>
                    <a:pt x="8050" y="16145"/>
                    <a:pt x="8989" y="14491"/>
                    <a:pt x="9576" y="13420"/>
                  </a:cubicBezTo>
                  <a:cubicBezTo>
                    <a:pt x="10163" y="12350"/>
                    <a:pt x="10398" y="11864"/>
                    <a:pt x="10809" y="11572"/>
                  </a:cubicBezTo>
                  <a:cubicBezTo>
                    <a:pt x="11220" y="11280"/>
                    <a:pt x="11807" y="11182"/>
                    <a:pt x="12159" y="11620"/>
                  </a:cubicBezTo>
                  <a:cubicBezTo>
                    <a:pt x="12511" y="12058"/>
                    <a:pt x="12628" y="13031"/>
                    <a:pt x="12452" y="14345"/>
                  </a:cubicBezTo>
                  <a:cubicBezTo>
                    <a:pt x="12276" y="15658"/>
                    <a:pt x="11807" y="17312"/>
                    <a:pt x="11278" y="18285"/>
                  </a:cubicBezTo>
                  <a:cubicBezTo>
                    <a:pt x="10750" y="19258"/>
                    <a:pt x="10163" y="19550"/>
                    <a:pt x="9870" y="19355"/>
                  </a:cubicBezTo>
                  <a:cubicBezTo>
                    <a:pt x="9576" y="19161"/>
                    <a:pt x="9576" y="18480"/>
                    <a:pt x="10280" y="17410"/>
                  </a:cubicBezTo>
                  <a:cubicBezTo>
                    <a:pt x="10985" y="16339"/>
                    <a:pt x="12393" y="14880"/>
                    <a:pt x="13802" y="13810"/>
                  </a:cubicBezTo>
                  <a:cubicBezTo>
                    <a:pt x="15211" y="12739"/>
                    <a:pt x="16620" y="12058"/>
                    <a:pt x="17559" y="11572"/>
                  </a:cubicBezTo>
                  <a:cubicBezTo>
                    <a:pt x="18498" y="11085"/>
                    <a:pt x="18967" y="10793"/>
                    <a:pt x="18850" y="10842"/>
                  </a:cubicBezTo>
                  <a:cubicBezTo>
                    <a:pt x="18733" y="10891"/>
                    <a:pt x="18028" y="11280"/>
                    <a:pt x="17265" y="12301"/>
                  </a:cubicBezTo>
                  <a:cubicBezTo>
                    <a:pt x="16502" y="13323"/>
                    <a:pt x="15680" y="14977"/>
                    <a:pt x="15270" y="16096"/>
                  </a:cubicBezTo>
                  <a:cubicBezTo>
                    <a:pt x="14859" y="17215"/>
                    <a:pt x="14859" y="17799"/>
                    <a:pt x="15974" y="18285"/>
                  </a:cubicBezTo>
                  <a:cubicBezTo>
                    <a:pt x="17089" y="18772"/>
                    <a:pt x="19320" y="19161"/>
                    <a:pt x="21550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283580" y="2680877"/>
              <a:ext cx="354215" cy="1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17971" fill="norm" stroke="1" extrusionOk="0">
                  <a:moveTo>
                    <a:pt x="671" y="5091"/>
                  </a:moveTo>
                  <a:cubicBezTo>
                    <a:pt x="43" y="12291"/>
                    <a:pt x="-585" y="19491"/>
                    <a:pt x="985" y="17691"/>
                  </a:cubicBezTo>
                  <a:cubicBezTo>
                    <a:pt x="2555" y="15891"/>
                    <a:pt x="6322" y="5091"/>
                    <a:pt x="10027" y="1491"/>
                  </a:cubicBezTo>
                  <a:cubicBezTo>
                    <a:pt x="13731" y="-2109"/>
                    <a:pt x="17373" y="1491"/>
                    <a:pt x="21015" y="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358394" y="2836271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136529" y="2471527"/>
              <a:ext cx="161666" cy="77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92" fill="norm" stroke="1" extrusionOk="0">
                  <a:moveTo>
                    <a:pt x="21151" y="2197"/>
                  </a:moveTo>
                  <a:cubicBezTo>
                    <a:pt x="19766" y="1608"/>
                    <a:pt x="18382" y="1019"/>
                    <a:pt x="17136" y="637"/>
                  </a:cubicBezTo>
                  <a:cubicBezTo>
                    <a:pt x="15889" y="254"/>
                    <a:pt x="14782" y="78"/>
                    <a:pt x="13536" y="19"/>
                  </a:cubicBezTo>
                  <a:cubicBezTo>
                    <a:pt x="12289" y="-40"/>
                    <a:pt x="10905" y="19"/>
                    <a:pt x="8828" y="490"/>
                  </a:cubicBezTo>
                  <a:cubicBezTo>
                    <a:pt x="6751" y="961"/>
                    <a:pt x="3982" y="1843"/>
                    <a:pt x="2182" y="3168"/>
                  </a:cubicBezTo>
                  <a:cubicBezTo>
                    <a:pt x="382" y="4492"/>
                    <a:pt x="-449" y="6258"/>
                    <a:pt x="243" y="7876"/>
                  </a:cubicBezTo>
                  <a:cubicBezTo>
                    <a:pt x="936" y="9495"/>
                    <a:pt x="3151" y="10966"/>
                    <a:pt x="5920" y="12437"/>
                  </a:cubicBezTo>
                  <a:cubicBezTo>
                    <a:pt x="8689" y="13909"/>
                    <a:pt x="12013" y="15380"/>
                    <a:pt x="14228" y="16616"/>
                  </a:cubicBezTo>
                  <a:cubicBezTo>
                    <a:pt x="16443" y="17852"/>
                    <a:pt x="17551" y="18853"/>
                    <a:pt x="18105" y="19500"/>
                  </a:cubicBezTo>
                  <a:cubicBezTo>
                    <a:pt x="18659" y="20147"/>
                    <a:pt x="18659" y="20442"/>
                    <a:pt x="17828" y="20707"/>
                  </a:cubicBezTo>
                  <a:cubicBezTo>
                    <a:pt x="16997" y="20971"/>
                    <a:pt x="15336" y="21207"/>
                    <a:pt x="13674" y="21354"/>
                  </a:cubicBezTo>
                  <a:cubicBezTo>
                    <a:pt x="12013" y="21501"/>
                    <a:pt x="10351" y="21560"/>
                    <a:pt x="9243" y="21383"/>
                  </a:cubicBezTo>
                  <a:cubicBezTo>
                    <a:pt x="8136" y="21207"/>
                    <a:pt x="7582" y="20795"/>
                    <a:pt x="7028" y="2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866394" y="3491329"/>
              <a:ext cx="203201" cy="22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851"/>
                  </a:moveTo>
                  <a:cubicBezTo>
                    <a:pt x="0" y="1870"/>
                    <a:pt x="0" y="888"/>
                    <a:pt x="562" y="397"/>
                  </a:cubicBezTo>
                  <a:cubicBezTo>
                    <a:pt x="1125" y="-94"/>
                    <a:pt x="2250" y="-94"/>
                    <a:pt x="3938" y="201"/>
                  </a:cubicBezTo>
                  <a:cubicBezTo>
                    <a:pt x="5625" y="495"/>
                    <a:pt x="7875" y="1084"/>
                    <a:pt x="9337" y="3441"/>
                  </a:cubicBezTo>
                  <a:cubicBezTo>
                    <a:pt x="10800" y="5797"/>
                    <a:pt x="11475" y="9921"/>
                    <a:pt x="11025" y="12768"/>
                  </a:cubicBezTo>
                  <a:cubicBezTo>
                    <a:pt x="10575" y="15615"/>
                    <a:pt x="9000" y="17186"/>
                    <a:pt x="7538" y="18070"/>
                  </a:cubicBezTo>
                  <a:cubicBezTo>
                    <a:pt x="6075" y="18953"/>
                    <a:pt x="4725" y="19150"/>
                    <a:pt x="4050" y="18561"/>
                  </a:cubicBezTo>
                  <a:cubicBezTo>
                    <a:pt x="3375" y="17971"/>
                    <a:pt x="3375" y="16597"/>
                    <a:pt x="5062" y="14241"/>
                  </a:cubicBezTo>
                  <a:cubicBezTo>
                    <a:pt x="6750" y="11884"/>
                    <a:pt x="10125" y="8546"/>
                    <a:pt x="12262" y="6582"/>
                  </a:cubicBezTo>
                  <a:cubicBezTo>
                    <a:pt x="14400" y="4619"/>
                    <a:pt x="15300" y="4030"/>
                    <a:pt x="15525" y="4226"/>
                  </a:cubicBezTo>
                  <a:cubicBezTo>
                    <a:pt x="15750" y="4422"/>
                    <a:pt x="15300" y="5404"/>
                    <a:pt x="14738" y="7662"/>
                  </a:cubicBezTo>
                  <a:cubicBezTo>
                    <a:pt x="14175" y="9921"/>
                    <a:pt x="13500" y="13455"/>
                    <a:pt x="13838" y="16008"/>
                  </a:cubicBezTo>
                  <a:cubicBezTo>
                    <a:pt x="14175" y="18561"/>
                    <a:pt x="15525" y="20131"/>
                    <a:pt x="16987" y="20819"/>
                  </a:cubicBezTo>
                  <a:cubicBezTo>
                    <a:pt x="18450" y="21506"/>
                    <a:pt x="20025" y="21310"/>
                    <a:pt x="21600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195849" y="3464921"/>
              <a:ext cx="146796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16" fill="norm" stroke="1" extrusionOk="0">
                  <a:moveTo>
                    <a:pt x="19274" y="0"/>
                  </a:moveTo>
                  <a:cubicBezTo>
                    <a:pt x="15014" y="947"/>
                    <a:pt x="10755" y="1895"/>
                    <a:pt x="7409" y="4832"/>
                  </a:cubicBezTo>
                  <a:cubicBezTo>
                    <a:pt x="4062" y="7768"/>
                    <a:pt x="1629" y="12695"/>
                    <a:pt x="564" y="15632"/>
                  </a:cubicBezTo>
                  <a:cubicBezTo>
                    <a:pt x="-501" y="18568"/>
                    <a:pt x="-197" y="19516"/>
                    <a:pt x="2693" y="20274"/>
                  </a:cubicBezTo>
                  <a:cubicBezTo>
                    <a:pt x="5584" y="21032"/>
                    <a:pt x="11060" y="21600"/>
                    <a:pt x="14558" y="21505"/>
                  </a:cubicBezTo>
                  <a:cubicBezTo>
                    <a:pt x="18057" y="21411"/>
                    <a:pt x="19578" y="20653"/>
                    <a:pt x="21099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210292" y="3623671"/>
              <a:ext cx="151403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029" fill="norm" stroke="1" extrusionOk="0">
                  <a:moveTo>
                    <a:pt x="4359" y="12960"/>
                  </a:moveTo>
                  <a:cubicBezTo>
                    <a:pt x="2259" y="12960"/>
                    <a:pt x="159" y="12960"/>
                    <a:pt x="9" y="15120"/>
                  </a:cubicBezTo>
                  <a:cubicBezTo>
                    <a:pt x="-141" y="17280"/>
                    <a:pt x="1659" y="21600"/>
                    <a:pt x="5559" y="19440"/>
                  </a:cubicBezTo>
                  <a:cubicBezTo>
                    <a:pt x="9459" y="17280"/>
                    <a:pt x="15459" y="864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437894" y="3377079"/>
              <a:ext cx="285751" cy="32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1600" y="21529"/>
                    <a:pt x="3200" y="21529"/>
                    <a:pt x="4560" y="21247"/>
                  </a:cubicBezTo>
                  <a:cubicBezTo>
                    <a:pt x="5920" y="20964"/>
                    <a:pt x="7040" y="20400"/>
                    <a:pt x="7760" y="19764"/>
                  </a:cubicBezTo>
                  <a:cubicBezTo>
                    <a:pt x="8480" y="19129"/>
                    <a:pt x="8800" y="18423"/>
                    <a:pt x="8560" y="17858"/>
                  </a:cubicBezTo>
                  <a:cubicBezTo>
                    <a:pt x="8320" y="17294"/>
                    <a:pt x="7520" y="16870"/>
                    <a:pt x="6720" y="16517"/>
                  </a:cubicBezTo>
                  <a:cubicBezTo>
                    <a:pt x="5920" y="16164"/>
                    <a:pt x="5120" y="15882"/>
                    <a:pt x="4480" y="15458"/>
                  </a:cubicBezTo>
                  <a:cubicBezTo>
                    <a:pt x="3840" y="15035"/>
                    <a:pt x="3360" y="14470"/>
                    <a:pt x="3280" y="13835"/>
                  </a:cubicBezTo>
                  <a:cubicBezTo>
                    <a:pt x="3200" y="13200"/>
                    <a:pt x="3520" y="12494"/>
                    <a:pt x="5040" y="10729"/>
                  </a:cubicBezTo>
                  <a:cubicBezTo>
                    <a:pt x="6560" y="8964"/>
                    <a:pt x="9280" y="6141"/>
                    <a:pt x="10960" y="4447"/>
                  </a:cubicBezTo>
                  <a:cubicBezTo>
                    <a:pt x="12640" y="2753"/>
                    <a:pt x="13280" y="2188"/>
                    <a:pt x="13840" y="1623"/>
                  </a:cubicBezTo>
                  <a:cubicBezTo>
                    <a:pt x="14400" y="1058"/>
                    <a:pt x="14880" y="494"/>
                    <a:pt x="15520" y="211"/>
                  </a:cubicBezTo>
                  <a:cubicBezTo>
                    <a:pt x="16160" y="-71"/>
                    <a:pt x="16960" y="-71"/>
                    <a:pt x="17600" y="211"/>
                  </a:cubicBezTo>
                  <a:cubicBezTo>
                    <a:pt x="18240" y="494"/>
                    <a:pt x="18720" y="1058"/>
                    <a:pt x="18960" y="2611"/>
                  </a:cubicBezTo>
                  <a:cubicBezTo>
                    <a:pt x="19200" y="4164"/>
                    <a:pt x="19200" y="6705"/>
                    <a:pt x="18000" y="9458"/>
                  </a:cubicBezTo>
                  <a:cubicBezTo>
                    <a:pt x="16800" y="12211"/>
                    <a:pt x="14400" y="15176"/>
                    <a:pt x="13120" y="17011"/>
                  </a:cubicBezTo>
                  <a:cubicBezTo>
                    <a:pt x="11840" y="18847"/>
                    <a:pt x="11680" y="19553"/>
                    <a:pt x="12000" y="19905"/>
                  </a:cubicBezTo>
                  <a:cubicBezTo>
                    <a:pt x="12320" y="20258"/>
                    <a:pt x="13120" y="20258"/>
                    <a:pt x="14800" y="20047"/>
                  </a:cubicBezTo>
                  <a:cubicBezTo>
                    <a:pt x="16480" y="19835"/>
                    <a:pt x="19040" y="19411"/>
                    <a:pt x="21600" y="18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780794" y="3601943"/>
              <a:ext cx="127001" cy="16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355"/>
                  </a:moveTo>
                  <a:cubicBezTo>
                    <a:pt x="1800" y="75"/>
                    <a:pt x="3600" y="-206"/>
                    <a:pt x="5040" y="215"/>
                  </a:cubicBezTo>
                  <a:cubicBezTo>
                    <a:pt x="6480" y="636"/>
                    <a:pt x="7560" y="1758"/>
                    <a:pt x="10260" y="5404"/>
                  </a:cubicBezTo>
                  <a:cubicBezTo>
                    <a:pt x="12960" y="9051"/>
                    <a:pt x="17280" y="15223"/>
                    <a:pt x="2160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774444" y="3604621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527"/>
                    <a:pt x="15600" y="3055"/>
                    <a:pt x="12000" y="6655"/>
                  </a:cubicBezTo>
                  <a:cubicBezTo>
                    <a:pt x="8400" y="10255"/>
                    <a:pt x="4200" y="159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663817" y="2558612"/>
              <a:ext cx="109612" cy="56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33" fill="norm" stroke="1" extrusionOk="0">
                  <a:moveTo>
                    <a:pt x="515" y="8703"/>
                  </a:moveTo>
                  <a:cubicBezTo>
                    <a:pt x="108" y="10327"/>
                    <a:pt x="-300" y="11951"/>
                    <a:pt x="311" y="13900"/>
                  </a:cubicBezTo>
                  <a:cubicBezTo>
                    <a:pt x="923" y="15849"/>
                    <a:pt x="2553" y="18122"/>
                    <a:pt x="3368" y="19544"/>
                  </a:cubicBezTo>
                  <a:cubicBezTo>
                    <a:pt x="4183" y="20965"/>
                    <a:pt x="4183" y="21533"/>
                    <a:pt x="4183" y="21533"/>
                  </a:cubicBezTo>
                  <a:cubicBezTo>
                    <a:pt x="4183" y="21533"/>
                    <a:pt x="4183" y="20965"/>
                    <a:pt x="3979" y="18975"/>
                  </a:cubicBezTo>
                  <a:cubicBezTo>
                    <a:pt x="3775" y="16986"/>
                    <a:pt x="3368" y="13575"/>
                    <a:pt x="3368" y="10652"/>
                  </a:cubicBezTo>
                  <a:cubicBezTo>
                    <a:pt x="3368" y="7728"/>
                    <a:pt x="3775" y="5292"/>
                    <a:pt x="4183" y="3750"/>
                  </a:cubicBezTo>
                  <a:cubicBezTo>
                    <a:pt x="4591" y="2207"/>
                    <a:pt x="4998" y="1557"/>
                    <a:pt x="5813" y="1029"/>
                  </a:cubicBezTo>
                  <a:cubicBezTo>
                    <a:pt x="6628" y="501"/>
                    <a:pt x="7851" y="95"/>
                    <a:pt x="9277" y="14"/>
                  </a:cubicBezTo>
                  <a:cubicBezTo>
                    <a:pt x="10704" y="-67"/>
                    <a:pt x="12334" y="177"/>
                    <a:pt x="14983" y="1232"/>
                  </a:cubicBezTo>
                  <a:cubicBezTo>
                    <a:pt x="17632" y="2288"/>
                    <a:pt x="21300" y="4156"/>
                    <a:pt x="21096" y="5820"/>
                  </a:cubicBezTo>
                  <a:cubicBezTo>
                    <a:pt x="20892" y="7485"/>
                    <a:pt x="16817" y="8947"/>
                    <a:pt x="13353" y="9718"/>
                  </a:cubicBezTo>
                  <a:cubicBezTo>
                    <a:pt x="9889" y="10489"/>
                    <a:pt x="7036" y="10571"/>
                    <a:pt x="4183" y="10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816778" y="2798171"/>
              <a:ext cx="141817" cy="23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95" fill="norm" stroke="1" extrusionOk="0">
                  <a:moveTo>
                    <a:pt x="317" y="6943"/>
                  </a:moveTo>
                  <a:cubicBezTo>
                    <a:pt x="0" y="5979"/>
                    <a:pt x="-318" y="5014"/>
                    <a:pt x="635" y="4532"/>
                  </a:cubicBezTo>
                  <a:cubicBezTo>
                    <a:pt x="1588" y="4050"/>
                    <a:pt x="3811" y="4050"/>
                    <a:pt x="6511" y="4918"/>
                  </a:cubicBezTo>
                  <a:cubicBezTo>
                    <a:pt x="9211" y="5786"/>
                    <a:pt x="12388" y="7521"/>
                    <a:pt x="13182" y="10318"/>
                  </a:cubicBezTo>
                  <a:cubicBezTo>
                    <a:pt x="13976" y="13114"/>
                    <a:pt x="12388" y="16971"/>
                    <a:pt x="10800" y="19093"/>
                  </a:cubicBezTo>
                  <a:cubicBezTo>
                    <a:pt x="9211" y="21214"/>
                    <a:pt x="7623" y="21600"/>
                    <a:pt x="6511" y="21311"/>
                  </a:cubicBezTo>
                  <a:cubicBezTo>
                    <a:pt x="5400" y="21021"/>
                    <a:pt x="4764" y="20057"/>
                    <a:pt x="5558" y="17261"/>
                  </a:cubicBezTo>
                  <a:cubicBezTo>
                    <a:pt x="6353" y="14464"/>
                    <a:pt x="8576" y="9836"/>
                    <a:pt x="11435" y="6654"/>
                  </a:cubicBezTo>
                  <a:cubicBezTo>
                    <a:pt x="14294" y="3471"/>
                    <a:pt x="17788" y="1736"/>
                    <a:pt x="212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075255" y="2625637"/>
              <a:ext cx="130990" cy="39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29" fill="norm" stroke="1" extrusionOk="0">
                  <a:moveTo>
                    <a:pt x="21218" y="1438"/>
                  </a:moveTo>
                  <a:cubicBezTo>
                    <a:pt x="19504" y="978"/>
                    <a:pt x="17789" y="518"/>
                    <a:pt x="15904" y="231"/>
                  </a:cubicBezTo>
                  <a:cubicBezTo>
                    <a:pt x="14018" y="-56"/>
                    <a:pt x="11961" y="-171"/>
                    <a:pt x="9561" y="461"/>
                  </a:cubicBezTo>
                  <a:cubicBezTo>
                    <a:pt x="7161" y="1093"/>
                    <a:pt x="4418" y="2472"/>
                    <a:pt x="2532" y="5286"/>
                  </a:cubicBezTo>
                  <a:cubicBezTo>
                    <a:pt x="647" y="8101"/>
                    <a:pt x="-382" y="12352"/>
                    <a:pt x="132" y="15225"/>
                  </a:cubicBezTo>
                  <a:cubicBezTo>
                    <a:pt x="647" y="18097"/>
                    <a:pt x="2704" y="19591"/>
                    <a:pt x="4589" y="20395"/>
                  </a:cubicBezTo>
                  <a:cubicBezTo>
                    <a:pt x="6475" y="21199"/>
                    <a:pt x="8189" y="21314"/>
                    <a:pt x="9904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240914" y="2575660"/>
              <a:ext cx="178321" cy="42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14" fill="norm" stroke="1" extrusionOk="0">
                  <a:moveTo>
                    <a:pt x="9560" y="7994"/>
                  </a:moveTo>
                  <a:cubicBezTo>
                    <a:pt x="8036" y="10441"/>
                    <a:pt x="6511" y="12888"/>
                    <a:pt x="4986" y="14963"/>
                  </a:cubicBezTo>
                  <a:cubicBezTo>
                    <a:pt x="3462" y="17038"/>
                    <a:pt x="1937" y="18740"/>
                    <a:pt x="1048" y="19858"/>
                  </a:cubicBezTo>
                  <a:cubicBezTo>
                    <a:pt x="158" y="20975"/>
                    <a:pt x="-96" y="21507"/>
                    <a:pt x="31" y="21401"/>
                  </a:cubicBezTo>
                  <a:cubicBezTo>
                    <a:pt x="158" y="21294"/>
                    <a:pt x="666" y="20549"/>
                    <a:pt x="2445" y="18262"/>
                  </a:cubicBezTo>
                  <a:cubicBezTo>
                    <a:pt x="4224" y="15974"/>
                    <a:pt x="7273" y="12143"/>
                    <a:pt x="10069" y="9005"/>
                  </a:cubicBezTo>
                  <a:cubicBezTo>
                    <a:pt x="12864" y="5866"/>
                    <a:pt x="15405" y="3418"/>
                    <a:pt x="17184" y="1929"/>
                  </a:cubicBezTo>
                  <a:cubicBezTo>
                    <a:pt x="18963" y="439"/>
                    <a:pt x="19979" y="-93"/>
                    <a:pt x="20615" y="13"/>
                  </a:cubicBezTo>
                  <a:cubicBezTo>
                    <a:pt x="21250" y="120"/>
                    <a:pt x="21504" y="865"/>
                    <a:pt x="21377" y="3259"/>
                  </a:cubicBezTo>
                  <a:cubicBezTo>
                    <a:pt x="21250" y="5653"/>
                    <a:pt x="20742" y="9696"/>
                    <a:pt x="20106" y="12888"/>
                  </a:cubicBezTo>
                  <a:cubicBezTo>
                    <a:pt x="19471" y="16080"/>
                    <a:pt x="18709" y="18421"/>
                    <a:pt x="17946" y="20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314194" y="2785471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100"/>
                    <a:pt x="1800" y="12600"/>
                    <a:pt x="5400" y="9000"/>
                  </a:cubicBezTo>
                  <a:cubicBezTo>
                    <a:pt x="9000" y="5400"/>
                    <a:pt x="153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517394" y="2417171"/>
              <a:ext cx="101601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800"/>
                    <a:pt x="18000" y="3600"/>
                    <a:pt x="16200" y="5400"/>
                  </a:cubicBezTo>
                  <a:cubicBezTo>
                    <a:pt x="14400" y="7200"/>
                    <a:pt x="12600" y="9000"/>
                    <a:pt x="10800" y="10828"/>
                  </a:cubicBezTo>
                  <a:cubicBezTo>
                    <a:pt x="9000" y="12656"/>
                    <a:pt x="7200" y="14512"/>
                    <a:pt x="5400" y="16312"/>
                  </a:cubicBezTo>
                  <a:cubicBezTo>
                    <a:pt x="3600" y="18113"/>
                    <a:pt x="1800" y="198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720594" y="2747371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322"/>
                    <a:pt x="4469" y="2645"/>
                    <a:pt x="6952" y="5216"/>
                  </a:cubicBezTo>
                  <a:cubicBezTo>
                    <a:pt x="9434" y="7788"/>
                    <a:pt x="12166" y="11608"/>
                    <a:pt x="14648" y="14547"/>
                  </a:cubicBezTo>
                  <a:cubicBezTo>
                    <a:pt x="17131" y="17486"/>
                    <a:pt x="19366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777744" y="2683871"/>
              <a:ext cx="177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20"/>
                    <a:pt x="19029" y="240"/>
                    <a:pt x="17100" y="1320"/>
                  </a:cubicBezTo>
                  <a:cubicBezTo>
                    <a:pt x="15171" y="2400"/>
                    <a:pt x="12600" y="4440"/>
                    <a:pt x="9900" y="7500"/>
                  </a:cubicBezTo>
                  <a:cubicBezTo>
                    <a:pt x="7200" y="10560"/>
                    <a:pt x="4371" y="14640"/>
                    <a:pt x="2700" y="17160"/>
                  </a:cubicBezTo>
                  <a:cubicBezTo>
                    <a:pt x="1029" y="19680"/>
                    <a:pt x="514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987294" y="2855321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993644" y="294422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266694" y="2767367"/>
              <a:ext cx="254001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99"/>
                  </a:moveTo>
                  <a:cubicBezTo>
                    <a:pt x="720" y="1171"/>
                    <a:pt x="1440" y="142"/>
                    <a:pt x="2250" y="14"/>
                  </a:cubicBezTo>
                  <a:cubicBezTo>
                    <a:pt x="3060" y="-115"/>
                    <a:pt x="3960" y="656"/>
                    <a:pt x="4860" y="2842"/>
                  </a:cubicBezTo>
                  <a:cubicBezTo>
                    <a:pt x="5760" y="5028"/>
                    <a:pt x="6660" y="8628"/>
                    <a:pt x="6570" y="11714"/>
                  </a:cubicBezTo>
                  <a:cubicBezTo>
                    <a:pt x="6480" y="14799"/>
                    <a:pt x="5400" y="17371"/>
                    <a:pt x="4500" y="19042"/>
                  </a:cubicBezTo>
                  <a:cubicBezTo>
                    <a:pt x="3600" y="20714"/>
                    <a:pt x="2880" y="21485"/>
                    <a:pt x="2160" y="21485"/>
                  </a:cubicBezTo>
                  <a:cubicBezTo>
                    <a:pt x="1440" y="21485"/>
                    <a:pt x="720" y="20714"/>
                    <a:pt x="720" y="19685"/>
                  </a:cubicBezTo>
                  <a:cubicBezTo>
                    <a:pt x="720" y="18656"/>
                    <a:pt x="1440" y="17371"/>
                    <a:pt x="3510" y="14671"/>
                  </a:cubicBezTo>
                  <a:cubicBezTo>
                    <a:pt x="5580" y="11971"/>
                    <a:pt x="9000" y="7856"/>
                    <a:pt x="11250" y="5542"/>
                  </a:cubicBezTo>
                  <a:cubicBezTo>
                    <a:pt x="13500" y="3228"/>
                    <a:pt x="14580" y="2714"/>
                    <a:pt x="15030" y="3099"/>
                  </a:cubicBezTo>
                  <a:cubicBezTo>
                    <a:pt x="15480" y="3485"/>
                    <a:pt x="15300" y="4771"/>
                    <a:pt x="14850" y="6956"/>
                  </a:cubicBezTo>
                  <a:cubicBezTo>
                    <a:pt x="14400" y="9142"/>
                    <a:pt x="13680" y="12228"/>
                    <a:pt x="13320" y="14414"/>
                  </a:cubicBezTo>
                  <a:cubicBezTo>
                    <a:pt x="12960" y="16599"/>
                    <a:pt x="12960" y="17885"/>
                    <a:pt x="13410" y="18785"/>
                  </a:cubicBezTo>
                  <a:cubicBezTo>
                    <a:pt x="13860" y="19685"/>
                    <a:pt x="14760" y="20199"/>
                    <a:pt x="16200" y="19942"/>
                  </a:cubicBezTo>
                  <a:cubicBezTo>
                    <a:pt x="17640" y="19685"/>
                    <a:pt x="19620" y="18656"/>
                    <a:pt x="21600" y="17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565144" y="2607671"/>
              <a:ext cx="7494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1705" y="0"/>
                  </a:moveTo>
                  <a:cubicBezTo>
                    <a:pt x="9095" y="2571"/>
                    <a:pt x="16484" y="5143"/>
                    <a:pt x="19042" y="7779"/>
                  </a:cubicBezTo>
                  <a:cubicBezTo>
                    <a:pt x="21600" y="10414"/>
                    <a:pt x="19326" y="13114"/>
                    <a:pt x="15347" y="15429"/>
                  </a:cubicBezTo>
                  <a:cubicBezTo>
                    <a:pt x="11368" y="17743"/>
                    <a:pt x="5684" y="19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4736594" y="284897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5054094" y="2533215"/>
              <a:ext cx="71858" cy="44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515" fill="norm" stroke="1" extrusionOk="0">
                  <a:moveTo>
                    <a:pt x="10800" y="5161"/>
                  </a:moveTo>
                  <a:cubicBezTo>
                    <a:pt x="14400" y="3824"/>
                    <a:pt x="18000" y="2486"/>
                    <a:pt x="19500" y="1561"/>
                  </a:cubicBezTo>
                  <a:cubicBezTo>
                    <a:pt x="21000" y="635"/>
                    <a:pt x="20400" y="121"/>
                    <a:pt x="18900" y="18"/>
                  </a:cubicBezTo>
                  <a:cubicBezTo>
                    <a:pt x="17400" y="-85"/>
                    <a:pt x="15000" y="224"/>
                    <a:pt x="11400" y="1664"/>
                  </a:cubicBezTo>
                  <a:cubicBezTo>
                    <a:pt x="7800" y="3104"/>
                    <a:pt x="3000" y="5675"/>
                    <a:pt x="1200" y="8812"/>
                  </a:cubicBezTo>
                  <a:cubicBezTo>
                    <a:pt x="-600" y="11949"/>
                    <a:pt x="600" y="15652"/>
                    <a:pt x="900" y="17864"/>
                  </a:cubicBezTo>
                  <a:cubicBezTo>
                    <a:pt x="1200" y="20075"/>
                    <a:pt x="600" y="20795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5001694" y="2785471"/>
              <a:ext cx="173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96" y="21600"/>
                  </a:moveTo>
                  <a:cubicBezTo>
                    <a:pt x="-64" y="18831"/>
                    <a:pt x="-324" y="16062"/>
                    <a:pt x="1237" y="13292"/>
                  </a:cubicBezTo>
                  <a:cubicBezTo>
                    <a:pt x="2799" y="10523"/>
                    <a:pt x="6182" y="7754"/>
                    <a:pt x="9825" y="5538"/>
                  </a:cubicBezTo>
                  <a:cubicBezTo>
                    <a:pt x="13469" y="3323"/>
                    <a:pt x="17372" y="1662"/>
                    <a:pt x="21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251569" y="2572621"/>
              <a:ext cx="126376" cy="38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0" fill="norm" stroke="1" extrusionOk="0">
                  <a:moveTo>
                    <a:pt x="21494" y="1955"/>
                  </a:moveTo>
                  <a:cubicBezTo>
                    <a:pt x="20414" y="1128"/>
                    <a:pt x="19334" y="302"/>
                    <a:pt x="18074" y="66"/>
                  </a:cubicBezTo>
                  <a:cubicBezTo>
                    <a:pt x="16814" y="-170"/>
                    <a:pt x="15374" y="184"/>
                    <a:pt x="12494" y="1837"/>
                  </a:cubicBezTo>
                  <a:cubicBezTo>
                    <a:pt x="9614" y="3489"/>
                    <a:pt x="5294" y="6440"/>
                    <a:pt x="2954" y="9509"/>
                  </a:cubicBezTo>
                  <a:cubicBezTo>
                    <a:pt x="614" y="12578"/>
                    <a:pt x="254" y="15764"/>
                    <a:pt x="74" y="17712"/>
                  </a:cubicBezTo>
                  <a:cubicBezTo>
                    <a:pt x="-106" y="19660"/>
                    <a:pt x="-106" y="20368"/>
                    <a:pt x="1874" y="20781"/>
                  </a:cubicBezTo>
                  <a:cubicBezTo>
                    <a:pt x="3854" y="21194"/>
                    <a:pt x="7814" y="21312"/>
                    <a:pt x="11774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349682" y="2763903"/>
              <a:ext cx="180663" cy="16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16" fill="norm" stroke="1" extrusionOk="0">
                  <a:moveTo>
                    <a:pt x="1081" y="9591"/>
                  </a:moveTo>
                  <a:cubicBezTo>
                    <a:pt x="1081" y="7908"/>
                    <a:pt x="1081" y="6225"/>
                    <a:pt x="1081" y="4682"/>
                  </a:cubicBezTo>
                  <a:cubicBezTo>
                    <a:pt x="1081" y="3139"/>
                    <a:pt x="1081" y="1737"/>
                    <a:pt x="1701" y="895"/>
                  </a:cubicBezTo>
                  <a:cubicBezTo>
                    <a:pt x="2322" y="54"/>
                    <a:pt x="3563" y="-227"/>
                    <a:pt x="4557" y="194"/>
                  </a:cubicBezTo>
                  <a:cubicBezTo>
                    <a:pt x="5550" y="615"/>
                    <a:pt x="6294" y="1737"/>
                    <a:pt x="6294" y="4682"/>
                  </a:cubicBezTo>
                  <a:cubicBezTo>
                    <a:pt x="6294" y="7628"/>
                    <a:pt x="5550" y="12396"/>
                    <a:pt x="4184" y="15061"/>
                  </a:cubicBezTo>
                  <a:cubicBezTo>
                    <a:pt x="2819" y="17726"/>
                    <a:pt x="832" y="18287"/>
                    <a:pt x="212" y="17726"/>
                  </a:cubicBezTo>
                  <a:cubicBezTo>
                    <a:pt x="-409" y="17165"/>
                    <a:pt x="336" y="15482"/>
                    <a:pt x="2446" y="12537"/>
                  </a:cubicBezTo>
                  <a:cubicBezTo>
                    <a:pt x="4557" y="9591"/>
                    <a:pt x="8032" y="5383"/>
                    <a:pt x="10391" y="3139"/>
                  </a:cubicBezTo>
                  <a:cubicBezTo>
                    <a:pt x="12750" y="895"/>
                    <a:pt x="13991" y="615"/>
                    <a:pt x="14488" y="1176"/>
                  </a:cubicBezTo>
                  <a:cubicBezTo>
                    <a:pt x="14984" y="1737"/>
                    <a:pt x="14736" y="3139"/>
                    <a:pt x="14239" y="5944"/>
                  </a:cubicBezTo>
                  <a:cubicBezTo>
                    <a:pt x="13743" y="8750"/>
                    <a:pt x="12998" y="12957"/>
                    <a:pt x="12874" y="15763"/>
                  </a:cubicBezTo>
                  <a:cubicBezTo>
                    <a:pt x="12750" y="18568"/>
                    <a:pt x="13246" y="19970"/>
                    <a:pt x="14115" y="20672"/>
                  </a:cubicBezTo>
                  <a:cubicBezTo>
                    <a:pt x="14984" y="21373"/>
                    <a:pt x="16225" y="21373"/>
                    <a:pt x="17467" y="20812"/>
                  </a:cubicBezTo>
                  <a:cubicBezTo>
                    <a:pt x="18708" y="20251"/>
                    <a:pt x="19950" y="19129"/>
                    <a:pt x="21191" y="18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619244" y="2588621"/>
              <a:ext cx="8831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600" fill="norm" stroke="1" extrusionOk="0">
                  <a:moveTo>
                    <a:pt x="10309" y="0"/>
                  </a:moveTo>
                  <a:cubicBezTo>
                    <a:pt x="11782" y="1200"/>
                    <a:pt x="13255" y="2400"/>
                    <a:pt x="15709" y="4500"/>
                  </a:cubicBezTo>
                  <a:cubicBezTo>
                    <a:pt x="18164" y="6600"/>
                    <a:pt x="21600" y="9600"/>
                    <a:pt x="20127" y="12360"/>
                  </a:cubicBezTo>
                  <a:cubicBezTo>
                    <a:pt x="18655" y="15120"/>
                    <a:pt x="12273" y="17640"/>
                    <a:pt x="8100" y="19140"/>
                  </a:cubicBezTo>
                  <a:cubicBezTo>
                    <a:pt x="3927" y="20640"/>
                    <a:pt x="1964" y="211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784344" y="286802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109783" y="2507018"/>
              <a:ext cx="461962" cy="4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5" fill="norm" stroke="1" extrusionOk="0">
                  <a:moveTo>
                    <a:pt x="5844" y="16155"/>
                  </a:moveTo>
                  <a:cubicBezTo>
                    <a:pt x="5647" y="15655"/>
                    <a:pt x="5449" y="15155"/>
                    <a:pt x="5153" y="14655"/>
                  </a:cubicBezTo>
                  <a:cubicBezTo>
                    <a:pt x="4858" y="14155"/>
                    <a:pt x="4463" y="13655"/>
                    <a:pt x="3773" y="13755"/>
                  </a:cubicBezTo>
                  <a:cubicBezTo>
                    <a:pt x="3082" y="13855"/>
                    <a:pt x="2096" y="14555"/>
                    <a:pt x="1405" y="15505"/>
                  </a:cubicBezTo>
                  <a:cubicBezTo>
                    <a:pt x="715" y="16455"/>
                    <a:pt x="321" y="17655"/>
                    <a:pt x="123" y="18555"/>
                  </a:cubicBezTo>
                  <a:cubicBezTo>
                    <a:pt x="-74" y="19455"/>
                    <a:pt x="-74" y="20055"/>
                    <a:pt x="419" y="20405"/>
                  </a:cubicBezTo>
                  <a:cubicBezTo>
                    <a:pt x="912" y="20755"/>
                    <a:pt x="1899" y="20855"/>
                    <a:pt x="3082" y="20055"/>
                  </a:cubicBezTo>
                  <a:cubicBezTo>
                    <a:pt x="4266" y="19255"/>
                    <a:pt x="5647" y="17555"/>
                    <a:pt x="6584" y="15005"/>
                  </a:cubicBezTo>
                  <a:cubicBezTo>
                    <a:pt x="7521" y="12455"/>
                    <a:pt x="8014" y="9055"/>
                    <a:pt x="8162" y="6505"/>
                  </a:cubicBezTo>
                  <a:cubicBezTo>
                    <a:pt x="8310" y="3955"/>
                    <a:pt x="8112" y="2255"/>
                    <a:pt x="7816" y="1255"/>
                  </a:cubicBezTo>
                  <a:cubicBezTo>
                    <a:pt x="7521" y="255"/>
                    <a:pt x="7126" y="-45"/>
                    <a:pt x="6781" y="5"/>
                  </a:cubicBezTo>
                  <a:cubicBezTo>
                    <a:pt x="6436" y="55"/>
                    <a:pt x="6140" y="455"/>
                    <a:pt x="5745" y="1955"/>
                  </a:cubicBezTo>
                  <a:cubicBezTo>
                    <a:pt x="5351" y="3455"/>
                    <a:pt x="4858" y="6055"/>
                    <a:pt x="4660" y="8705"/>
                  </a:cubicBezTo>
                  <a:cubicBezTo>
                    <a:pt x="4463" y="11355"/>
                    <a:pt x="4562" y="14055"/>
                    <a:pt x="4710" y="15955"/>
                  </a:cubicBezTo>
                  <a:cubicBezTo>
                    <a:pt x="4858" y="17855"/>
                    <a:pt x="5055" y="18955"/>
                    <a:pt x="5301" y="19255"/>
                  </a:cubicBezTo>
                  <a:cubicBezTo>
                    <a:pt x="5548" y="19555"/>
                    <a:pt x="5844" y="19055"/>
                    <a:pt x="6584" y="17705"/>
                  </a:cubicBezTo>
                  <a:cubicBezTo>
                    <a:pt x="7323" y="16355"/>
                    <a:pt x="8507" y="14155"/>
                    <a:pt x="9493" y="12855"/>
                  </a:cubicBezTo>
                  <a:cubicBezTo>
                    <a:pt x="10479" y="11555"/>
                    <a:pt x="11268" y="11155"/>
                    <a:pt x="11811" y="11255"/>
                  </a:cubicBezTo>
                  <a:cubicBezTo>
                    <a:pt x="12353" y="11355"/>
                    <a:pt x="12649" y="11955"/>
                    <a:pt x="12699" y="13155"/>
                  </a:cubicBezTo>
                  <a:cubicBezTo>
                    <a:pt x="12748" y="14355"/>
                    <a:pt x="12551" y="16155"/>
                    <a:pt x="12205" y="17555"/>
                  </a:cubicBezTo>
                  <a:cubicBezTo>
                    <a:pt x="11860" y="18955"/>
                    <a:pt x="11367" y="19955"/>
                    <a:pt x="10874" y="20555"/>
                  </a:cubicBezTo>
                  <a:cubicBezTo>
                    <a:pt x="10381" y="21155"/>
                    <a:pt x="9888" y="21355"/>
                    <a:pt x="9690" y="21205"/>
                  </a:cubicBezTo>
                  <a:cubicBezTo>
                    <a:pt x="9493" y="21055"/>
                    <a:pt x="9592" y="20555"/>
                    <a:pt x="10627" y="19055"/>
                  </a:cubicBezTo>
                  <a:cubicBezTo>
                    <a:pt x="11663" y="17555"/>
                    <a:pt x="13636" y="15055"/>
                    <a:pt x="14770" y="13605"/>
                  </a:cubicBezTo>
                  <a:cubicBezTo>
                    <a:pt x="15904" y="12155"/>
                    <a:pt x="16200" y="11755"/>
                    <a:pt x="16545" y="11305"/>
                  </a:cubicBezTo>
                  <a:cubicBezTo>
                    <a:pt x="16890" y="10855"/>
                    <a:pt x="17285" y="10355"/>
                    <a:pt x="17236" y="10255"/>
                  </a:cubicBezTo>
                  <a:cubicBezTo>
                    <a:pt x="17186" y="10155"/>
                    <a:pt x="16693" y="10455"/>
                    <a:pt x="16052" y="11255"/>
                  </a:cubicBezTo>
                  <a:cubicBezTo>
                    <a:pt x="15411" y="12055"/>
                    <a:pt x="14622" y="13355"/>
                    <a:pt x="14375" y="14555"/>
                  </a:cubicBezTo>
                  <a:cubicBezTo>
                    <a:pt x="14129" y="15755"/>
                    <a:pt x="14425" y="16855"/>
                    <a:pt x="15707" y="18005"/>
                  </a:cubicBezTo>
                  <a:cubicBezTo>
                    <a:pt x="16989" y="19155"/>
                    <a:pt x="19258" y="20355"/>
                    <a:pt x="21526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3771394" y="3134721"/>
              <a:ext cx="749301" cy="7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8000"/>
                  </a:moveTo>
                  <a:cubicBezTo>
                    <a:pt x="1831" y="19800"/>
                    <a:pt x="3661" y="21600"/>
                    <a:pt x="5919" y="21000"/>
                  </a:cubicBezTo>
                  <a:cubicBezTo>
                    <a:pt x="8176" y="20400"/>
                    <a:pt x="10861" y="17400"/>
                    <a:pt x="13332" y="14400"/>
                  </a:cubicBezTo>
                  <a:cubicBezTo>
                    <a:pt x="15803" y="11400"/>
                    <a:pt x="18061" y="8400"/>
                    <a:pt x="19403" y="6000"/>
                  </a:cubicBezTo>
                  <a:cubicBezTo>
                    <a:pt x="20746" y="3600"/>
                    <a:pt x="2117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3885694" y="3255371"/>
              <a:ext cx="673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3" y="18000"/>
                    <a:pt x="5026" y="14400"/>
                    <a:pt x="7845" y="11100"/>
                  </a:cubicBezTo>
                  <a:cubicBezTo>
                    <a:pt x="10664" y="7800"/>
                    <a:pt x="13789" y="4800"/>
                    <a:pt x="16132" y="3000"/>
                  </a:cubicBezTo>
                  <a:cubicBezTo>
                    <a:pt x="18475" y="1200"/>
                    <a:pt x="20038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3663444" y="3529366"/>
              <a:ext cx="958851" cy="27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48" y="19236"/>
                    <a:pt x="95" y="16945"/>
                    <a:pt x="358" y="14654"/>
                  </a:cubicBezTo>
                  <a:cubicBezTo>
                    <a:pt x="620" y="12363"/>
                    <a:pt x="1097" y="10072"/>
                    <a:pt x="1478" y="8682"/>
                  </a:cubicBezTo>
                  <a:cubicBezTo>
                    <a:pt x="1860" y="7291"/>
                    <a:pt x="2146" y="6800"/>
                    <a:pt x="2456" y="6472"/>
                  </a:cubicBezTo>
                  <a:cubicBezTo>
                    <a:pt x="2766" y="6145"/>
                    <a:pt x="3099" y="5982"/>
                    <a:pt x="3457" y="6472"/>
                  </a:cubicBezTo>
                  <a:cubicBezTo>
                    <a:pt x="3815" y="6963"/>
                    <a:pt x="4196" y="8109"/>
                    <a:pt x="4721" y="9172"/>
                  </a:cubicBezTo>
                  <a:cubicBezTo>
                    <a:pt x="5245" y="10236"/>
                    <a:pt x="5913" y="11218"/>
                    <a:pt x="6485" y="11709"/>
                  </a:cubicBezTo>
                  <a:cubicBezTo>
                    <a:pt x="7057" y="12200"/>
                    <a:pt x="7534" y="12200"/>
                    <a:pt x="8130" y="11218"/>
                  </a:cubicBezTo>
                  <a:cubicBezTo>
                    <a:pt x="8726" y="10236"/>
                    <a:pt x="9441" y="8272"/>
                    <a:pt x="10013" y="6391"/>
                  </a:cubicBezTo>
                  <a:cubicBezTo>
                    <a:pt x="10585" y="4509"/>
                    <a:pt x="11015" y="2709"/>
                    <a:pt x="11325" y="1563"/>
                  </a:cubicBezTo>
                  <a:cubicBezTo>
                    <a:pt x="11634" y="418"/>
                    <a:pt x="11825" y="-73"/>
                    <a:pt x="12016" y="9"/>
                  </a:cubicBezTo>
                  <a:cubicBezTo>
                    <a:pt x="12207" y="91"/>
                    <a:pt x="12397" y="745"/>
                    <a:pt x="12898" y="1482"/>
                  </a:cubicBezTo>
                  <a:cubicBezTo>
                    <a:pt x="13399" y="2218"/>
                    <a:pt x="14209" y="3036"/>
                    <a:pt x="14901" y="3609"/>
                  </a:cubicBezTo>
                  <a:cubicBezTo>
                    <a:pt x="15592" y="4182"/>
                    <a:pt x="16164" y="4509"/>
                    <a:pt x="16808" y="4591"/>
                  </a:cubicBezTo>
                  <a:cubicBezTo>
                    <a:pt x="17452" y="4672"/>
                    <a:pt x="18167" y="4509"/>
                    <a:pt x="18715" y="4509"/>
                  </a:cubicBezTo>
                  <a:cubicBezTo>
                    <a:pt x="19264" y="4509"/>
                    <a:pt x="19645" y="4672"/>
                    <a:pt x="20098" y="6145"/>
                  </a:cubicBezTo>
                  <a:cubicBezTo>
                    <a:pt x="20551" y="7618"/>
                    <a:pt x="21075" y="10400"/>
                    <a:pt x="21338" y="12200"/>
                  </a:cubicBezTo>
                  <a:cubicBezTo>
                    <a:pt x="21600" y="14000"/>
                    <a:pt x="21600" y="14818"/>
                    <a:pt x="21600" y="15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432996" y="4671421"/>
              <a:ext cx="6179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3741" y="0"/>
                  </a:moveTo>
                  <a:cubicBezTo>
                    <a:pt x="1581" y="1125"/>
                    <a:pt x="-579" y="2250"/>
                    <a:pt x="141" y="5062"/>
                  </a:cubicBezTo>
                  <a:cubicBezTo>
                    <a:pt x="861" y="7875"/>
                    <a:pt x="4461" y="12375"/>
                    <a:pt x="8421" y="15413"/>
                  </a:cubicBezTo>
                  <a:cubicBezTo>
                    <a:pt x="12381" y="18450"/>
                    <a:pt x="16701" y="20025"/>
                    <a:pt x="210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24788" y="4620621"/>
              <a:ext cx="45415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656" y="21600"/>
                  </a:moveTo>
                  <a:cubicBezTo>
                    <a:pt x="956" y="21600"/>
                    <a:pt x="256" y="21600"/>
                    <a:pt x="56" y="20903"/>
                  </a:cubicBezTo>
                  <a:cubicBezTo>
                    <a:pt x="-144" y="20206"/>
                    <a:pt x="156" y="18813"/>
                    <a:pt x="1506" y="16839"/>
                  </a:cubicBezTo>
                  <a:cubicBezTo>
                    <a:pt x="2856" y="14865"/>
                    <a:pt x="5256" y="12310"/>
                    <a:pt x="8506" y="9639"/>
                  </a:cubicBezTo>
                  <a:cubicBezTo>
                    <a:pt x="11756" y="6968"/>
                    <a:pt x="15856" y="4181"/>
                    <a:pt x="18156" y="2555"/>
                  </a:cubicBezTo>
                  <a:cubicBezTo>
                    <a:pt x="20456" y="929"/>
                    <a:pt x="20956" y="465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761494" y="4566558"/>
              <a:ext cx="93135" cy="46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6571"/>
                  </a:moveTo>
                  <a:cubicBezTo>
                    <a:pt x="982" y="9879"/>
                    <a:pt x="1964" y="13187"/>
                    <a:pt x="2455" y="15133"/>
                  </a:cubicBezTo>
                  <a:cubicBezTo>
                    <a:pt x="2945" y="17079"/>
                    <a:pt x="2945" y="17663"/>
                    <a:pt x="3682" y="18587"/>
                  </a:cubicBezTo>
                  <a:cubicBezTo>
                    <a:pt x="4418" y="19512"/>
                    <a:pt x="5891" y="20777"/>
                    <a:pt x="6627" y="21166"/>
                  </a:cubicBezTo>
                  <a:cubicBezTo>
                    <a:pt x="7364" y="21555"/>
                    <a:pt x="7364" y="21069"/>
                    <a:pt x="6873" y="19074"/>
                  </a:cubicBezTo>
                  <a:cubicBezTo>
                    <a:pt x="6382" y="17079"/>
                    <a:pt x="5400" y="13577"/>
                    <a:pt x="4664" y="10317"/>
                  </a:cubicBezTo>
                  <a:cubicBezTo>
                    <a:pt x="3927" y="7058"/>
                    <a:pt x="3436" y="4041"/>
                    <a:pt x="3927" y="2290"/>
                  </a:cubicBezTo>
                  <a:cubicBezTo>
                    <a:pt x="4418" y="539"/>
                    <a:pt x="5891" y="52"/>
                    <a:pt x="7855" y="4"/>
                  </a:cubicBezTo>
                  <a:cubicBezTo>
                    <a:pt x="9818" y="-45"/>
                    <a:pt x="12273" y="344"/>
                    <a:pt x="15218" y="1414"/>
                  </a:cubicBezTo>
                  <a:cubicBezTo>
                    <a:pt x="18164" y="2485"/>
                    <a:pt x="21600" y="4236"/>
                    <a:pt x="21600" y="5793"/>
                  </a:cubicBezTo>
                  <a:cubicBezTo>
                    <a:pt x="21600" y="7350"/>
                    <a:pt x="18164" y="8712"/>
                    <a:pt x="14236" y="9587"/>
                  </a:cubicBezTo>
                  <a:cubicBezTo>
                    <a:pt x="10309" y="10463"/>
                    <a:pt x="5891" y="10852"/>
                    <a:pt x="1473" y="1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257500" y="4507579"/>
              <a:ext cx="659695" cy="43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1" fill="norm" stroke="1" extrusionOk="0">
                  <a:moveTo>
                    <a:pt x="184" y="14821"/>
                  </a:moveTo>
                  <a:cubicBezTo>
                    <a:pt x="46" y="13891"/>
                    <a:pt x="-92" y="12960"/>
                    <a:pt x="81" y="12495"/>
                  </a:cubicBezTo>
                  <a:cubicBezTo>
                    <a:pt x="253" y="12030"/>
                    <a:pt x="736" y="12030"/>
                    <a:pt x="1357" y="12495"/>
                  </a:cubicBezTo>
                  <a:cubicBezTo>
                    <a:pt x="1978" y="12960"/>
                    <a:pt x="2737" y="13891"/>
                    <a:pt x="3255" y="15079"/>
                  </a:cubicBezTo>
                  <a:cubicBezTo>
                    <a:pt x="3773" y="16268"/>
                    <a:pt x="4049" y="17714"/>
                    <a:pt x="4187" y="18748"/>
                  </a:cubicBezTo>
                  <a:cubicBezTo>
                    <a:pt x="4325" y="19781"/>
                    <a:pt x="4325" y="20402"/>
                    <a:pt x="4118" y="20815"/>
                  </a:cubicBezTo>
                  <a:cubicBezTo>
                    <a:pt x="3911" y="21228"/>
                    <a:pt x="3496" y="21435"/>
                    <a:pt x="3117" y="20557"/>
                  </a:cubicBezTo>
                  <a:cubicBezTo>
                    <a:pt x="2737" y="19678"/>
                    <a:pt x="2392" y="17714"/>
                    <a:pt x="2703" y="15906"/>
                  </a:cubicBezTo>
                  <a:cubicBezTo>
                    <a:pt x="3013" y="14097"/>
                    <a:pt x="3980" y="12444"/>
                    <a:pt x="4670" y="11617"/>
                  </a:cubicBezTo>
                  <a:cubicBezTo>
                    <a:pt x="5360" y="10790"/>
                    <a:pt x="5774" y="10790"/>
                    <a:pt x="6119" y="11255"/>
                  </a:cubicBezTo>
                  <a:cubicBezTo>
                    <a:pt x="6464" y="11720"/>
                    <a:pt x="6740" y="12650"/>
                    <a:pt x="6878" y="13374"/>
                  </a:cubicBezTo>
                  <a:cubicBezTo>
                    <a:pt x="7016" y="14097"/>
                    <a:pt x="7016" y="14614"/>
                    <a:pt x="6981" y="15131"/>
                  </a:cubicBezTo>
                  <a:cubicBezTo>
                    <a:pt x="6947" y="15647"/>
                    <a:pt x="6878" y="16164"/>
                    <a:pt x="7016" y="16268"/>
                  </a:cubicBezTo>
                  <a:cubicBezTo>
                    <a:pt x="7154" y="16371"/>
                    <a:pt x="7499" y="16061"/>
                    <a:pt x="7810" y="15647"/>
                  </a:cubicBezTo>
                  <a:cubicBezTo>
                    <a:pt x="8120" y="15234"/>
                    <a:pt x="8396" y="14717"/>
                    <a:pt x="8603" y="14769"/>
                  </a:cubicBezTo>
                  <a:cubicBezTo>
                    <a:pt x="8810" y="14821"/>
                    <a:pt x="8948" y="15441"/>
                    <a:pt x="9155" y="15906"/>
                  </a:cubicBezTo>
                  <a:cubicBezTo>
                    <a:pt x="9362" y="16371"/>
                    <a:pt x="9638" y="16681"/>
                    <a:pt x="9949" y="16784"/>
                  </a:cubicBezTo>
                  <a:cubicBezTo>
                    <a:pt x="10259" y="16888"/>
                    <a:pt x="10604" y="16784"/>
                    <a:pt x="11019" y="16009"/>
                  </a:cubicBezTo>
                  <a:cubicBezTo>
                    <a:pt x="11433" y="15234"/>
                    <a:pt x="11916" y="13787"/>
                    <a:pt x="12433" y="11152"/>
                  </a:cubicBezTo>
                  <a:cubicBezTo>
                    <a:pt x="12951" y="8516"/>
                    <a:pt x="13503" y="4692"/>
                    <a:pt x="13813" y="2522"/>
                  </a:cubicBezTo>
                  <a:cubicBezTo>
                    <a:pt x="14124" y="352"/>
                    <a:pt x="14193" y="-165"/>
                    <a:pt x="14124" y="42"/>
                  </a:cubicBezTo>
                  <a:cubicBezTo>
                    <a:pt x="14055" y="248"/>
                    <a:pt x="13848" y="1179"/>
                    <a:pt x="13675" y="3349"/>
                  </a:cubicBezTo>
                  <a:cubicBezTo>
                    <a:pt x="13503" y="5519"/>
                    <a:pt x="13365" y="8930"/>
                    <a:pt x="13330" y="11152"/>
                  </a:cubicBezTo>
                  <a:cubicBezTo>
                    <a:pt x="13296" y="13374"/>
                    <a:pt x="13365" y="14407"/>
                    <a:pt x="13537" y="15182"/>
                  </a:cubicBezTo>
                  <a:cubicBezTo>
                    <a:pt x="13710" y="15957"/>
                    <a:pt x="13986" y="16474"/>
                    <a:pt x="14331" y="16733"/>
                  </a:cubicBezTo>
                  <a:cubicBezTo>
                    <a:pt x="14676" y="16991"/>
                    <a:pt x="15090" y="16991"/>
                    <a:pt x="15573" y="16474"/>
                  </a:cubicBezTo>
                  <a:cubicBezTo>
                    <a:pt x="16056" y="15957"/>
                    <a:pt x="16608" y="14924"/>
                    <a:pt x="16953" y="14046"/>
                  </a:cubicBezTo>
                  <a:cubicBezTo>
                    <a:pt x="17298" y="13167"/>
                    <a:pt x="17436" y="12444"/>
                    <a:pt x="17505" y="11824"/>
                  </a:cubicBezTo>
                  <a:cubicBezTo>
                    <a:pt x="17574" y="11203"/>
                    <a:pt x="17574" y="10687"/>
                    <a:pt x="17367" y="10377"/>
                  </a:cubicBezTo>
                  <a:cubicBezTo>
                    <a:pt x="17160" y="10067"/>
                    <a:pt x="16746" y="9963"/>
                    <a:pt x="16367" y="10170"/>
                  </a:cubicBezTo>
                  <a:cubicBezTo>
                    <a:pt x="15987" y="10377"/>
                    <a:pt x="15642" y="10893"/>
                    <a:pt x="15366" y="11462"/>
                  </a:cubicBezTo>
                  <a:cubicBezTo>
                    <a:pt x="15090" y="12030"/>
                    <a:pt x="14883" y="12650"/>
                    <a:pt x="15194" y="13529"/>
                  </a:cubicBezTo>
                  <a:cubicBezTo>
                    <a:pt x="15504" y="14407"/>
                    <a:pt x="16332" y="15544"/>
                    <a:pt x="17471" y="16009"/>
                  </a:cubicBezTo>
                  <a:cubicBezTo>
                    <a:pt x="18610" y="16474"/>
                    <a:pt x="20059" y="16268"/>
                    <a:pt x="21508" y="16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529143" y="4401927"/>
              <a:ext cx="518352" cy="46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0" fill="norm" stroke="1" extrusionOk="0">
                  <a:moveTo>
                    <a:pt x="8859" y="4548"/>
                  </a:moveTo>
                  <a:cubicBezTo>
                    <a:pt x="8420" y="3075"/>
                    <a:pt x="7981" y="1602"/>
                    <a:pt x="7542" y="817"/>
                  </a:cubicBezTo>
                  <a:cubicBezTo>
                    <a:pt x="7103" y="31"/>
                    <a:pt x="6664" y="-67"/>
                    <a:pt x="6269" y="31"/>
                  </a:cubicBezTo>
                  <a:cubicBezTo>
                    <a:pt x="5874" y="129"/>
                    <a:pt x="5523" y="424"/>
                    <a:pt x="5127" y="1651"/>
                  </a:cubicBezTo>
                  <a:cubicBezTo>
                    <a:pt x="4732" y="2878"/>
                    <a:pt x="4293" y="5038"/>
                    <a:pt x="4381" y="7886"/>
                  </a:cubicBezTo>
                  <a:cubicBezTo>
                    <a:pt x="4469" y="10733"/>
                    <a:pt x="5083" y="14268"/>
                    <a:pt x="5523" y="16378"/>
                  </a:cubicBezTo>
                  <a:cubicBezTo>
                    <a:pt x="5962" y="18489"/>
                    <a:pt x="6225" y="19177"/>
                    <a:pt x="6401" y="19766"/>
                  </a:cubicBezTo>
                  <a:cubicBezTo>
                    <a:pt x="6576" y="20355"/>
                    <a:pt x="6664" y="20846"/>
                    <a:pt x="6488" y="21140"/>
                  </a:cubicBezTo>
                  <a:cubicBezTo>
                    <a:pt x="6313" y="21435"/>
                    <a:pt x="5874" y="21533"/>
                    <a:pt x="5083" y="21140"/>
                  </a:cubicBezTo>
                  <a:cubicBezTo>
                    <a:pt x="4293" y="20748"/>
                    <a:pt x="3152" y="19864"/>
                    <a:pt x="2318" y="19177"/>
                  </a:cubicBezTo>
                  <a:cubicBezTo>
                    <a:pt x="1483" y="18489"/>
                    <a:pt x="957" y="17998"/>
                    <a:pt x="562" y="17508"/>
                  </a:cubicBezTo>
                  <a:cubicBezTo>
                    <a:pt x="166" y="17017"/>
                    <a:pt x="-97" y="16526"/>
                    <a:pt x="35" y="16231"/>
                  </a:cubicBezTo>
                  <a:cubicBezTo>
                    <a:pt x="166" y="15937"/>
                    <a:pt x="693" y="15838"/>
                    <a:pt x="2537" y="15495"/>
                  </a:cubicBezTo>
                  <a:cubicBezTo>
                    <a:pt x="4381" y="15151"/>
                    <a:pt x="7542" y="14562"/>
                    <a:pt x="9474" y="14120"/>
                  </a:cubicBezTo>
                  <a:cubicBezTo>
                    <a:pt x="11405" y="13678"/>
                    <a:pt x="12108" y="13384"/>
                    <a:pt x="12240" y="13286"/>
                  </a:cubicBezTo>
                  <a:cubicBezTo>
                    <a:pt x="12371" y="13188"/>
                    <a:pt x="11932" y="13286"/>
                    <a:pt x="11274" y="13580"/>
                  </a:cubicBezTo>
                  <a:cubicBezTo>
                    <a:pt x="10615" y="13875"/>
                    <a:pt x="9737" y="14366"/>
                    <a:pt x="9123" y="14808"/>
                  </a:cubicBezTo>
                  <a:cubicBezTo>
                    <a:pt x="8508" y="15249"/>
                    <a:pt x="8157" y="15642"/>
                    <a:pt x="7981" y="16182"/>
                  </a:cubicBezTo>
                  <a:cubicBezTo>
                    <a:pt x="7805" y="16722"/>
                    <a:pt x="7805" y="17409"/>
                    <a:pt x="7981" y="17900"/>
                  </a:cubicBezTo>
                  <a:cubicBezTo>
                    <a:pt x="8157" y="18391"/>
                    <a:pt x="8508" y="18686"/>
                    <a:pt x="9210" y="18882"/>
                  </a:cubicBezTo>
                  <a:cubicBezTo>
                    <a:pt x="9913" y="19078"/>
                    <a:pt x="10966" y="19177"/>
                    <a:pt x="11669" y="19078"/>
                  </a:cubicBezTo>
                  <a:cubicBezTo>
                    <a:pt x="12371" y="18980"/>
                    <a:pt x="12723" y="18686"/>
                    <a:pt x="12986" y="18293"/>
                  </a:cubicBezTo>
                  <a:cubicBezTo>
                    <a:pt x="13249" y="17900"/>
                    <a:pt x="13425" y="17409"/>
                    <a:pt x="13469" y="16918"/>
                  </a:cubicBezTo>
                  <a:cubicBezTo>
                    <a:pt x="13513" y="16428"/>
                    <a:pt x="13425" y="15937"/>
                    <a:pt x="13249" y="15446"/>
                  </a:cubicBezTo>
                  <a:cubicBezTo>
                    <a:pt x="13074" y="14955"/>
                    <a:pt x="12810" y="14464"/>
                    <a:pt x="12635" y="13973"/>
                  </a:cubicBezTo>
                  <a:cubicBezTo>
                    <a:pt x="12459" y="13482"/>
                    <a:pt x="12371" y="12991"/>
                    <a:pt x="12591" y="12795"/>
                  </a:cubicBezTo>
                  <a:cubicBezTo>
                    <a:pt x="12810" y="12598"/>
                    <a:pt x="13337" y="12697"/>
                    <a:pt x="13996" y="13089"/>
                  </a:cubicBezTo>
                  <a:cubicBezTo>
                    <a:pt x="14654" y="13482"/>
                    <a:pt x="15444" y="14169"/>
                    <a:pt x="15971" y="15004"/>
                  </a:cubicBezTo>
                  <a:cubicBezTo>
                    <a:pt x="16498" y="15838"/>
                    <a:pt x="16762" y="16820"/>
                    <a:pt x="16893" y="17557"/>
                  </a:cubicBezTo>
                  <a:cubicBezTo>
                    <a:pt x="17025" y="18293"/>
                    <a:pt x="17025" y="18784"/>
                    <a:pt x="16805" y="19226"/>
                  </a:cubicBezTo>
                  <a:cubicBezTo>
                    <a:pt x="16586" y="19668"/>
                    <a:pt x="16147" y="20060"/>
                    <a:pt x="15883" y="20011"/>
                  </a:cubicBezTo>
                  <a:cubicBezTo>
                    <a:pt x="15620" y="19962"/>
                    <a:pt x="15532" y="19471"/>
                    <a:pt x="16059" y="17900"/>
                  </a:cubicBezTo>
                  <a:cubicBezTo>
                    <a:pt x="16586" y="16329"/>
                    <a:pt x="17727" y="13678"/>
                    <a:pt x="18737" y="12108"/>
                  </a:cubicBezTo>
                  <a:cubicBezTo>
                    <a:pt x="19747" y="10537"/>
                    <a:pt x="20625" y="10046"/>
                    <a:pt x="21503" y="9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602275" y="4645759"/>
              <a:ext cx="346920" cy="19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6" fill="norm" stroke="1" extrusionOk="0">
                  <a:moveTo>
                    <a:pt x="3783" y="3512"/>
                  </a:moveTo>
                  <a:cubicBezTo>
                    <a:pt x="3129" y="1886"/>
                    <a:pt x="2474" y="261"/>
                    <a:pt x="1951" y="28"/>
                  </a:cubicBezTo>
                  <a:cubicBezTo>
                    <a:pt x="1427" y="-204"/>
                    <a:pt x="1034" y="957"/>
                    <a:pt x="641" y="4093"/>
                  </a:cubicBezTo>
                  <a:cubicBezTo>
                    <a:pt x="249" y="7228"/>
                    <a:pt x="-144" y="12338"/>
                    <a:pt x="52" y="15822"/>
                  </a:cubicBezTo>
                  <a:cubicBezTo>
                    <a:pt x="249" y="19306"/>
                    <a:pt x="1034" y="21164"/>
                    <a:pt x="2605" y="21280"/>
                  </a:cubicBezTo>
                  <a:cubicBezTo>
                    <a:pt x="4176" y="21396"/>
                    <a:pt x="6532" y="19770"/>
                    <a:pt x="7972" y="17680"/>
                  </a:cubicBezTo>
                  <a:cubicBezTo>
                    <a:pt x="9412" y="15590"/>
                    <a:pt x="9936" y="13035"/>
                    <a:pt x="10001" y="11293"/>
                  </a:cubicBezTo>
                  <a:cubicBezTo>
                    <a:pt x="10067" y="9551"/>
                    <a:pt x="9674" y="8622"/>
                    <a:pt x="8823" y="8738"/>
                  </a:cubicBezTo>
                  <a:cubicBezTo>
                    <a:pt x="7972" y="8854"/>
                    <a:pt x="6663" y="10015"/>
                    <a:pt x="5747" y="11873"/>
                  </a:cubicBezTo>
                  <a:cubicBezTo>
                    <a:pt x="4831" y="13731"/>
                    <a:pt x="4307" y="16286"/>
                    <a:pt x="4241" y="18028"/>
                  </a:cubicBezTo>
                  <a:cubicBezTo>
                    <a:pt x="4176" y="19770"/>
                    <a:pt x="4569" y="20699"/>
                    <a:pt x="5812" y="20931"/>
                  </a:cubicBezTo>
                  <a:cubicBezTo>
                    <a:pt x="7056" y="21164"/>
                    <a:pt x="9151" y="20699"/>
                    <a:pt x="10394" y="19886"/>
                  </a:cubicBezTo>
                  <a:cubicBezTo>
                    <a:pt x="11638" y="19073"/>
                    <a:pt x="12031" y="17912"/>
                    <a:pt x="12227" y="16751"/>
                  </a:cubicBezTo>
                  <a:cubicBezTo>
                    <a:pt x="12423" y="15590"/>
                    <a:pt x="12423" y="14428"/>
                    <a:pt x="12031" y="13267"/>
                  </a:cubicBezTo>
                  <a:cubicBezTo>
                    <a:pt x="11638" y="12106"/>
                    <a:pt x="10852" y="10944"/>
                    <a:pt x="10721" y="10015"/>
                  </a:cubicBezTo>
                  <a:cubicBezTo>
                    <a:pt x="10591" y="9086"/>
                    <a:pt x="11114" y="8390"/>
                    <a:pt x="11703" y="7809"/>
                  </a:cubicBezTo>
                  <a:cubicBezTo>
                    <a:pt x="12292" y="7228"/>
                    <a:pt x="12947" y="6764"/>
                    <a:pt x="13405" y="7112"/>
                  </a:cubicBezTo>
                  <a:cubicBezTo>
                    <a:pt x="13863" y="7461"/>
                    <a:pt x="14125" y="8622"/>
                    <a:pt x="14321" y="10364"/>
                  </a:cubicBezTo>
                  <a:cubicBezTo>
                    <a:pt x="14518" y="12106"/>
                    <a:pt x="14649" y="14428"/>
                    <a:pt x="14714" y="16519"/>
                  </a:cubicBezTo>
                  <a:cubicBezTo>
                    <a:pt x="14780" y="18609"/>
                    <a:pt x="14780" y="20467"/>
                    <a:pt x="14649" y="20699"/>
                  </a:cubicBezTo>
                  <a:cubicBezTo>
                    <a:pt x="14518" y="20931"/>
                    <a:pt x="14256" y="19538"/>
                    <a:pt x="14191" y="16402"/>
                  </a:cubicBezTo>
                  <a:cubicBezTo>
                    <a:pt x="14125" y="13267"/>
                    <a:pt x="14256" y="8390"/>
                    <a:pt x="14518" y="5486"/>
                  </a:cubicBezTo>
                  <a:cubicBezTo>
                    <a:pt x="14780" y="2583"/>
                    <a:pt x="15172" y="1654"/>
                    <a:pt x="15696" y="1073"/>
                  </a:cubicBezTo>
                  <a:cubicBezTo>
                    <a:pt x="16220" y="493"/>
                    <a:pt x="16874" y="261"/>
                    <a:pt x="17529" y="609"/>
                  </a:cubicBezTo>
                  <a:cubicBezTo>
                    <a:pt x="18183" y="957"/>
                    <a:pt x="18838" y="1886"/>
                    <a:pt x="19427" y="3744"/>
                  </a:cubicBezTo>
                  <a:cubicBezTo>
                    <a:pt x="20016" y="5602"/>
                    <a:pt x="20540" y="8390"/>
                    <a:pt x="20801" y="10712"/>
                  </a:cubicBezTo>
                  <a:cubicBezTo>
                    <a:pt x="21063" y="13035"/>
                    <a:pt x="21063" y="14893"/>
                    <a:pt x="21129" y="15938"/>
                  </a:cubicBezTo>
                  <a:cubicBezTo>
                    <a:pt x="21194" y="16983"/>
                    <a:pt x="21325" y="17215"/>
                    <a:pt x="21456" y="17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4002912" y="4455521"/>
              <a:ext cx="88977" cy="37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469" fill="norm" stroke="1" extrusionOk="0">
                  <a:moveTo>
                    <a:pt x="14050" y="0"/>
                  </a:moveTo>
                  <a:cubicBezTo>
                    <a:pt x="10123" y="1964"/>
                    <a:pt x="6196" y="3927"/>
                    <a:pt x="3496" y="6811"/>
                  </a:cubicBezTo>
                  <a:cubicBezTo>
                    <a:pt x="796" y="9695"/>
                    <a:pt x="-677" y="13500"/>
                    <a:pt x="305" y="16077"/>
                  </a:cubicBezTo>
                  <a:cubicBezTo>
                    <a:pt x="1287" y="18655"/>
                    <a:pt x="4723" y="20005"/>
                    <a:pt x="7914" y="20741"/>
                  </a:cubicBezTo>
                  <a:cubicBezTo>
                    <a:pt x="11105" y="21477"/>
                    <a:pt x="14050" y="21600"/>
                    <a:pt x="16259" y="21355"/>
                  </a:cubicBezTo>
                  <a:cubicBezTo>
                    <a:pt x="18468" y="21109"/>
                    <a:pt x="19941" y="20495"/>
                    <a:pt x="20432" y="19698"/>
                  </a:cubicBezTo>
                  <a:cubicBezTo>
                    <a:pt x="20923" y="18900"/>
                    <a:pt x="20432" y="17918"/>
                    <a:pt x="19941" y="1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934887" y="4684121"/>
              <a:ext cx="147658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982" fill="norm" stroke="1" extrusionOk="0">
                  <a:moveTo>
                    <a:pt x="8328" y="0"/>
                  </a:moveTo>
                  <a:cubicBezTo>
                    <a:pt x="4728" y="7200"/>
                    <a:pt x="1128" y="14400"/>
                    <a:pt x="228" y="18000"/>
                  </a:cubicBezTo>
                  <a:cubicBezTo>
                    <a:pt x="-672" y="21600"/>
                    <a:pt x="1128" y="21600"/>
                    <a:pt x="5028" y="19800"/>
                  </a:cubicBezTo>
                  <a:cubicBezTo>
                    <a:pt x="8928" y="18000"/>
                    <a:pt x="14928" y="14400"/>
                    <a:pt x="20928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171444" y="469682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599586" y="4478502"/>
              <a:ext cx="200509" cy="45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14" fill="norm" stroke="1" extrusionOk="0">
                  <a:moveTo>
                    <a:pt x="389" y="6746"/>
                  </a:moveTo>
                  <a:cubicBezTo>
                    <a:pt x="1289" y="8353"/>
                    <a:pt x="2189" y="9961"/>
                    <a:pt x="2752" y="12221"/>
                  </a:cubicBezTo>
                  <a:cubicBezTo>
                    <a:pt x="3314" y="14481"/>
                    <a:pt x="3539" y="17395"/>
                    <a:pt x="3427" y="19153"/>
                  </a:cubicBezTo>
                  <a:cubicBezTo>
                    <a:pt x="3314" y="20911"/>
                    <a:pt x="2864" y="21514"/>
                    <a:pt x="2414" y="21514"/>
                  </a:cubicBezTo>
                  <a:cubicBezTo>
                    <a:pt x="1964" y="21514"/>
                    <a:pt x="1514" y="20911"/>
                    <a:pt x="1402" y="18902"/>
                  </a:cubicBezTo>
                  <a:cubicBezTo>
                    <a:pt x="1289" y="16893"/>
                    <a:pt x="1514" y="13477"/>
                    <a:pt x="2302" y="10212"/>
                  </a:cubicBezTo>
                  <a:cubicBezTo>
                    <a:pt x="3089" y="6947"/>
                    <a:pt x="4439" y="3832"/>
                    <a:pt x="5452" y="2074"/>
                  </a:cubicBezTo>
                  <a:cubicBezTo>
                    <a:pt x="6464" y="316"/>
                    <a:pt x="7139" y="-86"/>
                    <a:pt x="7702" y="14"/>
                  </a:cubicBezTo>
                  <a:cubicBezTo>
                    <a:pt x="8264" y="115"/>
                    <a:pt x="8714" y="718"/>
                    <a:pt x="9277" y="2074"/>
                  </a:cubicBezTo>
                  <a:cubicBezTo>
                    <a:pt x="9839" y="3430"/>
                    <a:pt x="10514" y="5540"/>
                    <a:pt x="10289" y="7097"/>
                  </a:cubicBezTo>
                  <a:cubicBezTo>
                    <a:pt x="10064" y="8654"/>
                    <a:pt x="8939" y="9659"/>
                    <a:pt x="7814" y="10312"/>
                  </a:cubicBezTo>
                  <a:cubicBezTo>
                    <a:pt x="6689" y="10965"/>
                    <a:pt x="5564" y="11267"/>
                    <a:pt x="3989" y="11417"/>
                  </a:cubicBezTo>
                  <a:cubicBezTo>
                    <a:pt x="2414" y="11568"/>
                    <a:pt x="389" y="11568"/>
                    <a:pt x="52" y="11769"/>
                  </a:cubicBezTo>
                  <a:cubicBezTo>
                    <a:pt x="-286" y="11970"/>
                    <a:pt x="1064" y="12372"/>
                    <a:pt x="3427" y="13175"/>
                  </a:cubicBezTo>
                  <a:cubicBezTo>
                    <a:pt x="5789" y="13979"/>
                    <a:pt x="9164" y="15185"/>
                    <a:pt x="12314" y="15888"/>
                  </a:cubicBezTo>
                  <a:cubicBezTo>
                    <a:pt x="15464" y="16591"/>
                    <a:pt x="18389" y="16792"/>
                    <a:pt x="21314" y="16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830115" y="4531721"/>
              <a:ext cx="135080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40" fill="norm" stroke="1" extrusionOk="0">
                  <a:moveTo>
                    <a:pt x="2265" y="5532"/>
                  </a:moveTo>
                  <a:cubicBezTo>
                    <a:pt x="1601" y="4741"/>
                    <a:pt x="936" y="3951"/>
                    <a:pt x="438" y="3951"/>
                  </a:cubicBezTo>
                  <a:cubicBezTo>
                    <a:pt x="-61" y="3951"/>
                    <a:pt x="-393" y="4741"/>
                    <a:pt x="936" y="7244"/>
                  </a:cubicBezTo>
                  <a:cubicBezTo>
                    <a:pt x="2265" y="9746"/>
                    <a:pt x="5256" y="13961"/>
                    <a:pt x="7250" y="16463"/>
                  </a:cubicBezTo>
                  <a:cubicBezTo>
                    <a:pt x="9244" y="18966"/>
                    <a:pt x="10241" y="19756"/>
                    <a:pt x="11238" y="20415"/>
                  </a:cubicBezTo>
                  <a:cubicBezTo>
                    <a:pt x="12235" y="21073"/>
                    <a:pt x="13232" y="21600"/>
                    <a:pt x="14062" y="21534"/>
                  </a:cubicBezTo>
                  <a:cubicBezTo>
                    <a:pt x="14893" y="21468"/>
                    <a:pt x="15558" y="20810"/>
                    <a:pt x="16056" y="18637"/>
                  </a:cubicBezTo>
                  <a:cubicBezTo>
                    <a:pt x="16555" y="16463"/>
                    <a:pt x="16887" y="12776"/>
                    <a:pt x="17718" y="9417"/>
                  </a:cubicBezTo>
                  <a:cubicBezTo>
                    <a:pt x="18549" y="6059"/>
                    <a:pt x="19878" y="3029"/>
                    <a:pt x="212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990594" y="4732370"/>
              <a:ext cx="114301" cy="20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2911"/>
                  </a:moveTo>
                  <a:cubicBezTo>
                    <a:pt x="20400" y="2029"/>
                    <a:pt x="19200" y="1147"/>
                    <a:pt x="16400" y="596"/>
                  </a:cubicBezTo>
                  <a:cubicBezTo>
                    <a:pt x="13600" y="45"/>
                    <a:pt x="9200" y="-175"/>
                    <a:pt x="6200" y="156"/>
                  </a:cubicBezTo>
                  <a:cubicBezTo>
                    <a:pt x="3200" y="486"/>
                    <a:pt x="1600" y="1368"/>
                    <a:pt x="2000" y="3462"/>
                  </a:cubicBezTo>
                  <a:cubicBezTo>
                    <a:pt x="2400" y="5556"/>
                    <a:pt x="4800" y="8862"/>
                    <a:pt x="7400" y="11176"/>
                  </a:cubicBezTo>
                  <a:cubicBezTo>
                    <a:pt x="10000" y="13490"/>
                    <a:pt x="12800" y="14813"/>
                    <a:pt x="14400" y="16025"/>
                  </a:cubicBezTo>
                  <a:cubicBezTo>
                    <a:pt x="16000" y="17237"/>
                    <a:pt x="16400" y="18339"/>
                    <a:pt x="13800" y="19221"/>
                  </a:cubicBezTo>
                  <a:cubicBezTo>
                    <a:pt x="11200" y="20103"/>
                    <a:pt x="5600" y="20764"/>
                    <a:pt x="0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558794" y="3858621"/>
              <a:ext cx="273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9" y="2618"/>
                    <a:pt x="6698" y="5236"/>
                    <a:pt x="9963" y="8591"/>
                  </a:cubicBezTo>
                  <a:cubicBezTo>
                    <a:pt x="13228" y="11945"/>
                    <a:pt x="16409" y="16036"/>
                    <a:pt x="18335" y="18327"/>
                  </a:cubicBezTo>
                  <a:cubicBezTo>
                    <a:pt x="20260" y="20618"/>
                    <a:pt x="20930" y="211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4620287" y="3820521"/>
              <a:ext cx="205208" cy="37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2" fill="norm" stroke="1" extrusionOk="0">
                  <a:moveTo>
                    <a:pt x="21368" y="0"/>
                  </a:moveTo>
                  <a:cubicBezTo>
                    <a:pt x="18503" y="1931"/>
                    <a:pt x="15637" y="3861"/>
                    <a:pt x="12552" y="6456"/>
                  </a:cubicBezTo>
                  <a:cubicBezTo>
                    <a:pt x="9466" y="9050"/>
                    <a:pt x="6160" y="12308"/>
                    <a:pt x="4066" y="14480"/>
                  </a:cubicBezTo>
                  <a:cubicBezTo>
                    <a:pt x="1972" y="16653"/>
                    <a:pt x="1090" y="17739"/>
                    <a:pt x="539" y="18764"/>
                  </a:cubicBezTo>
                  <a:cubicBezTo>
                    <a:pt x="-12" y="19790"/>
                    <a:pt x="-232" y="20755"/>
                    <a:pt x="319" y="21178"/>
                  </a:cubicBezTo>
                  <a:cubicBezTo>
                    <a:pt x="870" y="21600"/>
                    <a:pt x="2192" y="21479"/>
                    <a:pt x="3515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894133" y="3876125"/>
              <a:ext cx="153612" cy="20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16" fill="norm" stroke="1" extrusionOk="0">
                  <a:moveTo>
                    <a:pt x="14178" y="161"/>
                  </a:moveTo>
                  <a:cubicBezTo>
                    <a:pt x="12134" y="-60"/>
                    <a:pt x="10091" y="-280"/>
                    <a:pt x="7756" y="1153"/>
                  </a:cubicBezTo>
                  <a:cubicBezTo>
                    <a:pt x="5421" y="2585"/>
                    <a:pt x="2794" y="5671"/>
                    <a:pt x="1334" y="8757"/>
                  </a:cubicBezTo>
                  <a:cubicBezTo>
                    <a:pt x="-125" y="11842"/>
                    <a:pt x="-417" y="14928"/>
                    <a:pt x="605" y="17242"/>
                  </a:cubicBezTo>
                  <a:cubicBezTo>
                    <a:pt x="1626" y="19557"/>
                    <a:pt x="3961" y="21100"/>
                    <a:pt x="7610" y="21210"/>
                  </a:cubicBezTo>
                  <a:cubicBezTo>
                    <a:pt x="11259" y="21320"/>
                    <a:pt x="16221" y="19998"/>
                    <a:pt x="21183" y="18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914394" y="397292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170193" y="3768637"/>
              <a:ext cx="131552" cy="30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017" fill="norm" stroke="1" extrusionOk="0">
                  <a:moveTo>
                    <a:pt x="20976" y="1814"/>
                  </a:moveTo>
                  <a:cubicBezTo>
                    <a:pt x="19964" y="1234"/>
                    <a:pt x="18951" y="654"/>
                    <a:pt x="17601" y="291"/>
                  </a:cubicBezTo>
                  <a:cubicBezTo>
                    <a:pt x="16251" y="-71"/>
                    <a:pt x="14564" y="-216"/>
                    <a:pt x="12032" y="581"/>
                  </a:cubicBezTo>
                  <a:cubicBezTo>
                    <a:pt x="9501" y="1379"/>
                    <a:pt x="6126" y="3118"/>
                    <a:pt x="3595" y="5728"/>
                  </a:cubicBezTo>
                  <a:cubicBezTo>
                    <a:pt x="1063" y="8337"/>
                    <a:pt x="-624" y="11816"/>
                    <a:pt x="220" y="14643"/>
                  </a:cubicBezTo>
                  <a:cubicBezTo>
                    <a:pt x="1063" y="17470"/>
                    <a:pt x="4439" y="19644"/>
                    <a:pt x="7982" y="20514"/>
                  </a:cubicBezTo>
                  <a:cubicBezTo>
                    <a:pt x="11526" y="21384"/>
                    <a:pt x="15239" y="20949"/>
                    <a:pt x="18951" y="20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287913" y="3880758"/>
              <a:ext cx="178932" cy="15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24" fill="norm" stroke="1" extrusionOk="0">
                  <a:moveTo>
                    <a:pt x="2423" y="3119"/>
                  </a:moveTo>
                  <a:cubicBezTo>
                    <a:pt x="1153" y="2231"/>
                    <a:pt x="-118" y="1343"/>
                    <a:pt x="9" y="900"/>
                  </a:cubicBezTo>
                  <a:cubicBezTo>
                    <a:pt x="136" y="456"/>
                    <a:pt x="1661" y="456"/>
                    <a:pt x="3440" y="1787"/>
                  </a:cubicBezTo>
                  <a:cubicBezTo>
                    <a:pt x="5218" y="3119"/>
                    <a:pt x="7251" y="5782"/>
                    <a:pt x="8268" y="8593"/>
                  </a:cubicBezTo>
                  <a:cubicBezTo>
                    <a:pt x="9284" y="11404"/>
                    <a:pt x="9284" y="14363"/>
                    <a:pt x="8903" y="16434"/>
                  </a:cubicBezTo>
                  <a:cubicBezTo>
                    <a:pt x="8522" y="18505"/>
                    <a:pt x="7760" y="19689"/>
                    <a:pt x="6743" y="20428"/>
                  </a:cubicBezTo>
                  <a:cubicBezTo>
                    <a:pt x="5727" y="21168"/>
                    <a:pt x="4456" y="21464"/>
                    <a:pt x="3821" y="20576"/>
                  </a:cubicBezTo>
                  <a:cubicBezTo>
                    <a:pt x="3186" y="19689"/>
                    <a:pt x="3186" y="17617"/>
                    <a:pt x="4329" y="14363"/>
                  </a:cubicBezTo>
                  <a:cubicBezTo>
                    <a:pt x="5473" y="11108"/>
                    <a:pt x="7760" y="6669"/>
                    <a:pt x="9411" y="3859"/>
                  </a:cubicBezTo>
                  <a:cubicBezTo>
                    <a:pt x="11063" y="1048"/>
                    <a:pt x="12080" y="-136"/>
                    <a:pt x="12588" y="12"/>
                  </a:cubicBezTo>
                  <a:cubicBezTo>
                    <a:pt x="13096" y="160"/>
                    <a:pt x="13096" y="1639"/>
                    <a:pt x="12969" y="3119"/>
                  </a:cubicBezTo>
                  <a:cubicBezTo>
                    <a:pt x="12842" y="4598"/>
                    <a:pt x="12588" y="6078"/>
                    <a:pt x="13096" y="8001"/>
                  </a:cubicBezTo>
                  <a:cubicBezTo>
                    <a:pt x="13604" y="9924"/>
                    <a:pt x="14875" y="12291"/>
                    <a:pt x="16400" y="13475"/>
                  </a:cubicBezTo>
                  <a:cubicBezTo>
                    <a:pt x="17924" y="14659"/>
                    <a:pt x="19703" y="14659"/>
                    <a:pt x="21482" y="14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466844" y="3966571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760"/>
                    <a:pt x="12600" y="11520"/>
                    <a:pt x="9000" y="15120"/>
                  </a:cubicBezTo>
                  <a:cubicBezTo>
                    <a:pt x="5400" y="18720"/>
                    <a:pt x="27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612894" y="3817258"/>
              <a:ext cx="215901" cy="14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5945"/>
                  </a:moveTo>
                  <a:cubicBezTo>
                    <a:pt x="635" y="4423"/>
                    <a:pt x="1271" y="2902"/>
                    <a:pt x="2224" y="2142"/>
                  </a:cubicBezTo>
                  <a:cubicBezTo>
                    <a:pt x="3176" y="1381"/>
                    <a:pt x="4447" y="1381"/>
                    <a:pt x="5824" y="3663"/>
                  </a:cubicBezTo>
                  <a:cubicBezTo>
                    <a:pt x="7200" y="5945"/>
                    <a:pt x="8682" y="10508"/>
                    <a:pt x="9212" y="13550"/>
                  </a:cubicBezTo>
                  <a:cubicBezTo>
                    <a:pt x="9741" y="16592"/>
                    <a:pt x="9318" y="18114"/>
                    <a:pt x="8682" y="19330"/>
                  </a:cubicBezTo>
                  <a:cubicBezTo>
                    <a:pt x="8047" y="20547"/>
                    <a:pt x="7200" y="21460"/>
                    <a:pt x="6776" y="21156"/>
                  </a:cubicBezTo>
                  <a:cubicBezTo>
                    <a:pt x="6353" y="20852"/>
                    <a:pt x="6353" y="19330"/>
                    <a:pt x="7518" y="15984"/>
                  </a:cubicBezTo>
                  <a:cubicBezTo>
                    <a:pt x="8682" y="12637"/>
                    <a:pt x="11012" y="7466"/>
                    <a:pt x="12494" y="4271"/>
                  </a:cubicBezTo>
                  <a:cubicBezTo>
                    <a:pt x="13976" y="1077"/>
                    <a:pt x="14612" y="-140"/>
                    <a:pt x="14824" y="12"/>
                  </a:cubicBezTo>
                  <a:cubicBezTo>
                    <a:pt x="15035" y="164"/>
                    <a:pt x="14824" y="1685"/>
                    <a:pt x="14718" y="4575"/>
                  </a:cubicBezTo>
                  <a:cubicBezTo>
                    <a:pt x="14612" y="7466"/>
                    <a:pt x="14612" y="11725"/>
                    <a:pt x="15035" y="14311"/>
                  </a:cubicBezTo>
                  <a:cubicBezTo>
                    <a:pt x="15459" y="16897"/>
                    <a:pt x="16306" y="17809"/>
                    <a:pt x="17471" y="18114"/>
                  </a:cubicBezTo>
                  <a:cubicBezTo>
                    <a:pt x="18635" y="18418"/>
                    <a:pt x="20118" y="18114"/>
                    <a:pt x="21600" y="17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5835144" y="3858621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906053" y="3788771"/>
              <a:ext cx="2434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385"/>
                    <a:pt x="6300" y="2769"/>
                    <a:pt x="2700" y="5677"/>
                  </a:cubicBezTo>
                  <a:cubicBezTo>
                    <a:pt x="-900" y="8585"/>
                    <a:pt x="-900" y="13015"/>
                    <a:pt x="2700" y="15923"/>
                  </a:cubicBezTo>
                  <a:cubicBezTo>
                    <a:pt x="6300" y="18831"/>
                    <a:pt x="13500" y="20215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027090" y="3608545"/>
              <a:ext cx="322405" cy="34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04" fill="norm" stroke="1" extrusionOk="0">
                  <a:moveTo>
                    <a:pt x="6680" y="16350"/>
                  </a:moveTo>
                  <a:cubicBezTo>
                    <a:pt x="5975" y="15165"/>
                    <a:pt x="5269" y="13980"/>
                    <a:pt x="4563" y="13321"/>
                  </a:cubicBezTo>
                  <a:cubicBezTo>
                    <a:pt x="3857" y="12663"/>
                    <a:pt x="3151" y="12531"/>
                    <a:pt x="2375" y="13124"/>
                  </a:cubicBezTo>
                  <a:cubicBezTo>
                    <a:pt x="1598" y="13716"/>
                    <a:pt x="751" y="15033"/>
                    <a:pt x="328" y="16416"/>
                  </a:cubicBezTo>
                  <a:cubicBezTo>
                    <a:pt x="-96" y="17799"/>
                    <a:pt x="-96" y="19248"/>
                    <a:pt x="257" y="20170"/>
                  </a:cubicBezTo>
                  <a:cubicBezTo>
                    <a:pt x="610" y="21092"/>
                    <a:pt x="1316" y="21487"/>
                    <a:pt x="2304" y="21224"/>
                  </a:cubicBezTo>
                  <a:cubicBezTo>
                    <a:pt x="3292" y="20960"/>
                    <a:pt x="4563" y="20038"/>
                    <a:pt x="5551" y="17733"/>
                  </a:cubicBezTo>
                  <a:cubicBezTo>
                    <a:pt x="6539" y="15428"/>
                    <a:pt x="7245" y="11741"/>
                    <a:pt x="7598" y="8843"/>
                  </a:cubicBezTo>
                  <a:cubicBezTo>
                    <a:pt x="7951" y="5946"/>
                    <a:pt x="7951" y="3838"/>
                    <a:pt x="7880" y="2389"/>
                  </a:cubicBezTo>
                  <a:cubicBezTo>
                    <a:pt x="7810" y="941"/>
                    <a:pt x="7669" y="150"/>
                    <a:pt x="7386" y="19"/>
                  </a:cubicBezTo>
                  <a:cubicBezTo>
                    <a:pt x="7104" y="-113"/>
                    <a:pt x="6680" y="414"/>
                    <a:pt x="6257" y="2192"/>
                  </a:cubicBezTo>
                  <a:cubicBezTo>
                    <a:pt x="5833" y="3970"/>
                    <a:pt x="5410" y="6999"/>
                    <a:pt x="5198" y="9567"/>
                  </a:cubicBezTo>
                  <a:cubicBezTo>
                    <a:pt x="4986" y="12136"/>
                    <a:pt x="4986" y="14243"/>
                    <a:pt x="5128" y="15824"/>
                  </a:cubicBezTo>
                  <a:cubicBezTo>
                    <a:pt x="5269" y="17404"/>
                    <a:pt x="5551" y="18458"/>
                    <a:pt x="5975" y="18787"/>
                  </a:cubicBezTo>
                  <a:cubicBezTo>
                    <a:pt x="6398" y="19116"/>
                    <a:pt x="6963" y="18721"/>
                    <a:pt x="7739" y="17470"/>
                  </a:cubicBezTo>
                  <a:cubicBezTo>
                    <a:pt x="8516" y="16219"/>
                    <a:pt x="9504" y="14111"/>
                    <a:pt x="10210" y="12794"/>
                  </a:cubicBezTo>
                  <a:cubicBezTo>
                    <a:pt x="10916" y="11477"/>
                    <a:pt x="11339" y="10950"/>
                    <a:pt x="11904" y="10555"/>
                  </a:cubicBezTo>
                  <a:cubicBezTo>
                    <a:pt x="12469" y="10160"/>
                    <a:pt x="13175" y="9897"/>
                    <a:pt x="13598" y="10160"/>
                  </a:cubicBezTo>
                  <a:cubicBezTo>
                    <a:pt x="14022" y="10424"/>
                    <a:pt x="14163" y="11214"/>
                    <a:pt x="14092" y="12333"/>
                  </a:cubicBezTo>
                  <a:cubicBezTo>
                    <a:pt x="14022" y="13453"/>
                    <a:pt x="13739" y="14902"/>
                    <a:pt x="13386" y="15955"/>
                  </a:cubicBezTo>
                  <a:cubicBezTo>
                    <a:pt x="13033" y="17009"/>
                    <a:pt x="12610" y="17667"/>
                    <a:pt x="12469" y="17667"/>
                  </a:cubicBezTo>
                  <a:cubicBezTo>
                    <a:pt x="12328" y="17667"/>
                    <a:pt x="12469" y="17009"/>
                    <a:pt x="12963" y="15955"/>
                  </a:cubicBezTo>
                  <a:cubicBezTo>
                    <a:pt x="13457" y="14902"/>
                    <a:pt x="14304" y="13453"/>
                    <a:pt x="15010" y="12333"/>
                  </a:cubicBezTo>
                  <a:cubicBezTo>
                    <a:pt x="15716" y="11214"/>
                    <a:pt x="16280" y="10424"/>
                    <a:pt x="16351" y="10292"/>
                  </a:cubicBezTo>
                  <a:cubicBezTo>
                    <a:pt x="16422" y="10160"/>
                    <a:pt x="15998" y="10687"/>
                    <a:pt x="15716" y="11411"/>
                  </a:cubicBezTo>
                  <a:cubicBezTo>
                    <a:pt x="15433" y="12136"/>
                    <a:pt x="15292" y="13058"/>
                    <a:pt x="15504" y="14177"/>
                  </a:cubicBezTo>
                  <a:cubicBezTo>
                    <a:pt x="15716" y="15297"/>
                    <a:pt x="16280" y="16614"/>
                    <a:pt x="17339" y="17075"/>
                  </a:cubicBezTo>
                  <a:cubicBezTo>
                    <a:pt x="18398" y="17536"/>
                    <a:pt x="19951" y="17141"/>
                    <a:pt x="21504" y="16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368544" y="3598271"/>
              <a:ext cx="5674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6703" y="0"/>
                  </a:moveTo>
                  <a:cubicBezTo>
                    <a:pt x="3724" y="1029"/>
                    <a:pt x="745" y="2057"/>
                    <a:pt x="2234" y="4114"/>
                  </a:cubicBezTo>
                  <a:cubicBezTo>
                    <a:pt x="3724" y="6171"/>
                    <a:pt x="9683" y="9257"/>
                    <a:pt x="14152" y="11714"/>
                  </a:cubicBezTo>
                  <a:cubicBezTo>
                    <a:pt x="18621" y="14171"/>
                    <a:pt x="21600" y="16000"/>
                    <a:pt x="18993" y="17543"/>
                  </a:cubicBezTo>
                  <a:cubicBezTo>
                    <a:pt x="16386" y="19086"/>
                    <a:pt x="8193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797073" y="2086971"/>
              <a:ext cx="107422" cy="185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79" fill="norm" stroke="1" extrusionOk="0">
                  <a:moveTo>
                    <a:pt x="21494" y="0"/>
                  </a:moveTo>
                  <a:cubicBezTo>
                    <a:pt x="20223" y="272"/>
                    <a:pt x="18953" y="543"/>
                    <a:pt x="18529" y="1123"/>
                  </a:cubicBezTo>
                  <a:cubicBezTo>
                    <a:pt x="18106" y="1703"/>
                    <a:pt x="18529" y="2592"/>
                    <a:pt x="19165" y="3518"/>
                  </a:cubicBezTo>
                  <a:cubicBezTo>
                    <a:pt x="19800" y="4443"/>
                    <a:pt x="20647" y="5406"/>
                    <a:pt x="20647" y="6369"/>
                  </a:cubicBezTo>
                  <a:cubicBezTo>
                    <a:pt x="20647" y="7332"/>
                    <a:pt x="19800" y="8294"/>
                    <a:pt x="18953" y="9269"/>
                  </a:cubicBezTo>
                  <a:cubicBezTo>
                    <a:pt x="18106" y="10245"/>
                    <a:pt x="17259" y="11232"/>
                    <a:pt x="16835" y="12207"/>
                  </a:cubicBezTo>
                  <a:cubicBezTo>
                    <a:pt x="16412" y="13182"/>
                    <a:pt x="16412" y="14145"/>
                    <a:pt x="15565" y="15058"/>
                  </a:cubicBezTo>
                  <a:cubicBezTo>
                    <a:pt x="14718" y="15972"/>
                    <a:pt x="13023" y="16836"/>
                    <a:pt x="10694" y="17712"/>
                  </a:cubicBezTo>
                  <a:cubicBezTo>
                    <a:pt x="8365" y="18588"/>
                    <a:pt x="5400" y="19477"/>
                    <a:pt x="3494" y="20069"/>
                  </a:cubicBezTo>
                  <a:cubicBezTo>
                    <a:pt x="1588" y="20662"/>
                    <a:pt x="741" y="20958"/>
                    <a:pt x="318" y="21168"/>
                  </a:cubicBezTo>
                  <a:cubicBezTo>
                    <a:pt x="-106" y="21378"/>
                    <a:pt x="-106" y="21501"/>
                    <a:pt x="318" y="21551"/>
                  </a:cubicBezTo>
                  <a:cubicBezTo>
                    <a:pt x="741" y="21600"/>
                    <a:pt x="1588" y="21575"/>
                    <a:pt x="2435" y="2155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561594" y="2042884"/>
              <a:ext cx="6085553" cy="246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7" fill="norm" stroke="1" extrusionOk="0">
                  <a:moveTo>
                    <a:pt x="1262" y="996"/>
                  </a:moveTo>
                  <a:cubicBezTo>
                    <a:pt x="1254" y="885"/>
                    <a:pt x="1247" y="774"/>
                    <a:pt x="1266" y="691"/>
                  </a:cubicBezTo>
                  <a:cubicBezTo>
                    <a:pt x="1284" y="608"/>
                    <a:pt x="1329" y="552"/>
                    <a:pt x="1457" y="525"/>
                  </a:cubicBezTo>
                  <a:cubicBezTo>
                    <a:pt x="1585" y="497"/>
                    <a:pt x="1795" y="497"/>
                    <a:pt x="2032" y="478"/>
                  </a:cubicBezTo>
                  <a:cubicBezTo>
                    <a:pt x="2268" y="460"/>
                    <a:pt x="2531" y="423"/>
                    <a:pt x="2798" y="386"/>
                  </a:cubicBezTo>
                  <a:cubicBezTo>
                    <a:pt x="3064" y="349"/>
                    <a:pt x="3335" y="312"/>
                    <a:pt x="3631" y="275"/>
                  </a:cubicBezTo>
                  <a:cubicBezTo>
                    <a:pt x="3928" y="238"/>
                    <a:pt x="4251" y="201"/>
                    <a:pt x="4548" y="173"/>
                  </a:cubicBezTo>
                  <a:cubicBezTo>
                    <a:pt x="4844" y="145"/>
                    <a:pt x="5115" y="127"/>
                    <a:pt x="5400" y="99"/>
                  </a:cubicBezTo>
                  <a:cubicBezTo>
                    <a:pt x="5685" y="71"/>
                    <a:pt x="5986" y="34"/>
                    <a:pt x="6286" y="16"/>
                  </a:cubicBezTo>
                  <a:cubicBezTo>
                    <a:pt x="6587" y="-3"/>
                    <a:pt x="6887" y="-3"/>
                    <a:pt x="7203" y="6"/>
                  </a:cubicBezTo>
                  <a:cubicBezTo>
                    <a:pt x="7518" y="16"/>
                    <a:pt x="7848" y="34"/>
                    <a:pt x="8175" y="62"/>
                  </a:cubicBezTo>
                  <a:cubicBezTo>
                    <a:pt x="8502" y="90"/>
                    <a:pt x="8825" y="127"/>
                    <a:pt x="9151" y="173"/>
                  </a:cubicBezTo>
                  <a:cubicBezTo>
                    <a:pt x="9478" y="219"/>
                    <a:pt x="9809" y="275"/>
                    <a:pt x="10087" y="312"/>
                  </a:cubicBezTo>
                  <a:cubicBezTo>
                    <a:pt x="10364" y="349"/>
                    <a:pt x="10590" y="367"/>
                    <a:pt x="10864" y="395"/>
                  </a:cubicBezTo>
                  <a:cubicBezTo>
                    <a:pt x="11138" y="423"/>
                    <a:pt x="11461" y="460"/>
                    <a:pt x="11784" y="497"/>
                  </a:cubicBezTo>
                  <a:cubicBezTo>
                    <a:pt x="12107" y="534"/>
                    <a:pt x="12430" y="571"/>
                    <a:pt x="12745" y="589"/>
                  </a:cubicBezTo>
                  <a:cubicBezTo>
                    <a:pt x="13061" y="608"/>
                    <a:pt x="13369" y="608"/>
                    <a:pt x="13673" y="617"/>
                  </a:cubicBezTo>
                  <a:cubicBezTo>
                    <a:pt x="13977" y="626"/>
                    <a:pt x="14277" y="645"/>
                    <a:pt x="14570" y="663"/>
                  </a:cubicBezTo>
                  <a:cubicBezTo>
                    <a:pt x="14863" y="682"/>
                    <a:pt x="15149" y="700"/>
                    <a:pt x="15434" y="728"/>
                  </a:cubicBezTo>
                  <a:cubicBezTo>
                    <a:pt x="15719" y="756"/>
                    <a:pt x="16005" y="793"/>
                    <a:pt x="16331" y="830"/>
                  </a:cubicBezTo>
                  <a:cubicBezTo>
                    <a:pt x="16658" y="867"/>
                    <a:pt x="17026" y="904"/>
                    <a:pt x="17372" y="950"/>
                  </a:cubicBezTo>
                  <a:cubicBezTo>
                    <a:pt x="17717" y="996"/>
                    <a:pt x="18040" y="1052"/>
                    <a:pt x="18340" y="1117"/>
                  </a:cubicBezTo>
                  <a:cubicBezTo>
                    <a:pt x="18641" y="1182"/>
                    <a:pt x="18919" y="1256"/>
                    <a:pt x="19189" y="1320"/>
                  </a:cubicBezTo>
                  <a:cubicBezTo>
                    <a:pt x="19460" y="1385"/>
                    <a:pt x="19722" y="1441"/>
                    <a:pt x="19982" y="1487"/>
                  </a:cubicBezTo>
                  <a:cubicBezTo>
                    <a:pt x="20241" y="1533"/>
                    <a:pt x="20496" y="1570"/>
                    <a:pt x="20718" y="1589"/>
                  </a:cubicBezTo>
                  <a:cubicBezTo>
                    <a:pt x="20939" y="1607"/>
                    <a:pt x="21127" y="1607"/>
                    <a:pt x="21251" y="1617"/>
                  </a:cubicBezTo>
                  <a:cubicBezTo>
                    <a:pt x="21375" y="1626"/>
                    <a:pt x="21435" y="1644"/>
                    <a:pt x="21480" y="1681"/>
                  </a:cubicBezTo>
                  <a:cubicBezTo>
                    <a:pt x="21525" y="1718"/>
                    <a:pt x="21555" y="1774"/>
                    <a:pt x="21574" y="1922"/>
                  </a:cubicBezTo>
                  <a:cubicBezTo>
                    <a:pt x="21592" y="2070"/>
                    <a:pt x="21600" y="2311"/>
                    <a:pt x="21585" y="2792"/>
                  </a:cubicBezTo>
                  <a:cubicBezTo>
                    <a:pt x="21570" y="3273"/>
                    <a:pt x="21532" y="3995"/>
                    <a:pt x="21499" y="4708"/>
                  </a:cubicBezTo>
                  <a:cubicBezTo>
                    <a:pt x="21465" y="5420"/>
                    <a:pt x="21435" y="6123"/>
                    <a:pt x="21416" y="6808"/>
                  </a:cubicBezTo>
                  <a:cubicBezTo>
                    <a:pt x="21397" y="7493"/>
                    <a:pt x="21390" y="8159"/>
                    <a:pt x="21382" y="8835"/>
                  </a:cubicBezTo>
                  <a:cubicBezTo>
                    <a:pt x="21375" y="9511"/>
                    <a:pt x="21367" y="10195"/>
                    <a:pt x="21356" y="10853"/>
                  </a:cubicBezTo>
                  <a:cubicBezTo>
                    <a:pt x="21345" y="11510"/>
                    <a:pt x="21330" y="12139"/>
                    <a:pt x="21303" y="12796"/>
                  </a:cubicBezTo>
                  <a:cubicBezTo>
                    <a:pt x="21277" y="13453"/>
                    <a:pt x="21239" y="14138"/>
                    <a:pt x="21198" y="14795"/>
                  </a:cubicBezTo>
                  <a:cubicBezTo>
                    <a:pt x="21157" y="15452"/>
                    <a:pt x="21112" y="16081"/>
                    <a:pt x="21059" y="16775"/>
                  </a:cubicBezTo>
                  <a:cubicBezTo>
                    <a:pt x="21007" y="17469"/>
                    <a:pt x="20947" y="18228"/>
                    <a:pt x="20879" y="18867"/>
                  </a:cubicBezTo>
                  <a:cubicBezTo>
                    <a:pt x="20811" y="19505"/>
                    <a:pt x="20736" y="20024"/>
                    <a:pt x="20680" y="20412"/>
                  </a:cubicBezTo>
                  <a:cubicBezTo>
                    <a:pt x="20624" y="20801"/>
                    <a:pt x="20586" y="21060"/>
                    <a:pt x="20549" y="21227"/>
                  </a:cubicBezTo>
                  <a:cubicBezTo>
                    <a:pt x="20511" y="21393"/>
                    <a:pt x="20473" y="21467"/>
                    <a:pt x="20365" y="21504"/>
                  </a:cubicBezTo>
                  <a:cubicBezTo>
                    <a:pt x="20256" y="21541"/>
                    <a:pt x="20075" y="21541"/>
                    <a:pt x="19816" y="21541"/>
                  </a:cubicBezTo>
                  <a:cubicBezTo>
                    <a:pt x="19557" y="21541"/>
                    <a:pt x="19219" y="21541"/>
                    <a:pt x="18915" y="21541"/>
                  </a:cubicBezTo>
                  <a:cubicBezTo>
                    <a:pt x="18611" y="21541"/>
                    <a:pt x="18340" y="21541"/>
                    <a:pt x="18040" y="21551"/>
                  </a:cubicBezTo>
                  <a:cubicBezTo>
                    <a:pt x="17740" y="21560"/>
                    <a:pt x="17409" y="21578"/>
                    <a:pt x="17097" y="21588"/>
                  </a:cubicBezTo>
                  <a:cubicBezTo>
                    <a:pt x="16786" y="21597"/>
                    <a:pt x="16493" y="21597"/>
                    <a:pt x="16192" y="21597"/>
                  </a:cubicBezTo>
                  <a:cubicBezTo>
                    <a:pt x="15892" y="21597"/>
                    <a:pt x="15584" y="21597"/>
                    <a:pt x="15269" y="21597"/>
                  </a:cubicBezTo>
                  <a:cubicBezTo>
                    <a:pt x="14953" y="21597"/>
                    <a:pt x="14630" y="21597"/>
                    <a:pt x="14341" y="21597"/>
                  </a:cubicBezTo>
                  <a:cubicBezTo>
                    <a:pt x="14052" y="21597"/>
                    <a:pt x="13797" y="21597"/>
                    <a:pt x="13526" y="21588"/>
                  </a:cubicBezTo>
                  <a:cubicBezTo>
                    <a:pt x="13256" y="21578"/>
                    <a:pt x="12971" y="21560"/>
                    <a:pt x="12693" y="21541"/>
                  </a:cubicBezTo>
                  <a:cubicBezTo>
                    <a:pt x="12415" y="21523"/>
                    <a:pt x="12144" y="21504"/>
                    <a:pt x="11870" y="21486"/>
                  </a:cubicBezTo>
                  <a:cubicBezTo>
                    <a:pt x="11596" y="21467"/>
                    <a:pt x="11318" y="21449"/>
                    <a:pt x="11044" y="21430"/>
                  </a:cubicBezTo>
                  <a:cubicBezTo>
                    <a:pt x="10770" y="21412"/>
                    <a:pt x="10500" y="21393"/>
                    <a:pt x="10218" y="21366"/>
                  </a:cubicBezTo>
                  <a:cubicBezTo>
                    <a:pt x="9936" y="21338"/>
                    <a:pt x="9643" y="21301"/>
                    <a:pt x="9362" y="21255"/>
                  </a:cubicBezTo>
                  <a:cubicBezTo>
                    <a:pt x="9080" y="21208"/>
                    <a:pt x="8810" y="21153"/>
                    <a:pt x="8543" y="21097"/>
                  </a:cubicBezTo>
                  <a:cubicBezTo>
                    <a:pt x="8276" y="21042"/>
                    <a:pt x="8014" y="20986"/>
                    <a:pt x="7751" y="20912"/>
                  </a:cubicBezTo>
                  <a:cubicBezTo>
                    <a:pt x="7488" y="20838"/>
                    <a:pt x="7225" y="20746"/>
                    <a:pt x="6955" y="20644"/>
                  </a:cubicBezTo>
                  <a:cubicBezTo>
                    <a:pt x="6684" y="20542"/>
                    <a:pt x="6406" y="20431"/>
                    <a:pt x="6140" y="20320"/>
                  </a:cubicBezTo>
                  <a:cubicBezTo>
                    <a:pt x="5873" y="20209"/>
                    <a:pt x="5618" y="20098"/>
                    <a:pt x="5362" y="19987"/>
                  </a:cubicBezTo>
                  <a:cubicBezTo>
                    <a:pt x="5107" y="19876"/>
                    <a:pt x="4852" y="19765"/>
                    <a:pt x="4596" y="19644"/>
                  </a:cubicBezTo>
                  <a:cubicBezTo>
                    <a:pt x="4341" y="19524"/>
                    <a:pt x="4086" y="19394"/>
                    <a:pt x="3834" y="19265"/>
                  </a:cubicBezTo>
                  <a:cubicBezTo>
                    <a:pt x="3582" y="19135"/>
                    <a:pt x="3335" y="19006"/>
                    <a:pt x="3053" y="18858"/>
                  </a:cubicBezTo>
                  <a:cubicBezTo>
                    <a:pt x="2771" y="18710"/>
                    <a:pt x="2456" y="18543"/>
                    <a:pt x="2148" y="18404"/>
                  </a:cubicBezTo>
                  <a:cubicBezTo>
                    <a:pt x="1840" y="18265"/>
                    <a:pt x="1540" y="18154"/>
                    <a:pt x="1235" y="18071"/>
                  </a:cubicBezTo>
                  <a:cubicBezTo>
                    <a:pt x="931" y="17988"/>
                    <a:pt x="623" y="17932"/>
                    <a:pt x="417" y="17904"/>
                  </a:cubicBezTo>
                  <a:cubicBezTo>
                    <a:pt x="210" y="17877"/>
                    <a:pt x="105" y="17877"/>
                    <a:pt x="0" y="1787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8" name="Drawing"/>
          <p:cNvGrpSpPr/>
          <p:nvPr/>
        </p:nvGrpSpPr>
        <p:grpSpPr>
          <a:xfrm>
            <a:off x="785355" y="1708150"/>
            <a:ext cx="11920995" cy="7708900"/>
            <a:chOff x="0" y="0"/>
            <a:chExt cx="11920994" cy="7708900"/>
          </a:xfrm>
        </p:grpSpPr>
        <p:sp>
          <p:nvSpPr>
            <p:cNvPr id="2917" name="Line"/>
            <p:cNvSpPr/>
            <p:nvPr/>
          </p:nvSpPr>
          <p:spPr>
            <a:xfrm>
              <a:off x="0" y="111854"/>
              <a:ext cx="202158" cy="35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41" fill="norm" stroke="1" extrusionOk="0">
                  <a:moveTo>
                    <a:pt x="883" y="3556"/>
                  </a:moveTo>
                  <a:cubicBezTo>
                    <a:pt x="1997" y="4188"/>
                    <a:pt x="3110" y="4819"/>
                    <a:pt x="6116" y="4630"/>
                  </a:cubicBezTo>
                  <a:cubicBezTo>
                    <a:pt x="9123" y="4440"/>
                    <a:pt x="14022" y="3430"/>
                    <a:pt x="17028" y="2672"/>
                  </a:cubicBezTo>
                  <a:cubicBezTo>
                    <a:pt x="20034" y="1914"/>
                    <a:pt x="21147" y="1409"/>
                    <a:pt x="21259" y="904"/>
                  </a:cubicBezTo>
                  <a:cubicBezTo>
                    <a:pt x="21370" y="398"/>
                    <a:pt x="20479" y="-107"/>
                    <a:pt x="18921" y="19"/>
                  </a:cubicBezTo>
                  <a:cubicBezTo>
                    <a:pt x="17362" y="146"/>
                    <a:pt x="15135" y="904"/>
                    <a:pt x="12797" y="2167"/>
                  </a:cubicBezTo>
                  <a:cubicBezTo>
                    <a:pt x="10459" y="3430"/>
                    <a:pt x="8009" y="5198"/>
                    <a:pt x="7007" y="6398"/>
                  </a:cubicBezTo>
                  <a:cubicBezTo>
                    <a:pt x="6005" y="7598"/>
                    <a:pt x="6450" y="8230"/>
                    <a:pt x="7230" y="8672"/>
                  </a:cubicBezTo>
                  <a:cubicBezTo>
                    <a:pt x="8009" y="9114"/>
                    <a:pt x="9123" y="9367"/>
                    <a:pt x="9902" y="9809"/>
                  </a:cubicBezTo>
                  <a:cubicBezTo>
                    <a:pt x="10681" y="10251"/>
                    <a:pt x="11127" y="10882"/>
                    <a:pt x="10459" y="11767"/>
                  </a:cubicBezTo>
                  <a:cubicBezTo>
                    <a:pt x="9791" y="12651"/>
                    <a:pt x="8009" y="13788"/>
                    <a:pt x="6116" y="15051"/>
                  </a:cubicBezTo>
                  <a:cubicBezTo>
                    <a:pt x="4224" y="16314"/>
                    <a:pt x="2219" y="17704"/>
                    <a:pt x="1106" y="18714"/>
                  </a:cubicBezTo>
                  <a:cubicBezTo>
                    <a:pt x="-7" y="19725"/>
                    <a:pt x="-230" y="20356"/>
                    <a:pt x="215" y="20798"/>
                  </a:cubicBezTo>
                  <a:cubicBezTo>
                    <a:pt x="661" y="21240"/>
                    <a:pt x="1774" y="21493"/>
                    <a:pt x="4780" y="21240"/>
                  </a:cubicBezTo>
                  <a:cubicBezTo>
                    <a:pt x="7786" y="20988"/>
                    <a:pt x="12685" y="20230"/>
                    <a:pt x="17584" y="19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209477" y="249999"/>
              <a:ext cx="237068" cy="16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77" fill="norm" stroke="1" extrusionOk="0">
                  <a:moveTo>
                    <a:pt x="191" y="6180"/>
                  </a:moveTo>
                  <a:cubicBezTo>
                    <a:pt x="0" y="4830"/>
                    <a:pt x="-191" y="3480"/>
                    <a:pt x="382" y="2940"/>
                  </a:cubicBezTo>
                  <a:cubicBezTo>
                    <a:pt x="956" y="2400"/>
                    <a:pt x="2294" y="2670"/>
                    <a:pt x="3345" y="4695"/>
                  </a:cubicBezTo>
                  <a:cubicBezTo>
                    <a:pt x="4397" y="6720"/>
                    <a:pt x="5161" y="10500"/>
                    <a:pt x="5352" y="13200"/>
                  </a:cubicBezTo>
                  <a:cubicBezTo>
                    <a:pt x="5544" y="15900"/>
                    <a:pt x="5161" y="17520"/>
                    <a:pt x="4588" y="18870"/>
                  </a:cubicBezTo>
                  <a:cubicBezTo>
                    <a:pt x="4014" y="20220"/>
                    <a:pt x="3250" y="21300"/>
                    <a:pt x="2772" y="21165"/>
                  </a:cubicBezTo>
                  <a:cubicBezTo>
                    <a:pt x="2294" y="21030"/>
                    <a:pt x="2103" y="19680"/>
                    <a:pt x="3059" y="16980"/>
                  </a:cubicBezTo>
                  <a:cubicBezTo>
                    <a:pt x="4014" y="14280"/>
                    <a:pt x="6117" y="10230"/>
                    <a:pt x="7551" y="7395"/>
                  </a:cubicBezTo>
                  <a:cubicBezTo>
                    <a:pt x="8984" y="4560"/>
                    <a:pt x="9749" y="2940"/>
                    <a:pt x="10513" y="1725"/>
                  </a:cubicBezTo>
                  <a:cubicBezTo>
                    <a:pt x="11278" y="510"/>
                    <a:pt x="12043" y="-300"/>
                    <a:pt x="12138" y="105"/>
                  </a:cubicBezTo>
                  <a:cubicBezTo>
                    <a:pt x="12234" y="510"/>
                    <a:pt x="11660" y="2130"/>
                    <a:pt x="10800" y="4425"/>
                  </a:cubicBezTo>
                  <a:cubicBezTo>
                    <a:pt x="9940" y="6720"/>
                    <a:pt x="8793" y="9690"/>
                    <a:pt x="8315" y="12120"/>
                  </a:cubicBezTo>
                  <a:cubicBezTo>
                    <a:pt x="7837" y="14550"/>
                    <a:pt x="8028" y="16440"/>
                    <a:pt x="10131" y="17520"/>
                  </a:cubicBezTo>
                  <a:cubicBezTo>
                    <a:pt x="12234" y="18600"/>
                    <a:pt x="16248" y="18870"/>
                    <a:pt x="18446" y="18870"/>
                  </a:cubicBezTo>
                  <a:cubicBezTo>
                    <a:pt x="20644" y="18870"/>
                    <a:pt x="21027" y="18600"/>
                    <a:pt x="21409" y="18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2844" y="469900"/>
              <a:ext cx="323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6094"/>
                    <a:pt x="8753" y="10588"/>
                    <a:pt x="12353" y="6988"/>
                  </a:cubicBezTo>
                  <a:cubicBezTo>
                    <a:pt x="15953" y="3388"/>
                    <a:pt x="18776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249694" y="463550"/>
              <a:ext cx="158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567194" y="22225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86244" y="37465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379994" y="133350"/>
              <a:ext cx="2984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1" y="2021"/>
                    <a:pt x="4902" y="4042"/>
                    <a:pt x="7430" y="6821"/>
                  </a:cubicBezTo>
                  <a:cubicBezTo>
                    <a:pt x="9957" y="9600"/>
                    <a:pt x="12562" y="13137"/>
                    <a:pt x="14936" y="15726"/>
                  </a:cubicBezTo>
                  <a:cubicBezTo>
                    <a:pt x="17311" y="18316"/>
                    <a:pt x="19455" y="199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454212" y="44450"/>
              <a:ext cx="211533" cy="54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9" fill="norm" stroke="1" extrusionOk="0">
                  <a:moveTo>
                    <a:pt x="21372" y="0"/>
                  </a:moveTo>
                  <a:cubicBezTo>
                    <a:pt x="20303" y="84"/>
                    <a:pt x="19233" y="168"/>
                    <a:pt x="17843" y="1051"/>
                  </a:cubicBezTo>
                  <a:cubicBezTo>
                    <a:pt x="16453" y="1933"/>
                    <a:pt x="14742" y="3614"/>
                    <a:pt x="12924" y="5757"/>
                  </a:cubicBezTo>
                  <a:cubicBezTo>
                    <a:pt x="11107" y="7900"/>
                    <a:pt x="9182" y="10506"/>
                    <a:pt x="7043" y="13027"/>
                  </a:cubicBezTo>
                  <a:cubicBezTo>
                    <a:pt x="4905" y="15549"/>
                    <a:pt x="2552" y="17986"/>
                    <a:pt x="1269" y="19457"/>
                  </a:cubicBezTo>
                  <a:cubicBezTo>
                    <a:pt x="-14" y="20928"/>
                    <a:pt x="-228" y="21432"/>
                    <a:pt x="200" y="21516"/>
                  </a:cubicBezTo>
                  <a:cubicBezTo>
                    <a:pt x="627" y="21600"/>
                    <a:pt x="1697" y="21264"/>
                    <a:pt x="2766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135644" y="69850"/>
              <a:ext cx="63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05"/>
                    <a:pt x="14400" y="6610"/>
                    <a:pt x="18000" y="10210"/>
                  </a:cubicBezTo>
                  <a:cubicBezTo>
                    <a:pt x="21600" y="13810"/>
                    <a:pt x="21600" y="17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983244" y="4254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300"/>
                    <a:pt x="11782" y="9000"/>
                    <a:pt x="15382" y="5400"/>
                  </a:cubicBezTo>
                  <a:cubicBezTo>
                    <a:pt x="18982" y="1800"/>
                    <a:pt x="20291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2542044" y="4233"/>
              <a:ext cx="2095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42"/>
                  </a:moveTo>
                  <a:cubicBezTo>
                    <a:pt x="1091" y="0"/>
                    <a:pt x="2182" y="-243"/>
                    <a:pt x="3600" y="485"/>
                  </a:cubicBezTo>
                  <a:cubicBezTo>
                    <a:pt x="5018" y="1213"/>
                    <a:pt x="6764" y="2912"/>
                    <a:pt x="9382" y="6067"/>
                  </a:cubicBezTo>
                  <a:cubicBezTo>
                    <a:pt x="12000" y="9222"/>
                    <a:pt x="15491" y="13833"/>
                    <a:pt x="17673" y="16624"/>
                  </a:cubicBezTo>
                  <a:cubicBezTo>
                    <a:pt x="19855" y="19415"/>
                    <a:pt x="20727" y="20386"/>
                    <a:pt x="21600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698989" y="0"/>
              <a:ext cx="141506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7107" y="3600"/>
                    <a:pt x="12977" y="7200"/>
                    <a:pt x="9324" y="10516"/>
                  </a:cubicBezTo>
                  <a:cubicBezTo>
                    <a:pt x="5671" y="13832"/>
                    <a:pt x="2495" y="16863"/>
                    <a:pt x="1065" y="18663"/>
                  </a:cubicBezTo>
                  <a:cubicBezTo>
                    <a:pt x="-364" y="20463"/>
                    <a:pt x="-46" y="21032"/>
                    <a:pt x="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891294" y="4064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4491494" y="203200"/>
              <a:ext cx="2794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2" y="1344"/>
                    <a:pt x="5564" y="2688"/>
                    <a:pt x="8018" y="4560"/>
                  </a:cubicBezTo>
                  <a:cubicBezTo>
                    <a:pt x="10473" y="6432"/>
                    <a:pt x="12600" y="8832"/>
                    <a:pt x="14564" y="11568"/>
                  </a:cubicBezTo>
                  <a:cubicBezTo>
                    <a:pt x="16527" y="14304"/>
                    <a:pt x="18327" y="17376"/>
                    <a:pt x="19473" y="19104"/>
                  </a:cubicBezTo>
                  <a:cubicBezTo>
                    <a:pt x="20618" y="20832"/>
                    <a:pt x="21109" y="212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4599444" y="222250"/>
              <a:ext cx="1968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1700"/>
                    <a:pt x="15561" y="3400"/>
                    <a:pt x="12542" y="6050"/>
                  </a:cubicBezTo>
                  <a:cubicBezTo>
                    <a:pt x="9523" y="8700"/>
                    <a:pt x="6503" y="12300"/>
                    <a:pt x="4413" y="15050"/>
                  </a:cubicBezTo>
                  <a:cubicBezTo>
                    <a:pt x="2323" y="17800"/>
                    <a:pt x="1161" y="19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952149" y="383427"/>
              <a:ext cx="314046" cy="16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342" fill="norm" stroke="1" extrusionOk="0">
                  <a:moveTo>
                    <a:pt x="2807" y="13754"/>
                  </a:moveTo>
                  <a:cubicBezTo>
                    <a:pt x="1938" y="14535"/>
                    <a:pt x="1068" y="15316"/>
                    <a:pt x="560" y="15056"/>
                  </a:cubicBezTo>
                  <a:cubicBezTo>
                    <a:pt x="53" y="14795"/>
                    <a:pt x="-92" y="13494"/>
                    <a:pt x="53" y="11022"/>
                  </a:cubicBezTo>
                  <a:cubicBezTo>
                    <a:pt x="198" y="8550"/>
                    <a:pt x="633" y="4906"/>
                    <a:pt x="1503" y="2564"/>
                  </a:cubicBezTo>
                  <a:cubicBezTo>
                    <a:pt x="2372" y="222"/>
                    <a:pt x="3677" y="-819"/>
                    <a:pt x="5127" y="742"/>
                  </a:cubicBezTo>
                  <a:cubicBezTo>
                    <a:pt x="6576" y="2304"/>
                    <a:pt x="8171" y="6468"/>
                    <a:pt x="9693" y="10241"/>
                  </a:cubicBezTo>
                  <a:cubicBezTo>
                    <a:pt x="11215" y="14015"/>
                    <a:pt x="12665" y="17398"/>
                    <a:pt x="13752" y="19089"/>
                  </a:cubicBezTo>
                  <a:cubicBezTo>
                    <a:pt x="14840" y="20781"/>
                    <a:pt x="15564" y="20781"/>
                    <a:pt x="16579" y="18959"/>
                  </a:cubicBezTo>
                  <a:cubicBezTo>
                    <a:pt x="17594" y="17138"/>
                    <a:pt x="18899" y="13494"/>
                    <a:pt x="19768" y="10241"/>
                  </a:cubicBezTo>
                  <a:cubicBezTo>
                    <a:pt x="20638" y="6988"/>
                    <a:pt x="21073" y="4126"/>
                    <a:pt x="21508" y="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593466" y="215316"/>
              <a:ext cx="198985" cy="38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06" fill="norm" stroke="1" extrusionOk="0">
                  <a:moveTo>
                    <a:pt x="7136" y="740"/>
                  </a:moveTo>
                  <a:cubicBezTo>
                    <a:pt x="6454" y="268"/>
                    <a:pt x="5772" y="-204"/>
                    <a:pt x="5089" y="91"/>
                  </a:cubicBezTo>
                  <a:cubicBezTo>
                    <a:pt x="4407" y="386"/>
                    <a:pt x="3725" y="1448"/>
                    <a:pt x="2929" y="3337"/>
                  </a:cubicBezTo>
                  <a:cubicBezTo>
                    <a:pt x="2134" y="5226"/>
                    <a:pt x="1224" y="7940"/>
                    <a:pt x="656" y="10596"/>
                  </a:cubicBezTo>
                  <a:cubicBezTo>
                    <a:pt x="87" y="13252"/>
                    <a:pt x="-140" y="15848"/>
                    <a:pt x="87" y="17442"/>
                  </a:cubicBezTo>
                  <a:cubicBezTo>
                    <a:pt x="315" y="19035"/>
                    <a:pt x="997" y="19626"/>
                    <a:pt x="1793" y="20157"/>
                  </a:cubicBezTo>
                  <a:cubicBezTo>
                    <a:pt x="2588" y="20688"/>
                    <a:pt x="3498" y="21160"/>
                    <a:pt x="5089" y="21278"/>
                  </a:cubicBezTo>
                  <a:cubicBezTo>
                    <a:pt x="6681" y="21396"/>
                    <a:pt x="8955" y="21160"/>
                    <a:pt x="11456" y="19980"/>
                  </a:cubicBezTo>
                  <a:cubicBezTo>
                    <a:pt x="13957" y="18799"/>
                    <a:pt x="16685" y="16675"/>
                    <a:pt x="18391" y="14078"/>
                  </a:cubicBezTo>
                  <a:cubicBezTo>
                    <a:pt x="20096" y="11481"/>
                    <a:pt x="20778" y="8412"/>
                    <a:pt x="21119" y="6347"/>
                  </a:cubicBezTo>
                  <a:cubicBezTo>
                    <a:pt x="21460" y="4281"/>
                    <a:pt x="21460" y="3219"/>
                    <a:pt x="21119" y="2275"/>
                  </a:cubicBezTo>
                  <a:cubicBezTo>
                    <a:pt x="20778" y="1330"/>
                    <a:pt x="20096" y="504"/>
                    <a:pt x="19641" y="681"/>
                  </a:cubicBezTo>
                  <a:cubicBezTo>
                    <a:pt x="19186" y="858"/>
                    <a:pt x="18959" y="2039"/>
                    <a:pt x="18732" y="3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813144" y="367732"/>
              <a:ext cx="113451" cy="22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79" fill="norm" stroke="1" extrusionOk="0">
                  <a:moveTo>
                    <a:pt x="5839" y="5454"/>
                  </a:moveTo>
                  <a:cubicBezTo>
                    <a:pt x="4639" y="9054"/>
                    <a:pt x="3439" y="12654"/>
                    <a:pt x="2839" y="14954"/>
                  </a:cubicBezTo>
                  <a:cubicBezTo>
                    <a:pt x="2239" y="17254"/>
                    <a:pt x="2239" y="18254"/>
                    <a:pt x="1839" y="19254"/>
                  </a:cubicBezTo>
                  <a:cubicBezTo>
                    <a:pt x="1439" y="20254"/>
                    <a:pt x="639" y="21254"/>
                    <a:pt x="239" y="21054"/>
                  </a:cubicBezTo>
                  <a:cubicBezTo>
                    <a:pt x="-161" y="20854"/>
                    <a:pt x="-161" y="19454"/>
                    <a:pt x="1039" y="16154"/>
                  </a:cubicBezTo>
                  <a:cubicBezTo>
                    <a:pt x="2239" y="12854"/>
                    <a:pt x="4639" y="7654"/>
                    <a:pt x="6439" y="4654"/>
                  </a:cubicBezTo>
                  <a:cubicBezTo>
                    <a:pt x="8239" y="1654"/>
                    <a:pt x="9439" y="854"/>
                    <a:pt x="11439" y="354"/>
                  </a:cubicBezTo>
                  <a:cubicBezTo>
                    <a:pt x="13439" y="-146"/>
                    <a:pt x="16239" y="-346"/>
                    <a:pt x="18239" y="1354"/>
                  </a:cubicBezTo>
                  <a:cubicBezTo>
                    <a:pt x="20239" y="3054"/>
                    <a:pt x="21439" y="6654"/>
                    <a:pt x="21439" y="10054"/>
                  </a:cubicBezTo>
                  <a:cubicBezTo>
                    <a:pt x="21439" y="13454"/>
                    <a:pt x="20239" y="16654"/>
                    <a:pt x="19039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964694" y="415646"/>
              <a:ext cx="63501" cy="1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9585"/>
                  </a:moveTo>
                  <a:cubicBezTo>
                    <a:pt x="1440" y="7044"/>
                    <a:pt x="2880" y="4502"/>
                    <a:pt x="5040" y="2596"/>
                  </a:cubicBezTo>
                  <a:cubicBezTo>
                    <a:pt x="7200" y="691"/>
                    <a:pt x="10080" y="-580"/>
                    <a:pt x="12600" y="267"/>
                  </a:cubicBezTo>
                  <a:cubicBezTo>
                    <a:pt x="15120" y="1114"/>
                    <a:pt x="17280" y="4079"/>
                    <a:pt x="18720" y="7891"/>
                  </a:cubicBezTo>
                  <a:cubicBezTo>
                    <a:pt x="20160" y="11702"/>
                    <a:pt x="20880" y="16361"/>
                    <a:pt x="21600" y="21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6028194" y="3048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6163063" y="125645"/>
              <a:ext cx="125482" cy="45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65" fill="norm" stroke="1" extrusionOk="0">
                  <a:moveTo>
                    <a:pt x="20992" y="2144"/>
                  </a:moveTo>
                  <a:cubicBezTo>
                    <a:pt x="18513" y="1450"/>
                    <a:pt x="16035" y="757"/>
                    <a:pt x="13910" y="360"/>
                  </a:cubicBezTo>
                  <a:cubicBezTo>
                    <a:pt x="11785" y="-36"/>
                    <a:pt x="10015" y="-135"/>
                    <a:pt x="7890" y="212"/>
                  </a:cubicBezTo>
                  <a:cubicBezTo>
                    <a:pt x="5766" y="559"/>
                    <a:pt x="3287" y="1351"/>
                    <a:pt x="1694" y="3135"/>
                  </a:cubicBezTo>
                  <a:cubicBezTo>
                    <a:pt x="100" y="4918"/>
                    <a:pt x="-608" y="7693"/>
                    <a:pt x="631" y="10913"/>
                  </a:cubicBezTo>
                  <a:cubicBezTo>
                    <a:pt x="1871" y="14133"/>
                    <a:pt x="5058" y="17799"/>
                    <a:pt x="8244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120813" y="361949"/>
              <a:ext cx="18678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018" y="21600"/>
                  </a:moveTo>
                  <a:cubicBezTo>
                    <a:pt x="298" y="19200"/>
                    <a:pt x="-422" y="16800"/>
                    <a:pt x="298" y="13800"/>
                  </a:cubicBezTo>
                  <a:cubicBezTo>
                    <a:pt x="1018" y="10800"/>
                    <a:pt x="3178" y="7200"/>
                    <a:pt x="6898" y="4800"/>
                  </a:cubicBezTo>
                  <a:cubicBezTo>
                    <a:pt x="10618" y="2400"/>
                    <a:pt x="15898" y="1200"/>
                    <a:pt x="211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494634" y="170971"/>
              <a:ext cx="149511" cy="41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515" fill="norm" stroke="1" extrusionOk="0">
                  <a:moveTo>
                    <a:pt x="20900" y="2670"/>
                  </a:moveTo>
                  <a:cubicBezTo>
                    <a:pt x="20604" y="2119"/>
                    <a:pt x="20308" y="1568"/>
                    <a:pt x="19568" y="1072"/>
                  </a:cubicBezTo>
                  <a:cubicBezTo>
                    <a:pt x="18829" y="576"/>
                    <a:pt x="17645" y="135"/>
                    <a:pt x="16314" y="25"/>
                  </a:cubicBezTo>
                  <a:cubicBezTo>
                    <a:pt x="14982" y="-85"/>
                    <a:pt x="13503" y="135"/>
                    <a:pt x="11136" y="1403"/>
                  </a:cubicBezTo>
                  <a:cubicBezTo>
                    <a:pt x="8768" y="2670"/>
                    <a:pt x="5514" y="4984"/>
                    <a:pt x="3147" y="7795"/>
                  </a:cubicBezTo>
                  <a:cubicBezTo>
                    <a:pt x="779" y="10605"/>
                    <a:pt x="-700" y="13911"/>
                    <a:pt x="336" y="16280"/>
                  </a:cubicBezTo>
                  <a:cubicBezTo>
                    <a:pt x="1371" y="18650"/>
                    <a:pt x="4922" y="20082"/>
                    <a:pt x="8473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646323" y="327170"/>
              <a:ext cx="160573" cy="2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844" fill="norm" stroke="1" extrusionOk="0">
                  <a:moveTo>
                    <a:pt x="13007" y="870"/>
                  </a:moveTo>
                  <a:cubicBezTo>
                    <a:pt x="11900" y="281"/>
                    <a:pt x="10792" y="-308"/>
                    <a:pt x="8577" y="183"/>
                  </a:cubicBezTo>
                  <a:cubicBezTo>
                    <a:pt x="6361" y="674"/>
                    <a:pt x="3038" y="2245"/>
                    <a:pt x="1377" y="4994"/>
                  </a:cubicBezTo>
                  <a:cubicBezTo>
                    <a:pt x="-285" y="7743"/>
                    <a:pt x="-285" y="11670"/>
                    <a:pt x="546" y="14714"/>
                  </a:cubicBezTo>
                  <a:cubicBezTo>
                    <a:pt x="1377" y="17757"/>
                    <a:pt x="3038" y="19917"/>
                    <a:pt x="5946" y="20605"/>
                  </a:cubicBezTo>
                  <a:cubicBezTo>
                    <a:pt x="8853" y="21292"/>
                    <a:pt x="13007" y="20507"/>
                    <a:pt x="15915" y="18150"/>
                  </a:cubicBezTo>
                  <a:cubicBezTo>
                    <a:pt x="18823" y="15794"/>
                    <a:pt x="20484" y="11867"/>
                    <a:pt x="20900" y="8921"/>
                  </a:cubicBezTo>
                  <a:cubicBezTo>
                    <a:pt x="21315" y="5976"/>
                    <a:pt x="20484" y="4012"/>
                    <a:pt x="19238" y="2736"/>
                  </a:cubicBezTo>
                  <a:cubicBezTo>
                    <a:pt x="17992" y="1459"/>
                    <a:pt x="16330" y="870"/>
                    <a:pt x="14807" y="772"/>
                  </a:cubicBezTo>
                  <a:cubicBezTo>
                    <a:pt x="13284" y="674"/>
                    <a:pt x="11900" y="1067"/>
                    <a:pt x="11346" y="1852"/>
                  </a:cubicBezTo>
                  <a:cubicBezTo>
                    <a:pt x="10792" y="2637"/>
                    <a:pt x="11069" y="3816"/>
                    <a:pt x="11346" y="4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815594" y="514350"/>
              <a:ext cx="44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429"/>
                    <a:pt x="11314" y="6857"/>
                    <a:pt x="7714" y="10457"/>
                  </a:cubicBezTo>
                  <a:cubicBezTo>
                    <a:pt x="4114" y="14057"/>
                    <a:pt x="2057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6975523" y="247650"/>
              <a:ext cx="10339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14015" y="0"/>
                  </a:moveTo>
                  <a:cubicBezTo>
                    <a:pt x="10991" y="1296"/>
                    <a:pt x="7967" y="2592"/>
                    <a:pt x="5591" y="4896"/>
                  </a:cubicBezTo>
                  <a:cubicBezTo>
                    <a:pt x="3215" y="7200"/>
                    <a:pt x="1487" y="10512"/>
                    <a:pt x="623" y="12528"/>
                  </a:cubicBezTo>
                  <a:cubicBezTo>
                    <a:pt x="-241" y="14544"/>
                    <a:pt x="-241" y="15264"/>
                    <a:pt x="839" y="15624"/>
                  </a:cubicBezTo>
                  <a:cubicBezTo>
                    <a:pt x="1919" y="15984"/>
                    <a:pt x="4079" y="15984"/>
                    <a:pt x="7103" y="15624"/>
                  </a:cubicBezTo>
                  <a:cubicBezTo>
                    <a:pt x="10127" y="15264"/>
                    <a:pt x="14015" y="14544"/>
                    <a:pt x="16607" y="13896"/>
                  </a:cubicBezTo>
                  <a:cubicBezTo>
                    <a:pt x="19199" y="13248"/>
                    <a:pt x="20495" y="12672"/>
                    <a:pt x="20927" y="11880"/>
                  </a:cubicBezTo>
                  <a:cubicBezTo>
                    <a:pt x="21359" y="11088"/>
                    <a:pt x="20927" y="10080"/>
                    <a:pt x="20279" y="10008"/>
                  </a:cubicBezTo>
                  <a:cubicBezTo>
                    <a:pt x="19631" y="9936"/>
                    <a:pt x="18767" y="10800"/>
                    <a:pt x="18119" y="12528"/>
                  </a:cubicBezTo>
                  <a:cubicBezTo>
                    <a:pt x="17471" y="14256"/>
                    <a:pt x="17039" y="16848"/>
                    <a:pt x="17255" y="18504"/>
                  </a:cubicBezTo>
                  <a:cubicBezTo>
                    <a:pt x="17471" y="20160"/>
                    <a:pt x="18335" y="20880"/>
                    <a:pt x="191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7190244" y="190499"/>
              <a:ext cx="7252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0366" y="0"/>
                  </a:moveTo>
                  <a:cubicBezTo>
                    <a:pt x="20983" y="3600"/>
                    <a:pt x="21600" y="7200"/>
                    <a:pt x="20674" y="10309"/>
                  </a:cubicBezTo>
                  <a:cubicBezTo>
                    <a:pt x="19749" y="13418"/>
                    <a:pt x="17280" y="16036"/>
                    <a:pt x="13577" y="17836"/>
                  </a:cubicBezTo>
                  <a:cubicBezTo>
                    <a:pt x="9874" y="19636"/>
                    <a:pt x="4937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317244" y="5524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574544" y="158750"/>
              <a:ext cx="165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800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8674292" y="171450"/>
              <a:ext cx="135203" cy="42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83" fill="norm" stroke="1" extrusionOk="0">
                  <a:moveTo>
                    <a:pt x="21226" y="0"/>
                  </a:moveTo>
                  <a:cubicBezTo>
                    <a:pt x="18235" y="2329"/>
                    <a:pt x="15244" y="4659"/>
                    <a:pt x="12088" y="7676"/>
                  </a:cubicBezTo>
                  <a:cubicBezTo>
                    <a:pt x="8931" y="10694"/>
                    <a:pt x="5608" y="14400"/>
                    <a:pt x="3614" y="16571"/>
                  </a:cubicBezTo>
                  <a:cubicBezTo>
                    <a:pt x="1620" y="18741"/>
                    <a:pt x="955" y="19376"/>
                    <a:pt x="457" y="20012"/>
                  </a:cubicBezTo>
                  <a:cubicBezTo>
                    <a:pt x="-42" y="20647"/>
                    <a:pt x="-374" y="21282"/>
                    <a:pt x="789" y="21441"/>
                  </a:cubicBezTo>
                  <a:cubicBezTo>
                    <a:pt x="1952" y="21600"/>
                    <a:pt x="4611" y="21282"/>
                    <a:pt x="7269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8919560" y="391330"/>
              <a:ext cx="220135" cy="11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1662" y="21241"/>
                  </a:moveTo>
                  <a:cubicBezTo>
                    <a:pt x="831" y="20018"/>
                    <a:pt x="0" y="18796"/>
                    <a:pt x="0" y="15943"/>
                  </a:cubicBezTo>
                  <a:cubicBezTo>
                    <a:pt x="0" y="13090"/>
                    <a:pt x="831" y="8607"/>
                    <a:pt x="1662" y="5550"/>
                  </a:cubicBezTo>
                  <a:cubicBezTo>
                    <a:pt x="2492" y="2494"/>
                    <a:pt x="3323" y="864"/>
                    <a:pt x="4258" y="252"/>
                  </a:cubicBezTo>
                  <a:cubicBezTo>
                    <a:pt x="5192" y="-359"/>
                    <a:pt x="6231" y="49"/>
                    <a:pt x="7165" y="2494"/>
                  </a:cubicBezTo>
                  <a:cubicBezTo>
                    <a:pt x="8100" y="4939"/>
                    <a:pt x="8931" y="9422"/>
                    <a:pt x="9658" y="12479"/>
                  </a:cubicBezTo>
                  <a:cubicBezTo>
                    <a:pt x="10385" y="15535"/>
                    <a:pt x="11008" y="17166"/>
                    <a:pt x="12877" y="16147"/>
                  </a:cubicBezTo>
                  <a:cubicBezTo>
                    <a:pt x="14746" y="15128"/>
                    <a:pt x="17862" y="11460"/>
                    <a:pt x="19523" y="8403"/>
                  </a:cubicBezTo>
                  <a:cubicBezTo>
                    <a:pt x="21185" y="5347"/>
                    <a:pt x="21392" y="2901"/>
                    <a:pt x="21600" y="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9387877" y="158749"/>
              <a:ext cx="181281" cy="4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09" fill="norm" stroke="1" extrusionOk="0">
                  <a:moveTo>
                    <a:pt x="4406" y="0"/>
                  </a:moveTo>
                  <a:cubicBezTo>
                    <a:pt x="2916" y="1357"/>
                    <a:pt x="1427" y="2714"/>
                    <a:pt x="682" y="5259"/>
                  </a:cubicBezTo>
                  <a:cubicBezTo>
                    <a:pt x="-63" y="7803"/>
                    <a:pt x="-63" y="11535"/>
                    <a:pt x="61" y="14023"/>
                  </a:cubicBezTo>
                  <a:cubicBezTo>
                    <a:pt x="185" y="16511"/>
                    <a:pt x="434" y="17755"/>
                    <a:pt x="1054" y="18773"/>
                  </a:cubicBezTo>
                  <a:cubicBezTo>
                    <a:pt x="1675" y="19791"/>
                    <a:pt x="2668" y="20582"/>
                    <a:pt x="4034" y="21035"/>
                  </a:cubicBezTo>
                  <a:cubicBezTo>
                    <a:pt x="5399" y="21487"/>
                    <a:pt x="7137" y="21600"/>
                    <a:pt x="9496" y="20978"/>
                  </a:cubicBezTo>
                  <a:cubicBezTo>
                    <a:pt x="11854" y="20356"/>
                    <a:pt x="14834" y="18999"/>
                    <a:pt x="17068" y="16794"/>
                  </a:cubicBezTo>
                  <a:cubicBezTo>
                    <a:pt x="19303" y="14588"/>
                    <a:pt x="20792" y="11535"/>
                    <a:pt x="21165" y="8991"/>
                  </a:cubicBezTo>
                  <a:cubicBezTo>
                    <a:pt x="21537" y="6446"/>
                    <a:pt x="20792" y="4410"/>
                    <a:pt x="19923" y="3110"/>
                  </a:cubicBezTo>
                  <a:cubicBezTo>
                    <a:pt x="19054" y="1809"/>
                    <a:pt x="18061" y="1244"/>
                    <a:pt x="17689" y="1301"/>
                  </a:cubicBezTo>
                  <a:cubicBezTo>
                    <a:pt x="17316" y="1357"/>
                    <a:pt x="17565" y="2036"/>
                    <a:pt x="17813" y="2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9618830" y="337021"/>
              <a:ext cx="111415" cy="20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13" fill="norm" stroke="1" extrusionOk="0">
                  <a:moveTo>
                    <a:pt x="5558" y="6497"/>
                  </a:moveTo>
                  <a:cubicBezTo>
                    <a:pt x="3927" y="8679"/>
                    <a:pt x="2297" y="10860"/>
                    <a:pt x="1482" y="12824"/>
                  </a:cubicBezTo>
                  <a:cubicBezTo>
                    <a:pt x="667" y="14788"/>
                    <a:pt x="667" y="16533"/>
                    <a:pt x="667" y="18060"/>
                  </a:cubicBezTo>
                  <a:cubicBezTo>
                    <a:pt x="667" y="19588"/>
                    <a:pt x="667" y="20897"/>
                    <a:pt x="463" y="21006"/>
                  </a:cubicBezTo>
                  <a:cubicBezTo>
                    <a:pt x="260" y="21115"/>
                    <a:pt x="-148" y="20024"/>
                    <a:pt x="56" y="17297"/>
                  </a:cubicBezTo>
                  <a:cubicBezTo>
                    <a:pt x="260" y="14570"/>
                    <a:pt x="1075" y="10206"/>
                    <a:pt x="1890" y="7042"/>
                  </a:cubicBezTo>
                  <a:cubicBezTo>
                    <a:pt x="2705" y="3879"/>
                    <a:pt x="3520" y="1915"/>
                    <a:pt x="4946" y="824"/>
                  </a:cubicBezTo>
                  <a:cubicBezTo>
                    <a:pt x="6373" y="-267"/>
                    <a:pt x="8410" y="-485"/>
                    <a:pt x="10652" y="1479"/>
                  </a:cubicBezTo>
                  <a:cubicBezTo>
                    <a:pt x="12894" y="3442"/>
                    <a:pt x="15339" y="7588"/>
                    <a:pt x="16154" y="10751"/>
                  </a:cubicBezTo>
                  <a:cubicBezTo>
                    <a:pt x="16969" y="13915"/>
                    <a:pt x="16154" y="16097"/>
                    <a:pt x="16154" y="16533"/>
                  </a:cubicBezTo>
                  <a:cubicBezTo>
                    <a:pt x="16154" y="16970"/>
                    <a:pt x="16969" y="15660"/>
                    <a:pt x="17988" y="14242"/>
                  </a:cubicBezTo>
                  <a:cubicBezTo>
                    <a:pt x="19007" y="12824"/>
                    <a:pt x="20229" y="11297"/>
                    <a:pt x="21452" y="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9749294" y="362946"/>
              <a:ext cx="31751" cy="10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5188"/>
                  </a:moveTo>
                  <a:cubicBezTo>
                    <a:pt x="7200" y="2488"/>
                    <a:pt x="14400" y="-212"/>
                    <a:pt x="18000" y="13"/>
                  </a:cubicBezTo>
                  <a:cubicBezTo>
                    <a:pt x="21600" y="238"/>
                    <a:pt x="21600" y="3388"/>
                    <a:pt x="21600" y="7438"/>
                  </a:cubicBezTo>
                  <a:cubicBezTo>
                    <a:pt x="21600" y="11488"/>
                    <a:pt x="21600" y="16438"/>
                    <a:pt x="2160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9800094" y="215900"/>
              <a:ext cx="25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9933444" y="52082"/>
              <a:ext cx="107951" cy="44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2677"/>
                  </a:moveTo>
                  <a:cubicBezTo>
                    <a:pt x="20753" y="2170"/>
                    <a:pt x="19906" y="1663"/>
                    <a:pt x="18847" y="1207"/>
                  </a:cubicBezTo>
                  <a:cubicBezTo>
                    <a:pt x="17788" y="750"/>
                    <a:pt x="16518" y="345"/>
                    <a:pt x="14824" y="142"/>
                  </a:cubicBezTo>
                  <a:cubicBezTo>
                    <a:pt x="13129" y="-61"/>
                    <a:pt x="11012" y="-61"/>
                    <a:pt x="9318" y="243"/>
                  </a:cubicBezTo>
                  <a:cubicBezTo>
                    <a:pt x="7624" y="547"/>
                    <a:pt x="6353" y="1156"/>
                    <a:pt x="5082" y="2626"/>
                  </a:cubicBezTo>
                  <a:cubicBezTo>
                    <a:pt x="3812" y="4097"/>
                    <a:pt x="2541" y="6429"/>
                    <a:pt x="1694" y="9725"/>
                  </a:cubicBezTo>
                  <a:cubicBezTo>
                    <a:pt x="847" y="13021"/>
                    <a:pt x="424" y="17280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9844544" y="29845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5055"/>
                    <a:pt x="5574" y="8509"/>
                    <a:pt x="9174" y="4909"/>
                  </a:cubicBezTo>
                  <a:cubicBezTo>
                    <a:pt x="12774" y="1309"/>
                    <a:pt x="17187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0156639" y="132868"/>
              <a:ext cx="145106" cy="36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5" fill="norm" stroke="1" extrusionOk="0">
                  <a:moveTo>
                    <a:pt x="21460" y="1139"/>
                  </a:moveTo>
                  <a:cubicBezTo>
                    <a:pt x="19895" y="646"/>
                    <a:pt x="18330" y="152"/>
                    <a:pt x="16608" y="28"/>
                  </a:cubicBezTo>
                  <a:cubicBezTo>
                    <a:pt x="14886" y="-95"/>
                    <a:pt x="13008" y="152"/>
                    <a:pt x="10503" y="1510"/>
                  </a:cubicBezTo>
                  <a:cubicBezTo>
                    <a:pt x="7999" y="2867"/>
                    <a:pt x="4869" y="5336"/>
                    <a:pt x="2834" y="8236"/>
                  </a:cubicBezTo>
                  <a:cubicBezTo>
                    <a:pt x="799" y="11137"/>
                    <a:pt x="-140" y="14470"/>
                    <a:pt x="17" y="16753"/>
                  </a:cubicBezTo>
                  <a:cubicBezTo>
                    <a:pt x="173" y="19036"/>
                    <a:pt x="1425" y="20271"/>
                    <a:pt x="2677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0306474" y="220753"/>
              <a:ext cx="132020" cy="23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839" fill="norm" stroke="1" extrusionOk="0">
                  <a:moveTo>
                    <a:pt x="15446" y="135"/>
                  </a:moveTo>
                  <a:cubicBezTo>
                    <a:pt x="12746" y="-56"/>
                    <a:pt x="10045" y="-247"/>
                    <a:pt x="7346" y="1091"/>
                  </a:cubicBezTo>
                  <a:cubicBezTo>
                    <a:pt x="4645" y="2429"/>
                    <a:pt x="1945" y="5296"/>
                    <a:pt x="764" y="8737"/>
                  </a:cubicBezTo>
                  <a:cubicBezTo>
                    <a:pt x="-417" y="12178"/>
                    <a:pt x="-80" y="16192"/>
                    <a:pt x="764" y="18486"/>
                  </a:cubicBezTo>
                  <a:cubicBezTo>
                    <a:pt x="1608" y="20780"/>
                    <a:pt x="2958" y="21353"/>
                    <a:pt x="6333" y="20397"/>
                  </a:cubicBezTo>
                  <a:cubicBezTo>
                    <a:pt x="9708" y="19441"/>
                    <a:pt x="15108" y="16957"/>
                    <a:pt x="17977" y="14185"/>
                  </a:cubicBezTo>
                  <a:cubicBezTo>
                    <a:pt x="20846" y="11413"/>
                    <a:pt x="21183" y="8355"/>
                    <a:pt x="21014" y="6348"/>
                  </a:cubicBezTo>
                  <a:cubicBezTo>
                    <a:pt x="20846" y="4341"/>
                    <a:pt x="20171" y="3385"/>
                    <a:pt x="18989" y="3003"/>
                  </a:cubicBezTo>
                  <a:cubicBezTo>
                    <a:pt x="17808" y="2620"/>
                    <a:pt x="16121" y="2811"/>
                    <a:pt x="14433" y="3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0384294" y="431799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236"/>
                    <a:pt x="9120" y="10473"/>
                    <a:pt x="5520" y="14073"/>
                  </a:cubicBezTo>
                  <a:cubicBezTo>
                    <a:pt x="1920" y="17673"/>
                    <a:pt x="96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0606544" y="152399"/>
              <a:ext cx="152401" cy="32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200" y="1341"/>
                  </a:cubicBezTo>
                  <a:cubicBezTo>
                    <a:pt x="13800" y="2682"/>
                    <a:pt x="10500" y="5365"/>
                    <a:pt x="7950" y="8188"/>
                  </a:cubicBezTo>
                  <a:cubicBezTo>
                    <a:pt x="5400" y="11012"/>
                    <a:pt x="3600" y="13976"/>
                    <a:pt x="2700" y="16024"/>
                  </a:cubicBezTo>
                  <a:cubicBezTo>
                    <a:pt x="1800" y="18071"/>
                    <a:pt x="1800" y="19200"/>
                    <a:pt x="2400" y="19976"/>
                  </a:cubicBezTo>
                  <a:cubicBezTo>
                    <a:pt x="3000" y="20753"/>
                    <a:pt x="4200" y="21176"/>
                    <a:pt x="5700" y="21388"/>
                  </a:cubicBezTo>
                  <a:cubicBezTo>
                    <a:pt x="7200" y="21600"/>
                    <a:pt x="9000" y="21600"/>
                    <a:pt x="10650" y="20894"/>
                  </a:cubicBezTo>
                  <a:cubicBezTo>
                    <a:pt x="12300" y="20188"/>
                    <a:pt x="13800" y="18776"/>
                    <a:pt x="14100" y="17153"/>
                  </a:cubicBezTo>
                  <a:cubicBezTo>
                    <a:pt x="14400" y="15529"/>
                    <a:pt x="13500" y="13694"/>
                    <a:pt x="10950" y="12212"/>
                  </a:cubicBezTo>
                  <a:cubicBezTo>
                    <a:pt x="8400" y="10729"/>
                    <a:pt x="4200" y="9600"/>
                    <a:pt x="0" y="8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0803394" y="76200"/>
              <a:ext cx="12911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872" y="0"/>
                  </a:moveTo>
                  <a:cubicBezTo>
                    <a:pt x="16643" y="222"/>
                    <a:pt x="18413" y="443"/>
                    <a:pt x="19652" y="1495"/>
                  </a:cubicBezTo>
                  <a:cubicBezTo>
                    <a:pt x="20892" y="2548"/>
                    <a:pt x="21600" y="4431"/>
                    <a:pt x="21600" y="6868"/>
                  </a:cubicBezTo>
                  <a:cubicBezTo>
                    <a:pt x="21600" y="9305"/>
                    <a:pt x="20892" y="12295"/>
                    <a:pt x="17174" y="14843"/>
                  </a:cubicBezTo>
                  <a:cubicBezTo>
                    <a:pt x="13456" y="17391"/>
                    <a:pt x="6728" y="194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1076444" y="412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284380" y="1407806"/>
              <a:ext cx="251065" cy="36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2" fill="norm" stroke="1" extrusionOk="0">
                  <a:moveTo>
                    <a:pt x="11090" y="112"/>
                  </a:moveTo>
                  <a:cubicBezTo>
                    <a:pt x="9470" y="-13"/>
                    <a:pt x="7850" y="-138"/>
                    <a:pt x="6500" y="361"/>
                  </a:cubicBezTo>
                  <a:cubicBezTo>
                    <a:pt x="5150" y="861"/>
                    <a:pt x="4070" y="1985"/>
                    <a:pt x="2900" y="4607"/>
                  </a:cubicBezTo>
                  <a:cubicBezTo>
                    <a:pt x="1730" y="7228"/>
                    <a:pt x="470" y="11349"/>
                    <a:pt x="110" y="14096"/>
                  </a:cubicBezTo>
                  <a:cubicBezTo>
                    <a:pt x="-250" y="16842"/>
                    <a:pt x="290" y="18216"/>
                    <a:pt x="1460" y="19215"/>
                  </a:cubicBezTo>
                  <a:cubicBezTo>
                    <a:pt x="2630" y="20213"/>
                    <a:pt x="4430" y="20838"/>
                    <a:pt x="6320" y="21025"/>
                  </a:cubicBezTo>
                  <a:cubicBezTo>
                    <a:pt x="8210" y="21212"/>
                    <a:pt x="10190" y="20963"/>
                    <a:pt x="12350" y="19339"/>
                  </a:cubicBezTo>
                  <a:cubicBezTo>
                    <a:pt x="14510" y="17716"/>
                    <a:pt x="16850" y="14720"/>
                    <a:pt x="17480" y="11598"/>
                  </a:cubicBezTo>
                  <a:cubicBezTo>
                    <a:pt x="18110" y="8477"/>
                    <a:pt x="17030" y="5231"/>
                    <a:pt x="16040" y="3358"/>
                  </a:cubicBezTo>
                  <a:cubicBezTo>
                    <a:pt x="15050" y="1485"/>
                    <a:pt x="14150" y="986"/>
                    <a:pt x="13160" y="736"/>
                  </a:cubicBezTo>
                  <a:cubicBezTo>
                    <a:pt x="12170" y="486"/>
                    <a:pt x="11090" y="486"/>
                    <a:pt x="10280" y="798"/>
                  </a:cubicBezTo>
                  <a:cubicBezTo>
                    <a:pt x="9470" y="1111"/>
                    <a:pt x="8930" y="1735"/>
                    <a:pt x="8660" y="3233"/>
                  </a:cubicBezTo>
                  <a:cubicBezTo>
                    <a:pt x="8390" y="4731"/>
                    <a:pt x="8390" y="7104"/>
                    <a:pt x="9740" y="9726"/>
                  </a:cubicBezTo>
                  <a:cubicBezTo>
                    <a:pt x="11090" y="12348"/>
                    <a:pt x="13790" y="15219"/>
                    <a:pt x="15950" y="17217"/>
                  </a:cubicBezTo>
                  <a:cubicBezTo>
                    <a:pt x="18110" y="19215"/>
                    <a:pt x="19730" y="20338"/>
                    <a:pt x="2135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92594" y="1418166"/>
              <a:ext cx="100929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0" y="864"/>
                  </a:moveTo>
                  <a:cubicBezTo>
                    <a:pt x="1322" y="432"/>
                    <a:pt x="2645" y="0"/>
                    <a:pt x="4408" y="0"/>
                  </a:cubicBezTo>
                  <a:cubicBezTo>
                    <a:pt x="6171" y="0"/>
                    <a:pt x="8376" y="432"/>
                    <a:pt x="11902" y="2052"/>
                  </a:cubicBezTo>
                  <a:cubicBezTo>
                    <a:pt x="15429" y="3672"/>
                    <a:pt x="20278" y="6480"/>
                    <a:pt x="20939" y="9936"/>
                  </a:cubicBezTo>
                  <a:cubicBezTo>
                    <a:pt x="21600" y="13392"/>
                    <a:pt x="18073" y="17496"/>
                    <a:pt x="14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46667" y="1481880"/>
              <a:ext cx="172878" cy="41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78" fill="norm" stroke="1" extrusionOk="0">
                  <a:moveTo>
                    <a:pt x="8659" y="543"/>
                  </a:moveTo>
                  <a:cubicBezTo>
                    <a:pt x="6859" y="210"/>
                    <a:pt x="5059" y="-122"/>
                    <a:pt x="3773" y="44"/>
                  </a:cubicBezTo>
                  <a:cubicBezTo>
                    <a:pt x="2488" y="210"/>
                    <a:pt x="1716" y="875"/>
                    <a:pt x="945" y="2758"/>
                  </a:cubicBezTo>
                  <a:cubicBezTo>
                    <a:pt x="173" y="4641"/>
                    <a:pt x="-598" y="7743"/>
                    <a:pt x="688" y="10623"/>
                  </a:cubicBezTo>
                  <a:cubicBezTo>
                    <a:pt x="1973" y="13503"/>
                    <a:pt x="5316" y="16161"/>
                    <a:pt x="9045" y="17933"/>
                  </a:cubicBezTo>
                  <a:cubicBezTo>
                    <a:pt x="12773" y="19706"/>
                    <a:pt x="16888" y="20592"/>
                    <a:pt x="21002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196755" y="1328901"/>
              <a:ext cx="105218" cy="57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34" fill="norm" stroke="1" extrusionOk="0">
                  <a:moveTo>
                    <a:pt x="8544" y="9259"/>
                  </a:moveTo>
                  <a:cubicBezTo>
                    <a:pt x="7298" y="9578"/>
                    <a:pt x="6052" y="9897"/>
                    <a:pt x="5429" y="10774"/>
                  </a:cubicBezTo>
                  <a:cubicBezTo>
                    <a:pt x="4806" y="11651"/>
                    <a:pt x="4806" y="13085"/>
                    <a:pt x="5636" y="14839"/>
                  </a:cubicBezTo>
                  <a:cubicBezTo>
                    <a:pt x="6467" y="16592"/>
                    <a:pt x="8129" y="18665"/>
                    <a:pt x="8959" y="19900"/>
                  </a:cubicBezTo>
                  <a:cubicBezTo>
                    <a:pt x="9790" y="21135"/>
                    <a:pt x="9790" y="21534"/>
                    <a:pt x="9790" y="21534"/>
                  </a:cubicBezTo>
                  <a:cubicBezTo>
                    <a:pt x="9790" y="21534"/>
                    <a:pt x="9790" y="21135"/>
                    <a:pt x="8752" y="19581"/>
                  </a:cubicBezTo>
                  <a:cubicBezTo>
                    <a:pt x="7713" y="18027"/>
                    <a:pt x="5636" y="15317"/>
                    <a:pt x="3975" y="12687"/>
                  </a:cubicBezTo>
                  <a:cubicBezTo>
                    <a:pt x="2313" y="10057"/>
                    <a:pt x="1067" y="7506"/>
                    <a:pt x="444" y="5553"/>
                  </a:cubicBezTo>
                  <a:cubicBezTo>
                    <a:pt x="-179" y="3600"/>
                    <a:pt x="-179" y="2245"/>
                    <a:pt x="652" y="1409"/>
                  </a:cubicBezTo>
                  <a:cubicBezTo>
                    <a:pt x="1483" y="572"/>
                    <a:pt x="3144" y="253"/>
                    <a:pt x="5013" y="93"/>
                  </a:cubicBezTo>
                  <a:cubicBezTo>
                    <a:pt x="6883" y="-66"/>
                    <a:pt x="8959" y="-66"/>
                    <a:pt x="11867" y="452"/>
                  </a:cubicBezTo>
                  <a:cubicBezTo>
                    <a:pt x="14775" y="970"/>
                    <a:pt x="18513" y="2006"/>
                    <a:pt x="19967" y="3481"/>
                  </a:cubicBezTo>
                  <a:cubicBezTo>
                    <a:pt x="21421" y="4955"/>
                    <a:pt x="20590" y="6868"/>
                    <a:pt x="17059" y="8462"/>
                  </a:cubicBezTo>
                  <a:cubicBezTo>
                    <a:pt x="13529" y="10057"/>
                    <a:pt x="7298" y="11332"/>
                    <a:pt x="1067" y="12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313500" y="1549399"/>
              <a:ext cx="199845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6" fill="norm" stroke="1" extrusionOk="0">
                  <a:moveTo>
                    <a:pt x="322" y="13540"/>
                  </a:moveTo>
                  <a:cubicBezTo>
                    <a:pt x="94" y="11928"/>
                    <a:pt x="-133" y="10316"/>
                    <a:pt x="94" y="9188"/>
                  </a:cubicBezTo>
                  <a:cubicBezTo>
                    <a:pt x="322" y="8060"/>
                    <a:pt x="1004" y="7415"/>
                    <a:pt x="2482" y="7415"/>
                  </a:cubicBezTo>
                  <a:cubicBezTo>
                    <a:pt x="3960" y="7415"/>
                    <a:pt x="6233" y="8060"/>
                    <a:pt x="7825" y="9752"/>
                  </a:cubicBezTo>
                  <a:cubicBezTo>
                    <a:pt x="9416" y="11445"/>
                    <a:pt x="10326" y="14185"/>
                    <a:pt x="10781" y="16119"/>
                  </a:cubicBezTo>
                  <a:cubicBezTo>
                    <a:pt x="11235" y="18054"/>
                    <a:pt x="11235" y="19182"/>
                    <a:pt x="10894" y="20069"/>
                  </a:cubicBezTo>
                  <a:cubicBezTo>
                    <a:pt x="10553" y="20955"/>
                    <a:pt x="9871" y="21600"/>
                    <a:pt x="9416" y="21519"/>
                  </a:cubicBezTo>
                  <a:cubicBezTo>
                    <a:pt x="8962" y="21439"/>
                    <a:pt x="8734" y="20633"/>
                    <a:pt x="9075" y="18376"/>
                  </a:cubicBezTo>
                  <a:cubicBezTo>
                    <a:pt x="9416" y="16119"/>
                    <a:pt x="10326" y="12412"/>
                    <a:pt x="12486" y="9107"/>
                  </a:cubicBezTo>
                  <a:cubicBezTo>
                    <a:pt x="14646" y="5803"/>
                    <a:pt x="18056" y="2901"/>
                    <a:pt x="2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858090" y="1410651"/>
              <a:ext cx="163255" cy="42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59" fill="norm" stroke="1" extrusionOk="0">
                  <a:moveTo>
                    <a:pt x="12885" y="901"/>
                  </a:moveTo>
                  <a:cubicBezTo>
                    <a:pt x="12065" y="480"/>
                    <a:pt x="11245" y="58"/>
                    <a:pt x="10288" y="6"/>
                  </a:cubicBezTo>
                  <a:cubicBezTo>
                    <a:pt x="9331" y="-47"/>
                    <a:pt x="8237" y="269"/>
                    <a:pt x="6597" y="1902"/>
                  </a:cubicBezTo>
                  <a:cubicBezTo>
                    <a:pt x="4956" y="3535"/>
                    <a:pt x="2769" y="6486"/>
                    <a:pt x="1402" y="9541"/>
                  </a:cubicBezTo>
                  <a:cubicBezTo>
                    <a:pt x="35" y="12597"/>
                    <a:pt x="-512" y="15758"/>
                    <a:pt x="582" y="17865"/>
                  </a:cubicBezTo>
                  <a:cubicBezTo>
                    <a:pt x="1675" y="19973"/>
                    <a:pt x="4410" y="21026"/>
                    <a:pt x="8101" y="21290"/>
                  </a:cubicBezTo>
                  <a:cubicBezTo>
                    <a:pt x="11792" y="21553"/>
                    <a:pt x="16440" y="21026"/>
                    <a:pt x="21088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084844" y="1485900"/>
              <a:ext cx="165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97"/>
                    <a:pt x="7200" y="7395"/>
                    <a:pt x="10800" y="10995"/>
                  </a:cubicBezTo>
                  <a:cubicBezTo>
                    <a:pt x="14400" y="14595"/>
                    <a:pt x="18000" y="180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206552" y="1428749"/>
              <a:ext cx="144993" cy="46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5" fill="norm" stroke="1" extrusionOk="0">
                  <a:moveTo>
                    <a:pt x="21443" y="0"/>
                  </a:moveTo>
                  <a:cubicBezTo>
                    <a:pt x="19252" y="1759"/>
                    <a:pt x="17060" y="3519"/>
                    <a:pt x="14086" y="6206"/>
                  </a:cubicBezTo>
                  <a:cubicBezTo>
                    <a:pt x="11113" y="8894"/>
                    <a:pt x="7356" y="12510"/>
                    <a:pt x="4852" y="15052"/>
                  </a:cubicBezTo>
                  <a:cubicBezTo>
                    <a:pt x="2347" y="17593"/>
                    <a:pt x="1095" y="19059"/>
                    <a:pt x="469" y="20036"/>
                  </a:cubicBezTo>
                  <a:cubicBezTo>
                    <a:pt x="-157" y="21014"/>
                    <a:pt x="-157" y="21502"/>
                    <a:pt x="469" y="21551"/>
                  </a:cubicBezTo>
                  <a:cubicBezTo>
                    <a:pt x="1095" y="21600"/>
                    <a:pt x="2347" y="21209"/>
                    <a:pt x="3443" y="20769"/>
                  </a:cubicBezTo>
                  <a:cubicBezTo>
                    <a:pt x="4539" y="20329"/>
                    <a:pt x="5478" y="19841"/>
                    <a:pt x="6417" y="19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2561094" y="1549400"/>
              <a:ext cx="2222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2340"/>
                    <a:pt x="15017" y="4680"/>
                    <a:pt x="11829" y="6660"/>
                  </a:cubicBezTo>
                  <a:cubicBezTo>
                    <a:pt x="8640" y="8640"/>
                    <a:pt x="5554" y="10260"/>
                    <a:pt x="3394" y="11430"/>
                  </a:cubicBezTo>
                  <a:cubicBezTo>
                    <a:pt x="1234" y="12600"/>
                    <a:pt x="0" y="13320"/>
                    <a:pt x="0" y="13950"/>
                  </a:cubicBezTo>
                  <a:cubicBezTo>
                    <a:pt x="0" y="14580"/>
                    <a:pt x="1234" y="15120"/>
                    <a:pt x="4423" y="16110"/>
                  </a:cubicBezTo>
                  <a:cubicBezTo>
                    <a:pt x="7611" y="17100"/>
                    <a:pt x="12754" y="18540"/>
                    <a:pt x="15737" y="19530"/>
                  </a:cubicBezTo>
                  <a:cubicBezTo>
                    <a:pt x="18720" y="20520"/>
                    <a:pt x="19543" y="21060"/>
                    <a:pt x="20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2986544" y="1492250"/>
              <a:ext cx="215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877"/>
                    <a:pt x="8047" y="7754"/>
                    <a:pt x="11647" y="11354"/>
                  </a:cubicBezTo>
                  <a:cubicBezTo>
                    <a:pt x="15247" y="14954"/>
                    <a:pt x="18424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005572" y="1473200"/>
              <a:ext cx="222273" cy="36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3" fill="norm" stroke="1" extrusionOk="0">
                  <a:moveTo>
                    <a:pt x="21398" y="0"/>
                  </a:moveTo>
                  <a:cubicBezTo>
                    <a:pt x="20379" y="0"/>
                    <a:pt x="19360" y="0"/>
                    <a:pt x="17934" y="999"/>
                  </a:cubicBezTo>
                  <a:cubicBezTo>
                    <a:pt x="16507" y="1998"/>
                    <a:pt x="14673" y="3995"/>
                    <a:pt x="12126" y="6867"/>
                  </a:cubicBezTo>
                  <a:cubicBezTo>
                    <a:pt x="9579" y="9739"/>
                    <a:pt x="6319" y="13484"/>
                    <a:pt x="4281" y="15732"/>
                  </a:cubicBezTo>
                  <a:cubicBezTo>
                    <a:pt x="2243" y="17979"/>
                    <a:pt x="1428" y="18728"/>
                    <a:pt x="817" y="19477"/>
                  </a:cubicBezTo>
                  <a:cubicBezTo>
                    <a:pt x="206" y="20227"/>
                    <a:pt x="-202" y="20976"/>
                    <a:pt x="104" y="21288"/>
                  </a:cubicBezTo>
                  <a:cubicBezTo>
                    <a:pt x="409" y="21600"/>
                    <a:pt x="1428" y="21475"/>
                    <a:pt x="2345" y="21225"/>
                  </a:cubicBezTo>
                  <a:cubicBezTo>
                    <a:pt x="3262" y="20976"/>
                    <a:pt x="4077" y="20601"/>
                    <a:pt x="4892" y="20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215144" y="1352550"/>
              <a:ext cx="133284" cy="51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1" fill="norm" stroke="1" extrusionOk="0">
                  <a:moveTo>
                    <a:pt x="8100" y="0"/>
                  </a:moveTo>
                  <a:cubicBezTo>
                    <a:pt x="12150" y="1763"/>
                    <a:pt x="16200" y="3527"/>
                    <a:pt x="18563" y="5642"/>
                  </a:cubicBezTo>
                  <a:cubicBezTo>
                    <a:pt x="20925" y="7758"/>
                    <a:pt x="21600" y="10227"/>
                    <a:pt x="21094" y="12651"/>
                  </a:cubicBezTo>
                  <a:cubicBezTo>
                    <a:pt x="20588" y="15076"/>
                    <a:pt x="18900" y="17456"/>
                    <a:pt x="16875" y="18999"/>
                  </a:cubicBezTo>
                  <a:cubicBezTo>
                    <a:pt x="14850" y="20542"/>
                    <a:pt x="12487" y="21247"/>
                    <a:pt x="9619" y="21424"/>
                  </a:cubicBezTo>
                  <a:cubicBezTo>
                    <a:pt x="6750" y="21600"/>
                    <a:pt x="3375" y="21247"/>
                    <a:pt x="0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8629114" y="1797050"/>
              <a:ext cx="423943" cy="492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197" y="0"/>
                  </a:moveTo>
                  <a:cubicBezTo>
                    <a:pt x="21304" y="242"/>
                    <a:pt x="21410" y="483"/>
                    <a:pt x="21144" y="780"/>
                  </a:cubicBezTo>
                  <a:cubicBezTo>
                    <a:pt x="20878" y="1078"/>
                    <a:pt x="20240" y="1431"/>
                    <a:pt x="19654" y="1807"/>
                  </a:cubicBezTo>
                  <a:cubicBezTo>
                    <a:pt x="19069" y="2183"/>
                    <a:pt x="18537" y="2583"/>
                    <a:pt x="18111" y="2931"/>
                  </a:cubicBezTo>
                  <a:cubicBezTo>
                    <a:pt x="17686" y="3279"/>
                    <a:pt x="17367" y="3577"/>
                    <a:pt x="17101" y="3888"/>
                  </a:cubicBezTo>
                  <a:cubicBezTo>
                    <a:pt x="16835" y="4199"/>
                    <a:pt x="16622" y="4524"/>
                    <a:pt x="16462" y="4873"/>
                  </a:cubicBezTo>
                  <a:cubicBezTo>
                    <a:pt x="16303" y="5221"/>
                    <a:pt x="16196" y="5593"/>
                    <a:pt x="16037" y="5978"/>
                  </a:cubicBezTo>
                  <a:cubicBezTo>
                    <a:pt x="15877" y="6364"/>
                    <a:pt x="15664" y="6763"/>
                    <a:pt x="15505" y="7112"/>
                  </a:cubicBezTo>
                  <a:cubicBezTo>
                    <a:pt x="15345" y="7460"/>
                    <a:pt x="15239" y="7757"/>
                    <a:pt x="15079" y="8055"/>
                  </a:cubicBezTo>
                  <a:cubicBezTo>
                    <a:pt x="14919" y="8352"/>
                    <a:pt x="14707" y="8649"/>
                    <a:pt x="14441" y="8961"/>
                  </a:cubicBezTo>
                  <a:cubicBezTo>
                    <a:pt x="14175" y="9272"/>
                    <a:pt x="13855" y="9597"/>
                    <a:pt x="13589" y="9917"/>
                  </a:cubicBezTo>
                  <a:cubicBezTo>
                    <a:pt x="13323" y="10238"/>
                    <a:pt x="13110" y="10554"/>
                    <a:pt x="12844" y="10888"/>
                  </a:cubicBezTo>
                  <a:cubicBezTo>
                    <a:pt x="12578" y="11223"/>
                    <a:pt x="12259" y="11576"/>
                    <a:pt x="11993" y="11910"/>
                  </a:cubicBezTo>
                  <a:cubicBezTo>
                    <a:pt x="11727" y="12245"/>
                    <a:pt x="11514" y="12561"/>
                    <a:pt x="11195" y="12895"/>
                  </a:cubicBezTo>
                  <a:cubicBezTo>
                    <a:pt x="10876" y="13229"/>
                    <a:pt x="10450" y="13582"/>
                    <a:pt x="10078" y="13908"/>
                  </a:cubicBezTo>
                  <a:cubicBezTo>
                    <a:pt x="9706" y="14233"/>
                    <a:pt x="9386" y="14530"/>
                    <a:pt x="8961" y="14837"/>
                  </a:cubicBezTo>
                  <a:cubicBezTo>
                    <a:pt x="8535" y="15143"/>
                    <a:pt x="8003" y="15459"/>
                    <a:pt x="7524" y="15770"/>
                  </a:cubicBezTo>
                  <a:cubicBezTo>
                    <a:pt x="7045" y="16082"/>
                    <a:pt x="6620" y="16388"/>
                    <a:pt x="6141" y="16690"/>
                  </a:cubicBezTo>
                  <a:cubicBezTo>
                    <a:pt x="5662" y="16992"/>
                    <a:pt x="5130" y="17289"/>
                    <a:pt x="4439" y="17642"/>
                  </a:cubicBezTo>
                  <a:cubicBezTo>
                    <a:pt x="3747" y="17995"/>
                    <a:pt x="2896" y="18404"/>
                    <a:pt x="2204" y="18766"/>
                  </a:cubicBezTo>
                  <a:cubicBezTo>
                    <a:pt x="1512" y="19129"/>
                    <a:pt x="980" y="19445"/>
                    <a:pt x="555" y="19788"/>
                  </a:cubicBezTo>
                  <a:cubicBezTo>
                    <a:pt x="129" y="20132"/>
                    <a:pt x="-190" y="20504"/>
                    <a:pt x="129" y="20810"/>
                  </a:cubicBezTo>
                  <a:cubicBezTo>
                    <a:pt x="448" y="21117"/>
                    <a:pt x="1406" y="21358"/>
                    <a:pt x="2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9133344" y="1822450"/>
              <a:ext cx="2495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" y="18514"/>
                    <a:pt x="1063" y="15429"/>
                    <a:pt x="1731" y="13886"/>
                  </a:cubicBezTo>
                  <a:cubicBezTo>
                    <a:pt x="2400" y="12343"/>
                    <a:pt x="3206" y="12343"/>
                    <a:pt x="3930" y="11829"/>
                  </a:cubicBezTo>
                  <a:cubicBezTo>
                    <a:pt x="4653" y="11314"/>
                    <a:pt x="5295" y="10286"/>
                    <a:pt x="5890" y="9257"/>
                  </a:cubicBezTo>
                  <a:cubicBezTo>
                    <a:pt x="6485" y="8229"/>
                    <a:pt x="7035" y="7200"/>
                    <a:pt x="7594" y="6171"/>
                  </a:cubicBezTo>
                  <a:cubicBezTo>
                    <a:pt x="8153" y="5143"/>
                    <a:pt x="8721" y="4114"/>
                    <a:pt x="9316" y="3086"/>
                  </a:cubicBezTo>
                  <a:cubicBezTo>
                    <a:pt x="9911" y="2057"/>
                    <a:pt x="10534" y="1029"/>
                    <a:pt x="11157" y="514"/>
                  </a:cubicBezTo>
                  <a:cubicBezTo>
                    <a:pt x="11780" y="0"/>
                    <a:pt x="12403" y="0"/>
                    <a:pt x="13108" y="0"/>
                  </a:cubicBezTo>
                  <a:cubicBezTo>
                    <a:pt x="13814" y="0"/>
                    <a:pt x="14602" y="0"/>
                    <a:pt x="15325" y="0"/>
                  </a:cubicBezTo>
                  <a:cubicBezTo>
                    <a:pt x="16049" y="0"/>
                    <a:pt x="16708" y="0"/>
                    <a:pt x="17496" y="0"/>
                  </a:cubicBezTo>
                  <a:cubicBezTo>
                    <a:pt x="18284" y="0"/>
                    <a:pt x="19200" y="0"/>
                    <a:pt x="19905" y="1543"/>
                  </a:cubicBezTo>
                  <a:cubicBezTo>
                    <a:pt x="20611" y="3086"/>
                    <a:pt x="21105" y="6171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9196844" y="2123792"/>
              <a:ext cx="193255" cy="53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11" fill="norm" stroke="1" extrusionOk="0">
                  <a:moveTo>
                    <a:pt x="2090" y="8491"/>
                  </a:moveTo>
                  <a:cubicBezTo>
                    <a:pt x="2555" y="10769"/>
                    <a:pt x="3019" y="13047"/>
                    <a:pt x="3716" y="15072"/>
                  </a:cubicBezTo>
                  <a:cubicBezTo>
                    <a:pt x="4413" y="17097"/>
                    <a:pt x="5342" y="18869"/>
                    <a:pt x="6039" y="19966"/>
                  </a:cubicBezTo>
                  <a:cubicBezTo>
                    <a:pt x="6735" y="21063"/>
                    <a:pt x="7200" y="21485"/>
                    <a:pt x="7316" y="21401"/>
                  </a:cubicBezTo>
                  <a:cubicBezTo>
                    <a:pt x="7432" y="21316"/>
                    <a:pt x="7200" y="20726"/>
                    <a:pt x="6735" y="19080"/>
                  </a:cubicBezTo>
                  <a:cubicBezTo>
                    <a:pt x="6271" y="17435"/>
                    <a:pt x="5574" y="14735"/>
                    <a:pt x="5458" y="11866"/>
                  </a:cubicBezTo>
                  <a:cubicBezTo>
                    <a:pt x="5342" y="8997"/>
                    <a:pt x="5806" y="5960"/>
                    <a:pt x="6968" y="3935"/>
                  </a:cubicBezTo>
                  <a:cubicBezTo>
                    <a:pt x="8129" y="1910"/>
                    <a:pt x="9987" y="897"/>
                    <a:pt x="11729" y="391"/>
                  </a:cubicBezTo>
                  <a:cubicBezTo>
                    <a:pt x="13471" y="-115"/>
                    <a:pt x="15097" y="-115"/>
                    <a:pt x="16839" y="307"/>
                  </a:cubicBezTo>
                  <a:cubicBezTo>
                    <a:pt x="18581" y="729"/>
                    <a:pt x="20439" y="1572"/>
                    <a:pt x="21019" y="2543"/>
                  </a:cubicBezTo>
                  <a:cubicBezTo>
                    <a:pt x="21600" y="3513"/>
                    <a:pt x="20903" y="4610"/>
                    <a:pt x="17768" y="5665"/>
                  </a:cubicBezTo>
                  <a:cubicBezTo>
                    <a:pt x="14632" y="6719"/>
                    <a:pt x="9058" y="7732"/>
                    <a:pt x="5690" y="8365"/>
                  </a:cubicBezTo>
                  <a:cubicBezTo>
                    <a:pt x="2323" y="8997"/>
                    <a:pt x="1161" y="9251"/>
                    <a:pt x="0" y="9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9361944" y="2349500"/>
              <a:ext cx="158751" cy="25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322"/>
                  </a:moveTo>
                  <a:cubicBezTo>
                    <a:pt x="1440" y="6146"/>
                    <a:pt x="2880" y="5971"/>
                    <a:pt x="5040" y="7463"/>
                  </a:cubicBezTo>
                  <a:cubicBezTo>
                    <a:pt x="7200" y="8956"/>
                    <a:pt x="10080" y="12117"/>
                    <a:pt x="11520" y="14576"/>
                  </a:cubicBezTo>
                  <a:cubicBezTo>
                    <a:pt x="12960" y="17034"/>
                    <a:pt x="12960" y="18790"/>
                    <a:pt x="12384" y="19932"/>
                  </a:cubicBezTo>
                  <a:cubicBezTo>
                    <a:pt x="11808" y="21073"/>
                    <a:pt x="10656" y="21600"/>
                    <a:pt x="9936" y="21424"/>
                  </a:cubicBezTo>
                  <a:cubicBezTo>
                    <a:pt x="9216" y="21249"/>
                    <a:pt x="8928" y="20371"/>
                    <a:pt x="9504" y="17298"/>
                  </a:cubicBezTo>
                  <a:cubicBezTo>
                    <a:pt x="10080" y="14224"/>
                    <a:pt x="11520" y="8956"/>
                    <a:pt x="13680" y="5707"/>
                  </a:cubicBezTo>
                  <a:cubicBezTo>
                    <a:pt x="15840" y="2459"/>
                    <a:pt x="18720" y="12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9726981" y="2209799"/>
              <a:ext cx="136614" cy="37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5" fill="norm" stroke="1" extrusionOk="0">
                  <a:moveTo>
                    <a:pt x="13473" y="728"/>
                  </a:moveTo>
                  <a:cubicBezTo>
                    <a:pt x="11479" y="364"/>
                    <a:pt x="9485" y="0"/>
                    <a:pt x="7823" y="0"/>
                  </a:cubicBezTo>
                  <a:cubicBezTo>
                    <a:pt x="6162" y="0"/>
                    <a:pt x="4833" y="364"/>
                    <a:pt x="3337" y="2063"/>
                  </a:cubicBezTo>
                  <a:cubicBezTo>
                    <a:pt x="1842" y="3762"/>
                    <a:pt x="180" y="6796"/>
                    <a:pt x="14" y="9708"/>
                  </a:cubicBezTo>
                  <a:cubicBezTo>
                    <a:pt x="-152" y="12620"/>
                    <a:pt x="1177" y="15411"/>
                    <a:pt x="4168" y="17413"/>
                  </a:cubicBezTo>
                  <a:cubicBezTo>
                    <a:pt x="7159" y="19416"/>
                    <a:pt x="11811" y="20629"/>
                    <a:pt x="14968" y="21115"/>
                  </a:cubicBezTo>
                  <a:cubicBezTo>
                    <a:pt x="18125" y="21600"/>
                    <a:pt x="19786" y="21357"/>
                    <a:pt x="21448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9888994" y="2235200"/>
              <a:ext cx="177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455"/>
                    <a:pt x="10800" y="10909"/>
                    <a:pt x="14400" y="14509"/>
                  </a:cubicBezTo>
                  <a:cubicBezTo>
                    <a:pt x="18000" y="18109"/>
                    <a:pt x="19800" y="19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0045257" y="2209800"/>
              <a:ext cx="9773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7085" y="3443"/>
                    <a:pt x="12949" y="6887"/>
                    <a:pt x="9502" y="10017"/>
                  </a:cubicBezTo>
                  <a:cubicBezTo>
                    <a:pt x="6055" y="13148"/>
                    <a:pt x="3298" y="15965"/>
                    <a:pt x="1689" y="17687"/>
                  </a:cubicBezTo>
                  <a:cubicBezTo>
                    <a:pt x="81" y="19409"/>
                    <a:pt x="-379" y="20035"/>
                    <a:pt x="310" y="20504"/>
                  </a:cubicBezTo>
                  <a:cubicBezTo>
                    <a:pt x="1000" y="20974"/>
                    <a:pt x="2838" y="21287"/>
                    <a:pt x="46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0247683" y="2349500"/>
              <a:ext cx="25726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9926" y="0"/>
                  </a:moveTo>
                  <a:cubicBezTo>
                    <a:pt x="18155" y="771"/>
                    <a:pt x="16385" y="1543"/>
                    <a:pt x="13286" y="3600"/>
                  </a:cubicBezTo>
                  <a:cubicBezTo>
                    <a:pt x="10188" y="5657"/>
                    <a:pt x="5762" y="9000"/>
                    <a:pt x="3194" y="11700"/>
                  </a:cubicBezTo>
                  <a:cubicBezTo>
                    <a:pt x="627" y="14400"/>
                    <a:pt x="-81" y="16457"/>
                    <a:pt x="8" y="17614"/>
                  </a:cubicBezTo>
                  <a:cubicBezTo>
                    <a:pt x="96" y="18771"/>
                    <a:pt x="981" y="19029"/>
                    <a:pt x="4699" y="19543"/>
                  </a:cubicBezTo>
                  <a:cubicBezTo>
                    <a:pt x="8417" y="20057"/>
                    <a:pt x="14968" y="20829"/>
                    <a:pt x="215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0968494" y="2127250"/>
              <a:ext cx="154396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2558" y="0"/>
                  </a:moveTo>
                  <a:cubicBezTo>
                    <a:pt x="5116" y="593"/>
                    <a:pt x="7674" y="1186"/>
                    <a:pt x="11084" y="2795"/>
                  </a:cubicBezTo>
                  <a:cubicBezTo>
                    <a:pt x="14495" y="4405"/>
                    <a:pt x="18758" y="7031"/>
                    <a:pt x="20179" y="9699"/>
                  </a:cubicBezTo>
                  <a:cubicBezTo>
                    <a:pt x="21600" y="12367"/>
                    <a:pt x="20179" y="15078"/>
                    <a:pt x="17053" y="17068"/>
                  </a:cubicBezTo>
                  <a:cubicBezTo>
                    <a:pt x="13926" y="19059"/>
                    <a:pt x="9095" y="20329"/>
                    <a:pt x="5968" y="20965"/>
                  </a:cubicBezTo>
                  <a:cubicBezTo>
                    <a:pt x="2842" y="21600"/>
                    <a:pt x="142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9317494" y="3393786"/>
              <a:ext cx="241301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7069"/>
                  </a:moveTo>
                  <a:cubicBezTo>
                    <a:pt x="4547" y="7069"/>
                    <a:pt x="9095" y="7069"/>
                    <a:pt x="12505" y="4909"/>
                  </a:cubicBezTo>
                  <a:cubicBezTo>
                    <a:pt x="15916" y="2749"/>
                    <a:pt x="18189" y="-1571"/>
                    <a:pt x="19516" y="589"/>
                  </a:cubicBezTo>
                  <a:cubicBezTo>
                    <a:pt x="20842" y="2749"/>
                    <a:pt x="21221" y="11389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9325960" y="3524249"/>
              <a:ext cx="201085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3183" y="0"/>
                  </a:moveTo>
                  <a:cubicBezTo>
                    <a:pt x="1592" y="7200"/>
                    <a:pt x="0" y="14400"/>
                    <a:pt x="0" y="18000"/>
                  </a:cubicBezTo>
                  <a:cubicBezTo>
                    <a:pt x="0" y="21600"/>
                    <a:pt x="1592" y="21600"/>
                    <a:pt x="5457" y="20400"/>
                  </a:cubicBezTo>
                  <a:cubicBezTo>
                    <a:pt x="9322" y="19200"/>
                    <a:pt x="15461" y="168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9858700" y="3238600"/>
              <a:ext cx="130007" cy="57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516" fill="norm" stroke="1" extrusionOk="0">
                  <a:moveTo>
                    <a:pt x="16980" y="2148"/>
                  </a:moveTo>
                  <a:cubicBezTo>
                    <a:pt x="16980" y="1749"/>
                    <a:pt x="16980" y="1351"/>
                    <a:pt x="16811" y="952"/>
                  </a:cubicBezTo>
                  <a:cubicBezTo>
                    <a:pt x="16643" y="554"/>
                    <a:pt x="16305" y="155"/>
                    <a:pt x="14618" y="36"/>
                  </a:cubicBezTo>
                  <a:cubicBezTo>
                    <a:pt x="12930" y="-84"/>
                    <a:pt x="9892" y="75"/>
                    <a:pt x="7024" y="793"/>
                  </a:cubicBezTo>
                  <a:cubicBezTo>
                    <a:pt x="4155" y="1510"/>
                    <a:pt x="1455" y="2785"/>
                    <a:pt x="442" y="4260"/>
                  </a:cubicBezTo>
                  <a:cubicBezTo>
                    <a:pt x="-570" y="5734"/>
                    <a:pt x="105" y="7408"/>
                    <a:pt x="2974" y="9241"/>
                  </a:cubicBezTo>
                  <a:cubicBezTo>
                    <a:pt x="5843" y="11075"/>
                    <a:pt x="10905" y="13067"/>
                    <a:pt x="14280" y="14701"/>
                  </a:cubicBezTo>
                  <a:cubicBezTo>
                    <a:pt x="17655" y="16335"/>
                    <a:pt x="19343" y="17610"/>
                    <a:pt x="20186" y="18447"/>
                  </a:cubicBezTo>
                  <a:cubicBezTo>
                    <a:pt x="21030" y="19284"/>
                    <a:pt x="21030" y="19683"/>
                    <a:pt x="19174" y="20121"/>
                  </a:cubicBezTo>
                  <a:cubicBezTo>
                    <a:pt x="17318" y="20560"/>
                    <a:pt x="13605" y="21038"/>
                    <a:pt x="9892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9893263" y="3930086"/>
              <a:ext cx="128252" cy="14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0880" fill="norm" stroke="1" extrusionOk="0">
                  <a:moveTo>
                    <a:pt x="8302" y="980"/>
                  </a:moveTo>
                  <a:cubicBezTo>
                    <a:pt x="6640" y="380"/>
                    <a:pt x="4979" y="-220"/>
                    <a:pt x="3650" y="80"/>
                  </a:cubicBezTo>
                  <a:cubicBezTo>
                    <a:pt x="2320" y="380"/>
                    <a:pt x="1324" y="1580"/>
                    <a:pt x="659" y="3830"/>
                  </a:cubicBezTo>
                  <a:cubicBezTo>
                    <a:pt x="-6" y="6080"/>
                    <a:pt x="-338" y="9380"/>
                    <a:pt x="493" y="12530"/>
                  </a:cubicBezTo>
                  <a:cubicBezTo>
                    <a:pt x="1324" y="15680"/>
                    <a:pt x="3317" y="18680"/>
                    <a:pt x="6308" y="20030"/>
                  </a:cubicBezTo>
                  <a:cubicBezTo>
                    <a:pt x="9299" y="21380"/>
                    <a:pt x="13287" y="21080"/>
                    <a:pt x="16277" y="19430"/>
                  </a:cubicBezTo>
                  <a:cubicBezTo>
                    <a:pt x="19268" y="17780"/>
                    <a:pt x="21262" y="14780"/>
                    <a:pt x="19434" y="12080"/>
                  </a:cubicBezTo>
                  <a:cubicBezTo>
                    <a:pt x="17607" y="9380"/>
                    <a:pt x="11957" y="6980"/>
                    <a:pt x="6308" y="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0167262" y="3292389"/>
              <a:ext cx="96383" cy="4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51" fill="norm" stroke="1" extrusionOk="0">
                  <a:moveTo>
                    <a:pt x="21381" y="4314"/>
                  </a:moveTo>
                  <a:cubicBezTo>
                    <a:pt x="20911" y="3250"/>
                    <a:pt x="20442" y="2185"/>
                    <a:pt x="19503" y="1387"/>
                  </a:cubicBezTo>
                  <a:cubicBezTo>
                    <a:pt x="18564" y="589"/>
                    <a:pt x="17155" y="57"/>
                    <a:pt x="14572" y="4"/>
                  </a:cubicBezTo>
                  <a:cubicBezTo>
                    <a:pt x="11990" y="-49"/>
                    <a:pt x="8233" y="377"/>
                    <a:pt x="5181" y="1973"/>
                  </a:cubicBezTo>
                  <a:cubicBezTo>
                    <a:pt x="2129" y="3569"/>
                    <a:pt x="-219" y="6335"/>
                    <a:pt x="16" y="9793"/>
                  </a:cubicBezTo>
                  <a:cubicBezTo>
                    <a:pt x="251" y="13251"/>
                    <a:pt x="3068" y="17401"/>
                    <a:pt x="5885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0128400" y="3562349"/>
              <a:ext cx="16699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41" y="21600"/>
                  </a:moveTo>
                  <a:cubicBezTo>
                    <a:pt x="-29" y="16457"/>
                    <a:pt x="-299" y="11314"/>
                    <a:pt x="781" y="8229"/>
                  </a:cubicBezTo>
                  <a:cubicBezTo>
                    <a:pt x="1861" y="5143"/>
                    <a:pt x="4291" y="4114"/>
                    <a:pt x="7936" y="3086"/>
                  </a:cubicBezTo>
                  <a:cubicBezTo>
                    <a:pt x="11581" y="2057"/>
                    <a:pt x="16441" y="1029"/>
                    <a:pt x="213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0320794" y="3543299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0396994" y="3562349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21"/>
                    <a:pt x="10800" y="8441"/>
                    <a:pt x="7200" y="12041"/>
                  </a:cubicBezTo>
                  <a:cubicBezTo>
                    <a:pt x="3600" y="15641"/>
                    <a:pt x="180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0602009" y="3322751"/>
              <a:ext cx="74386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62" fill="norm" stroke="1" extrusionOk="0">
                  <a:moveTo>
                    <a:pt x="21085" y="891"/>
                  </a:moveTo>
                  <a:cubicBezTo>
                    <a:pt x="18685" y="376"/>
                    <a:pt x="16285" y="-138"/>
                    <a:pt x="14185" y="33"/>
                  </a:cubicBezTo>
                  <a:cubicBezTo>
                    <a:pt x="12085" y="205"/>
                    <a:pt x="10285" y="1062"/>
                    <a:pt x="7885" y="3719"/>
                  </a:cubicBezTo>
                  <a:cubicBezTo>
                    <a:pt x="5485" y="6376"/>
                    <a:pt x="2485" y="10833"/>
                    <a:pt x="985" y="13662"/>
                  </a:cubicBezTo>
                  <a:cubicBezTo>
                    <a:pt x="-515" y="16491"/>
                    <a:pt x="-515" y="17691"/>
                    <a:pt x="2485" y="18719"/>
                  </a:cubicBezTo>
                  <a:cubicBezTo>
                    <a:pt x="5485" y="19748"/>
                    <a:pt x="11485" y="20605"/>
                    <a:pt x="17485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0702973" y="3448049"/>
              <a:ext cx="173691" cy="24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27" fill="norm" stroke="1" extrusionOk="0">
                  <a:moveTo>
                    <a:pt x="3759" y="0"/>
                  </a:moveTo>
                  <a:cubicBezTo>
                    <a:pt x="2457" y="372"/>
                    <a:pt x="1156" y="745"/>
                    <a:pt x="506" y="1397"/>
                  </a:cubicBezTo>
                  <a:cubicBezTo>
                    <a:pt x="-145" y="2048"/>
                    <a:pt x="-145" y="2979"/>
                    <a:pt x="375" y="3817"/>
                  </a:cubicBezTo>
                  <a:cubicBezTo>
                    <a:pt x="896" y="4655"/>
                    <a:pt x="1937" y="5400"/>
                    <a:pt x="3759" y="5679"/>
                  </a:cubicBezTo>
                  <a:cubicBezTo>
                    <a:pt x="5580" y="5959"/>
                    <a:pt x="8183" y="5772"/>
                    <a:pt x="9874" y="5307"/>
                  </a:cubicBezTo>
                  <a:cubicBezTo>
                    <a:pt x="11566" y="4841"/>
                    <a:pt x="12347" y="4097"/>
                    <a:pt x="12867" y="3259"/>
                  </a:cubicBezTo>
                  <a:cubicBezTo>
                    <a:pt x="13388" y="2421"/>
                    <a:pt x="13648" y="1490"/>
                    <a:pt x="13778" y="1583"/>
                  </a:cubicBezTo>
                  <a:cubicBezTo>
                    <a:pt x="13908" y="1676"/>
                    <a:pt x="13908" y="2793"/>
                    <a:pt x="15079" y="5121"/>
                  </a:cubicBezTo>
                  <a:cubicBezTo>
                    <a:pt x="16250" y="7448"/>
                    <a:pt x="18592" y="10986"/>
                    <a:pt x="19894" y="13314"/>
                  </a:cubicBezTo>
                  <a:cubicBezTo>
                    <a:pt x="21195" y="15641"/>
                    <a:pt x="21455" y="16759"/>
                    <a:pt x="21325" y="17783"/>
                  </a:cubicBezTo>
                  <a:cubicBezTo>
                    <a:pt x="21195" y="18807"/>
                    <a:pt x="20674" y="19738"/>
                    <a:pt x="19763" y="20390"/>
                  </a:cubicBezTo>
                  <a:cubicBezTo>
                    <a:pt x="18853" y="21041"/>
                    <a:pt x="17551" y="21414"/>
                    <a:pt x="16250" y="21507"/>
                  </a:cubicBezTo>
                  <a:cubicBezTo>
                    <a:pt x="14949" y="21600"/>
                    <a:pt x="13648" y="21414"/>
                    <a:pt x="12737" y="19831"/>
                  </a:cubicBezTo>
                  <a:cubicBezTo>
                    <a:pt x="11826" y="18248"/>
                    <a:pt x="11306" y="15269"/>
                    <a:pt x="10785" y="12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0879594" y="3321049"/>
              <a:ext cx="7097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0" y="1054"/>
                  </a:moveTo>
                  <a:cubicBezTo>
                    <a:pt x="3086" y="527"/>
                    <a:pt x="6171" y="0"/>
                    <a:pt x="8949" y="0"/>
                  </a:cubicBezTo>
                  <a:cubicBezTo>
                    <a:pt x="11726" y="0"/>
                    <a:pt x="14194" y="527"/>
                    <a:pt x="16663" y="2546"/>
                  </a:cubicBezTo>
                  <a:cubicBezTo>
                    <a:pt x="19131" y="4566"/>
                    <a:pt x="21600" y="8078"/>
                    <a:pt x="20366" y="11502"/>
                  </a:cubicBezTo>
                  <a:cubicBezTo>
                    <a:pt x="19131" y="14927"/>
                    <a:pt x="14194" y="18263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1019294" y="3505199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1199210" y="3254633"/>
              <a:ext cx="302095" cy="50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68" fill="norm" stroke="1" extrusionOk="0">
                  <a:moveTo>
                    <a:pt x="7050" y="10745"/>
                  </a:moveTo>
                  <a:cubicBezTo>
                    <a:pt x="6600" y="10390"/>
                    <a:pt x="6150" y="10036"/>
                    <a:pt x="5625" y="9682"/>
                  </a:cubicBezTo>
                  <a:cubicBezTo>
                    <a:pt x="5100" y="9328"/>
                    <a:pt x="4500" y="8974"/>
                    <a:pt x="3600" y="9107"/>
                  </a:cubicBezTo>
                  <a:cubicBezTo>
                    <a:pt x="2700" y="9240"/>
                    <a:pt x="1500" y="9859"/>
                    <a:pt x="825" y="10390"/>
                  </a:cubicBezTo>
                  <a:cubicBezTo>
                    <a:pt x="150" y="10922"/>
                    <a:pt x="0" y="11364"/>
                    <a:pt x="0" y="11807"/>
                  </a:cubicBezTo>
                  <a:cubicBezTo>
                    <a:pt x="0" y="12249"/>
                    <a:pt x="150" y="12692"/>
                    <a:pt x="675" y="12781"/>
                  </a:cubicBezTo>
                  <a:cubicBezTo>
                    <a:pt x="1200" y="12869"/>
                    <a:pt x="2100" y="12604"/>
                    <a:pt x="3450" y="11408"/>
                  </a:cubicBezTo>
                  <a:cubicBezTo>
                    <a:pt x="4800" y="10213"/>
                    <a:pt x="6600" y="8089"/>
                    <a:pt x="7875" y="6186"/>
                  </a:cubicBezTo>
                  <a:cubicBezTo>
                    <a:pt x="9150" y="4282"/>
                    <a:pt x="9900" y="2600"/>
                    <a:pt x="10275" y="1494"/>
                  </a:cubicBezTo>
                  <a:cubicBezTo>
                    <a:pt x="10650" y="387"/>
                    <a:pt x="10650" y="-144"/>
                    <a:pt x="10350" y="33"/>
                  </a:cubicBezTo>
                  <a:cubicBezTo>
                    <a:pt x="10050" y="210"/>
                    <a:pt x="9450" y="1095"/>
                    <a:pt x="9000" y="2733"/>
                  </a:cubicBezTo>
                  <a:cubicBezTo>
                    <a:pt x="8550" y="4371"/>
                    <a:pt x="8250" y="6761"/>
                    <a:pt x="8250" y="8177"/>
                  </a:cubicBezTo>
                  <a:cubicBezTo>
                    <a:pt x="8250" y="9594"/>
                    <a:pt x="8550" y="10036"/>
                    <a:pt x="9075" y="10302"/>
                  </a:cubicBezTo>
                  <a:cubicBezTo>
                    <a:pt x="9600" y="10567"/>
                    <a:pt x="10350" y="10656"/>
                    <a:pt x="10950" y="10479"/>
                  </a:cubicBezTo>
                  <a:cubicBezTo>
                    <a:pt x="11550" y="10302"/>
                    <a:pt x="12000" y="9859"/>
                    <a:pt x="12375" y="9417"/>
                  </a:cubicBezTo>
                  <a:cubicBezTo>
                    <a:pt x="12750" y="8974"/>
                    <a:pt x="13050" y="8531"/>
                    <a:pt x="13275" y="8089"/>
                  </a:cubicBezTo>
                  <a:cubicBezTo>
                    <a:pt x="13500" y="7646"/>
                    <a:pt x="13650" y="7204"/>
                    <a:pt x="13650" y="7336"/>
                  </a:cubicBezTo>
                  <a:cubicBezTo>
                    <a:pt x="13650" y="7469"/>
                    <a:pt x="13500" y="8177"/>
                    <a:pt x="13425" y="8753"/>
                  </a:cubicBezTo>
                  <a:cubicBezTo>
                    <a:pt x="13350" y="9328"/>
                    <a:pt x="13350" y="9771"/>
                    <a:pt x="13650" y="10125"/>
                  </a:cubicBezTo>
                  <a:cubicBezTo>
                    <a:pt x="13950" y="10479"/>
                    <a:pt x="14550" y="10745"/>
                    <a:pt x="15000" y="10656"/>
                  </a:cubicBezTo>
                  <a:cubicBezTo>
                    <a:pt x="15450" y="10567"/>
                    <a:pt x="15750" y="10125"/>
                    <a:pt x="16050" y="9682"/>
                  </a:cubicBezTo>
                  <a:cubicBezTo>
                    <a:pt x="16350" y="9240"/>
                    <a:pt x="16650" y="8797"/>
                    <a:pt x="17175" y="8753"/>
                  </a:cubicBezTo>
                  <a:cubicBezTo>
                    <a:pt x="17700" y="8708"/>
                    <a:pt x="18450" y="9063"/>
                    <a:pt x="19275" y="10302"/>
                  </a:cubicBezTo>
                  <a:cubicBezTo>
                    <a:pt x="20100" y="11541"/>
                    <a:pt x="21000" y="13666"/>
                    <a:pt x="21300" y="15525"/>
                  </a:cubicBezTo>
                  <a:cubicBezTo>
                    <a:pt x="21600" y="17384"/>
                    <a:pt x="21300" y="18977"/>
                    <a:pt x="20100" y="19995"/>
                  </a:cubicBezTo>
                  <a:cubicBezTo>
                    <a:pt x="18900" y="21013"/>
                    <a:pt x="16800" y="21456"/>
                    <a:pt x="15075" y="20969"/>
                  </a:cubicBezTo>
                  <a:cubicBezTo>
                    <a:pt x="13350" y="20482"/>
                    <a:pt x="12000" y="19066"/>
                    <a:pt x="10650" y="17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327748" y="4733643"/>
              <a:ext cx="154847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34" fill="norm" stroke="1" extrusionOk="0">
                  <a:moveTo>
                    <a:pt x="2088" y="21034"/>
                  </a:moveTo>
                  <a:cubicBezTo>
                    <a:pt x="921" y="16405"/>
                    <a:pt x="-247" y="11777"/>
                    <a:pt x="45" y="7920"/>
                  </a:cubicBezTo>
                  <a:cubicBezTo>
                    <a:pt x="337" y="4063"/>
                    <a:pt x="2088" y="977"/>
                    <a:pt x="5883" y="205"/>
                  </a:cubicBezTo>
                  <a:cubicBezTo>
                    <a:pt x="9677" y="-566"/>
                    <a:pt x="15515" y="977"/>
                    <a:pt x="21353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9355594" y="48260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9717849" y="4621680"/>
              <a:ext cx="158446" cy="45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54" fill="norm" stroke="1" extrusionOk="0">
                  <a:moveTo>
                    <a:pt x="20998" y="2133"/>
                  </a:moveTo>
                  <a:cubicBezTo>
                    <a:pt x="20717" y="1637"/>
                    <a:pt x="20437" y="1142"/>
                    <a:pt x="18754" y="696"/>
                  </a:cubicBezTo>
                  <a:cubicBezTo>
                    <a:pt x="17071" y="250"/>
                    <a:pt x="13985" y="-146"/>
                    <a:pt x="10479" y="52"/>
                  </a:cubicBezTo>
                  <a:cubicBezTo>
                    <a:pt x="6972" y="250"/>
                    <a:pt x="3045" y="1043"/>
                    <a:pt x="1221" y="2480"/>
                  </a:cubicBezTo>
                  <a:cubicBezTo>
                    <a:pt x="-602" y="3916"/>
                    <a:pt x="-321" y="5997"/>
                    <a:pt x="1642" y="7979"/>
                  </a:cubicBezTo>
                  <a:cubicBezTo>
                    <a:pt x="3606" y="9960"/>
                    <a:pt x="7253" y="11843"/>
                    <a:pt x="10619" y="13478"/>
                  </a:cubicBezTo>
                  <a:cubicBezTo>
                    <a:pt x="13985" y="15113"/>
                    <a:pt x="17071" y="16500"/>
                    <a:pt x="18614" y="17441"/>
                  </a:cubicBezTo>
                  <a:cubicBezTo>
                    <a:pt x="20156" y="18382"/>
                    <a:pt x="20156" y="18878"/>
                    <a:pt x="18333" y="19472"/>
                  </a:cubicBezTo>
                  <a:cubicBezTo>
                    <a:pt x="16510" y="20067"/>
                    <a:pt x="12863" y="20760"/>
                    <a:pt x="9777" y="21107"/>
                  </a:cubicBezTo>
                  <a:cubicBezTo>
                    <a:pt x="6692" y="21454"/>
                    <a:pt x="4167" y="21454"/>
                    <a:pt x="1642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9726216" y="5130800"/>
              <a:ext cx="13816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600" fill="norm" stroke="1" extrusionOk="0">
                  <a:moveTo>
                    <a:pt x="11865" y="3668"/>
                  </a:moveTo>
                  <a:cubicBezTo>
                    <a:pt x="8108" y="6113"/>
                    <a:pt x="4352" y="8558"/>
                    <a:pt x="2160" y="11004"/>
                  </a:cubicBezTo>
                  <a:cubicBezTo>
                    <a:pt x="-31" y="13449"/>
                    <a:pt x="-657" y="15894"/>
                    <a:pt x="752" y="17932"/>
                  </a:cubicBezTo>
                  <a:cubicBezTo>
                    <a:pt x="2160" y="19970"/>
                    <a:pt x="5604" y="21600"/>
                    <a:pt x="9204" y="21600"/>
                  </a:cubicBezTo>
                  <a:cubicBezTo>
                    <a:pt x="12804" y="21600"/>
                    <a:pt x="16560" y="19970"/>
                    <a:pt x="18595" y="18136"/>
                  </a:cubicBezTo>
                  <a:cubicBezTo>
                    <a:pt x="20630" y="16302"/>
                    <a:pt x="20943" y="14264"/>
                    <a:pt x="19691" y="12226"/>
                  </a:cubicBezTo>
                  <a:cubicBezTo>
                    <a:pt x="18439" y="10189"/>
                    <a:pt x="15621" y="8151"/>
                    <a:pt x="13273" y="6113"/>
                  </a:cubicBezTo>
                  <a:cubicBezTo>
                    <a:pt x="10926" y="4075"/>
                    <a:pt x="9047" y="2038"/>
                    <a:pt x="71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10149344" y="4602618"/>
              <a:ext cx="10584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999"/>
                  </a:moveTo>
                  <a:cubicBezTo>
                    <a:pt x="4320" y="951"/>
                    <a:pt x="8640" y="-98"/>
                    <a:pt x="12960" y="7"/>
                  </a:cubicBezTo>
                  <a:cubicBezTo>
                    <a:pt x="17280" y="112"/>
                    <a:pt x="21600" y="1370"/>
                    <a:pt x="21600" y="5145"/>
                  </a:cubicBezTo>
                  <a:cubicBezTo>
                    <a:pt x="21600" y="8919"/>
                    <a:pt x="17280" y="15211"/>
                    <a:pt x="1296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10028694" y="488315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10080118" y="4997450"/>
              <a:ext cx="100977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0" fill="norm" stroke="1" extrusionOk="0">
                  <a:moveTo>
                    <a:pt x="21467" y="0"/>
                  </a:moveTo>
                  <a:cubicBezTo>
                    <a:pt x="19217" y="0"/>
                    <a:pt x="16967" y="0"/>
                    <a:pt x="13367" y="2348"/>
                  </a:cubicBezTo>
                  <a:cubicBezTo>
                    <a:pt x="9767" y="4696"/>
                    <a:pt x="4817" y="9391"/>
                    <a:pt x="2342" y="12326"/>
                  </a:cubicBezTo>
                  <a:cubicBezTo>
                    <a:pt x="-133" y="15261"/>
                    <a:pt x="-133" y="16435"/>
                    <a:pt x="92" y="17609"/>
                  </a:cubicBezTo>
                  <a:cubicBezTo>
                    <a:pt x="317" y="18783"/>
                    <a:pt x="767" y="19957"/>
                    <a:pt x="2117" y="20661"/>
                  </a:cubicBezTo>
                  <a:cubicBezTo>
                    <a:pt x="3467" y="21365"/>
                    <a:pt x="5717" y="21600"/>
                    <a:pt x="7517" y="21248"/>
                  </a:cubicBezTo>
                  <a:cubicBezTo>
                    <a:pt x="9317" y="20896"/>
                    <a:pt x="10667" y="19957"/>
                    <a:pt x="10442" y="18430"/>
                  </a:cubicBezTo>
                  <a:cubicBezTo>
                    <a:pt x="10217" y="16904"/>
                    <a:pt x="8417" y="14791"/>
                    <a:pt x="6617" y="12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10377944" y="485140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0443259" y="4620486"/>
              <a:ext cx="312766" cy="49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61" fill="norm" stroke="1" extrusionOk="0">
                  <a:moveTo>
                    <a:pt x="8139" y="9084"/>
                  </a:moveTo>
                  <a:cubicBezTo>
                    <a:pt x="7559" y="8631"/>
                    <a:pt x="6979" y="8177"/>
                    <a:pt x="6327" y="7995"/>
                  </a:cubicBezTo>
                  <a:cubicBezTo>
                    <a:pt x="5675" y="7814"/>
                    <a:pt x="4950" y="7905"/>
                    <a:pt x="3863" y="8540"/>
                  </a:cubicBezTo>
                  <a:cubicBezTo>
                    <a:pt x="2775" y="9175"/>
                    <a:pt x="1326" y="10355"/>
                    <a:pt x="601" y="11172"/>
                  </a:cubicBezTo>
                  <a:cubicBezTo>
                    <a:pt x="-124" y="11989"/>
                    <a:pt x="-124" y="12442"/>
                    <a:pt x="238" y="12715"/>
                  </a:cubicBezTo>
                  <a:cubicBezTo>
                    <a:pt x="601" y="12987"/>
                    <a:pt x="1326" y="13078"/>
                    <a:pt x="2485" y="12760"/>
                  </a:cubicBezTo>
                  <a:cubicBezTo>
                    <a:pt x="3645" y="12442"/>
                    <a:pt x="5240" y="11716"/>
                    <a:pt x="6544" y="10083"/>
                  </a:cubicBezTo>
                  <a:cubicBezTo>
                    <a:pt x="7849" y="8449"/>
                    <a:pt x="8864" y="5908"/>
                    <a:pt x="9371" y="4365"/>
                  </a:cubicBezTo>
                  <a:cubicBezTo>
                    <a:pt x="9879" y="2822"/>
                    <a:pt x="9879" y="2278"/>
                    <a:pt x="9734" y="1597"/>
                  </a:cubicBezTo>
                  <a:cubicBezTo>
                    <a:pt x="9589" y="916"/>
                    <a:pt x="9299" y="100"/>
                    <a:pt x="8936" y="9"/>
                  </a:cubicBezTo>
                  <a:cubicBezTo>
                    <a:pt x="8574" y="-82"/>
                    <a:pt x="8139" y="553"/>
                    <a:pt x="7777" y="2187"/>
                  </a:cubicBezTo>
                  <a:cubicBezTo>
                    <a:pt x="7414" y="3821"/>
                    <a:pt x="7124" y="6452"/>
                    <a:pt x="7124" y="7995"/>
                  </a:cubicBezTo>
                  <a:cubicBezTo>
                    <a:pt x="7124" y="9538"/>
                    <a:pt x="7414" y="9992"/>
                    <a:pt x="7922" y="10219"/>
                  </a:cubicBezTo>
                  <a:cubicBezTo>
                    <a:pt x="8429" y="10446"/>
                    <a:pt x="9154" y="10446"/>
                    <a:pt x="9734" y="10128"/>
                  </a:cubicBezTo>
                  <a:cubicBezTo>
                    <a:pt x="10314" y="9810"/>
                    <a:pt x="10748" y="9175"/>
                    <a:pt x="11038" y="9039"/>
                  </a:cubicBezTo>
                  <a:cubicBezTo>
                    <a:pt x="11328" y="8903"/>
                    <a:pt x="11473" y="9266"/>
                    <a:pt x="11763" y="9629"/>
                  </a:cubicBezTo>
                  <a:cubicBezTo>
                    <a:pt x="12053" y="9992"/>
                    <a:pt x="12488" y="10355"/>
                    <a:pt x="13068" y="10627"/>
                  </a:cubicBezTo>
                  <a:cubicBezTo>
                    <a:pt x="13648" y="10900"/>
                    <a:pt x="14373" y="11081"/>
                    <a:pt x="14953" y="10990"/>
                  </a:cubicBezTo>
                  <a:cubicBezTo>
                    <a:pt x="15532" y="10900"/>
                    <a:pt x="15967" y="10536"/>
                    <a:pt x="16402" y="10173"/>
                  </a:cubicBezTo>
                  <a:cubicBezTo>
                    <a:pt x="16837" y="9810"/>
                    <a:pt x="17272" y="9447"/>
                    <a:pt x="17562" y="9584"/>
                  </a:cubicBezTo>
                  <a:cubicBezTo>
                    <a:pt x="17852" y="9720"/>
                    <a:pt x="17997" y="10355"/>
                    <a:pt x="18504" y="11444"/>
                  </a:cubicBezTo>
                  <a:cubicBezTo>
                    <a:pt x="19012" y="12533"/>
                    <a:pt x="19881" y="14076"/>
                    <a:pt x="20461" y="15483"/>
                  </a:cubicBezTo>
                  <a:cubicBezTo>
                    <a:pt x="21041" y="16889"/>
                    <a:pt x="21331" y="18160"/>
                    <a:pt x="21404" y="19022"/>
                  </a:cubicBezTo>
                  <a:cubicBezTo>
                    <a:pt x="21476" y="19884"/>
                    <a:pt x="21331" y="20338"/>
                    <a:pt x="20824" y="20747"/>
                  </a:cubicBezTo>
                  <a:cubicBezTo>
                    <a:pt x="20316" y="21155"/>
                    <a:pt x="19446" y="21518"/>
                    <a:pt x="17997" y="21291"/>
                  </a:cubicBezTo>
                  <a:cubicBezTo>
                    <a:pt x="16547" y="21064"/>
                    <a:pt x="14518" y="20247"/>
                    <a:pt x="13575" y="19294"/>
                  </a:cubicBezTo>
                  <a:cubicBezTo>
                    <a:pt x="12633" y="18342"/>
                    <a:pt x="12778" y="17252"/>
                    <a:pt x="12923" y="16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292094" y="589915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0" y="0"/>
                    <a:pt x="11600" y="0"/>
                    <a:pt x="15200" y="3600"/>
                  </a:cubicBezTo>
                  <a:cubicBezTo>
                    <a:pt x="18800" y="7200"/>
                    <a:pt x="202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9336544" y="60261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844544" y="5791200"/>
              <a:ext cx="1" cy="196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698494" y="6121400"/>
              <a:ext cx="279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4400"/>
                    <a:pt x="7527" y="7200"/>
                    <a:pt x="11127" y="3600"/>
                  </a:cubicBezTo>
                  <a:cubicBezTo>
                    <a:pt x="14727" y="0"/>
                    <a:pt x="181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9738240" y="6223000"/>
              <a:ext cx="163455" cy="23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47" fill="norm" stroke="1" extrusionOk="0">
                  <a:moveTo>
                    <a:pt x="21114" y="0"/>
                  </a:moveTo>
                  <a:cubicBezTo>
                    <a:pt x="17013" y="947"/>
                    <a:pt x="12911" y="1895"/>
                    <a:pt x="9494" y="3884"/>
                  </a:cubicBezTo>
                  <a:cubicBezTo>
                    <a:pt x="6076" y="5874"/>
                    <a:pt x="3342" y="8905"/>
                    <a:pt x="1701" y="11653"/>
                  </a:cubicBezTo>
                  <a:cubicBezTo>
                    <a:pt x="61" y="14400"/>
                    <a:pt x="-486" y="16863"/>
                    <a:pt x="471" y="18568"/>
                  </a:cubicBezTo>
                  <a:cubicBezTo>
                    <a:pt x="1428" y="20274"/>
                    <a:pt x="3889" y="21221"/>
                    <a:pt x="6349" y="21411"/>
                  </a:cubicBezTo>
                  <a:cubicBezTo>
                    <a:pt x="8810" y="21600"/>
                    <a:pt x="11271" y="21032"/>
                    <a:pt x="12911" y="20368"/>
                  </a:cubicBezTo>
                  <a:cubicBezTo>
                    <a:pt x="14552" y="19705"/>
                    <a:pt x="15372" y="18947"/>
                    <a:pt x="15372" y="18189"/>
                  </a:cubicBezTo>
                  <a:cubicBezTo>
                    <a:pt x="15372" y="17432"/>
                    <a:pt x="14552" y="16674"/>
                    <a:pt x="12091" y="16484"/>
                  </a:cubicBezTo>
                  <a:cubicBezTo>
                    <a:pt x="9630" y="16295"/>
                    <a:pt x="5529" y="16674"/>
                    <a:pt x="1428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0117594" y="608330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648625" y="2311263"/>
              <a:ext cx="243670" cy="23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30" fill="norm" stroke="1" extrusionOk="0">
                  <a:moveTo>
                    <a:pt x="11939" y="8041"/>
                  </a:moveTo>
                  <a:cubicBezTo>
                    <a:pt x="12498" y="7085"/>
                    <a:pt x="13057" y="6129"/>
                    <a:pt x="13057" y="4791"/>
                  </a:cubicBezTo>
                  <a:cubicBezTo>
                    <a:pt x="13057" y="3453"/>
                    <a:pt x="12498" y="1733"/>
                    <a:pt x="11288" y="777"/>
                  </a:cubicBezTo>
                  <a:cubicBezTo>
                    <a:pt x="10077" y="-179"/>
                    <a:pt x="8215" y="-370"/>
                    <a:pt x="6260" y="872"/>
                  </a:cubicBezTo>
                  <a:cubicBezTo>
                    <a:pt x="4305" y="2115"/>
                    <a:pt x="2257" y="4791"/>
                    <a:pt x="1139" y="7563"/>
                  </a:cubicBezTo>
                  <a:cubicBezTo>
                    <a:pt x="22" y="10334"/>
                    <a:pt x="-164" y="13202"/>
                    <a:pt x="115" y="14922"/>
                  </a:cubicBezTo>
                  <a:cubicBezTo>
                    <a:pt x="395" y="16642"/>
                    <a:pt x="1139" y="17216"/>
                    <a:pt x="2629" y="16642"/>
                  </a:cubicBezTo>
                  <a:cubicBezTo>
                    <a:pt x="4119" y="16069"/>
                    <a:pt x="6353" y="14349"/>
                    <a:pt x="7843" y="12437"/>
                  </a:cubicBezTo>
                  <a:cubicBezTo>
                    <a:pt x="9333" y="10526"/>
                    <a:pt x="10077" y="8423"/>
                    <a:pt x="10543" y="6894"/>
                  </a:cubicBezTo>
                  <a:cubicBezTo>
                    <a:pt x="11008" y="5365"/>
                    <a:pt x="11195" y="4409"/>
                    <a:pt x="11195" y="4504"/>
                  </a:cubicBezTo>
                  <a:cubicBezTo>
                    <a:pt x="11195" y="4600"/>
                    <a:pt x="11008" y="5747"/>
                    <a:pt x="11474" y="7945"/>
                  </a:cubicBezTo>
                  <a:cubicBezTo>
                    <a:pt x="11939" y="10143"/>
                    <a:pt x="13057" y="13393"/>
                    <a:pt x="14826" y="15782"/>
                  </a:cubicBezTo>
                  <a:cubicBezTo>
                    <a:pt x="16595" y="18172"/>
                    <a:pt x="19015" y="19701"/>
                    <a:pt x="21436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9839204" y="3001831"/>
              <a:ext cx="195841" cy="15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3" fill="norm" stroke="1" extrusionOk="0">
                  <a:moveTo>
                    <a:pt x="14521" y="11621"/>
                  </a:moveTo>
                  <a:cubicBezTo>
                    <a:pt x="14521" y="8410"/>
                    <a:pt x="14521" y="5199"/>
                    <a:pt x="13360" y="3010"/>
                  </a:cubicBezTo>
                  <a:cubicBezTo>
                    <a:pt x="12199" y="821"/>
                    <a:pt x="9876" y="-347"/>
                    <a:pt x="7670" y="91"/>
                  </a:cubicBezTo>
                  <a:cubicBezTo>
                    <a:pt x="5463" y="529"/>
                    <a:pt x="3373" y="2572"/>
                    <a:pt x="2095" y="4323"/>
                  </a:cubicBezTo>
                  <a:cubicBezTo>
                    <a:pt x="818" y="6075"/>
                    <a:pt x="354" y="7534"/>
                    <a:pt x="121" y="9139"/>
                  </a:cubicBezTo>
                  <a:cubicBezTo>
                    <a:pt x="-111" y="10745"/>
                    <a:pt x="-111" y="12496"/>
                    <a:pt x="1050" y="13226"/>
                  </a:cubicBezTo>
                  <a:cubicBezTo>
                    <a:pt x="2212" y="13956"/>
                    <a:pt x="4534" y="13664"/>
                    <a:pt x="6276" y="12496"/>
                  </a:cubicBezTo>
                  <a:cubicBezTo>
                    <a:pt x="8018" y="11329"/>
                    <a:pt x="9179" y="9285"/>
                    <a:pt x="9876" y="7534"/>
                  </a:cubicBezTo>
                  <a:cubicBezTo>
                    <a:pt x="10573" y="5783"/>
                    <a:pt x="10805" y="4323"/>
                    <a:pt x="11037" y="4323"/>
                  </a:cubicBezTo>
                  <a:cubicBezTo>
                    <a:pt x="11270" y="4323"/>
                    <a:pt x="11502" y="5783"/>
                    <a:pt x="12779" y="8410"/>
                  </a:cubicBezTo>
                  <a:cubicBezTo>
                    <a:pt x="14057" y="11037"/>
                    <a:pt x="16379" y="14831"/>
                    <a:pt x="18005" y="17167"/>
                  </a:cubicBezTo>
                  <a:cubicBezTo>
                    <a:pt x="19631" y="19502"/>
                    <a:pt x="20560" y="20377"/>
                    <a:pt x="21489" y="2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699673" y="4325342"/>
              <a:ext cx="227422" cy="18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39" fill="norm" stroke="1" extrusionOk="0">
                  <a:moveTo>
                    <a:pt x="10089" y="9457"/>
                  </a:moveTo>
                  <a:cubicBezTo>
                    <a:pt x="9889" y="6512"/>
                    <a:pt x="9689" y="3566"/>
                    <a:pt x="9089" y="1848"/>
                  </a:cubicBezTo>
                  <a:cubicBezTo>
                    <a:pt x="8489" y="130"/>
                    <a:pt x="7489" y="-361"/>
                    <a:pt x="6289" y="253"/>
                  </a:cubicBezTo>
                  <a:cubicBezTo>
                    <a:pt x="5089" y="866"/>
                    <a:pt x="3689" y="2584"/>
                    <a:pt x="2589" y="4671"/>
                  </a:cubicBezTo>
                  <a:cubicBezTo>
                    <a:pt x="1489" y="6757"/>
                    <a:pt x="689" y="9212"/>
                    <a:pt x="289" y="11053"/>
                  </a:cubicBezTo>
                  <a:cubicBezTo>
                    <a:pt x="-111" y="12894"/>
                    <a:pt x="-111" y="14121"/>
                    <a:pt x="389" y="14857"/>
                  </a:cubicBezTo>
                  <a:cubicBezTo>
                    <a:pt x="889" y="15594"/>
                    <a:pt x="1889" y="15839"/>
                    <a:pt x="3289" y="15348"/>
                  </a:cubicBezTo>
                  <a:cubicBezTo>
                    <a:pt x="4689" y="14857"/>
                    <a:pt x="6489" y="13630"/>
                    <a:pt x="7689" y="12034"/>
                  </a:cubicBezTo>
                  <a:cubicBezTo>
                    <a:pt x="8889" y="10439"/>
                    <a:pt x="9489" y="8475"/>
                    <a:pt x="9789" y="8107"/>
                  </a:cubicBezTo>
                  <a:cubicBezTo>
                    <a:pt x="10089" y="7739"/>
                    <a:pt x="10089" y="8966"/>
                    <a:pt x="10689" y="11053"/>
                  </a:cubicBezTo>
                  <a:cubicBezTo>
                    <a:pt x="11289" y="13139"/>
                    <a:pt x="12489" y="16084"/>
                    <a:pt x="14389" y="17925"/>
                  </a:cubicBezTo>
                  <a:cubicBezTo>
                    <a:pt x="16289" y="19766"/>
                    <a:pt x="18889" y="20503"/>
                    <a:pt x="21489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0315391" y="5823475"/>
              <a:ext cx="221304" cy="16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93" fill="norm" stroke="1" extrusionOk="0">
                  <a:moveTo>
                    <a:pt x="15954" y="7223"/>
                  </a:moveTo>
                  <a:cubicBezTo>
                    <a:pt x="13897" y="4253"/>
                    <a:pt x="11839" y="1283"/>
                    <a:pt x="9474" y="338"/>
                  </a:cubicBezTo>
                  <a:cubicBezTo>
                    <a:pt x="7108" y="-607"/>
                    <a:pt x="4434" y="473"/>
                    <a:pt x="2685" y="3038"/>
                  </a:cubicBezTo>
                  <a:cubicBezTo>
                    <a:pt x="937" y="5603"/>
                    <a:pt x="114" y="9653"/>
                    <a:pt x="11" y="12218"/>
                  </a:cubicBezTo>
                  <a:cubicBezTo>
                    <a:pt x="-92" y="14783"/>
                    <a:pt x="525" y="15863"/>
                    <a:pt x="2479" y="15728"/>
                  </a:cubicBezTo>
                  <a:cubicBezTo>
                    <a:pt x="4434" y="15593"/>
                    <a:pt x="7725" y="14243"/>
                    <a:pt x="9782" y="12893"/>
                  </a:cubicBezTo>
                  <a:cubicBezTo>
                    <a:pt x="11839" y="11543"/>
                    <a:pt x="12662" y="10193"/>
                    <a:pt x="13177" y="8573"/>
                  </a:cubicBezTo>
                  <a:cubicBezTo>
                    <a:pt x="13691" y="6953"/>
                    <a:pt x="13897" y="5063"/>
                    <a:pt x="13999" y="5603"/>
                  </a:cubicBezTo>
                  <a:cubicBezTo>
                    <a:pt x="14102" y="6143"/>
                    <a:pt x="14102" y="9113"/>
                    <a:pt x="15337" y="12083"/>
                  </a:cubicBezTo>
                  <a:cubicBezTo>
                    <a:pt x="16571" y="15053"/>
                    <a:pt x="19039" y="18023"/>
                    <a:pt x="21508" y="20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0917694" y="6153150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3456" y="21600"/>
                    <a:pt x="6912" y="21600"/>
                    <a:pt x="10512" y="0"/>
                  </a:cubicBezTo>
                  <a:cubicBezTo>
                    <a:pt x="14112" y="21600"/>
                    <a:pt x="17856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0945210" y="6229350"/>
              <a:ext cx="194735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3287" y="9257"/>
                  </a:moveTo>
                  <a:cubicBezTo>
                    <a:pt x="1643" y="13371"/>
                    <a:pt x="0" y="17486"/>
                    <a:pt x="0" y="19543"/>
                  </a:cubicBezTo>
                  <a:cubicBezTo>
                    <a:pt x="0" y="21600"/>
                    <a:pt x="1643" y="21600"/>
                    <a:pt x="5517" y="18000"/>
                  </a:cubicBezTo>
                  <a:cubicBezTo>
                    <a:pt x="9391" y="14400"/>
                    <a:pt x="1549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1418897" y="5974223"/>
              <a:ext cx="209998" cy="14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53" fill="norm" stroke="1" extrusionOk="0">
                  <a:moveTo>
                    <a:pt x="16726" y="1987"/>
                  </a:moveTo>
                  <a:cubicBezTo>
                    <a:pt x="15870" y="770"/>
                    <a:pt x="15015" y="-447"/>
                    <a:pt x="12449" y="161"/>
                  </a:cubicBezTo>
                  <a:cubicBezTo>
                    <a:pt x="9882" y="770"/>
                    <a:pt x="5605" y="3204"/>
                    <a:pt x="3039" y="5942"/>
                  </a:cubicBezTo>
                  <a:cubicBezTo>
                    <a:pt x="472" y="8680"/>
                    <a:pt x="-383" y="11722"/>
                    <a:pt x="152" y="13852"/>
                  </a:cubicBezTo>
                  <a:cubicBezTo>
                    <a:pt x="686" y="15981"/>
                    <a:pt x="2611" y="17198"/>
                    <a:pt x="4536" y="17046"/>
                  </a:cubicBezTo>
                  <a:cubicBezTo>
                    <a:pt x="6461" y="16894"/>
                    <a:pt x="8385" y="15373"/>
                    <a:pt x="9775" y="13699"/>
                  </a:cubicBezTo>
                  <a:cubicBezTo>
                    <a:pt x="11166" y="12026"/>
                    <a:pt x="12021" y="10201"/>
                    <a:pt x="12556" y="10353"/>
                  </a:cubicBezTo>
                  <a:cubicBezTo>
                    <a:pt x="13090" y="10505"/>
                    <a:pt x="13304" y="12635"/>
                    <a:pt x="14694" y="14764"/>
                  </a:cubicBezTo>
                  <a:cubicBezTo>
                    <a:pt x="16084" y="16894"/>
                    <a:pt x="18651" y="19023"/>
                    <a:pt x="21217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1645629" y="5937250"/>
              <a:ext cx="161066" cy="43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16" fill="norm" stroke="1" extrusionOk="0">
                  <a:moveTo>
                    <a:pt x="21346" y="0"/>
                  </a:moveTo>
                  <a:cubicBezTo>
                    <a:pt x="18260" y="3548"/>
                    <a:pt x="15175" y="7096"/>
                    <a:pt x="11668" y="10487"/>
                  </a:cubicBezTo>
                  <a:cubicBezTo>
                    <a:pt x="8162" y="13878"/>
                    <a:pt x="4234" y="17113"/>
                    <a:pt x="2130" y="18991"/>
                  </a:cubicBezTo>
                  <a:cubicBezTo>
                    <a:pt x="27" y="20870"/>
                    <a:pt x="-254" y="21391"/>
                    <a:pt x="167" y="21496"/>
                  </a:cubicBezTo>
                  <a:cubicBezTo>
                    <a:pt x="588" y="21600"/>
                    <a:pt x="1710" y="21287"/>
                    <a:pt x="2832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1756983" y="6127750"/>
              <a:ext cx="164012" cy="30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2" fill="norm" stroke="1" extrusionOk="0">
                  <a:moveTo>
                    <a:pt x="21457" y="0"/>
                  </a:moveTo>
                  <a:cubicBezTo>
                    <a:pt x="18688" y="444"/>
                    <a:pt x="15919" y="888"/>
                    <a:pt x="12734" y="2885"/>
                  </a:cubicBezTo>
                  <a:cubicBezTo>
                    <a:pt x="9549" y="4882"/>
                    <a:pt x="5949" y="8433"/>
                    <a:pt x="3734" y="11170"/>
                  </a:cubicBezTo>
                  <a:cubicBezTo>
                    <a:pt x="1519" y="13907"/>
                    <a:pt x="688" y="15830"/>
                    <a:pt x="272" y="17162"/>
                  </a:cubicBezTo>
                  <a:cubicBezTo>
                    <a:pt x="-143" y="18493"/>
                    <a:pt x="-143" y="19233"/>
                    <a:pt x="688" y="19899"/>
                  </a:cubicBezTo>
                  <a:cubicBezTo>
                    <a:pt x="1519" y="20564"/>
                    <a:pt x="3180" y="21156"/>
                    <a:pt x="5534" y="21378"/>
                  </a:cubicBezTo>
                  <a:cubicBezTo>
                    <a:pt x="7888" y="21600"/>
                    <a:pt x="10934" y="21452"/>
                    <a:pt x="13288" y="21082"/>
                  </a:cubicBezTo>
                  <a:cubicBezTo>
                    <a:pt x="15642" y="20712"/>
                    <a:pt x="17303" y="20121"/>
                    <a:pt x="18272" y="19381"/>
                  </a:cubicBezTo>
                  <a:cubicBezTo>
                    <a:pt x="19242" y="18641"/>
                    <a:pt x="19519" y="17753"/>
                    <a:pt x="16472" y="17014"/>
                  </a:cubicBezTo>
                  <a:cubicBezTo>
                    <a:pt x="13426" y="16274"/>
                    <a:pt x="7057" y="15682"/>
                    <a:pt x="688" y="1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2866572" y="2066643"/>
              <a:ext cx="369936" cy="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31" fill="norm" stroke="1" extrusionOk="0">
                  <a:moveTo>
                    <a:pt x="682" y="750"/>
                  </a:moveTo>
                  <a:cubicBezTo>
                    <a:pt x="82" y="291"/>
                    <a:pt x="-518" y="-169"/>
                    <a:pt x="742" y="61"/>
                  </a:cubicBezTo>
                  <a:cubicBezTo>
                    <a:pt x="2002" y="291"/>
                    <a:pt x="5122" y="1210"/>
                    <a:pt x="8542" y="1899"/>
                  </a:cubicBezTo>
                  <a:cubicBezTo>
                    <a:pt x="11962" y="2588"/>
                    <a:pt x="15682" y="3048"/>
                    <a:pt x="17962" y="3737"/>
                  </a:cubicBezTo>
                  <a:cubicBezTo>
                    <a:pt x="20242" y="4427"/>
                    <a:pt x="21082" y="5346"/>
                    <a:pt x="20962" y="6495"/>
                  </a:cubicBezTo>
                  <a:cubicBezTo>
                    <a:pt x="20842" y="7644"/>
                    <a:pt x="19762" y="9022"/>
                    <a:pt x="17482" y="9942"/>
                  </a:cubicBezTo>
                  <a:cubicBezTo>
                    <a:pt x="15202" y="10861"/>
                    <a:pt x="11722" y="11320"/>
                    <a:pt x="9562" y="11780"/>
                  </a:cubicBezTo>
                  <a:cubicBezTo>
                    <a:pt x="7402" y="12240"/>
                    <a:pt x="6562" y="12699"/>
                    <a:pt x="5302" y="13618"/>
                  </a:cubicBezTo>
                  <a:cubicBezTo>
                    <a:pt x="4042" y="14537"/>
                    <a:pt x="2362" y="15916"/>
                    <a:pt x="1882" y="16835"/>
                  </a:cubicBezTo>
                  <a:cubicBezTo>
                    <a:pt x="1402" y="17754"/>
                    <a:pt x="2122" y="18214"/>
                    <a:pt x="4402" y="18214"/>
                  </a:cubicBezTo>
                  <a:cubicBezTo>
                    <a:pt x="6682" y="18214"/>
                    <a:pt x="10522" y="17754"/>
                    <a:pt x="12862" y="17525"/>
                  </a:cubicBezTo>
                  <a:cubicBezTo>
                    <a:pt x="15202" y="17295"/>
                    <a:pt x="16042" y="17295"/>
                    <a:pt x="16822" y="17295"/>
                  </a:cubicBezTo>
                  <a:cubicBezTo>
                    <a:pt x="17602" y="17295"/>
                    <a:pt x="18322" y="17295"/>
                    <a:pt x="18142" y="17525"/>
                  </a:cubicBezTo>
                  <a:cubicBezTo>
                    <a:pt x="17962" y="17754"/>
                    <a:pt x="16882" y="18214"/>
                    <a:pt x="14782" y="18444"/>
                  </a:cubicBezTo>
                  <a:cubicBezTo>
                    <a:pt x="12682" y="18674"/>
                    <a:pt x="9562" y="18674"/>
                    <a:pt x="7642" y="18444"/>
                  </a:cubicBezTo>
                  <a:cubicBezTo>
                    <a:pt x="5722" y="18214"/>
                    <a:pt x="5002" y="17754"/>
                    <a:pt x="5122" y="17525"/>
                  </a:cubicBezTo>
                  <a:cubicBezTo>
                    <a:pt x="5242" y="17295"/>
                    <a:pt x="6202" y="17295"/>
                    <a:pt x="8722" y="17984"/>
                  </a:cubicBezTo>
                  <a:cubicBezTo>
                    <a:pt x="11242" y="18674"/>
                    <a:pt x="15322" y="20052"/>
                    <a:pt x="19402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2024237" y="1162050"/>
              <a:ext cx="111408" cy="121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412" y="38"/>
                    <a:pt x="17375" y="75"/>
                    <a:pt x="15541" y="469"/>
                  </a:cubicBezTo>
                  <a:cubicBezTo>
                    <a:pt x="13707" y="862"/>
                    <a:pt x="12076" y="1612"/>
                    <a:pt x="10650" y="2662"/>
                  </a:cubicBezTo>
                  <a:cubicBezTo>
                    <a:pt x="9224" y="3712"/>
                    <a:pt x="8001" y="5062"/>
                    <a:pt x="6982" y="6337"/>
                  </a:cubicBezTo>
                  <a:cubicBezTo>
                    <a:pt x="5963" y="7612"/>
                    <a:pt x="5148" y="8813"/>
                    <a:pt x="4333" y="10144"/>
                  </a:cubicBezTo>
                  <a:cubicBezTo>
                    <a:pt x="3518" y="11475"/>
                    <a:pt x="2703" y="12938"/>
                    <a:pt x="1888" y="14362"/>
                  </a:cubicBezTo>
                  <a:cubicBezTo>
                    <a:pt x="1073" y="15787"/>
                    <a:pt x="258" y="17175"/>
                    <a:pt x="54" y="18375"/>
                  </a:cubicBezTo>
                  <a:cubicBezTo>
                    <a:pt x="-150" y="19575"/>
                    <a:pt x="258" y="20588"/>
                    <a:pt x="6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983244" y="1187920"/>
              <a:ext cx="1332995" cy="105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55" fill="norm" stroke="1" extrusionOk="0">
                  <a:moveTo>
                    <a:pt x="720" y="2971"/>
                  </a:moveTo>
                  <a:cubicBezTo>
                    <a:pt x="754" y="2755"/>
                    <a:pt x="789" y="2539"/>
                    <a:pt x="891" y="2388"/>
                  </a:cubicBezTo>
                  <a:cubicBezTo>
                    <a:pt x="994" y="2236"/>
                    <a:pt x="1166" y="2150"/>
                    <a:pt x="1903" y="1956"/>
                  </a:cubicBezTo>
                  <a:cubicBezTo>
                    <a:pt x="2640" y="1761"/>
                    <a:pt x="3943" y="1459"/>
                    <a:pt x="5263" y="1200"/>
                  </a:cubicBezTo>
                  <a:cubicBezTo>
                    <a:pt x="6583" y="940"/>
                    <a:pt x="7920" y="724"/>
                    <a:pt x="9223" y="552"/>
                  </a:cubicBezTo>
                  <a:cubicBezTo>
                    <a:pt x="10526" y="379"/>
                    <a:pt x="11794" y="249"/>
                    <a:pt x="13046" y="163"/>
                  </a:cubicBezTo>
                  <a:cubicBezTo>
                    <a:pt x="14297" y="76"/>
                    <a:pt x="15531" y="33"/>
                    <a:pt x="16680" y="12"/>
                  </a:cubicBezTo>
                  <a:cubicBezTo>
                    <a:pt x="17829" y="-10"/>
                    <a:pt x="18891" y="-10"/>
                    <a:pt x="19611" y="76"/>
                  </a:cubicBezTo>
                  <a:cubicBezTo>
                    <a:pt x="20331" y="163"/>
                    <a:pt x="20709" y="336"/>
                    <a:pt x="20966" y="811"/>
                  </a:cubicBezTo>
                  <a:cubicBezTo>
                    <a:pt x="21223" y="1286"/>
                    <a:pt x="21360" y="2064"/>
                    <a:pt x="21446" y="3165"/>
                  </a:cubicBezTo>
                  <a:cubicBezTo>
                    <a:pt x="21531" y="4267"/>
                    <a:pt x="21566" y="5692"/>
                    <a:pt x="21583" y="7161"/>
                  </a:cubicBezTo>
                  <a:cubicBezTo>
                    <a:pt x="21600" y="8630"/>
                    <a:pt x="21600" y="10142"/>
                    <a:pt x="21514" y="11740"/>
                  </a:cubicBezTo>
                  <a:cubicBezTo>
                    <a:pt x="21429" y="13339"/>
                    <a:pt x="21257" y="15024"/>
                    <a:pt x="21120" y="16428"/>
                  </a:cubicBezTo>
                  <a:cubicBezTo>
                    <a:pt x="20983" y="17832"/>
                    <a:pt x="20880" y="18955"/>
                    <a:pt x="20811" y="19646"/>
                  </a:cubicBezTo>
                  <a:cubicBezTo>
                    <a:pt x="20743" y="20337"/>
                    <a:pt x="20709" y="20596"/>
                    <a:pt x="20657" y="20834"/>
                  </a:cubicBezTo>
                  <a:cubicBezTo>
                    <a:pt x="20606" y="21072"/>
                    <a:pt x="20537" y="21288"/>
                    <a:pt x="20417" y="21417"/>
                  </a:cubicBezTo>
                  <a:cubicBezTo>
                    <a:pt x="20297" y="21547"/>
                    <a:pt x="20126" y="21590"/>
                    <a:pt x="19457" y="21525"/>
                  </a:cubicBezTo>
                  <a:cubicBezTo>
                    <a:pt x="18789" y="21460"/>
                    <a:pt x="17623" y="21288"/>
                    <a:pt x="16337" y="21158"/>
                  </a:cubicBezTo>
                  <a:cubicBezTo>
                    <a:pt x="15051" y="21028"/>
                    <a:pt x="13646" y="20942"/>
                    <a:pt x="12206" y="20877"/>
                  </a:cubicBezTo>
                  <a:cubicBezTo>
                    <a:pt x="10766" y="20812"/>
                    <a:pt x="9291" y="20769"/>
                    <a:pt x="7834" y="20726"/>
                  </a:cubicBezTo>
                  <a:cubicBezTo>
                    <a:pt x="6377" y="20683"/>
                    <a:pt x="4937" y="20640"/>
                    <a:pt x="3720" y="20661"/>
                  </a:cubicBezTo>
                  <a:cubicBezTo>
                    <a:pt x="2503" y="20683"/>
                    <a:pt x="1509" y="20769"/>
                    <a:pt x="926" y="20920"/>
                  </a:cubicBezTo>
                  <a:cubicBezTo>
                    <a:pt x="343" y="21072"/>
                    <a:pt x="171" y="21288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2244683" y="2413942"/>
              <a:ext cx="183062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53" fill="norm" stroke="1" extrusionOk="0">
                  <a:moveTo>
                    <a:pt x="12534" y="12341"/>
                  </a:moveTo>
                  <a:cubicBezTo>
                    <a:pt x="10051" y="13824"/>
                    <a:pt x="7569" y="15306"/>
                    <a:pt x="5831" y="16629"/>
                  </a:cubicBezTo>
                  <a:cubicBezTo>
                    <a:pt x="4093" y="17953"/>
                    <a:pt x="3100" y="19118"/>
                    <a:pt x="2231" y="20018"/>
                  </a:cubicBezTo>
                  <a:cubicBezTo>
                    <a:pt x="1362" y="20918"/>
                    <a:pt x="617" y="21553"/>
                    <a:pt x="244" y="21553"/>
                  </a:cubicBezTo>
                  <a:cubicBezTo>
                    <a:pt x="-128" y="21553"/>
                    <a:pt x="-128" y="20918"/>
                    <a:pt x="617" y="18906"/>
                  </a:cubicBezTo>
                  <a:cubicBezTo>
                    <a:pt x="1362" y="16894"/>
                    <a:pt x="2851" y="13506"/>
                    <a:pt x="4838" y="10435"/>
                  </a:cubicBezTo>
                  <a:cubicBezTo>
                    <a:pt x="6824" y="7365"/>
                    <a:pt x="9306" y="4612"/>
                    <a:pt x="10920" y="3024"/>
                  </a:cubicBezTo>
                  <a:cubicBezTo>
                    <a:pt x="12534" y="1435"/>
                    <a:pt x="13279" y="1012"/>
                    <a:pt x="14148" y="641"/>
                  </a:cubicBezTo>
                  <a:cubicBezTo>
                    <a:pt x="15017" y="271"/>
                    <a:pt x="16010" y="-47"/>
                    <a:pt x="16879" y="6"/>
                  </a:cubicBezTo>
                  <a:cubicBezTo>
                    <a:pt x="17748" y="59"/>
                    <a:pt x="18493" y="482"/>
                    <a:pt x="19113" y="2600"/>
                  </a:cubicBezTo>
                  <a:cubicBezTo>
                    <a:pt x="19734" y="4718"/>
                    <a:pt x="20231" y="8529"/>
                    <a:pt x="20479" y="11441"/>
                  </a:cubicBezTo>
                  <a:cubicBezTo>
                    <a:pt x="20727" y="14353"/>
                    <a:pt x="20727" y="16365"/>
                    <a:pt x="20727" y="17741"/>
                  </a:cubicBezTo>
                  <a:cubicBezTo>
                    <a:pt x="20727" y="19118"/>
                    <a:pt x="20727" y="19859"/>
                    <a:pt x="20851" y="20229"/>
                  </a:cubicBezTo>
                  <a:cubicBezTo>
                    <a:pt x="20975" y="20600"/>
                    <a:pt x="21224" y="20600"/>
                    <a:pt x="21472" y="20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2326144" y="26543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3812044" y="1774543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06" y="2735"/>
                    <a:pt x="11613" y="-1585"/>
                    <a:pt x="15213" y="575"/>
                  </a:cubicBezTo>
                  <a:cubicBezTo>
                    <a:pt x="18813" y="2735"/>
                    <a:pt x="20206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3850144" y="1879599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4492435" y="1575212"/>
              <a:ext cx="137044" cy="48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06" fill="norm" stroke="1" extrusionOk="0">
                  <a:moveTo>
                    <a:pt x="4763" y="9758"/>
                  </a:moveTo>
                  <a:cubicBezTo>
                    <a:pt x="4436" y="12644"/>
                    <a:pt x="4109" y="15530"/>
                    <a:pt x="3945" y="17299"/>
                  </a:cubicBezTo>
                  <a:cubicBezTo>
                    <a:pt x="3781" y="19068"/>
                    <a:pt x="3781" y="19720"/>
                    <a:pt x="3781" y="20325"/>
                  </a:cubicBezTo>
                  <a:cubicBezTo>
                    <a:pt x="3781" y="20930"/>
                    <a:pt x="3781" y="21489"/>
                    <a:pt x="3454" y="21396"/>
                  </a:cubicBezTo>
                  <a:cubicBezTo>
                    <a:pt x="3127" y="21303"/>
                    <a:pt x="2472" y="20558"/>
                    <a:pt x="1654" y="18510"/>
                  </a:cubicBezTo>
                  <a:cubicBezTo>
                    <a:pt x="836" y="16461"/>
                    <a:pt x="-146" y="13110"/>
                    <a:pt x="18" y="10037"/>
                  </a:cubicBezTo>
                  <a:cubicBezTo>
                    <a:pt x="181" y="6965"/>
                    <a:pt x="1490" y="4172"/>
                    <a:pt x="2636" y="2589"/>
                  </a:cubicBezTo>
                  <a:cubicBezTo>
                    <a:pt x="3781" y="1006"/>
                    <a:pt x="4763" y="634"/>
                    <a:pt x="6072" y="355"/>
                  </a:cubicBezTo>
                  <a:cubicBezTo>
                    <a:pt x="7381" y="75"/>
                    <a:pt x="9018" y="-111"/>
                    <a:pt x="11309" y="75"/>
                  </a:cubicBezTo>
                  <a:cubicBezTo>
                    <a:pt x="13599" y="261"/>
                    <a:pt x="16545" y="820"/>
                    <a:pt x="18509" y="1611"/>
                  </a:cubicBezTo>
                  <a:cubicBezTo>
                    <a:pt x="20472" y="2403"/>
                    <a:pt x="21454" y="3427"/>
                    <a:pt x="21127" y="4451"/>
                  </a:cubicBezTo>
                  <a:cubicBezTo>
                    <a:pt x="20799" y="5475"/>
                    <a:pt x="19163" y="6499"/>
                    <a:pt x="15563" y="7384"/>
                  </a:cubicBezTo>
                  <a:cubicBezTo>
                    <a:pt x="11963" y="8268"/>
                    <a:pt x="6399" y="9013"/>
                    <a:pt x="836" y="9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4599444" y="1809750"/>
              <a:ext cx="146051" cy="21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3176"/>
                  </a:moveTo>
                  <a:cubicBezTo>
                    <a:pt x="1252" y="2541"/>
                    <a:pt x="2504" y="1906"/>
                    <a:pt x="3913" y="2118"/>
                  </a:cubicBezTo>
                  <a:cubicBezTo>
                    <a:pt x="5322" y="2329"/>
                    <a:pt x="6887" y="3388"/>
                    <a:pt x="8452" y="6035"/>
                  </a:cubicBezTo>
                  <a:cubicBezTo>
                    <a:pt x="10017" y="8682"/>
                    <a:pt x="11583" y="12918"/>
                    <a:pt x="12052" y="15565"/>
                  </a:cubicBezTo>
                  <a:cubicBezTo>
                    <a:pt x="12522" y="18212"/>
                    <a:pt x="11896" y="19271"/>
                    <a:pt x="10643" y="20118"/>
                  </a:cubicBezTo>
                  <a:cubicBezTo>
                    <a:pt x="9391" y="20965"/>
                    <a:pt x="7513" y="21600"/>
                    <a:pt x="6417" y="21071"/>
                  </a:cubicBezTo>
                  <a:cubicBezTo>
                    <a:pt x="5322" y="20541"/>
                    <a:pt x="5009" y="18847"/>
                    <a:pt x="5791" y="15988"/>
                  </a:cubicBezTo>
                  <a:cubicBezTo>
                    <a:pt x="6574" y="13129"/>
                    <a:pt x="8452" y="9106"/>
                    <a:pt x="11270" y="6247"/>
                  </a:cubicBezTo>
                  <a:cubicBezTo>
                    <a:pt x="14087" y="3388"/>
                    <a:pt x="17843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4884109" y="1648883"/>
              <a:ext cx="140786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21127" y="1054"/>
                  </a:moveTo>
                  <a:cubicBezTo>
                    <a:pt x="20174" y="527"/>
                    <a:pt x="19221" y="0"/>
                    <a:pt x="17792" y="0"/>
                  </a:cubicBezTo>
                  <a:cubicBezTo>
                    <a:pt x="16362" y="0"/>
                    <a:pt x="14456" y="527"/>
                    <a:pt x="11756" y="2107"/>
                  </a:cubicBezTo>
                  <a:cubicBezTo>
                    <a:pt x="9056" y="3688"/>
                    <a:pt x="5562" y="6322"/>
                    <a:pt x="3180" y="9061"/>
                  </a:cubicBezTo>
                  <a:cubicBezTo>
                    <a:pt x="798" y="11801"/>
                    <a:pt x="-473" y="14646"/>
                    <a:pt x="162" y="16753"/>
                  </a:cubicBezTo>
                  <a:cubicBezTo>
                    <a:pt x="798" y="18860"/>
                    <a:pt x="3339" y="20230"/>
                    <a:pt x="6039" y="20915"/>
                  </a:cubicBezTo>
                  <a:cubicBezTo>
                    <a:pt x="8739" y="21600"/>
                    <a:pt x="11598" y="21600"/>
                    <a:pt x="14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083496" y="1638040"/>
              <a:ext cx="163649" cy="40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02" fill="norm" stroke="1" extrusionOk="0">
                  <a:moveTo>
                    <a:pt x="10610" y="8321"/>
                  </a:moveTo>
                  <a:cubicBezTo>
                    <a:pt x="9225" y="8543"/>
                    <a:pt x="7841" y="8765"/>
                    <a:pt x="6872" y="9595"/>
                  </a:cubicBezTo>
                  <a:cubicBezTo>
                    <a:pt x="5902" y="10426"/>
                    <a:pt x="5348" y="11866"/>
                    <a:pt x="4795" y="13583"/>
                  </a:cubicBezTo>
                  <a:cubicBezTo>
                    <a:pt x="4241" y="15300"/>
                    <a:pt x="3687" y="17294"/>
                    <a:pt x="2856" y="18789"/>
                  </a:cubicBezTo>
                  <a:cubicBezTo>
                    <a:pt x="2025" y="20285"/>
                    <a:pt x="918" y="21281"/>
                    <a:pt x="364" y="21392"/>
                  </a:cubicBezTo>
                  <a:cubicBezTo>
                    <a:pt x="-190" y="21503"/>
                    <a:pt x="-190" y="20728"/>
                    <a:pt x="918" y="18623"/>
                  </a:cubicBezTo>
                  <a:cubicBezTo>
                    <a:pt x="2025" y="16518"/>
                    <a:pt x="4241" y="13085"/>
                    <a:pt x="6318" y="9928"/>
                  </a:cubicBezTo>
                  <a:cubicBezTo>
                    <a:pt x="8395" y="6771"/>
                    <a:pt x="10333" y="3891"/>
                    <a:pt x="11718" y="2174"/>
                  </a:cubicBezTo>
                  <a:cubicBezTo>
                    <a:pt x="13102" y="457"/>
                    <a:pt x="13933" y="-97"/>
                    <a:pt x="14902" y="14"/>
                  </a:cubicBezTo>
                  <a:cubicBezTo>
                    <a:pt x="15872" y="125"/>
                    <a:pt x="16979" y="900"/>
                    <a:pt x="17672" y="2949"/>
                  </a:cubicBezTo>
                  <a:cubicBezTo>
                    <a:pt x="18364" y="4998"/>
                    <a:pt x="18641" y="8321"/>
                    <a:pt x="19195" y="11201"/>
                  </a:cubicBezTo>
                  <a:cubicBezTo>
                    <a:pt x="19748" y="14081"/>
                    <a:pt x="20579" y="16518"/>
                    <a:pt x="21410" y="18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101094" y="18669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4214039" y="1385854"/>
              <a:ext cx="144106" cy="106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34" fill="norm" stroke="1" extrusionOk="0">
                  <a:moveTo>
                    <a:pt x="21008" y="2669"/>
                  </a:moveTo>
                  <a:cubicBezTo>
                    <a:pt x="21008" y="1983"/>
                    <a:pt x="21008" y="1298"/>
                    <a:pt x="20699" y="848"/>
                  </a:cubicBezTo>
                  <a:cubicBezTo>
                    <a:pt x="20391" y="398"/>
                    <a:pt x="19774" y="183"/>
                    <a:pt x="18694" y="76"/>
                  </a:cubicBezTo>
                  <a:cubicBezTo>
                    <a:pt x="17614" y="-31"/>
                    <a:pt x="16071" y="-31"/>
                    <a:pt x="14219" y="119"/>
                  </a:cubicBezTo>
                  <a:cubicBezTo>
                    <a:pt x="12368" y="269"/>
                    <a:pt x="10208" y="569"/>
                    <a:pt x="7585" y="1340"/>
                  </a:cubicBezTo>
                  <a:cubicBezTo>
                    <a:pt x="4962" y="2112"/>
                    <a:pt x="1877" y="3355"/>
                    <a:pt x="642" y="4726"/>
                  </a:cubicBezTo>
                  <a:cubicBezTo>
                    <a:pt x="-592" y="6098"/>
                    <a:pt x="25" y="7598"/>
                    <a:pt x="1877" y="9226"/>
                  </a:cubicBezTo>
                  <a:cubicBezTo>
                    <a:pt x="3728" y="10855"/>
                    <a:pt x="6814" y="12612"/>
                    <a:pt x="8819" y="14262"/>
                  </a:cubicBezTo>
                  <a:cubicBezTo>
                    <a:pt x="10825" y="15912"/>
                    <a:pt x="11751" y="17455"/>
                    <a:pt x="12059" y="18569"/>
                  </a:cubicBezTo>
                  <a:cubicBezTo>
                    <a:pt x="12368" y="19683"/>
                    <a:pt x="12059" y="20369"/>
                    <a:pt x="11442" y="20819"/>
                  </a:cubicBezTo>
                  <a:cubicBezTo>
                    <a:pt x="10825" y="21269"/>
                    <a:pt x="9899" y="21483"/>
                    <a:pt x="8819" y="21526"/>
                  </a:cubicBezTo>
                  <a:cubicBezTo>
                    <a:pt x="7739" y="21569"/>
                    <a:pt x="6505" y="21440"/>
                    <a:pt x="5734" y="21205"/>
                  </a:cubicBezTo>
                  <a:cubicBezTo>
                    <a:pt x="4962" y="20969"/>
                    <a:pt x="4654" y="20626"/>
                    <a:pt x="4345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4210968" y="2617142"/>
              <a:ext cx="130206" cy="17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68" fill="norm" stroke="1" extrusionOk="0">
                  <a:moveTo>
                    <a:pt x="13343" y="1412"/>
                  </a:moveTo>
                  <a:cubicBezTo>
                    <a:pt x="10980" y="649"/>
                    <a:pt x="8617" y="-113"/>
                    <a:pt x="6761" y="14"/>
                  </a:cubicBezTo>
                  <a:cubicBezTo>
                    <a:pt x="4905" y="141"/>
                    <a:pt x="3555" y="1158"/>
                    <a:pt x="2205" y="4461"/>
                  </a:cubicBezTo>
                  <a:cubicBezTo>
                    <a:pt x="855" y="7765"/>
                    <a:pt x="-495" y="13355"/>
                    <a:pt x="180" y="16786"/>
                  </a:cubicBezTo>
                  <a:cubicBezTo>
                    <a:pt x="855" y="20216"/>
                    <a:pt x="3555" y="21487"/>
                    <a:pt x="6593" y="21360"/>
                  </a:cubicBezTo>
                  <a:cubicBezTo>
                    <a:pt x="9630" y="21233"/>
                    <a:pt x="13005" y="19708"/>
                    <a:pt x="15536" y="17167"/>
                  </a:cubicBezTo>
                  <a:cubicBezTo>
                    <a:pt x="18068" y="14626"/>
                    <a:pt x="19755" y="11068"/>
                    <a:pt x="20430" y="8654"/>
                  </a:cubicBezTo>
                  <a:cubicBezTo>
                    <a:pt x="21105" y="6240"/>
                    <a:pt x="20768" y="4969"/>
                    <a:pt x="19249" y="4080"/>
                  </a:cubicBezTo>
                  <a:cubicBezTo>
                    <a:pt x="17730" y="3191"/>
                    <a:pt x="15030" y="2682"/>
                    <a:pt x="12330" y="2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4213183" y="946149"/>
              <a:ext cx="125912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5" fill="norm" stroke="1" extrusionOk="0">
                  <a:moveTo>
                    <a:pt x="11695" y="0"/>
                  </a:moveTo>
                  <a:cubicBezTo>
                    <a:pt x="8815" y="4777"/>
                    <a:pt x="5935" y="9554"/>
                    <a:pt x="3955" y="12565"/>
                  </a:cubicBezTo>
                  <a:cubicBezTo>
                    <a:pt x="1975" y="15577"/>
                    <a:pt x="895" y="16823"/>
                    <a:pt x="355" y="18069"/>
                  </a:cubicBezTo>
                  <a:cubicBezTo>
                    <a:pt x="-185" y="19315"/>
                    <a:pt x="-185" y="20562"/>
                    <a:pt x="895" y="21081"/>
                  </a:cubicBezTo>
                  <a:cubicBezTo>
                    <a:pt x="1975" y="21600"/>
                    <a:pt x="4135" y="21392"/>
                    <a:pt x="7735" y="20769"/>
                  </a:cubicBezTo>
                  <a:cubicBezTo>
                    <a:pt x="11335" y="20146"/>
                    <a:pt x="16375" y="19108"/>
                    <a:pt x="21415" y="18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4294644" y="1098549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5412244" y="1469680"/>
              <a:ext cx="6351" cy="85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246"/>
                  </a:moveTo>
                  <a:cubicBezTo>
                    <a:pt x="21600" y="-18"/>
                    <a:pt x="21600" y="-282"/>
                    <a:pt x="21600" y="669"/>
                  </a:cubicBezTo>
                  <a:cubicBezTo>
                    <a:pt x="21600" y="1619"/>
                    <a:pt x="21600" y="3785"/>
                    <a:pt x="21600" y="6055"/>
                  </a:cubicBezTo>
                  <a:cubicBezTo>
                    <a:pt x="21600" y="8326"/>
                    <a:pt x="21600" y="10703"/>
                    <a:pt x="18000" y="12895"/>
                  </a:cubicBezTo>
                  <a:cubicBezTo>
                    <a:pt x="14400" y="15086"/>
                    <a:pt x="7200" y="17093"/>
                    <a:pt x="3600" y="18466"/>
                  </a:cubicBezTo>
                  <a:cubicBezTo>
                    <a:pt x="0" y="19839"/>
                    <a:pt x="0" y="20579"/>
                    <a:pt x="0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5551944" y="1701800"/>
              <a:ext cx="1968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986"/>
                    <a:pt x="5110" y="3972"/>
                    <a:pt x="7897" y="6828"/>
                  </a:cubicBezTo>
                  <a:cubicBezTo>
                    <a:pt x="10684" y="9683"/>
                    <a:pt x="13703" y="13407"/>
                    <a:pt x="16026" y="16014"/>
                  </a:cubicBezTo>
                  <a:cubicBezTo>
                    <a:pt x="18348" y="18621"/>
                    <a:pt x="19974" y="201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5590044" y="1701800"/>
              <a:ext cx="1651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723" y="333"/>
                  </a:cubicBezTo>
                  <a:cubicBezTo>
                    <a:pt x="16615" y="667"/>
                    <a:pt x="15785" y="1333"/>
                    <a:pt x="14123" y="3400"/>
                  </a:cubicBezTo>
                  <a:cubicBezTo>
                    <a:pt x="12462" y="5467"/>
                    <a:pt x="9969" y="8933"/>
                    <a:pt x="7477" y="11867"/>
                  </a:cubicBezTo>
                  <a:cubicBezTo>
                    <a:pt x="4985" y="14800"/>
                    <a:pt x="2492" y="17200"/>
                    <a:pt x="1246" y="18733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5837694" y="18542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5823253" y="1924050"/>
              <a:ext cx="128742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825" fill="norm" stroke="1" extrusionOk="0">
                  <a:moveTo>
                    <a:pt x="2377" y="0"/>
                  </a:moveTo>
                  <a:cubicBezTo>
                    <a:pt x="984" y="7200"/>
                    <a:pt x="-410" y="14400"/>
                    <a:pt x="113" y="18000"/>
                  </a:cubicBezTo>
                  <a:cubicBezTo>
                    <a:pt x="635" y="21600"/>
                    <a:pt x="3074" y="21600"/>
                    <a:pt x="6906" y="18900"/>
                  </a:cubicBezTo>
                  <a:cubicBezTo>
                    <a:pt x="10738" y="16200"/>
                    <a:pt x="15964" y="10800"/>
                    <a:pt x="2119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6040894" y="1742000"/>
              <a:ext cx="241301" cy="21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567"/>
                  </a:moveTo>
                  <a:cubicBezTo>
                    <a:pt x="379" y="2309"/>
                    <a:pt x="758" y="1050"/>
                    <a:pt x="1516" y="421"/>
                  </a:cubicBezTo>
                  <a:cubicBezTo>
                    <a:pt x="2274" y="-208"/>
                    <a:pt x="3411" y="-208"/>
                    <a:pt x="4926" y="945"/>
                  </a:cubicBezTo>
                  <a:cubicBezTo>
                    <a:pt x="6442" y="2099"/>
                    <a:pt x="8337" y="4406"/>
                    <a:pt x="8905" y="7342"/>
                  </a:cubicBezTo>
                  <a:cubicBezTo>
                    <a:pt x="9474" y="10277"/>
                    <a:pt x="8716" y="13842"/>
                    <a:pt x="7863" y="16149"/>
                  </a:cubicBezTo>
                  <a:cubicBezTo>
                    <a:pt x="7011" y="18456"/>
                    <a:pt x="6063" y="19505"/>
                    <a:pt x="5116" y="20239"/>
                  </a:cubicBezTo>
                  <a:cubicBezTo>
                    <a:pt x="4168" y="20973"/>
                    <a:pt x="3221" y="21392"/>
                    <a:pt x="2747" y="20973"/>
                  </a:cubicBezTo>
                  <a:cubicBezTo>
                    <a:pt x="2274" y="20553"/>
                    <a:pt x="2274" y="19295"/>
                    <a:pt x="3411" y="16674"/>
                  </a:cubicBezTo>
                  <a:cubicBezTo>
                    <a:pt x="4547" y="14052"/>
                    <a:pt x="6821" y="10068"/>
                    <a:pt x="8811" y="7551"/>
                  </a:cubicBezTo>
                  <a:cubicBezTo>
                    <a:pt x="10800" y="5035"/>
                    <a:pt x="12505" y="3986"/>
                    <a:pt x="13263" y="3986"/>
                  </a:cubicBezTo>
                  <a:cubicBezTo>
                    <a:pt x="14021" y="3986"/>
                    <a:pt x="13832" y="5035"/>
                    <a:pt x="13547" y="6922"/>
                  </a:cubicBezTo>
                  <a:cubicBezTo>
                    <a:pt x="13263" y="8809"/>
                    <a:pt x="12884" y="11536"/>
                    <a:pt x="12979" y="13318"/>
                  </a:cubicBezTo>
                  <a:cubicBezTo>
                    <a:pt x="13074" y="15101"/>
                    <a:pt x="13642" y="15940"/>
                    <a:pt x="15158" y="16149"/>
                  </a:cubicBezTo>
                  <a:cubicBezTo>
                    <a:pt x="16674" y="16359"/>
                    <a:pt x="19137" y="15940"/>
                    <a:pt x="21600" y="15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6313944" y="1631950"/>
              <a:ext cx="8318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6171" y="0"/>
                  </a:moveTo>
                  <a:cubicBezTo>
                    <a:pt x="10286" y="2727"/>
                    <a:pt x="14400" y="5455"/>
                    <a:pt x="17229" y="8291"/>
                  </a:cubicBezTo>
                  <a:cubicBezTo>
                    <a:pt x="20057" y="11127"/>
                    <a:pt x="21600" y="14073"/>
                    <a:pt x="18514" y="16309"/>
                  </a:cubicBezTo>
                  <a:cubicBezTo>
                    <a:pt x="15429" y="18545"/>
                    <a:pt x="7714" y="20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6599694" y="19494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6810952" y="1557338"/>
              <a:ext cx="101115" cy="55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38" fill="norm" stroke="1" extrusionOk="0">
                  <a:moveTo>
                    <a:pt x="19481" y="4904"/>
                  </a:moveTo>
                  <a:cubicBezTo>
                    <a:pt x="20362" y="3579"/>
                    <a:pt x="21244" y="2255"/>
                    <a:pt x="21024" y="1428"/>
                  </a:cubicBezTo>
                  <a:cubicBezTo>
                    <a:pt x="20803" y="600"/>
                    <a:pt x="19481" y="269"/>
                    <a:pt x="17497" y="104"/>
                  </a:cubicBezTo>
                  <a:cubicBezTo>
                    <a:pt x="15513" y="-62"/>
                    <a:pt x="12868" y="-62"/>
                    <a:pt x="10224" y="352"/>
                  </a:cubicBezTo>
                  <a:cubicBezTo>
                    <a:pt x="7579" y="766"/>
                    <a:pt x="4934" y="1593"/>
                    <a:pt x="2950" y="3290"/>
                  </a:cubicBezTo>
                  <a:cubicBezTo>
                    <a:pt x="966" y="4986"/>
                    <a:pt x="-356" y="7552"/>
                    <a:pt x="85" y="10117"/>
                  </a:cubicBezTo>
                  <a:cubicBezTo>
                    <a:pt x="526" y="12683"/>
                    <a:pt x="2730" y="15248"/>
                    <a:pt x="4273" y="17152"/>
                  </a:cubicBezTo>
                  <a:cubicBezTo>
                    <a:pt x="5815" y="19055"/>
                    <a:pt x="6697" y="20297"/>
                    <a:pt x="7579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6758444" y="19240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891794" y="1892300"/>
              <a:ext cx="152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659"/>
                    <a:pt x="10200" y="9318"/>
                    <a:pt x="13800" y="12918"/>
                  </a:cubicBezTo>
                  <a:cubicBezTo>
                    <a:pt x="17400" y="16518"/>
                    <a:pt x="1950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923544" y="1898650"/>
              <a:ext cx="1079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371"/>
                    <a:pt x="16518" y="2743"/>
                    <a:pt x="13341" y="5914"/>
                  </a:cubicBezTo>
                  <a:cubicBezTo>
                    <a:pt x="10165" y="9086"/>
                    <a:pt x="6353" y="14057"/>
                    <a:pt x="4024" y="16971"/>
                  </a:cubicBezTo>
                  <a:cubicBezTo>
                    <a:pt x="1694" y="19886"/>
                    <a:pt x="847" y="20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7163697" y="1690042"/>
              <a:ext cx="109098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35" fill="norm" stroke="1" extrusionOk="0">
                  <a:moveTo>
                    <a:pt x="21006" y="817"/>
                  </a:moveTo>
                  <a:cubicBezTo>
                    <a:pt x="18561" y="376"/>
                    <a:pt x="16115" y="-65"/>
                    <a:pt x="14078" y="8"/>
                  </a:cubicBezTo>
                  <a:cubicBezTo>
                    <a:pt x="12040" y="82"/>
                    <a:pt x="10410" y="670"/>
                    <a:pt x="7964" y="2800"/>
                  </a:cubicBezTo>
                  <a:cubicBezTo>
                    <a:pt x="5519" y="4931"/>
                    <a:pt x="2259" y="8604"/>
                    <a:pt x="832" y="11470"/>
                  </a:cubicBezTo>
                  <a:cubicBezTo>
                    <a:pt x="-594" y="14335"/>
                    <a:pt x="-186" y="16392"/>
                    <a:pt x="2055" y="17935"/>
                  </a:cubicBezTo>
                  <a:cubicBezTo>
                    <a:pt x="4297" y="19478"/>
                    <a:pt x="8372" y="20506"/>
                    <a:pt x="12448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7264000" y="1773893"/>
              <a:ext cx="237395" cy="17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19" fill="norm" stroke="1" extrusionOk="0">
                  <a:moveTo>
                    <a:pt x="220" y="5762"/>
                  </a:moveTo>
                  <a:cubicBezTo>
                    <a:pt x="29" y="3753"/>
                    <a:pt x="-162" y="1743"/>
                    <a:pt x="220" y="739"/>
                  </a:cubicBezTo>
                  <a:cubicBezTo>
                    <a:pt x="603" y="-266"/>
                    <a:pt x="1558" y="-266"/>
                    <a:pt x="2705" y="864"/>
                  </a:cubicBezTo>
                  <a:cubicBezTo>
                    <a:pt x="3852" y="1994"/>
                    <a:pt x="5190" y="4255"/>
                    <a:pt x="5764" y="7520"/>
                  </a:cubicBezTo>
                  <a:cubicBezTo>
                    <a:pt x="6337" y="10785"/>
                    <a:pt x="6146" y="15055"/>
                    <a:pt x="5477" y="17692"/>
                  </a:cubicBezTo>
                  <a:cubicBezTo>
                    <a:pt x="4808" y="20329"/>
                    <a:pt x="3661" y="21334"/>
                    <a:pt x="3088" y="21208"/>
                  </a:cubicBezTo>
                  <a:cubicBezTo>
                    <a:pt x="2514" y="21083"/>
                    <a:pt x="2514" y="19827"/>
                    <a:pt x="3757" y="16687"/>
                  </a:cubicBezTo>
                  <a:cubicBezTo>
                    <a:pt x="4999" y="13548"/>
                    <a:pt x="7484" y="8525"/>
                    <a:pt x="9204" y="5762"/>
                  </a:cubicBezTo>
                  <a:cubicBezTo>
                    <a:pt x="10925" y="2999"/>
                    <a:pt x="11880" y="2497"/>
                    <a:pt x="12358" y="2874"/>
                  </a:cubicBezTo>
                  <a:cubicBezTo>
                    <a:pt x="12836" y="3250"/>
                    <a:pt x="12836" y="4506"/>
                    <a:pt x="12836" y="6390"/>
                  </a:cubicBezTo>
                  <a:cubicBezTo>
                    <a:pt x="12836" y="8274"/>
                    <a:pt x="12836" y="10785"/>
                    <a:pt x="13696" y="12920"/>
                  </a:cubicBezTo>
                  <a:cubicBezTo>
                    <a:pt x="14557" y="15055"/>
                    <a:pt x="16277" y="16813"/>
                    <a:pt x="17711" y="17441"/>
                  </a:cubicBezTo>
                  <a:cubicBezTo>
                    <a:pt x="19144" y="18069"/>
                    <a:pt x="20291" y="17567"/>
                    <a:pt x="21438" y="17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7558544" y="1708150"/>
              <a:ext cx="4594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0" y="0"/>
                  </a:moveTo>
                  <a:cubicBezTo>
                    <a:pt x="9391" y="4000"/>
                    <a:pt x="18783" y="8000"/>
                    <a:pt x="20191" y="11600"/>
                  </a:cubicBezTo>
                  <a:cubicBezTo>
                    <a:pt x="21600" y="15200"/>
                    <a:pt x="15026" y="18400"/>
                    <a:pt x="8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7666494" y="18795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7845088" y="1604127"/>
              <a:ext cx="331726" cy="40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84" fill="norm" stroke="1" extrusionOk="0">
                  <a:moveTo>
                    <a:pt x="6101" y="16077"/>
                  </a:moveTo>
                  <a:cubicBezTo>
                    <a:pt x="5964" y="15191"/>
                    <a:pt x="5827" y="14305"/>
                    <a:pt x="5417" y="13917"/>
                  </a:cubicBezTo>
                  <a:cubicBezTo>
                    <a:pt x="5007" y="13530"/>
                    <a:pt x="4324" y="13640"/>
                    <a:pt x="3503" y="14305"/>
                  </a:cubicBezTo>
                  <a:cubicBezTo>
                    <a:pt x="2683" y="14970"/>
                    <a:pt x="1726" y="16188"/>
                    <a:pt x="1111" y="17130"/>
                  </a:cubicBezTo>
                  <a:cubicBezTo>
                    <a:pt x="496" y="18071"/>
                    <a:pt x="222" y="18736"/>
                    <a:pt x="86" y="19345"/>
                  </a:cubicBezTo>
                  <a:cubicBezTo>
                    <a:pt x="-51" y="19954"/>
                    <a:pt x="-51" y="20508"/>
                    <a:pt x="291" y="20896"/>
                  </a:cubicBezTo>
                  <a:cubicBezTo>
                    <a:pt x="633" y="21283"/>
                    <a:pt x="1316" y="21505"/>
                    <a:pt x="2341" y="20951"/>
                  </a:cubicBezTo>
                  <a:cubicBezTo>
                    <a:pt x="3367" y="20397"/>
                    <a:pt x="4734" y="19068"/>
                    <a:pt x="6306" y="16687"/>
                  </a:cubicBezTo>
                  <a:cubicBezTo>
                    <a:pt x="7878" y="14305"/>
                    <a:pt x="9655" y="10871"/>
                    <a:pt x="10749" y="8157"/>
                  </a:cubicBezTo>
                  <a:cubicBezTo>
                    <a:pt x="11843" y="5443"/>
                    <a:pt x="12253" y="3450"/>
                    <a:pt x="12390" y="2120"/>
                  </a:cubicBezTo>
                  <a:cubicBezTo>
                    <a:pt x="12526" y="791"/>
                    <a:pt x="12390" y="127"/>
                    <a:pt x="12048" y="16"/>
                  </a:cubicBezTo>
                  <a:cubicBezTo>
                    <a:pt x="11706" y="-95"/>
                    <a:pt x="11159" y="348"/>
                    <a:pt x="10612" y="2010"/>
                  </a:cubicBezTo>
                  <a:cubicBezTo>
                    <a:pt x="10065" y="3671"/>
                    <a:pt x="9519" y="6551"/>
                    <a:pt x="9245" y="8988"/>
                  </a:cubicBezTo>
                  <a:cubicBezTo>
                    <a:pt x="8972" y="11425"/>
                    <a:pt x="8972" y="13419"/>
                    <a:pt x="9040" y="14693"/>
                  </a:cubicBezTo>
                  <a:cubicBezTo>
                    <a:pt x="9108" y="15967"/>
                    <a:pt x="9245" y="16520"/>
                    <a:pt x="9519" y="16576"/>
                  </a:cubicBezTo>
                  <a:cubicBezTo>
                    <a:pt x="9792" y="16631"/>
                    <a:pt x="10202" y="16188"/>
                    <a:pt x="11022" y="15247"/>
                  </a:cubicBezTo>
                  <a:cubicBezTo>
                    <a:pt x="11843" y="14305"/>
                    <a:pt x="13073" y="12865"/>
                    <a:pt x="14030" y="12145"/>
                  </a:cubicBezTo>
                  <a:cubicBezTo>
                    <a:pt x="14987" y="11425"/>
                    <a:pt x="15671" y="11425"/>
                    <a:pt x="16081" y="11702"/>
                  </a:cubicBezTo>
                  <a:cubicBezTo>
                    <a:pt x="16491" y="11979"/>
                    <a:pt x="16627" y="12533"/>
                    <a:pt x="16559" y="13696"/>
                  </a:cubicBezTo>
                  <a:cubicBezTo>
                    <a:pt x="16491" y="14859"/>
                    <a:pt x="16217" y="16631"/>
                    <a:pt x="15807" y="17739"/>
                  </a:cubicBezTo>
                  <a:cubicBezTo>
                    <a:pt x="15397" y="18847"/>
                    <a:pt x="14850" y="19290"/>
                    <a:pt x="14235" y="19511"/>
                  </a:cubicBezTo>
                  <a:cubicBezTo>
                    <a:pt x="13620" y="19733"/>
                    <a:pt x="12936" y="19733"/>
                    <a:pt x="12595" y="19456"/>
                  </a:cubicBezTo>
                  <a:cubicBezTo>
                    <a:pt x="12253" y="19179"/>
                    <a:pt x="12253" y="18625"/>
                    <a:pt x="12663" y="17739"/>
                  </a:cubicBezTo>
                  <a:cubicBezTo>
                    <a:pt x="13073" y="16853"/>
                    <a:pt x="13893" y="15634"/>
                    <a:pt x="14987" y="14693"/>
                  </a:cubicBezTo>
                  <a:cubicBezTo>
                    <a:pt x="16081" y="13751"/>
                    <a:pt x="17448" y="13087"/>
                    <a:pt x="18746" y="12477"/>
                  </a:cubicBezTo>
                  <a:cubicBezTo>
                    <a:pt x="20045" y="11868"/>
                    <a:pt x="21276" y="11314"/>
                    <a:pt x="21412" y="11314"/>
                  </a:cubicBezTo>
                  <a:cubicBezTo>
                    <a:pt x="21549" y="11314"/>
                    <a:pt x="20592" y="11868"/>
                    <a:pt x="19703" y="13031"/>
                  </a:cubicBezTo>
                  <a:cubicBezTo>
                    <a:pt x="18815" y="14194"/>
                    <a:pt x="17995" y="15967"/>
                    <a:pt x="18200" y="17185"/>
                  </a:cubicBezTo>
                  <a:cubicBezTo>
                    <a:pt x="18405" y="18403"/>
                    <a:pt x="19635" y="19068"/>
                    <a:pt x="20865" y="19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011694" y="3909155"/>
              <a:ext cx="158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168" y="12582"/>
                    <a:pt x="6336" y="4867"/>
                    <a:pt x="9936" y="1782"/>
                  </a:cubicBezTo>
                  <a:cubicBezTo>
                    <a:pt x="13536" y="-1304"/>
                    <a:pt x="17568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056144" y="40132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426270" y="3656573"/>
              <a:ext cx="163275" cy="64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93" fill="norm" stroke="1" extrusionOk="0">
                  <a:moveTo>
                    <a:pt x="21091" y="1309"/>
                  </a:moveTo>
                  <a:cubicBezTo>
                    <a:pt x="19177" y="743"/>
                    <a:pt x="17263" y="176"/>
                    <a:pt x="14802" y="35"/>
                  </a:cubicBezTo>
                  <a:cubicBezTo>
                    <a:pt x="12342" y="-107"/>
                    <a:pt x="9334" y="176"/>
                    <a:pt x="6463" y="1132"/>
                  </a:cubicBezTo>
                  <a:cubicBezTo>
                    <a:pt x="3592" y="2088"/>
                    <a:pt x="858" y="3717"/>
                    <a:pt x="175" y="5275"/>
                  </a:cubicBezTo>
                  <a:cubicBezTo>
                    <a:pt x="-509" y="6833"/>
                    <a:pt x="858" y="8321"/>
                    <a:pt x="3592" y="10162"/>
                  </a:cubicBezTo>
                  <a:cubicBezTo>
                    <a:pt x="6326" y="12003"/>
                    <a:pt x="10428" y="14199"/>
                    <a:pt x="12615" y="15863"/>
                  </a:cubicBezTo>
                  <a:cubicBezTo>
                    <a:pt x="14802" y="17527"/>
                    <a:pt x="15076" y="18660"/>
                    <a:pt x="14666" y="19439"/>
                  </a:cubicBezTo>
                  <a:cubicBezTo>
                    <a:pt x="14256" y="20218"/>
                    <a:pt x="13162" y="20643"/>
                    <a:pt x="12068" y="20962"/>
                  </a:cubicBezTo>
                  <a:cubicBezTo>
                    <a:pt x="10975" y="21281"/>
                    <a:pt x="9881" y="21493"/>
                    <a:pt x="8650" y="21493"/>
                  </a:cubicBezTo>
                  <a:cubicBezTo>
                    <a:pt x="7420" y="21493"/>
                    <a:pt x="6053" y="21281"/>
                    <a:pt x="4686" y="2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435793" y="4311650"/>
              <a:ext cx="108816" cy="16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166" fill="norm" stroke="1" extrusionOk="0">
                  <a:moveTo>
                    <a:pt x="13455" y="4000"/>
                  </a:moveTo>
                  <a:cubicBezTo>
                    <a:pt x="11455" y="4000"/>
                    <a:pt x="9455" y="4000"/>
                    <a:pt x="7055" y="5200"/>
                  </a:cubicBezTo>
                  <a:cubicBezTo>
                    <a:pt x="4655" y="6400"/>
                    <a:pt x="1855" y="8800"/>
                    <a:pt x="655" y="11467"/>
                  </a:cubicBezTo>
                  <a:cubicBezTo>
                    <a:pt x="-545" y="14133"/>
                    <a:pt x="-145" y="17067"/>
                    <a:pt x="2255" y="18933"/>
                  </a:cubicBezTo>
                  <a:cubicBezTo>
                    <a:pt x="4655" y="20800"/>
                    <a:pt x="9055" y="21600"/>
                    <a:pt x="12855" y="20933"/>
                  </a:cubicBezTo>
                  <a:cubicBezTo>
                    <a:pt x="16655" y="20267"/>
                    <a:pt x="19855" y="18133"/>
                    <a:pt x="20455" y="15733"/>
                  </a:cubicBezTo>
                  <a:cubicBezTo>
                    <a:pt x="21055" y="13333"/>
                    <a:pt x="19055" y="10667"/>
                    <a:pt x="17055" y="8000"/>
                  </a:cubicBezTo>
                  <a:cubicBezTo>
                    <a:pt x="15055" y="5333"/>
                    <a:pt x="13055" y="2667"/>
                    <a:pt x="110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436212" y="3321050"/>
              <a:ext cx="121583" cy="16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92" fill="norm" stroke="1" extrusionOk="0">
                  <a:moveTo>
                    <a:pt x="7849" y="0"/>
                  </a:moveTo>
                  <a:cubicBezTo>
                    <a:pt x="6385" y="2461"/>
                    <a:pt x="4921" y="4922"/>
                    <a:pt x="3639" y="7519"/>
                  </a:cubicBezTo>
                  <a:cubicBezTo>
                    <a:pt x="2358" y="10116"/>
                    <a:pt x="1260" y="12851"/>
                    <a:pt x="527" y="15311"/>
                  </a:cubicBezTo>
                  <a:cubicBezTo>
                    <a:pt x="-205" y="17772"/>
                    <a:pt x="-571" y="19959"/>
                    <a:pt x="2175" y="20780"/>
                  </a:cubicBezTo>
                  <a:cubicBezTo>
                    <a:pt x="4921" y="21600"/>
                    <a:pt x="10778" y="21053"/>
                    <a:pt x="14439" y="20370"/>
                  </a:cubicBezTo>
                  <a:cubicBezTo>
                    <a:pt x="18100" y="19686"/>
                    <a:pt x="19565" y="18866"/>
                    <a:pt x="21029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526044" y="341630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754644" y="3738070"/>
              <a:ext cx="139301" cy="49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0959" fill="norm" stroke="1" extrusionOk="0">
                  <a:moveTo>
                    <a:pt x="0" y="6298"/>
                  </a:moveTo>
                  <a:cubicBezTo>
                    <a:pt x="953" y="9088"/>
                    <a:pt x="1906" y="11878"/>
                    <a:pt x="2382" y="14263"/>
                  </a:cubicBezTo>
                  <a:cubicBezTo>
                    <a:pt x="2859" y="16648"/>
                    <a:pt x="2859" y="18628"/>
                    <a:pt x="2859" y="19843"/>
                  </a:cubicBezTo>
                  <a:cubicBezTo>
                    <a:pt x="2859" y="21058"/>
                    <a:pt x="2859" y="21508"/>
                    <a:pt x="2700" y="20023"/>
                  </a:cubicBezTo>
                  <a:cubicBezTo>
                    <a:pt x="2541" y="18538"/>
                    <a:pt x="2224" y="15118"/>
                    <a:pt x="2382" y="11878"/>
                  </a:cubicBezTo>
                  <a:cubicBezTo>
                    <a:pt x="2541" y="8638"/>
                    <a:pt x="3176" y="5578"/>
                    <a:pt x="3812" y="3823"/>
                  </a:cubicBezTo>
                  <a:cubicBezTo>
                    <a:pt x="4447" y="2068"/>
                    <a:pt x="5082" y="1618"/>
                    <a:pt x="5876" y="1168"/>
                  </a:cubicBezTo>
                  <a:cubicBezTo>
                    <a:pt x="6671" y="718"/>
                    <a:pt x="7624" y="268"/>
                    <a:pt x="8894" y="88"/>
                  </a:cubicBezTo>
                  <a:cubicBezTo>
                    <a:pt x="10165" y="-92"/>
                    <a:pt x="11753" y="-2"/>
                    <a:pt x="13818" y="403"/>
                  </a:cubicBezTo>
                  <a:cubicBezTo>
                    <a:pt x="15882" y="808"/>
                    <a:pt x="18424" y="1528"/>
                    <a:pt x="19853" y="2158"/>
                  </a:cubicBezTo>
                  <a:cubicBezTo>
                    <a:pt x="21282" y="2788"/>
                    <a:pt x="21600" y="3328"/>
                    <a:pt x="18582" y="4093"/>
                  </a:cubicBezTo>
                  <a:cubicBezTo>
                    <a:pt x="15565" y="4858"/>
                    <a:pt x="9212" y="5848"/>
                    <a:pt x="2859" y="6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854127" y="3911600"/>
              <a:ext cx="154518" cy="25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2" fill="norm" stroke="1" extrusionOk="0">
                  <a:moveTo>
                    <a:pt x="292" y="8100"/>
                  </a:moveTo>
                  <a:cubicBezTo>
                    <a:pt x="0" y="7020"/>
                    <a:pt x="-292" y="5940"/>
                    <a:pt x="584" y="5310"/>
                  </a:cubicBezTo>
                  <a:cubicBezTo>
                    <a:pt x="1459" y="4680"/>
                    <a:pt x="3503" y="4500"/>
                    <a:pt x="5546" y="5130"/>
                  </a:cubicBezTo>
                  <a:cubicBezTo>
                    <a:pt x="7589" y="5760"/>
                    <a:pt x="9632" y="7200"/>
                    <a:pt x="10800" y="9900"/>
                  </a:cubicBezTo>
                  <a:cubicBezTo>
                    <a:pt x="11967" y="12600"/>
                    <a:pt x="12259" y="16560"/>
                    <a:pt x="11530" y="18810"/>
                  </a:cubicBezTo>
                  <a:cubicBezTo>
                    <a:pt x="10800" y="21060"/>
                    <a:pt x="9049" y="21600"/>
                    <a:pt x="7881" y="21240"/>
                  </a:cubicBezTo>
                  <a:cubicBezTo>
                    <a:pt x="6713" y="20880"/>
                    <a:pt x="6130" y="19620"/>
                    <a:pt x="6422" y="17100"/>
                  </a:cubicBezTo>
                  <a:cubicBezTo>
                    <a:pt x="6713" y="14580"/>
                    <a:pt x="7881" y="10800"/>
                    <a:pt x="10508" y="7740"/>
                  </a:cubicBezTo>
                  <a:cubicBezTo>
                    <a:pt x="13135" y="4680"/>
                    <a:pt x="17222" y="2340"/>
                    <a:pt x="213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176120" y="3812399"/>
              <a:ext cx="105575" cy="39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70" fill="norm" stroke="1" extrusionOk="0">
                  <a:moveTo>
                    <a:pt x="21125" y="1584"/>
                  </a:moveTo>
                  <a:cubicBezTo>
                    <a:pt x="20701" y="899"/>
                    <a:pt x="20278" y="213"/>
                    <a:pt x="19219" y="41"/>
                  </a:cubicBezTo>
                  <a:cubicBezTo>
                    <a:pt x="18160" y="-130"/>
                    <a:pt x="16466" y="213"/>
                    <a:pt x="14137" y="1299"/>
                  </a:cubicBezTo>
                  <a:cubicBezTo>
                    <a:pt x="11807" y="2384"/>
                    <a:pt x="8843" y="4213"/>
                    <a:pt x="6090" y="6956"/>
                  </a:cubicBezTo>
                  <a:cubicBezTo>
                    <a:pt x="3337" y="9699"/>
                    <a:pt x="796" y="13356"/>
                    <a:pt x="160" y="15756"/>
                  </a:cubicBezTo>
                  <a:cubicBezTo>
                    <a:pt x="-475" y="18156"/>
                    <a:pt x="796" y="19299"/>
                    <a:pt x="3760" y="20041"/>
                  </a:cubicBezTo>
                  <a:cubicBezTo>
                    <a:pt x="6725" y="20784"/>
                    <a:pt x="11384" y="21127"/>
                    <a:pt x="16043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2370594" y="383540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154"/>
                    <a:pt x="7624" y="8308"/>
                    <a:pt x="11224" y="11908"/>
                  </a:cubicBezTo>
                  <a:cubicBezTo>
                    <a:pt x="14824" y="15508"/>
                    <a:pt x="18212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2428107" y="3841750"/>
              <a:ext cx="94888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29" fill="norm" stroke="1" extrusionOk="0">
                  <a:moveTo>
                    <a:pt x="21050" y="0"/>
                  </a:moveTo>
                  <a:cubicBezTo>
                    <a:pt x="15415" y="5932"/>
                    <a:pt x="9780" y="11865"/>
                    <a:pt x="6493" y="15211"/>
                  </a:cubicBezTo>
                  <a:cubicBezTo>
                    <a:pt x="3207" y="18558"/>
                    <a:pt x="2267" y="19318"/>
                    <a:pt x="1328" y="20079"/>
                  </a:cubicBezTo>
                  <a:cubicBezTo>
                    <a:pt x="389" y="20839"/>
                    <a:pt x="-550" y="21600"/>
                    <a:pt x="389" y="21524"/>
                  </a:cubicBezTo>
                  <a:cubicBezTo>
                    <a:pt x="1328" y="21448"/>
                    <a:pt x="4146" y="20535"/>
                    <a:pt x="6963" y="1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2693313" y="3917950"/>
              <a:ext cx="204332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6" fill="norm" stroke="1" extrusionOk="0">
                  <a:moveTo>
                    <a:pt x="21496" y="0"/>
                  </a:moveTo>
                  <a:cubicBezTo>
                    <a:pt x="16597" y="2057"/>
                    <a:pt x="11698" y="4114"/>
                    <a:pt x="8581" y="5400"/>
                  </a:cubicBezTo>
                  <a:cubicBezTo>
                    <a:pt x="5463" y="6686"/>
                    <a:pt x="4127" y="7200"/>
                    <a:pt x="2791" y="7843"/>
                  </a:cubicBezTo>
                  <a:cubicBezTo>
                    <a:pt x="1455" y="8486"/>
                    <a:pt x="119" y="9257"/>
                    <a:pt x="7" y="9771"/>
                  </a:cubicBezTo>
                  <a:cubicBezTo>
                    <a:pt x="-104" y="10286"/>
                    <a:pt x="1009" y="10543"/>
                    <a:pt x="3570" y="12086"/>
                  </a:cubicBezTo>
                  <a:cubicBezTo>
                    <a:pt x="6131" y="13629"/>
                    <a:pt x="10139" y="16457"/>
                    <a:pt x="12589" y="18386"/>
                  </a:cubicBezTo>
                  <a:cubicBezTo>
                    <a:pt x="15038" y="20314"/>
                    <a:pt x="15929" y="21343"/>
                    <a:pt x="16820" y="21471"/>
                  </a:cubicBezTo>
                  <a:cubicBezTo>
                    <a:pt x="17710" y="21600"/>
                    <a:pt x="18601" y="20829"/>
                    <a:pt x="19158" y="20314"/>
                  </a:cubicBezTo>
                  <a:cubicBezTo>
                    <a:pt x="19715" y="19800"/>
                    <a:pt x="19937" y="19543"/>
                    <a:pt x="20160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3056394" y="3854450"/>
              <a:ext cx="133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500"/>
                    <a:pt x="2057" y="3000"/>
                    <a:pt x="4629" y="5250"/>
                  </a:cubicBezTo>
                  <a:cubicBezTo>
                    <a:pt x="7200" y="7500"/>
                    <a:pt x="11314" y="10500"/>
                    <a:pt x="14400" y="13350"/>
                  </a:cubicBezTo>
                  <a:cubicBezTo>
                    <a:pt x="17486" y="16200"/>
                    <a:pt x="19543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3060699" y="3829050"/>
              <a:ext cx="16714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9701" y="1286"/>
                    <a:pt x="18081" y="2571"/>
                    <a:pt x="15786" y="4693"/>
                  </a:cubicBezTo>
                  <a:cubicBezTo>
                    <a:pt x="13491" y="6814"/>
                    <a:pt x="10521" y="9771"/>
                    <a:pt x="7821" y="12279"/>
                  </a:cubicBezTo>
                  <a:cubicBezTo>
                    <a:pt x="5121" y="14786"/>
                    <a:pt x="2691" y="16843"/>
                    <a:pt x="1341" y="18257"/>
                  </a:cubicBezTo>
                  <a:cubicBezTo>
                    <a:pt x="-9" y="19671"/>
                    <a:pt x="-279" y="20443"/>
                    <a:pt x="261" y="20893"/>
                  </a:cubicBezTo>
                  <a:cubicBezTo>
                    <a:pt x="801" y="21343"/>
                    <a:pt x="2151" y="21471"/>
                    <a:pt x="35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3336157" y="3594100"/>
              <a:ext cx="75838" cy="80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74" fill="norm" stroke="1" extrusionOk="0">
                  <a:moveTo>
                    <a:pt x="21497" y="0"/>
                  </a:moveTo>
                  <a:cubicBezTo>
                    <a:pt x="19697" y="565"/>
                    <a:pt x="17897" y="1131"/>
                    <a:pt x="16697" y="2460"/>
                  </a:cubicBezTo>
                  <a:cubicBezTo>
                    <a:pt x="15497" y="3788"/>
                    <a:pt x="14897" y="5881"/>
                    <a:pt x="13697" y="8058"/>
                  </a:cubicBezTo>
                  <a:cubicBezTo>
                    <a:pt x="12497" y="10235"/>
                    <a:pt x="10697" y="12496"/>
                    <a:pt x="8897" y="14504"/>
                  </a:cubicBezTo>
                  <a:cubicBezTo>
                    <a:pt x="7097" y="16511"/>
                    <a:pt x="5297" y="18264"/>
                    <a:pt x="4097" y="19310"/>
                  </a:cubicBezTo>
                  <a:cubicBezTo>
                    <a:pt x="2897" y="20356"/>
                    <a:pt x="2297" y="20695"/>
                    <a:pt x="1697" y="21006"/>
                  </a:cubicBezTo>
                  <a:cubicBezTo>
                    <a:pt x="1097" y="21317"/>
                    <a:pt x="497" y="21600"/>
                    <a:pt x="197" y="21572"/>
                  </a:cubicBezTo>
                  <a:cubicBezTo>
                    <a:pt x="-103" y="21543"/>
                    <a:pt x="-103" y="21204"/>
                    <a:pt x="497" y="20808"/>
                  </a:cubicBezTo>
                  <a:cubicBezTo>
                    <a:pt x="1097" y="20413"/>
                    <a:pt x="2297" y="19960"/>
                    <a:pt x="3497" y="19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3538994" y="3860800"/>
              <a:ext cx="15074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0" y="0"/>
                  </a:moveTo>
                  <a:cubicBezTo>
                    <a:pt x="4142" y="2989"/>
                    <a:pt x="8285" y="5977"/>
                    <a:pt x="11984" y="8898"/>
                  </a:cubicBezTo>
                  <a:cubicBezTo>
                    <a:pt x="15682" y="11819"/>
                    <a:pt x="18937" y="14672"/>
                    <a:pt x="20268" y="16777"/>
                  </a:cubicBezTo>
                  <a:cubicBezTo>
                    <a:pt x="21600" y="18883"/>
                    <a:pt x="21008" y="20242"/>
                    <a:pt x="204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3531513" y="3841749"/>
              <a:ext cx="236082" cy="3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1" fill="norm" stroke="1" extrusionOk="0">
                  <a:moveTo>
                    <a:pt x="21510" y="0"/>
                  </a:moveTo>
                  <a:cubicBezTo>
                    <a:pt x="18617" y="2716"/>
                    <a:pt x="15724" y="5432"/>
                    <a:pt x="12446" y="8795"/>
                  </a:cubicBezTo>
                  <a:cubicBezTo>
                    <a:pt x="9167" y="12158"/>
                    <a:pt x="5503" y="16168"/>
                    <a:pt x="3189" y="18496"/>
                  </a:cubicBezTo>
                  <a:cubicBezTo>
                    <a:pt x="874" y="20824"/>
                    <a:pt x="-90" y="21471"/>
                    <a:pt x="6" y="21535"/>
                  </a:cubicBezTo>
                  <a:cubicBezTo>
                    <a:pt x="103" y="21600"/>
                    <a:pt x="1260" y="21083"/>
                    <a:pt x="2417" y="2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3812044" y="4022443"/>
              <a:ext cx="133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799344" y="408939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4048585" y="3923661"/>
              <a:ext cx="258760" cy="16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32" fill="norm" stroke="1" extrusionOk="0">
                  <a:moveTo>
                    <a:pt x="1437" y="3241"/>
                  </a:moveTo>
                  <a:cubicBezTo>
                    <a:pt x="2134" y="2187"/>
                    <a:pt x="2830" y="1133"/>
                    <a:pt x="3789" y="475"/>
                  </a:cubicBezTo>
                  <a:cubicBezTo>
                    <a:pt x="4747" y="-184"/>
                    <a:pt x="5966" y="-447"/>
                    <a:pt x="6576" y="1660"/>
                  </a:cubicBezTo>
                  <a:cubicBezTo>
                    <a:pt x="7185" y="3768"/>
                    <a:pt x="7185" y="8246"/>
                    <a:pt x="6576" y="11538"/>
                  </a:cubicBezTo>
                  <a:cubicBezTo>
                    <a:pt x="5966" y="14831"/>
                    <a:pt x="4747" y="16938"/>
                    <a:pt x="3440" y="18519"/>
                  </a:cubicBezTo>
                  <a:cubicBezTo>
                    <a:pt x="2134" y="20099"/>
                    <a:pt x="740" y="21153"/>
                    <a:pt x="218" y="21021"/>
                  </a:cubicBezTo>
                  <a:cubicBezTo>
                    <a:pt x="-305" y="20890"/>
                    <a:pt x="43" y="19573"/>
                    <a:pt x="2047" y="16412"/>
                  </a:cubicBezTo>
                  <a:cubicBezTo>
                    <a:pt x="4050" y="13251"/>
                    <a:pt x="7708" y="8246"/>
                    <a:pt x="9972" y="5348"/>
                  </a:cubicBezTo>
                  <a:cubicBezTo>
                    <a:pt x="12237" y="2451"/>
                    <a:pt x="13108" y="1660"/>
                    <a:pt x="13630" y="1924"/>
                  </a:cubicBezTo>
                  <a:cubicBezTo>
                    <a:pt x="14153" y="2187"/>
                    <a:pt x="14327" y="3504"/>
                    <a:pt x="14153" y="4953"/>
                  </a:cubicBezTo>
                  <a:cubicBezTo>
                    <a:pt x="13979" y="6402"/>
                    <a:pt x="13456" y="7982"/>
                    <a:pt x="13456" y="9958"/>
                  </a:cubicBezTo>
                  <a:cubicBezTo>
                    <a:pt x="13456" y="11933"/>
                    <a:pt x="13979" y="14304"/>
                    <a:pt x="15372" y="15621"/>
                  </a:cubicBezTo>
                  <a:cubicBezTo>
                    <a:pt x="16766" y="16938"/>
                    <a:pt x="19030" y="17202"/>
                    <a:pt x="21295" y="17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4320044" y="3721100"/>
              <a:ext cx="14240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6389" y="2500"/>
                    <a:pt x="12777" y="5000"/>
                    <a:pt x="16580" y="7450"/>
                  </a:cubicBezTo>
                  <a:cubicBezTo>
                    <a:pt x="20383" y="9900"/>
                    <a:pt x="21600" y="12300"/>
                    <a:pt x="19318" y="14650"/>
                  </a:cubicBezTo>
                  <a:cubicBezTo>
                    <a:pt x="17037" y="17000"/>
                    <a:pt x="11256" y="19300"/>
                    <a:pt x="54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4554994" y="40766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5094744" y="3683000"/>
              <a:ext cx="317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94"/>
                    <a:pt x="8640" y="8188"/>
                    <a:pt x="12240" y="11788"/>
                  </a:cubicBezTo>
                  <a:cubicBezTo>
                    <a:pt x="15840" y="15388"/>
                    <a:pt x="18720" y="184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923294" y="4095749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9800"/>
                    <a:pt x="7906" y="18000"/>
                    <a:pt x="11506" y="14400"/>
                  </a:cubicBezTo>
                  <a:cubicBezTo>
                    <a:pt x="15106" y="10800"/>
                    <a:pt x="18353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997413" y="4273550"/>
              <a:ext cx="179882" cy="2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5" fill="norm" stroke="1" extrusionOk="0">
                  <a:moveTo>
                    <a:pt x="10043" y="0"/>
                  </a:moveTo>
                  <a:cubicBezTo>
                    <a:pt x="7531" y="4500"/>
                    <a:pt x="5019" y="9000"/>
                    <a:pt x="3387" y="12038"/>
                  </a:cubicBezTo>
                  <a:cubicBezTo>
                    <a:pt x="1754" y="15075"/>
                    <a:pt x="1001" y="16650"/>
                    <a:pt x="498" y="18000"/>
                  </a:cubicBezTo>
                  <a:cubicBezTo>
                    <a:pt x="-4" y="19350"/>
                    <a:pt x="-255" y="20475"/>
                    <a:pt x="373" y="21037"/>
                  </a:cubicBezTo>
                  <a:cubicBezTo>
                    <a:pt x="1001" y="21600"/>
                    <a:pt x="2508" y="21600"/>
                    <a:pt x="5773" y="20588"/>
                  </a:cubicBezTo>
                  <a:cubicBezTo>
                    <a:pt x="9038" y="19575"/>
                    <a:pt x="14061" y="17550"/>
                    <a:pt x="16950" y="16088"/>
                  </a:cubicBezTo>
                  <a:cubicBezTo>
                    <a:pt x="19838" y="14625"/>
                    <a:pt x="20592" y="13725"/>
                    <a:pt x="21345" y="12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5127220" y="4375149"/>
              <a:ext cx="4372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0"/>
                  </a:moveTo>
                  <a:cubicBezTo>
                    <a:pt x="16104" y="0"/>
                    <a:pt x="10961" y="0"/>
                    <a:pt x="7361" y="720"/>
                  </a:cubicBezTo>
                  <a:cubicBezTo>
                    <a:pt x="3761" y="1440"/>
                    <a:pt x="1704" y="2880"/>
                    <a:pt x="676" y="6048"/>
                  </a:cubicBezTo>
                  <a:cubicBezTo>
                    <a:pt x="-353" y="9216"/>
                    <a:pt x="-353" y="14112"/>
                    <a:pt x="1704" y="16992"/>
                  </a:cubicBezTo>
                  <a:cubicBezTo>
                    <a:pt x="3761" y="19872"/>
                    <a:pt x="7876" y="20736"/>
                    <a:pt x="119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5393194" y="4057649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700"/>
                    <a:pt x="9257" y="5400"/>
                    <a:pt x="5657" y="9000"/>
                  </a:cubicBezTo>
                  <a:cubicBezTo>
                    <a:pt x="2057" y="12600"/>
                    <a:pt x="1029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579159" y="3726321"/>
              <a:ext cx="360136" cy="43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06" fill="norm" stroke="1" extrusionOk="0">
                  <a:moveTo>
                    <a:pt x="8229" y="14211"/>
                  </a:moveTo>
                  <a:cubicBezTo>
                    <a:pt x="8229" y="13477"/>
                    <a:pt x="8229" y="12743"/>
                    <a:pt x="7913" y="12324"/>
                  </a:cubicBezTo>
                  <a:cubicBezTo>
                    <a:pt x="7597" y="11904"/>
                    <a:pt x="6966" y="11800"/>
                    <a:pt x="5892" y="12324"/>
                  </a:cubicBezTo>
                  <a:cubicBezTo>
                    <a:pt x="4818" y="12848"/>
                    <a:pt x="3303" y="14001"/>
                    <a:pt x="2229" y="15207"/>
                  </a:cubicBezTo>
                  <a:cubicBezTo>
                    <a:pt x="1155" y="16413"/>
                    <a:pt x="524" y="17671"/>
                    <a:pt x="208" y="18668"/>
                  </a:cubicBezTo>
                  <a:cubicBezTo>
                    <a:pt x="-108" y="19664"/>
                    <a:pt x="-108" y="20398"/>
                    <a:pt x="524" y="20869"/>
                  </a:cubicBezTo>
                  <a:cubicBezTo>
                    <a:pt x="1155" y="21341"/>
                    <a:pt x="2418" y="21551"/>
                    <a:pt x="3934" y="20869"/>
                  </a:cubicBezTo>
                  <a:cubicBezTo>
                    <a:pt x="5450" y="20188"/>
                    <a:pt x="7218" y="18615"/>
                    <a:pt x="8481" y="16151"/>
                  </a:cubicBezTo>
                  <a:cubicBezTo>
                    <a:pt x="9745" y="13687"/>
                    <a:pt x="10503" y="10332"/>
                    <a:pt x="10945" y="7710"/>
                  </a:cubicBezTo>
                  <a:cubicBezTo>
                    <a:pt x="11387" y="5089"/>
                    <a:pt x="11513" y="3201"/>
                    <a:pt x="11513" y="1943"/>
                  </a:cubicBezTo>
                  <a:cubicBezTo>
                    <a:pt x="11513" y="685"/>
                    <a:pt x="11387" y="56"/>
                    <a:pt x="11197" y="3"/>
                  </a:cubicBezTo>
                  <a:cubicBezTo>
                    <a:pt x="11008" y="-49"/>
                    <a:pt x="10755" y="475"/>
                    <a:pt x="10439" y="2730"/>
                  </a:cubicBezTo>
                  <a:cubicBezTo>
                    <a:pt x="10124" y="4984"/>
                    <a:pt x="9745" y="8968"/>
                    <a:pt x="9492" y="11852"/>
                  </a:cubicBezTo>
                  <a:cubicBezTo>
                    <a:pt x="9239" y="14735"/>
                    <a:pt x="9113" y="16518"/>
                    <a:pt x="8987" y="17724"/>
                  </a:cubicBezTo>
                  <a:cubicBezTo>
                    <a:pt x="8860" y="18930"/>
                    <a:pt x="8734" y="19559"/>
                    <a:pt x="8734" y="19349"/>
                  </a:cubicBezTo>
                  <a:cubicBezTo>
                    <a:pt x="8734" y="19139"/>
                    <a:pt x="8860" y="18091"/>
                    <a:pt x="9176" y="16833"/>
                  </a:cubicBezTo>
                  <a:cubicBezTo>
                    <a:pt x="9492" y="15574"/>
                    <a:pt x="9997" y="14106"/>
                    <a:pt x="10503" y="13163"/>
                  </a:cubicBezTo>
                  <a:cubicBezTo>
                    <a:pt x="11008" y="12219"/>
                    <a:pt x="11513" y="11800"/>
                    <a:pt x="12081" y="11800"/>
                  </a:cubicBezTo>
                  <a:cubicBezTo>
                    <a:pt x="12650" y="11800"/>
                    <a:pt x="13281" y="12219"/>
                    <a:pt x="13724" y="13005"/>
                  </a:cubicBezTo>
                  <a:cubicBezTo>
                    <a:pt x="14166" y="13792"/>
                    <a:pt x="14418" y="14945"/>
                    <a:pt x="14545" y="15941"/>
                  </a:cubicBezTo>
                  <a:cubicBezTo>
                    <a:pt x="14671" y="16937"/>
                    <a:pt x="14671" y="17776"/>
                    <a:pt x="14418" y="18458"/>
                  </a:cubicBezTo>
                  <a:cubicBezTo>
                    <a:pt x="14166" y="19139"/>
                    <a:pt x="13660" y="19664"/>
                    <a:pt x="13345" y="19611"/>
                  </a:cubicBezTo>
                  <a:cubicBezTo>
                    <a:pt x="13029" y="19559"/>
                    <a:pt x="12903" y="18930"/>
                    <a:pt x="13660" y="17462"/>
                  </a:cubicBezTo>
                  <a:cubicBezTo>
                    <a:pt x="14418" y="15994"/>
                    <a:pt x="16060" y="13687"/>
                    <a:pt x="17134" y="12324"/>
                  </a:cubicBezTo>
                  <a:cubicBezTo>
                    <a:pt x="18208" y="10961"/>
                    <a:pt x="18713" y="10541"/>
                    <a:pt x="18903" y="10594"/>
                  </a:cubicBezTo>
                  <a:cubicBezTo>
                    <a:pt x="19092" y="10646"/>
                    <a:pt x="18966" y="11170"/>
                    <a:pt x="18776" y="12009"/>
                  </a:cubicBezTo>
                  <a:cubicBezTo>
                    <a:pt x="18587" y="12848"/>
                    <a:pt x="18334" y="14001"/>
                    <a:pt x="18776" y="15365"/>
                  </a:cubicBezTo>
                  <a:cubicBezTo>
                    <a:pt x="19218" y="16728"/>
                    <a:pt x="20355" y="18301"/>
                    <a:pt x="21492" y="19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6212344" y="40068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6225044" y="41084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6688594" y="377825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15"/>
                    <a:pt x="14400" y="9231"/>
                    <a:pt x="18000" y="12831"/>
                  </a:cubicBezTo>
                  <a:cubicBezTo>
                    <a:pt x="21600" y="16431"/>
                    <a:pt x="21600" y="190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6555244" y="4127500"/>
              <a:ext cx="2540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673"/>
                    <a:pt x="3600" y="13745"/>
                    <a:pt x="7200" y="10145"/>
                  </a:cubicBezTo>
                  <a:cubicBezTo>
                    <a:pt x="10800" y="6545"/>
                    <a:pt x="1620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6593348" y="4260850"/>
              <a:ext cx="171447" cy="18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08" fill="norm" stroke="1" extrusionOk="0">
                  <a:moveTo>
                    <a:pt x="8692" y="0"/>
                  </a:moveTo>
                  <a:cubicBezTo>
                    <a:pt x="7638" y="2427"/>
                    <a:pt x="6585" y="4854"/>
                    <a:pt x="5268" y="7766"/>
                  </a:cubicBezTo>
                  <a:cubicBezTo>
                    <a:pt x="3951" y="10679"/>
                    <a:pt x="2370" y="14076"/>
                    <a:pt x="1316" y="16503"/>
                  </a:cubicBezTo>
                  <a:cubicBezTo>
                    <a:pt x="263" y="18930"/>
                    <a:pt x="-264" y="20387"/>
                    <a:pt x="131" y="20993"/>
                  </a:cubicBezTo>
                  <a:cubicBezTo>
                    <a:pt x="526" y="21600"/>
                    <a:pt x="1843" y="21357"/>
                    <a:pt x="5399" y="20022"/>
                  </a:cubicBezTo>
                  <a:cubicBezTo>
                    <a:pt x="8956" y="18688"/>
                    <a:pt x="14751" y="16261"/>
                    <a:pt x="17780" y="14440"/>
                  </a:cubicBezTo>
                  <a:cubicBezTo>
                    <a:pt x="20809" y="12620"/>
                    <a:pt x="21073" y="11407"/>
                    <a:pt x="21336" y="10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6720344" y="433070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7057599" y="3681059"/>
              <a:ext cx="179212" cy="83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7" fill="norm" stroke="1" extrusionOk="0">
                  <a:moveTo>
                    <a:pt x="17793" y="2668"/>
                  </a:moveTo>
                  <a:cubicBezTo>
                    <a:pt x="19035" y="2068"/>
                    <a:pt x="20276" y="1468"/>
                    <a:pt x="20772" y="1032"/>
                  </a:cubicBezTo>
                  <a:cubicBezTo>
                    <a:pt x="21269" y="596"/>
                    <a:pt x="21021" y="323"/>
                    <a:pt x="20028" y="159"/>
                  </a:cubicBezTo>
                  <a:cubicBezTo>
                    <a:pt x="19035" y="-4"/>
                    <a:pt x="17297" y="-59"/>
                    <a:pt x="15310" y="77"/>
                  </a:cubicBezTo>
                  <a:cubicBezTo>
                    <a:pt x="13324" y="214"/>
                    <a:pt x="11090" y="541"/>
                    <a:pt x="8483" y="1632"/>
                  </a:cubicBezTo>
                  <a:cubicBezTo>
                    <a:pt x="5876" y="2723"/>
                    <a:pt x="2897" y="4577"/>
                    <a:pt x="1655" y="6405"/>
                  </a:cubicBezTo>
                  <a:cubicBezTo>
                    <a:pt x="414" y="8232"/>
                    <a:pt x="910" y="10032"/>
                    <a:pt x="2276" y="11914"/>
                  </a:cubicBezTo>
                  <a:cubicBezTo>
                    <a:pt x="3641" y="13796"/>
                    <a:pt x="5876" y="15759"/>
                    <a:pt x="6869" y="17259"/>
                  </a:cubicBezTo>
                  <a:cubicBezTo>
                    <a:pt x="7862" y="18759"/>
                    <a:pt x="7614" y="19796"/>
                    <a:pt x="6993" y="20450"/>
                  </a:cubicBezTo>
                  <a:cubicBezTo>
                    <a:pt x="6372" y="21105"/>
                    <a:pt x="5379" y="21377"/>
                    <a:pt x="4014" y="21459"/>
                  </a:cubicBezTo>
                  <a:cubicBezTo>
                    <a:pt x="2648" y="21541"/>
                    <a:pt x="910" y="21432"/>
                    <a:pt x="290" y="21241"/>
                  </a:cubicBezTo>
                  <a:cubicBezTo>
                    <a:pt x="-331" y="21050"/>
                    <a:pt x="166" y="20777"/>
                    <a:pt x="662" y="20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7003650" y="4648199"/>
              <a:ext cx="104776" cy="16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169" fill="norm" stroke="1" extrusionOk="0">
                  <a:moveTo>
                    <a:pt x="10252" y="3200"/>
                  </a:moveTo>
                  <a:cubicBezTo>
                    <a:pt x="7399" y="3200"/>
                    <a:pt x="4547" y="3200"/>
                    <a:pt x="2916" y="3867"/>
                  </a:cubicBezTo>
                  <a:cubicBezTo>
                    <a:pt x="1286" y="4533"/>
                    <a:pt x="879" y="5867"/>
                    <a:pt x="471" y="7867"/>
                  </a:cubicBezTo>
                  <a:cubicBezTo>
                    <a:pt x="64" y="9867"/>
                    <a:pt x="-344" y="12533"/>
                    <a:pt x="471" y="15200"/>
                  </a:cubicBezTo>
                  <a:cubicBezTo>
                    <a:pt x="1286" y="17867"/>
                    <a:pt x="3324" y="20533"/>
                    <a:pt x="6584" y="21067"/>
                  </a:cubicBezTo>
                  <a:cubicBezTo>
                    <a:pt x="9845" y="21600"/>
                    <a:pt x="14328" y="20000"/>
                    <a:pt x="17181" y="17333"/>
                  </a:cubicBezTo>
                  <a:cubicBezTo>
                    <a:pt x="20033" y="14667"/>
                    <a:pt x="21256" y="10933"/>
                    <a:pt x="19014" y="7867"/>
                  </a:cubicBezTo>
                  <a:cubicBezTo>
                    <a:pt x="16773" y="4800"/>
                    <a:pt x="11067" y="2400"/>
                    <a:pt x="5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7121840" y="3340099"/>
              <a:ext cx="138255" cy="18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3" fill="norm" stroke="1" extrusionOk="0">
                  <a:moveTo>
                    <a:pt x="5667" y="0"/>
                  </a:moveTo>
                  <a:cubicBezTo>
                    <a:pt x="3703" y="6000"/>
                    <a:pt x="1740" y="12000"/>
                    <a:pt x="758" y="15600"/>
                  </a:cubicBezTo>
                  <a:cubicBezTo>
                    <a:pt x="-224" y="19200"/>
                    <a:pt x="-224" y="20400"/>
                    <a:pt x="594" y="21000"/>
                  </a:cubicBezTo>
                  <a:cubicBezTo>
                    <a:pt x="1412" y="21600"/>
                    <a:pt x="3049" y="21600"/>
                    <a:pt x="6649" y="20640"/>
                  </a:cubicBezTo>
                  <a:cubicBezTo>
                    <a:pt x="10249" y="19680"/>
                    <a:pt x="15812" y="17760"/>
                    <a:pt x="21376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7214421" y="3448050"/>
              <a:ext cx="1392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948"/>
                    <a:pt x="1783" y="7897"/>
                    <a:pt x="240" y="11497"/>
                  </a:cubicBezTo>
                  <a:cubicBezTo>
                    <a:pt x="-1303" y="15097"/>
                    <a:pt x="4868" y="18348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7247394" y="3836343"/>
              <a:ext cx="80191" cy="41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498" fill="norm" stroke="1" extrusionOk="0">
                  <a:moveTo>
                    <a:pt x="6480" y="7262"/>
                  </a:moveTo>
                  <a:cubicBezTo>
                    <a:pt x="5940" y="9809"/>
                    <a:pt x="5400" y="12357"/>
                    <a:pt x="5400" y="14517"/>
                  </a:cubicBezTo>
                  <a:cubicBezTo>
                    <a:pt x="5400" y="16677"/>
                    <a:pt x="5940" y="18449"/>
                    <a:pt x="5940" y="19668"/>
                  </a:cubicBezTo>
                  <a:cubicBezTo>
                    <a:pt x="5940" y="20886"/>
                    <a:pt x="5400" y="21551"/>
                    <a:pt x="4860" y="21496"/>
                  </a:cubicBezTo>
                  <a:cubicBezTo>
                    <a:pt x="4320" y="21440"/>
                    <a:pt x="3780" y="20665"/>
                    <a:pt x="3510" y="18006"/>
                  </a:cubicBezTo>
                  <a:cubicBezTo>
                    <a:pt x="3240" y="15348"/>
                    <a:pt x="3240" y="10806"/>
                    <a:pt x="3510" y="7926"/>
                  </a:cubicBezTo>
                  <a:cubicBezTo>
                    <a:pt x="3780" y="5046"/>
                    <a:pt x="4320" y="3828"/>
                    <a:pt x="4860" y="2886"/>
                  </a:cubicBezTo>
                  <a:cubicBezTo>
                    <a:pt x="5400" y="1945"/>
                    <a:pt x="5940" y="1280"/>
                    <a:pt x="7290" y="782"/>
                  </a:cubicBezTo>
                  <a:cubicBezTo>
                    <a:pt x="8640" y="283"/>
                    <a:pt x="10800" y="-49"/>
                    <a:pt x="12960" y="6"/>
                  </a:cubicBezTo>
                  <a:cubicBezTo>
                    <a:pt x="15120" y="62"/>
                    <a:pt x="17280" y="505"/>
                    <a:pt x="18900" y="1502"/>
                  </a:cubicBezTo>
                  <a:cubicBezTo>
                    <a:pt x="20520" y="2499"/>
                    <a:pt x="21600" y="4049"/>
                    <a:pt x="18360" y="5545"/>
                  </a:cubicBezTo>
                  <a:cubicBezTo>
                    <a:pt x="15120" y="7040"/>
                    <a:pt x="7560" y="8480"/>
                    <a:pt x="0" y="9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7310894" y="3956049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00"/>
                  </a:moveTo>
                  <a:cubicBezTo>
                    <a:pt x="4500" y="9000"/>
                    <a:pt x="9000" y="11400"/>
                    <a:pt x="11700" y="13700"/>
                  </a:cubicBezTo>
                  <a:cubicBezTo>
                    <a:pt x="14400" y="16000"/>
                    <a:pt x="15300" y="18200"/>
                    <a:pt x="14850" y="19600"/>
                  </a:cubicBezTo>
                  <a:cubicBezTo>
                    <a:pt x="14400" y="21000"/>
                    <a:pt x="12600" y="21600"/>
                    <a:pt x="10800" y="21600"/>
                  </a:cubicBezTo>
                  <a:cubicBezTo>
                    <a:pt x="9000" y="21600"/>
                    <a:pt x="7200" y="21000"/>
                    <a:pt x="6525" y="18500"/>
                  </a:cubicBezTo>
                  <a:cubicBezTo>
                    <a:pt x="5850" y="16000"/>
                    <a:pt x="6300" y="11600"/>
                    <a:pt x="9000" y="8200"/>
                  </a:cubicBezTo>
                  <a:cubicBezTo>
                    <a:pt x="11700" y="4800"/>
                    <a:pt x="166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7502483" y="3914689"/>
              <a:ext cx="81462" cy="28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57" fill="norm" stroke="1" extrusionOk="0">
                  <a:moveTo>
                    <a:pt x="17992" y="1662"/>
                  </a:moveTo>
                  <a:cubicBezTo>
                    <a:pt x="16884" y="874"/>
                    <a:pt x="15777" y="86"/>
                    <a:pt x="14392" y="7"/>
                  </a:cubicBezTo>
                  <a:cubicBezTo>
                    <a:pt x="13007" y="-72"/>
                    <a:pt x="11346" y="559"/>
                    <a:pt x="8853" y="3002"/>
                  </a:cubicBezTo>
                  <a:cubicBezTo>
                    <a:pt x="6361" y="5446"/>
                    <a:pt x="3038" y="9703"/>
                    <a:pt x="1377" y="12856"/>
                  </a:cubicBezTo>
                  <a:cubicBezTo>
                    <a:pt x="-285" y="16010"/>
                    <a:pt x="-285" y="18059"/>
                    <a:pt x="546" y="19400"/>
                  </a:cubicBezTo>
                  <a:cubicBezTo>
                    <a:pt x="1377" y="20740"/>
                    <a:pt x="3038" y="21370"/>
                    <a:pt x="6638" y="21449"/>
                  </a:cubicBezTo>
                  <a:cubicBezTo>
                    <a:pt x="10238" y="21528"/>
                    <a:pt x="15777" y="21055"/>
                    <a:pt x="21315" y="20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7615694" y="3924299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600"/>
                    <a:pt x="11012" y="11200"/>
                    <a:pt x="14612" y="14800"/>
                  </a:cubicBezTo>
                  <a:cubicBezTo>
                    <a:pt x="18212" y="18400"/>
                    <a:pt x="19906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7701094" y="3930650"/>
              <a:ext cx="67001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11" fill="norm" stroke="1" extrusionOk="0">
                  <a:moveTo>
                    <a:pt x="20719" y="0"/>
                  </a:moveTo>
                  <a:cubicBezTo>
                    <a:pt x="16137" y="4926"/>
                    <a:pt x="11555" y="9853"/>
                    <a:pt x="8610" y="13074"/>
                  </a:cubicBezTo>
                  <a:cubicBezTo>
                    <a:pt x="5664" y="16295"/>
                    <a:pt x="4355" y="17811"/>
                    <a:pt x="2719" y="19137"/>
                  </a:cubicBezTo>
                  <a:cubicBezTo>
                    <a:pt x="1083" y="20463"/>
                    <a:pt x="-881" y="21600"/>
                    <a:pt x="428" y="21505"/>
                  </a:cubicBezTo>
                  <a:cubicBezTo>
                    <a:pt x="1737" y="21411"/>
                    <a:pt x="6319" y="20084"/>
                    <a:pt x="10901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7812544" y="4006850"/>
              <a:ext cx="139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114"/>
                    <a:pt x="9818" y="8229"/>
                    <a:pt x="5891" y="10971"/>
                  </a:cubicBezTo>
                  <a:cubicBezTo>
                    <a:pt x="1964" y="13714"/>
                    <a:pt x="0" y="15086"/>
                    <a:pt x="0" y="15771"/>
                  </a:cubicBezTo>
                  <a:cubicBezTo>
                    <a:pt x="0" y="16457"/>
                    <a:pt x="1964" y="16457"/>
                    <a:pt x="5891" y="17314"/>
                  </a:cubicBezTo>
                  <a:cubicBezTo>
                    <a:pt x="9818" y="18171"/>
                    <a:pt x="15709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8053844" y="3987799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336"/>
                    <a:pt x="9257" y="12672"/>
                    <a:pt x="12857" y="16272"/>
                  </a:cubicBezTo>
                  <a:cubicBezTo>
                    <a:pt x="16457" y="19872"/>
                    <a:pt x="19029" y="20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8045104" y="3987800"/>
              <a:ext cx="11034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8392" y="1800"/>
                    <a:pt x="15539" y="3600"/>
                    <a:pt x="12075" y="6525"/>
                  </a:cubicBezTo>
                  <a:cubicBezTo>
                    <a:pt x="8611" y="9450"/>
                    <a:pt x="4536" y="13500"/>
                    <a:pt x="2294" y="16088"/>
                  </a:cubicBezTo>
                  <a:cubicBezTo>
                    <a:pt x="53" y="18675"/>
                    <a:pt x="-355" y="19800"/>
                    <a:pt x="256" y="20475"/>
                  </a:cubicBezTo>
                  <a:cubicBezTo>
                    <a:pt x="868" y="21150"/>
                    <a:pt x="2498" y="21375"/>
                    <a:pt x="41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8219855" y="3790949"/>
              <a:ext cx="68940" cy="54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26" fill="norm" stroke="1" extrusionOk="0">
                  <a:moveTo>
                    <a:pt x="21318" y="0"/>
                  </a:moveTo>
                  <a:cubicBezTo>
                    <a:pt x="19354" y="2531"/>
                    <a:pt x="17391" y="5062"/>
                    <a:pt x="14773" y="7973"/>
                  </a:cubicBezTo>
                  <a:cubicBezTo>
                    <a:pt x="12154" y="10884"/>
                    <a:pt x="8882" y="14175"/>
                    <a:pt x="6263" y="16369"/>
                  </a:cubicBezTo>
                  <a:cubicBezTo>
                    <a:pt x="3645" y="18563"/>
                    <a:pt x="1682" y="19659"/>
                    <a:pt x="700" y="20419"/>
                  </a:cubicBezTo>
                  <a:cubicBezTo>
                    <a:pt x="-282" y="21178"/>
                    <a:pt x="-282" y="21600"/>
                    <a:pt x="1027" y="21516"/>
                  </a:cubicBezTo>
                  <a:cubicBezTo>
                    <a:pt x="2336" y="21431"/>
                    <a:pt x="4954" y="20841"/>
                    <a:pt x="7573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8326894" y="4006850"/>
              <a:ext cx="762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00" y="4800"/>
                    <a:pt x="13200" y="9600"/>
                    <a:pt x="16800" y="13200"/>
                  </a:cubicBezTo>
                  <a:cubicBezTo>
                    <a:pt x="20400" y="16800"/>
                    <a:pt x="21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8333244" y="3994150"/>
              <a:ext cx="101601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6200" y="3927"/>
                    <a:pt x="10800" y="7855"/>
                    <a:pt x="7650" y="10432"/>
                  </a:cubicBezTo>
                  <a:cubicBezTo>
                    <a:pt x="4500" y="13009"/>
                    <a:pt x="3600" y="14236"/>
                    <a:pt x="2475" y="15464"/>
                  </a:cubicBezTo>
                  <a:cubicBezTo>
                    <a:pt x="1350" y="16691"/>
                    <a:pt x="0" y="17918"/>
                    <a:pt x="0" y="19023"/>
                  </a:cubicBezTo>
                  <a:cubicBezTo>
                    <a:pt x="0" y="20127"/>
                    <a:pt x="1350" y="21109"/>
                    <a:pt x="2475" y="21355"/>
                  </a:cubicBezTo>
                  <a:cubicBezTo>
                    <a:pt x="3600" y="21600"/>
                    <a:pt x="4500" y="21109"/>
                    <a:pt x="54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8466594" y="40830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8460244" y="4108449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8555494" y="4019549"/>
              <a:ext cx="107951" cy="12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0"/>
                  </a:moveTo>
                  <a:cubicBezTo>
                    <a:pt x="2965" y="2929"/>
                    <a:pt x="5929" y="5858"/>
                    <a:pt x="7412" y="8786"/>
                  </a:cubicBezTo>
                  <a:cubicBezTo>
                    <a:pt x="8894" y="11715"/>
                    <a:pt x="8894" y="14644"/>
                    <a:pt x="7412" y="17024"/>
                  </a:cubicBezTo>
                  <a:cubicBezTo>
                    <a:pt x="5929" y="19403"/>
                    <a:pt x="2965" y="21234"/>
                    <a:pt x="1694" y="21051"/>
                  </a:cubicBezTo>
                  <a:cubicBezTo>
                    <a:pt x="424" y="20868"/>
                    <a:pt x="847" y="18671"/>
                    <a:pt x="1694" y="16658"/>
                  </a:cubicBezTo>
                  <a:cubicBezTo>
                    <a:pt x="2541" y="14644"/>
                    <a:pt x="3812" y="12814"/>
                    <a:pt x="5082" y="11166"/>
                  </a:cubicBezTo>
                  <a:cubicBezTo>
                    <a:pt x="6353" y="9519"/>
                    <a:pt x="7624" y="8054"/>
                    <a:pt x="8471" y="8237"/>
                  </a:cubicBezTo>
                  <a:cubicBezTo>
                    <a:pt x="9318" y="8420"/>
                    <a:pt x="9741" y="10251"/>
                    <a:pt x="9953" y="12631"/>
                  </a:cubicBezTo>
                  <a:cubicBezTo>
                    <a:pt x="10165" y="15010"/>
                    <a:pt x="10165" y="17939"/>
                    <a:pt x="11435" y="19586"/>
                  </a:cubicBezTo>
                  <a:cubicBezTo>
                    <a:pt x="12706" y="21234"/>
                    <a:pt x="15247" y="21600"/>
                    <a:pt x="17153" y="21051"/>
                  </a:cubicBezTo>
                  <a:cubicBezTo>
                    <a:pt x="19059" y="20502"/>
                    <a:pt x="20329" y="19037"/>
                    <a:pt x="21600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8669794" y="3949700"/>
              <a:ext cx="8615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3400"/>
                    <a:pt x="17486" y="6800"/>
                    <a:pt x="19543" y="9500"/>
                  </a:cubicBezTo>
                  <a:cubicBezTo>
                    <a:pt x="21600" y="12200"/>
                    <a:pt x="21600" y="14200"/>
                    <a:pt x="18000" y="161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552599" y="4314070"/>
              <a:ext cx="237846" cy="26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30" fill="norm" stroke="1" extrusionOk="0">
                  <a:moveTo>
                    <a:pt x="4275" y="15640"/>
                  </a:moveTo>
                  <a:cubicBezTo>
                    <a:pt x="4275" y="14816"/>
                    <a:pt x="4275" y="13991"/>
                    <a:pt x="3798" y="13661"/>
                  </a:cubicBezTo>
                  <a:cubicBezTo>
                    <a:pt x="3320" y="13332"/>
                    <a:pt x="2364" y="13496"/>
                    <a:pt x="1599" y="13909"/>
                  </a:cubicBezTo>
                  <a:cubicBezTo>
                    <a:pt x="835" y="14321"/>
                    <a:pt x="261" y="14980"/>
                    <a:pt x="70" y="16217"/>
                  </a:cubicBezTo>
                  <a:cubicBezTo>
                    <a:pt x="-121" y="17454"/>
                    <a:pt x="70" y="19267"/>
                    <a:pt x="739" y="20257"/>
                  </a:cubicBezTo>
                  <a:cubicBezTo>
                    <a:pt x="1408" y="21246"/>
                    <a:pt x="2555" y="21411"/>
                    <a:pt x="4084" y="20009"/>
                  </a:cubicBezTo>
                  <a:cubicBezTo>
                    <a:pt x="5614" y="18608"/>
                    <a:pt x="7525" y="15640"/>
                    <a:pt x="8863" y="12425"/>
                  </a:cubicBezTo>
                  <a:cubicBezTo>
                    <a:pt x="10201" y="9209"/>
                    <a:pt x="10966" y="5747"/>
                    <a:pt x="11157" y="3521"/>
                  </a:cubicBezTo>
                  <a:cubicBezTo>
                    <a:pt x="11348" y="1295"/>
                    <a:pt x="10966" y="306"/>
                    <a:pt x="10392" y="58"/>
                  </a:cubicBezTo>
                  <a:cubicBezTo>
                    <a:pt x="9819" y="-189"/>
                    <a:pt x="9054" y="306"/>
                    <a:pt x="8290" y="2284"/>
                  </a:cubicBezTo>
                  <a:cubicBezTo>
                    <a:pt x="7525" y="4263"/>
                    <a:pt x="6760" y="7726"/>
                    <a:pt x="6378" y="9869"/>
                  </a:cubicBezTo>
                  <a:cubicBezTo>
                    <a:pt x="5996" y="12013"/>
                    <a:pt x="5996" y="12837"/>
                    <a:pt x="5996" y="13744"/>
                  </a:cubicBezTo>
                  <a:cubicBezTo>
                    <a:pt x="5996" y="14651"/>
                    <a:pt x="5996" y="15640"/>
                    <a:pt x="6474" y="16135"/>
                  </a:cubicBezTo>
                  <a:cubicBezTo>
                    <a:pt x="6952" y="16629"/>
                    <a:pt x="7907" y="16629"/>
                    <a:pt x="8959" y="15805"/>
                  </a:cubicBezTo>
                  <a:cubicBezTo>
                    <a:pt x="10010" y="14980"/>
                    <a:pt x="11157" y="13332"/>
                    <a:pt x="11921" y="12095"/>
                  </a:cubicBezTo>
                  <a:cubicBezTo>
                    <a:pt x="12686" y="10858"/>
                    <a:pt x="13068" y="10034"/>
                    <a:pt x="13546" y="9209"/>
                  </a:cubicBezTo>
                  <a:cubicBezTo>
                    <a:pt x="14024" y="8385"/>
                    <a:pt x="14598" y="7561"/>
                    <a:pt x="14884" y="7726"/>
                  </a:cubicBezTo>
                  <a:cubicBezTo>
                    <a:pt x="15171" y="7890"/>
                    <a:pt x="15171" y="9045"/>
                    <a:pt x="15075" y="10529"/>
                  </a:cubicBezTo>
                  <a:cubicBezTo>
                    <a:pt x="14980" y="12013"/>
                    <a:pt x="14789" y="13826"/>
                    <a:pt x="14502" y="15145"/>
                  </a:cubicBezTo>
                  <a:cubicBezTo>
                    <a:pt x="14215" y="16464"/>
                    <a:pt x="13833" y="17289"/>
                    <a:pt x="13642" y="17206"/>
                  </a:cubicBezTo>
                  <a:cubicBezTo>
                    <a:pt x="13451" y="17124"/>
                    <a:pt x="13451" y="16135"/>
                    <a:pt x="13833" y="15310"/>
                  </a:cubicBezTo>
                  <a:cubicBezTo>
                    <a:pt x="14215" y="14486"/>
                    <a:pt x="14980" y="13826"/>
                    <a:pt x="15936" y="12919"/>
                  </a:cubicBezTo>
                  <a:cubicBezTo>
                    <a:pt x="16891" y="12013"/>
                    <a:pt x="18038" y="10858"/>
                    <a:pt x="18421" y="10693"/>
                  </a:cubicBezTo>
                  <a:cubicBezTo>
                    <a:pt x="18803" y="10529"/>
                    <a:pt x="18421" y="11353"/>
                    <a:pt x="18229" y="12260"/>
                  </a:cubicBezTo>
                  <a:cubicBezTo>
                    <a:pt x="18038" y="13167"/>
                    <a:pt x="18038" y="14156"/>
                    <a:pt x="18229" y="15063"/>
                  </a:cubicBezTo>
                  <a:cubicBezTo>
                    <a:pt x="18421" y="15970"/>
                    <a:pt x="18803" y="16794"/>
                    <a:pt x="19376" y="17206"/>
                  </a:cubicBezTo>
                  <a:cubicBezTo>
                    <a:pt x="19950" y="17619"/>
                    <a:pt x="20714" y="17619"/>
                    <a:pt x="21479" y="17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8599944" y="405764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600"/>
                    <a:pt x="1600" y="13600"/>
                    <a:pt x="5200" y="10000"/>
                  </a:cubicBezTo>
                  <a:cubicBezTo>
                    <a:pt x="8800" y="6400"/>
                    <a:pt x="152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0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80769" y="3721100"/>
              <a:ext cx="53976" cy="686366"/>
            </a:xfrm>
            <a:prstGeom prst="rect">
              <a:avLst/>
            </a:prstGeom>
            <a:effectLst/>
          </p:spPr>
        </p:pic>
        <p:pic>
          <p:nvPicPr>
            <p:cNvPr id="310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504569" y="3750733"/>
              <a:ext cx="1204799" cy="608276"/>
            </a:xfrm>
            <a:prstGeom prst="rect">
              <a:avLst/>
            </a:prstGeom>
            <a:effectLst/>
          </p:spPr>
        </p:pic>
        <p:pic>
          <p:nvPicPr>
            <p:cNvPr id="311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78143" y="4220024"/>
              <a:ext cx="215402" cy="65830"/>
            </a:xfrm>
            <a:prstGeom prst="rect">
              <a:avLst/>
            </a:prstGeom>
            <a:effectLst/>
          </p:spPr>
        </p:pic>
        <p:sp>
          <p:nvSpPr>
            <p:cNvPr id="3112" name="Line"/>
            <p:cNvSpPr/>
            <p:nvPr/>
          </p:nvSpPr>
          <p:spPr>
            <a:xfrm>
              <a:off x="1170444" y="5346649"/>
              <a:ext cx="2349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59" y="11670"/>
                    <a:pt x="10119" y="3363"/>
                    <a:pt x="13719" y="870"/>
                  </a:cubicBezTo>
                  <a:cubicBezTo>
                    <a:pt x="17319" y="-1622"/>
                    <a:pt x="1945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208544" y="55245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932444" y="5200649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57"/>
                    <a:pt x="21600" y="11314"/>
                    <a:pt x="18000" y="14914"/>
                  </a:cubicBezTo>
                  <a:cubicBezTo>
                    <a:pt x="14400" y="18514"/>
                    <a:pt x="72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741944" y="5595529"/>
              <a:ext cx="31115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4555" y="10718"/>
                    <a:pt x="9110" y="4958"/>
                    <a:pt x="12122" y="2078"/>
                  </a:cubicBezTo>
                  <a:cubicBezTo>
                    <a:pt x="15135" y="-802"/>
                    <a:pt x="16604" y="-802"/>
                    <a:pt x="17927" y="2798"/>
                  </a:cubicBezTo>
                  <a:cubicBezTo>
                    <a:pt x="19249" y="6398"/>
                    <a:pt x="20424" y="13598"/>
                    <a:pt x="21600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812691" y="5721350"/>
              <a:ext cx="151504" cy="23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43" fill="norm" stroke="1" extrusionOk="0">
                  <a:moveTo>
                    <a:pt x="16741" y="0"/>
                  </a:moveTo>
                  <a:cubicBezTo>
                    <a:pt x="15261" y="389"/>
                    <a:pt x="13782" y="778"/>
                    <a:pt x="12302" y="2238"/>
                  </a:cubicBezTo>
                  <a:cubicBezTo>
                    <a:pt x="10823" y="3697"/>
                    <a:pt x="9343" y="6227"/>
                    <a:pt x="7420" y="8951"/>
                  </a:cubicBezTo>
                  <a:cubicBezTo>
                    <a:pt x="5497" y="11676"/>
                    <a:pt x="3130" y="14595"/>
                    <a:pt x="1650" y="16735"/>
                  </a:cubicBezTo>
                  <a:cubicBezTo>
                    <a:pt x="171" y="18876"/>
                    <a:pt x="-421" y="20238"/>
                    <a:pt x="319" y="20919"/>
                  </a:cubicBezTo>
                  <a:cubicBezTo>
                    <a:pt x="1058" y="21600"/>
                    <a:pt x="3130" y="21600"/>
                    <a:pt x="6828" y="21016"/>
                  </a:cubicBezTo>
                  <a:cubicBezTo>
                    <a:pt x="10527" y="20432"/>
                    <a:pt x="15853" y="19265"/>
                    <a:pt x="21179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945144" y="5873750"/>
              <a:ext cx="25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00"/>
                    <a:pt x="7200" y="7600"/>
                    <a:pt x="3600" y="11200"/>
                  </a:cubicBezTo>
                  <a:cubicBezTo>
                    <a:pt x="0" y="14800"/>
                    <a:pt x="0" y="18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2566359" y="5207944"/>
              <a:ext cx="96336" cy="83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575" fill="norm" stroke="1" extrusionOk="0">
                  <a:moveTo>
                    <a:pt x="20916" y="1789"/>
                  </a:moveTo>
                  <a:cubicBezTo>
                    <a:pt x="19997" y="1294"/>
                    <a:pt x="19078" y="799"/>
                    <a:pt x="17699" y="470"/>
                  </a:cubicBezTo>
                  <a:cubicBezTo>
                    <a:pt x="16320" y="140"/>
                    <a:pt x="14482" y="-25"/>
                    <a:pt x="12873" y="2"/>
                  </a:cubicBezTo>
                  <a:cubicBezTo>
                    <a:pt x="11265" y="30"/>
                    <a:pt x="9886" y="250"/>
                    <a:pt x="7359" y="1184"/>
                  </a:cubicBezTo>
                  <a:cubicBezTo>
                    <a:pt x="4831" y="2119"/>
                    <a:pt x="1154" y="3767"/>
                    <a:pt x="235" y="5526"/>
                  </a:cubicBezTo>
                  <a:cubicBezTo>
                    <a:pt x="-684" y="7285"/>
                    <a:pt x="1154" y="9154"/>
                    <a:pt x="4601" y="11077"/>
                  </a:cubicBezTo>
                  <a:cubicBezTo>
                    <a:pt x="8048" y="13001"/>
                    <a:pt x="13103" y="14980"/>
                    <a:pt x="16090" y="16464"/>
                  </a:cubicBezTo>
                  <a:cubicBezTo>
                    <a:pt x="19078" y="17948"/>
                    <a:pt x="19997" y="18937"/>
                    <a:pt x="20227" y="19569"/>
                  </a:cubicBezTo>
                  <a:cubicBezTo>
                    <a:pt x="20456" y="20201"/>
                    <a:pt x="19997" y="20476"/>
                    <a:pt x="18618" y="20723"/>
                  </a:cubicBezTo>
                  <a:cubicBezTo>
                    <a:pt x="17239" y="20970"/>
                    <a:pt x="14942" y="21190"/>
                    <a:pt x="12644" y="21328"/>
                  </a:cubicBezTo>
                  <a:cubicBezTo>
                    <a:pt x="10346" y="21465"/>
                    <a:pt x="8048" y="21520"/>
                    <a:pt x="6439" y="21383"/>
                  </a:cubicBezTo>
                  <a:cubicBezTo>
                    <a:pt x="4831" y="21245"/>
                    <a:pt x="3912" y="20915"/>
                    <a:pt x="4831" y="20915"/>
                  </a:cubicBezTo>
                  <a:cubicBezTo>
                    <a:pt x="5750" y="20915"/>
                    <a:pt x="8507" y="21245"/>
                    <a:pt x="11265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2615694" y="6153150"/>
              <a:ext cx="110004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60" fill="norm" stroke="1" extrusionOk="0">
                  <a:moveTo>
                    <a:pt x="11282" y="3757"/>
                  </a:moveTo>
                  <a:cubicBezTo>
                    <a:pt x="9282" y="3130"/>
                    <a:pt x="7282" y="2504"/>
                    <a:pt x="5482" y="2974"/>
                  </a:cubicBezTo>
                  <a:cubicBezTo>
                    <a:pt x="3682" y="3443"/>
                    <a:pt x="2082" y="5009"/>
                    <a:pt x="1082" y="7826"/>
                  </a:cubicBezTo>
                  <a:cubicBezTo>
                    <a:pt x="82" y="10643"/>
                    <a:pt x="-318" y="14713"/>
                    <a:pt x="282" y="17374"/>
                  </a:cubicBezTo>
                  <a:cubicBezTo>
                    <a:pt x="882" y="20035"/>
                    <a:pt x="2482" y="21287"/>
                    <a:pt x="5482" y="21443"/>
                  </a:cubicBezTo>
                  <a:cubicBezTo>
                    <a:pt x="8482" y="21600"/>
                    <a:pt x="12882" y="20661"/>
                    <a:pt x="16082" y="18783"/>
                  </a:cubicBezTo>
                  <a:cubicBezTo>
                    <a:pt x="19282" y="16904"/>
                    <a:pt x="21282" y="14087"/>
                    <a:pt x="20682" y="11426"/>
                  </a:cubicBezTo>
                  <a:cubicBezTo>
                    <a:pt x="20082" y="8765"/>
                    <a:pt x="16882" y="6261"/>
                    <a:pt x="14482" y="4383"/>
                  </a:cubicBezTo>
                  <a:cubicBezTo>
                    <a:pt x="12082" y="2504"/>
                    <a:pt x="10482" y="1252"/>
                    <a:pt x="88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2530321" y="4826000"/>
              <a:ext cx="113324" cy="16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5" fill="norm" stroke="1" extrusionOk="0">
                  <a:moveTo>
                    <a:pt x="7015" y="0"/>
                  </a:moveTo>
                  <a:cubicBezTo>
                    <a:pt x="5415" y="4800"/>
                    <a:pt x="3815" y="9600"/>
                    <a:pt x="2615" y="12667"/>
                  </a:cubicBezTo>
                  <a:cubicBezTo>
                    <a:pt x="1415" y="15733"/>
                    <a:pt x="615" y="17067"/>
                    <a:pt x="215" y="18400"/>
                  </a:cubicBezTo>
                  <a:cubicBezTo>
                    <a:pt x="-185" y="19733"/>
                    <a:pt x="-185" y="21067"/>
                    <a:pt x="1615" y="21333"/>
                  </a:cubicBezTo>
                  <a:cubicBezTo>
                    <a:pt x="3415" y="21600"/>
                    <a:pt x="7015" y="20800"/>
                    <a:pt x="10615" y="19867"/>
                  </a:cubicBezTo>
                  <a:cubicBezTo>
                    <a:pt x="14215" y="18933"/>
                    <a:pt x="17815" y="17867"/>
                    <a:pt x="21415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2599194" y="493395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2942094" y="5369172"/>
              <a:ext cx="125249" cy="49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00" fill="norm" stroke="1" extrusionOk="0">
                  <a:moveTo>
                    <a:pt x="0" y="6220"/>
                  </a:moveTo>
                  <a:cubicBezTo>
                    <a:pt x="360" y="10005"/>
                    <a:pt x="720" y="13789"/>
                    <a:pt x="900" y="16189"/>
                  </a:cubicBezTo>
                  <a:cubicBezTo>
                    <a:pt x="1080" y="18589"/>
                    <a:pt x="1080" y="19605"/>
                    <a:pt x="1080" y="20343"/>
                  </a:cubicBezTo>
                  <a:cubicBezTo>
                    <a:pt x="1080" y="21081"/>
                    <a:pt x="1080" y="21543"/>
                    <a:pt x="900" y="21497"/>
                  </a:cubicBezTo>
                  <a:cubicBezTo>
                    <a:pt x="720" y="21451"/>
                    <a:pt x="360" y="20897"/>
                    <a:pt x="360" y="18728"/>
                  </a:cubicBezTo>
                  <a:cubicBezTo>
                    <a:pt x="360" y="16558"/>
                    <a:pt x="720" y="12774"/>
                    <a:pt x="1440" y="9589"/>
                  </a:cubicBezTo>
                  <a:cubicBezTo>
                    <a:pt x="2160" y="6405"/>
                    <a:pt x="3240" y="3820"/>
                    <a:pt x="4320" y="2343"/>
                  </a:cubicBezTo>
                  <a:cubicBezTo>
                    <a:pt x="5400" y="866"/>
                    <a:pt x="6480" y="497"/>
                    <a:pt x="7920" y="266"/>
                  </a:cubicBezTo>
                  <a:cubicBezTo>
                    <a:pt x="9360" y="35"/>
                    <a:pt x="11160" y="-57"/>
                    <a:pt x="12780" y="35"/>
                  </a:cubicBezTo>
                  <a:cubicBezTo>
                    <a:pt x="14400" y="128"/>
                    <a:pt x="15840" y="405"/>
                    <a:pt x="17280" y="958"/>
                  </a:cubicBezTo>
                  <a:cubicBezTo>
                    <a:pt x="18720" y="1512"/>
                    <a:pt x="20160" y="2343"/>
                    <a:pt x="20880" y="2989"/>
                  </a:cubicBezTo>
                  <a:cubicBezTo>
                    <a:pt x="21600" y="3635"/>
                    <a:pt x="21600" y="4097"/>
                    <a:pt x="19260" y="4697"/>
                  </a:cubicBezTo>
                  <a:cubicBezTo>
                    <a:pt x="16920" y="5297"/>
                    <a:pt x="12240" y="6035"/>
                    <a:pt x="7560" y="6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3066831" y="5556250"/>
              <a:ext cx="173714" cy="27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38" fill="norm" stroke="1" extrusionOk="0">
                  <a:moveTo>
                    <a:pt x="278" y="8770"/>
                  </a:moveTo>
                  <a:cubicBezTo>
                    <a:pt x="18" y="7471"/>
                    <a:pt x="-242" y="6171"/>
                    <a:pt x="409" y="5278"/>
                  </a:cubicBezTo>
                  <a:cubicBezTo>
                    <a:pt x="1059" y="4385"/>
                    <a:pt x="2621" y="3898"/>
                    <a:pt x="4572" y="4060"/>
                  </a:cubicBezTo>
                  <a:cubicBezTo>
                    <a:pt x="6524" y="4223"/>
                    <a:pt x="8866" y="5035"/>
                    <a:pt x="10038" y="7552"/>
                  </a:cubicBezTo>
                  <a:cubicBezTo>
                    <a:pt x="11209" y="10069"/>
                    <a:pt x="11209" y="14292"/>
                    <a:pt x="10688" y="16809"/>
                  </a:cubicBezTo>
                  <a:cubicBezTo>
                    <a:pt x="10168" y="19326"/>
                    <a:pt x="9127" y="20138"/>
                    <a:pt x="7956" y="20707"/>
                  </a:cubicBezTo>
                  <a:cubicBezTo>
                    <a:pt x="6785" y="21275"/>
                    <a:pt x="5483" y="21600"/>
                    <a:pt x="4703" y="21356"/>
                  </a:cubicBezTo>
                  <a:cubicBezTo>
                    <a:pt x="3922" y="21113"/>
                    <a:pt x="3662" y="20301"/>
                    <a:pt x="4052" y="17946"/>
                  </a:cubicBezTo>
                  <a:cubicBezTo>
                    <a:pt x="4442" y="15591"/>
                    <a:pt x="5483" y="11693"/>
                    <a:pt x="8476" y="8445"/>
                  </a:cubicBezTo>
                  <a:cubicBezTo>
                    <a:pt x="11469" y="5197"/>
                    <a:pt x="16413" y="2598"/>
                    <a:pt x="213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3451682" y="5375185"/>
              <a:ext cx="100013" cy="45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7" fill="norm" stroke="1" extrusionOk="0">
                  <a:moveTo>
                    <a:pt x="19912" y="754"/>
                  </a:moveTo>
                  <a:cubicBezTo>
                    <a:pt x="18562" y="354"/>
                    <a:pt x="17212" y="-46"/>
                    <a:pt x="16087" y="4"/>
                  </a:cubicBezTo>
                  <a:cubicBezTo>
                    <a:pt x="14962" y="54"/>
                    <a:pt x="14062" y="554"/>
                    <a:pt x="11362" y="2604"/>
                  </a:cubicBezTo>
                  <a:cubicBezTo>
                    <a:pt x="8662" y="4654"/>
                    <a:pt x="4162" y="8254"/>
                    <a:pt x="1912" y="11454"/>
                  </a:cubicBezTo>
                  <a:cubicBezTo>
                    <a:pt x="-338" y="14654"/>
                    <a:pt x="-338" y="17454"/>
                    <a:pt x="562" y="19104"/>
                  </a:cubicBezTo>
                  <a:cubicBezTo>
                    <a:pt x="1462" y="20754"/>
                    <a:pt x="3262" y="21254"/>
                    <a:pt x="6862" y="21404"/>
                  </a:cubicBezTo>
                  <a:cubicBezTo>
                    <a:pt x="10462" y="21554"/>
                    <a:pt x="15862" y="21354"/>
                    <a:pt x="21262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3640594" y="5403850"/>
              <a:ext cx="146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600"/>
                    <a:pt x="6887" y="7200"/>
                    <a:pt x="9861" y="10600"/>
                  </a:cubicBezTo>
                  <a:cubicBezTo>
                    <a:pt x="12835" y="14000"/>
                    <a:pt x="15339" y="17200"/>
                    <a:pt x="17217" y="19000"/>
                  </a:cubicBezTo>
                  <a:cubicBezTo>
                    <a:pt x="19096" y="20800"/>
                    <a:pt x="20348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3710408" y="5422900"/>
              <a:ext cx="158787" cy="39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55" fill="norm" stroke="1" extrusionOk="0">
                  <a:moveTo>
                    <a:pt x="21321" y="0"/>
                  </a:moveTo>
                  <a:cubicBezTo>
                    <a:pt x="18763" y="2857"/>
                    <a:pt x="16205" y="5714"/>
                    <a:pt x="13221" y="8800"/>
                  </a:cubicBezTo>
                  <a:cubicBezTo>
                    <a:pt x="10237" y="11886"/>
                    <a:pt x="6826" y="15200"/>
                    <a:pt x="4695" y="17143"/>
                  </a:cubicBezTo>
                  <a:cubicBezTo>
                    <a:pt x="2563" y="19086"/>
                    <a:pt x="1710" y="19657"/>
                    <a:pt x="1000" y="20286"/>
                  </a:cubicBezTo>
                  <a:cubicBezTo>
                    <a:pt x="289" y="20914"/>
                    <a:pt x="-279" y="21600"/>
                    <a:pt x="147" y="21429"/>
                  </a:cubicBezTo>
                  <a:cubicBezTo>
                    <a:pt x="574" y="21257"/>
                    <a:pt x="1995" y="20229"/>
                    <a:pt x="3416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4056431" y="5499100"/>
              <a:ext cx="1874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9305" y="0"/>
                  </a:moveTo>
                  <a:cubicBezTo>
                    <a:pt x="14693" y="3703"/>
                    <a:pt x="10082" y="7406"/>
                    <a:pt x="7291" y="9566"/>
                  </a:cubicBezTo>
                  <a:cubicBezTo>
                    <a:pt x="4500" y="11726"/>
                    <a:pt x="3529" y="12343"/>
                    <a:pt x="2437" y="13063"/>
                  </a:cubicBezTo>
                  <a:cubicBezTo>
                    <a:pt x="1345" y="13783"/>
                    <a:pt x="132" y="14606"/>
                    <a:pt x="10" y="15326"/>
                  </a:cubicBezTo>
                  <a:cubicBezTo>
                    <a:pt x="-111" y="16046"/>
                    <a:pt x="860" y="16663"/>
                    <a:pt x="3408" y="17177"/>
                  </a:cubicBezTo>
                  <a:cubicBezTo>
                    <a:pt x="5956" y="17691"/>
                    <a:pt x="10082" y="18103"/>
                    <a:pt x="13359" y="18823"/>
                  </a:cubicBezTo>
                  <a:cubicBezTo>
                    <a:pt x="16635" y="19543"/>
                    <a:pt x="19062" y="20571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516894" y="5460500"/>
              <a:ext cx="292101" cy="23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1797"/>
                  </a:moveTo>
                  <a:cubicBezTo>
                    <a:pt x="626" y="1019"/>
                    <a:pt x="1252" y="240"/>
                    <a:pt x="1957" y="46"/>
                  </a:cubicBezTo>
                  <a:cubicBezTo>
                    <a:pt x="2661" y="-149"/>
                    <a:pt x="3443" y="240"/>
                    <a:pt x="4304" y="1894"/>
                  </a:cubicBezTo>
                  <a:cubicBezTo>
                    <a:pt x="5165" y="3548"/>
                    <a:pt x="6104" y="6467"/>
                    <a:pt x="5948" y="9873"/>
                  </a:cubicBezTo>
                  <a:cubicBezTo>
                    <a:pt x="5791" y="13278"/>
                    <a:pt x="4539" y="17170"/>
                    <a:pt x="3522" y="19213"/>
                  </a:cubicBezTo>
                  <a:cubicBezTo>
                    <a:pt x="2504" y="21256"/>
                    <a:pt x="1722" y="21451"/>
                    <a:pt x="1330" y="20965"/>
                  </a:cubicBezTo>
                  <a:cubicBezTo>
                    <a:pt x="939" y="20478"/>
                    <a:pt x="939" y="19310"/>
                    <a:pt x="2348" y="16683"/>
                  </a:cubicBezTo>
                  <a:cubicBezTo>
                    <a:pt x="3757" y="14056"/>
                    <a:pt x="6574" y="9970"/>
                    <a:pt x="8530" y="7343"/>
                  </a:cubicBezTo>
                  <a:cubicBezTo>
                    <a:pt x="10487" y="4716"/>
                    <a:pt x="11583" y="3548"/>
                    <a:pt x="11896" y="3646"/>
                  </a:cubicBezTo>
                  <a:cubicBezTo>
                    <a:pt x="12209" y="3743"/>
                    <a:pt x="11739" y="5105"/>
                    <a:pt x="11348" y="7732"/>
                  </a:cubicBezTo>
                  <a:cubicBezTo>
                    <a:pt x="10957" y="10359"/>
                    <a:pt x="10643" y="14251"/>
                    <a:pt x="11191" y="16683"/>
                  </a:cubicBezTo>
                  <a:cubicBezTo>
                    <a:pt x="11739" y="19116"/>
                    <a:pt x="13148" y="20089"/>
                    <a:pt x="15026" y="20186"/>
                  </a:cubicBezTo>
                  <a:cubicBezTo>
                    <a:pt x="16904" y="20283"/>
                    <a:pt x="19252" y="19505"/>
                    <a:pt x="21600" y="18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847094" y="5340350"/>
              <a:ext cx="9379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7043" y="0"/>
                  </a:moveTo>
                  <a:cubicBezTo>
                    <a:pt x="9391" y="1342"/>
                    <a:pt x="11739" y="2685"/>
                    <a:pt x="14791" y="4332"/>
                  </a:cubicBezTo>
                  <a:cubicBezTo>
                    <a:pt x="17843" y="5980"/>
                    <a:pt x="21600" y="7932"/>
                    <a:pt x="20661" y="10556"/>
                  </a:cubicBezTo>
                  <a:cubicBezTo>
                    <a:pt x="19722" y="13180"/>
                    <a:pt x="14087" y="16475"/>
                    <a:pt x="9861" y="18427"/>
                  </a:cubicBezTo>
                  <a:cubicBezTo>
                    <a:pt x="5635" y="20380"/>
                    <a:pt x="2817" y="209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5101094" y="561974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5307231" y="5210936"/>
              <a:ext cx="466964" cy="45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15" fill="norm" stroke="1" extrusionOk="0">
                  <a:moveTo>
                    <a:pt x="6315" y="14084"/>
                  </a:moveTo>
                  <a:cubicBezTo>
                    <a:pt x="6413" y="13588"/>
                    <a:pt x="6510" y="13093"/>
                    <a:pt x="6022" y="12399"/>
                  </a:cubicBezTo>
                  <a:cubicBezTo>
                    <a:pt x="5533" y="11706"/>
                    <a:pt x="4458" y="10814"/>
                    <a:pt x="3383" y="11309"/>
                  </a:cubicBezTo>
                  <a:cubicBezTo>
                    <a:pt x="2308" y="11805"/>
                    <a:pt x="1233" y="13687"/>
                    <a:pt x="646" y="15372"/>
                  </a:cubicBezTo>
                  <a:cubicBezTo>
                    <a:pt x="60" y="17056"/>
                    <a:pt x="-38" y="18543"/>
                    <a:pt x="11" y="19533"/>
                  </a:cubicBezTo>
                  <a:cubicBezTo>
                    <a:pt x="60" y="20524"/>
                    <a:pt x="255" y="21020"/>
                    <a:pt x="597" y="21267"/>
                  </a:cubicBezTo>
                  <a:cubicBezTo>
                    <a:pt x="939" y="21515"/>
                    <a:pt x="1428" y="21515"/>
                    <a:pt x="2063" y="20772"/>
                  </a:cubicBezTo>
                  <a:cubicBezTo>
                    <a:pt x="2699" y="20029"/>
                    <a:pt x="3481" y="18543"/>
                    <a:pt x="4116" y="16165"/>
                  </a:cubicBezTo>
                  <a:cubicBezTo>
                    <a:pt x="4751" y="13787"/>
                    <a:pt x="5240" y="10517"/>
                    <a:pt x="5582" y="7891"/>
                  </a:cubicBezTo>
                  <a:cubicBezTo>
                    <a:pt x="5924" y="5265"/>
                    <a:pt x="6119" y="3284"/>
                    <a:pt x="6168" y="1996"/>
                  </a:cubicBezTo>
                  <a:cubicBezTo>
                    <a:pt x="6217" y="708"/>
                    <a:pt x="6119" y="113"/>
                    <a:pt x="5924" y="14"/>
                  </a:cubicBezTo>
                  <a:cubicBezTo>
                    <a:pt x="5729" y="-85"/>
                    <a:pt x="5435" y="311"/>
                    <a:pt x="5289" y="2343"/>
                  </a:cubicBezTo>
                  <a:cubicBezTo>
                    <a:pt x="5142" y="4374"/>
                    <a:pt x="5142" y="8040"/>
                    <a:pt x="5142" y="11012"/>
                  </a:cubicBezTo>
                  <a:cubicBezTo>
                    <a:pt x="5142" y="13985"/>
                    <a:pt x="5142" y="16264"/>
                    <a:pt x="5142" y="17651"/>
                  </a:cubicBezTo>
                  <a:cubicBezTo>
                    <a:pt x="5142" y="19038"/>
                    <a:pt x="5142" y="19533"/>
                    <a:pt x="5191" y="19533"/>
                  </a:cubicBezTo>
                  <a:cubicBezTo>
                    <a:pt x="5240" y="19533"/>
                    <a:pt x="5338" y="19038"/>
                    <a:pt x="6071" y="17403"/>
                  </a:cubicBezTo>
                  <a:cubicBezTo>
                    <a:pt x="6804" y="15768"/>
                    <a:pt x="8172" y="12994"/>
                    <a:pt x="9149" y="11458"/>
                  </a:cubicBezTo>
                  <a:cubicBezTo>
                    <a:pt x="10127" y="9922"/>
                    <a:pt x="10713" y="9625"/>
                    <a:pt x="11104" y="9774"/>
                  </a:cubicBezTo>
                  <a:cubicBezTo>
                    <a:pt x="11495" y="9922"/>
                    <a:pt x="11691" y="10517"/>
                    <a:pt x="11739" y="11904"/>
                  </a:cubicBezTo>
                  <a:cubicBezTo>
                    <a:pt x="11788" y="13291"/>
                    <a:pt x="11691" y="15471"/>
                    <a:pt x="11495" y="16858"/>
                  </a:cubicBezTo>
                  <a:cubicBezTo>
                    <a:pt x="11300" y="18245"/>
                    <a:pt x="11006" y="18840"/>
                    <a:pt x="10664" y="19335"/>
                  </a:cubicBezTo>
                  <a:cubicBezTo>
                    <a:pt x="10322" y="19831"/>
                    <a:pt x="9931" y="20227"/>
                    <a:pt x="9687" y="20177"/>
                  </a:cubicBezTo>
                  <a:cubicBezTo>
                    <a:pt x="9443" y="20128"/>
                    <a:pt x="9345" y="19632"/>
                    <a:pt x="9980" y="18394"/>
                  </a:cubicBezTo>
                  <a:cubicBezTo>
                    <a:pt x="10615" y="17155"/>
                    <a:pt x="11984" y="15174"/>
                    <a:pt x="13108" y="13836"/>
                  </a:cubicBezTo>
                  <a:cubicBezTo>
                    <a:pt x="14232" y="12498"/>
                    <a:pt x="15111" y="11805"/>
                    <a:pt x="15795" y="11210"/>
                  </a:cubicBezTo>
                  <a:cubicBezTo>
                    <a:pt x="16480" y="10616"/>
                    <a:pt x="16968" y="10121"/>
                    <a:pt x="16919" y="10269"/>
                  </a:cubicBezTo>
                  <a:cubicBezTo>
                    <a:pt x="16871" y="10418"/>
                    <a:pt x="16284" y="11210"/>
                    <a:pt x="15795" y="12449"/>
                  </a:cubicBezTo>
                  <a:cubicBezTo>
                    <a:pt x="15307" y="13687"/>
                    <a:pt x="14916" y="15372"/>
                    <a:pt x="15551" y="16709"/>
                  </a:cubicBezTo>
                  <a:cubicBezTo>
                    <a:pt x="16186" y="18047"/>
                    <a:pt x="17848" y="19038"/>
                    <a:pt x="19021" y="19533"/>
                  </a:cubicBezTo>
                  <a:cubicBezTo>
                    <a:pt x="20194" y="20029"/>
                    <a:pt x="20878" y="20029"/>
                    <a:pt x="21562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8961186" y="1833929"/>
              <a:ext cx="2727504" cy="10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66" fill="norm" stroke="1" extrusionOk="0">
                  <a:moveTo>
                    <a:pt x="15654" y="4344"/>
                  </a:moveTo>
                  <a:cubicBezTo>
                    <a:pt x="15670" y="4048"/>
                    <a:pt x="15687" y="3751"/>
                    <a:pt x="15645" y="3540"/>
                  </a:cubicBezTo>
                  <a:cubicBezTo>
                    <a:pt x="15604" y="3328"/>
                    <a:pt x="15503" y="3201"/>
                    <a:pt x="15236" y="2989"/>
                  </a:cubicBezTo>
                  <a:cubicBezTo>
                    <a:pt x="14968" y="2777"/>
                    <a:pt x="14534" y="2481"/>
                    <a:pt x="14032" y="2121"/>
                  </a:cubicBezTo>
                  <a:cubicBezTo>
                    <a:pt x="13531" y="1761"/>
                    <a:pt x="12962" y="1337"/>
                    <a:pt x="12419" y="1020"/>
                  </a:cubicBezTo>
                  <a:cubicBezTo>
                    <a:pt x="11875" y="702"/>
                    <a:pt x="11357" y="490"/>
                    <a:pt x="10797" y="321"/>
                  </a:cubicBezTo>
                  <a:cubicBezTo>
                    <a:pt x="10237" y="151"/>
                    <a:pt x="9635" y="24"/>
                    <a:pt x="9050" y="3"/>
                  </a:cubicBezTo>
                  <a:cubicBezTo>
                    <a:pt x="8465" y="-18"/>
                    <a:pt x="7896" y="67"/>
                    <a:pt x="7336" y="194"/>
                  </a:cubicBezTo>
                  <a:cubicBezTo>
                    <a:pt x="6776" y="321"/>
                    <a:pt x="6225" y="490"/>
                    <a:pt x="5681" y="681"/>
                  </a:cubicBezTo>
                  <a:cubicBezTo>
                    <a:pt x="5138" y="871"/>
                    <a:pt x="4603" y="1083"/>
                    <a:pt x="4076" y="1316"/>
                  </a:cubicBezTo>
                  <a:cubicBezTo>
                    <a:pt x="3550" y="1549"/>
                    <a:pt x="3031" y="1803"/>
                    <a:pt x="2588" y="2121"/>
                  </a:cubicBezTo>
                  <a:cubicBezTo>
                    <a:pt x="2145" y="2438"/>
                    <a:pt x="1778" y="2820"/>
                    <a:pt x="1443" y="3497"/>
                  </a:cubicBezTo>
                  <a:cubicBezTo>
                    <a:pt x="1109" y="4175"/>
                    <a:pt x="808" y="5149"/>
                    <a:pt x="565" y="6187"/>
                  </a:cubicBezTo>
                  <a:cubicBezTo>
                    <a:pt x="323" y="7224"/>
                    <a:pt x="139" y="8326"/>
                    <a:pt x="56" y="9469"/>
                  </a:cubicBezTo>
                  <a:cubicBezTo>
                    <a:pt x="-28" y="10613"/>
                    <a:pt x="-11" y="11798"/>
                    <a:pt x="64" y="12878"/>
                  </a:cubicBezTo>
                  <a:cubicBezTo>
                    <a:pt x="139" y="13958"/>
                    <a:pt x="273" y="14933"/>
                    <a:pt x="549" y="15780"/>
                  </a:cubicBezTo>
                  <a:cubicBezTo>
                    <a:pt x="825" y="16627"/>
                    <a:pt x="1243" y="17347"/>
                    <a:pt x="1669" y="18003"/>
                  </a:cubicBezTo>
                  <a:cubicBezTo>
                    <a:pt x="2095" y="18660"/>
                    <a:pt x="2530" y="19253"/>
                    <a:pt x="3031" y="19718"/>
                  </a:cubicBezTo>
                  <a:cubicBezTo>
                    <a:pt x="3533" y="20184"/>
                    <a:pt x="4101" y="20523"/>
                    <a:pt x="4670" y="20756"/>
                  </a:cubicBezTo>
                  <a:cubicBezTo>
                    <a:pt x="5238" y="20989"/>
                    <a:pt x="5807" y="21116"/>
                    <a:pt x="6409" y="21222"/>
                  </a:cubicBezTo>
                  <a:cubicBezTo>
                    <a:pt x="7010" y="21328"/>
                    <a:pt x="7646" y="21413"/>
                    <a:pt x="8306" y="21476"/>
                  </a:cubicBezTo>
                  <a:cubicBezTo>
                    <a:pt x="8966" y="21540"/>
                    <a:pt x="9652" y="21582"/>
                    <a:pt x="10329" y="21561"/>
                  </a:cubicBezTo>
                  <a:cubicBezTo>
                    <a:pt x="11006" y="21540"/>
                    <a:pt x="11675" y="21455"/>
                    <a:pt x="12377" y="21286"/>
                  </a:cubicBezTo>
                  <a:cubicBezTo>
                    <a:pt x="13079" y="21116"/>
                    <a:pt x="13815" y="20862"/>
                    <a:pt x="14509" y="20587"/>
                  </a:cubicBezTo>
                  <a:cubicBezTo>
                    <a:pt x="15202" y="20311"/>
                    <a:pt x="15854" y="20015"/>
                    <a:pt x="16439" y="19676"/>
                  </a:cubicBezTo>
                  <a:cubicBezTo>
                    <a:pt x="17025" y="19337"/>
                    <a:pt x="17543" y="18956"/>
                    <a:pt x="18053" y="18469"/>
                  </a:cubicBezTo>
                  <a:cubicBezTo>
                    <a:pt x="18563" y="17982"/>
                    <a:pt x="19064" y="17389"/>
                    <a:pt x="19532" y="16733"/>
                  </a:cubicBezTo>
                  <a:cubicBezTo>
                    <a:pt x="20000" y="16076"/>
                    <a:pt x="20435" y="15356"/>
                    <a:pt x="20770" y="14467"/>
                  </a:cubicBezTo>
                  <a:cubicBezTo>
                    <a:pt x="21104" y="13577"/>
                    <a:pt x="21338" y="12518"/>
                    <a:pt x="21455" y="11333"/>
                  </a:cubicBezTo>
                  <a:cubicBezTo>
                    <a:pt x="21572" y="10147"/>
                    <a:pt x="21572" y="8834"/>
                    <a:pt x="21455" y="7584"/>
                  </a:cubicBezTo>
                  <a:cubicBezTo>
                    <a:pt x="21338" y="6335"/>
                    <a:pt x="21104" y="5149"/>
                    <a:pt x="20744" y="4154"/>
                  </a:cubicBezTo>
                  <a:cubicBezTo>
                    <a:pt x="20385" y="3158"/>
                    <a:pt x="19900" y="2354"/>
                    <a:pt x="19365" y="1761"/>
                  </a:cubicBezTo>
                  <a:cubicBezTo>
                    <a:pt x="18830" y="1168"/>
                    <a:pt x="18245" y="787"/>
                    <a:pt x="17643" y="596"/>
                  </a:cubicBezTo>
                  <a:cubicBezTo>
                    <a:pt x="17041" y="406"/>
                    <a:pt x="16423" y="406"/>
                    <a:pt x="15721" y="490"/>
                  </a:cubicBezTo>
                  <a:cubicBezTo>
                    <a:pt x="15018" y="575"/>
                    <a:pt x="14233" y="744"/>
                    <a:pt x="13622" y="935"/>
                  </a:cubicBezTo>
                  <a:cubicBezTo>
                    <a:pt x="13012" y="1126"/>
                    <a:pt x="12578" y="1337"/>
                    <a:pt x="12143" y="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6244094" y="5571843"/>
              <a:ext cx="266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29" y="11375"/>
                    <a:pt x="11657" y="2735"/>
                    <a:pt x="15257" y="575"/>
                  </a:cubicBezTo>
                  <a:cubicBezTo>
                    <a:pt x="18857" y="-1585"/>
                    <a:pt x="2022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6269494" y="57150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6821944" y="5422900"/>
              <a:ext cx="846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00"/>
                    <a:pt x="21600" y="10400"/>
                    <a:pt x="21600" y="14000"/>
                  </a:cubicBezTo>
                  <a:cubicBezTo>
                    <a:pt x="21600" y="17600"/>
                    <a:pt x="108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6688594" y="5753826"/>
              <a:ext cx="266701" cy="3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13988"/>
                  </a:moveTo>
                  <a:cubicBezTo>
                    <a:pt x="5486" y="9188"/>
                    <a:pt x="10971" y="4388"/>
                    <a:pt x="14143" y="1988"/>
                  </a:cubicBezTo>
                  <a:cubicBezTo>
                    <a:pt x="17314" y="-412"/>
                    <a:pt x="18171" y="-412"/>
                    <a:pt x="19029" y="788"/>
                  </a:cubicBezTo>
                  <a:cubicBezTo>
                    <a:pt x="19886" y="1988"/>
                    <a:pt x="20743" y="4388"/>
                    <a:pt x="21171" y="7988"/>
                  </a:cubicBezTo>
                  <a:cubicBezTo>
                    <a:pt x="21600" y="11588"/>
                    <a:pt x="21600" y="16388"/>
                    <a:pt x="21600" y="2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6759421" y="5854700"/>
              <a:ext cx="151424" cy="16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87" fill="norm" stroke="1" extrusionOk="0">
                  <a:moveTo>
                    <a:pt x="10661" y="0"/>
                  </a:moveTo>
                  <a:cubicBezTo>
                    <a:pt x="7661" y="3780"/>
                    <a:pt x="4661" y="7560"/>
                    <a:pt x="2861" y="10395"/>
                  </a:cubicBezTo>
                  <a:cubicBezTo>
                    <a:pt x="1061" y="13230"/>
                    <a:pt x="461" y="15120"/>
                    <a:pt x="161" y="16875"/>
                  </a:cubicBezTo>
                  <a:cubicBezTo>
                    <a:pt x="-139" y="18630"/>
                    <a:pt x="-139" y="20250"/>
                    <a:pt x="1211" y="20925"/>
                  </a:cubicBezTo>
                  <a:cubicBezTo>
                    <a:pt x="2561" y="21600"/>
                    <a:pt x="5261" y="21330"/>
                    <a:pt x="8861" y="20115"/>
                  </a:cubicBezTo>
                  <a:cubicBezTo>
                    <a:pt x="12461" y="18900"/>
                    <a:pt x="16961" y="16740"/>
                    <a:pt x="21461" y="1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6866394" y="5930900"/>
              <a:ext cx="25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1"/>
                    <a:pt x="7200" y="9741"/>
                    <a:pt x="3600" y="13341"/>
                  </a:cubicBezTo>
                  <a:cubicBezTo>
                    <a:pt x="0" y="16941"/>
                    <a:pt x="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7178435" y="5438564"/>
              <a:ext cx="119810" cy="67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544" fill="norm" stroke="1" extrusionOk="0">
                  <a:moveTo>
                    <a:pt x="19288" y="1924"/>
                  </a:moveTo>
                  <a:cubicBezTo>
                    <a:pt x="20008" y="1386"/>
                    <a:pt x="20728" y="848"/>
                    <a:pt x="20188" y="511"/>
                  </a:cubicBezTo>
                  <a:cubicBezTo>
                    <a:pt x="19648" y="175"/>
                    <a:pt x="17848" y="40"/>
                    <a:pt x="16048" y="7"/>
                  </a:cubicBezTo>
                  <a:cubicBezTo>
                    <a:pt x="14248" y="-27"/>
                    <a:pt x="12448" y="40"/>
                    <a:pt x="9388" y="814"/>
                  </a:cubicBezTo>
                  <a:cubicBezTo>
                    <a:pt x="6328" y="1588"/>
                    <a:pt x="2008" y="3068"/>
                    <a:pt x="568" y="4751"/>
                  </a:cubicBezTo>
                  <a:cubicBezTo>
                    <a:pt x="-872" y="6433"/>
                    <a:pt x="568" y="8317"/>
                    <a:pt x="3268" y="10369"/>
                  </a:cubicBezTo>
                  <a:cubicBezTo>
                    <a:pt x="5968" y="12422"/>
                    <a:pt x="9928" y="14642"/>
                    <a:pt x="12268" y="16291"/>
                  </a:cubicBezTo>
                  <a:cubicBezTo>
                    <a:pt x="14608" y="17939"/>
                    <a:pt x="15328" y="19016"/>
                    <a:pt x="15508" y="19756"/>
                  </a:cubicBezTo>
                  <a:cubicBezTo>
                    <a:pt x="15688" y="20496"/>
                    <a:pt x="15328" y="20900"/>
                    <a:pt x="14248" y="21169"/>
                  </a:cubicBezTo>
                  <a:cubicBezTo>
                    <a:pt x="13168" y="21438"/>
                    <a:pt x="11368" y="21573"/>
                    <a:pt x="9748" y="21539"/>
                  </a:cubicBezTo>
                  <a:cubicBezTo>
                    <a:pt x="8128" y="21506"/>
                    <a:pt x="6688" y="21304"/>
                    <a:pt x="5788" y="21136"/>
                  </a:cubicBezTo>
                  <a:cubicBezTo>
                    <a:pt x="4888" y="20967"/>
                    <a:pt x="4528" y="20833"/>
                    <a:pt x="4168" y="20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7184837" y="6242049"/>
              <a:ext cx="8068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11099" y="2057"/>
                  </a:moveTo>
                  <a:cubicBezTo>
                    <a:pt x="8399" y="2400"/>
                    <a:pt x="5699" y="2743"/>
                    <a:pt x="3539" y="5657"/>
                  </a:cubicBezTo>
                  <a:cubicBezTo>
                    <a:pt x="1379" y="8571"/>
                    <a:pt x="-241" y="14057"/>
                    <a:pt x="29" y="17314"/>
                  </a:cubicBezTo>
                  <a:cubicBezTo>
                    <a:pt x="299" y="20571"/>
                    <a:pt x="2459" y="21600"/>
                    <a:pt x="5969" y="21600"/>
                  </a:cubicBezTo>
                  <a:cubicBezTo>
                    <a:pt x="9479" y="21600"/>
                    <a:pt x="14339" y="20571"/>
                    <a:pt x="17309" y="19200"/>
                  </a:cubicBezTo>
                  <a:cubicBezTo>
                    <a:pt x="20279" y="17829"/>
                    <a:pt x="21359" y="16114"/>
                    <a:pt x="20009" y="12857"/>
                  </a:cubicBezTo>
                  <a:cubicBezTo>
                    <a:pt x="18659" y="9600"/>
                    <a:pt x="14879" y="4800"/>
                    <a:pt x="110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171158" y="5124450"/>
              <a:ext cx="133387" cy="16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93" fill="norm" stroke="1" extrusionOk="0">
                  <a:moveTo>
                    <a:pt x="7093" y="0"/>
                  </a:moveTo>
                  <a:cubicBezTo>
                    <a:pt x="6080" y="4590"/>
                    <a:pt x="5068" y="9180"/>
                    <a:pt x="4055" y="12015"/>
                  </a:cubicBezTo>
                  <a:cubicBezTo>
                    <a:pt x="3043" y="14850"/>
                    <a:pt x="2031" y="15930"/>
                    <a:pt x="1187" y="17280"/>
                  </a:cubicBezTo>
                  <a:cubicBezTo>
                    <a:pt x="343" y="18630"/>
                    <a:pt x="-332" y="20250"/>
                    <a:pt x="174" y="20925"/>
                  </a:cubicBezTo>
                  <a:cubicBezTo>
                    <a:pt x="681" y="21600"/>
                    <a:pt x="2368" y="21330"/>
                    <a:pt x="6080" y="20250"/>
                  </a:cubicBezTo>
                  <a:cubicBezTo>
                    <a:pt x="9793" y="19170"/>
                    <a:pt x="15531" y="17280"/>
                    <a:pt x="21268" y="1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7264327" y="5232400"/>
              <a:ext cx="846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7425194" y="5502489"/>
              <a:ext cx="203201" cy="20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4190"/>
                  </a:moveTo>
                  <a:cubicBezTo>
                    <a:pt x="1125" y="2894"/>
                    <a:pt x="2250" y="1598"/>
                    <a:pt x="3375" y="1274"/>
                  </a:cubicBezTo>
                  <a:cubicBezTo>
                    <a:pt x="4500" y="950"/>
                    <a:pt x="5625" y="1598"/>
                    <a:pt x="6637" y="3002"/>
                  </a:cubicBezTo>
                  <a:cubicBezTo>
                    <a:pt x="7650" y="4406"/>
                    <a:pt x="8550" y="6566"/>
                    <a:pt x="8550" y="9374"/>
                  </a:cubicBezTo>
                  <a:cubicBezTo>
                    <a:pt x="8550" y="12182"/>
                    <a:pt x="7650" y="15638"/>
                    <a:pt x="6525" y="17906"/>
                  </a:cubicBezTo>
                  <a:cubicBezTo>
                    <a:pt x="5400" y="20174"/>
                    <a:pt x="4050" y="21254"/>
                    <a:pt x="3263" y="21146"/>
                  </a:cubicBezTo>
                  <a:cubicBezTo>
                    <a:pt x="2475" y="21038"/>
                    <a:pt x="2250" y="19742"/>
                    <a:pt x="3375" y="16934"/>
                  </a:cubicBezTo>
                  <a:cubicBezTo>
                    <a:pt x="4500" y="14126"/>
                    <a:pt x="6975" y="9806"/>
                    <a:pt x="9225" y="6890"/>
                  </a:cubicBezTo>
                  <a:cubicBezTo>
                    <a:pt x="11475" y="3974"/>
                    <a:pt x="13500" y="2462"/>
                    <a:pt x="14962" y="1382"/>
                  </a:cubicBezTo>
                  <a:cubicBezTo>
                    <a:pt x="16425" y="302"/>
                    <a:pt x="17325" y="-346"/>
                    <a:pt x="17212" y="194"/>
                  </a:cubicBezTo>
                  <a:cubicBezTo>
                    <a:pt x="17100" y="734"/>
                    <a:pt x="15975" y="2462"/>
                    <a:pt x="15075" y="5054"/>
                  </a:cubicBezTo>
                  <a:cubicBezTo>
                    <a:pt x="14175" y="7646"/>
                    <a:pt x="13500" y="11102"/>
                    <a:pt x="14287" y="13370"/>
                  </a:cubicBezTo>
                  <a:cubicBezTo>
                    <a:pt x="15075" y="15638"/>
                    <a:pt x="17325" y="16718"/>
                    <a:pt x="18788" y="17366"/>
                  </a:cubicBezTo>
                  <a:cubicBezTo>
                    <a:pt x="20250" y="18014"/>
                    <a:pt x="20925" y="18230"/>
                    <a:pt x="21600" y="18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7412494" y="5836013"/>
              <a:ext cx="2857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40" y="11918"/>
                    <a:pt x="10880" y="3818"/>
                    <a:pt x="14480" y="1118"/>
                  </a:cubicBezTo>
                  <a:cubicBezTo>
                    <a:pt x="18080" y="-1582"/>
                    <a:pt x="1984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7457489" y="5930900"/>
              <a:ext cx="151856" cy="33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2" fill="norm" stroke="1" extrusionOk="0">
                  <a:moveTo>
                    <a:pt x="21228" y="0"/>
                  </a:moveTo>
                  <a:cubicBezTo>
                    <a:pt x="17677" y="547"/>
                    <a:pt x="14127" y="1094"/>
                    <a:pt x="10724" y="2734"/>
                  </a:cubicBezTo>
                  <a:cubicBezTo>
                    <a:pt x="7321" y="4375"/>
                    <a:pt x="4066" y="7109"/>
                    <a:pt x="2143" y="9843"/>
                  </a:cubicBezTo>
                  <a:cubicBezTo>
                    <a:pt x="220" y="12577"/>
                    <a:pt x="-372" y="15311"/>
                    <a:pt x="220" y="17225"/>
                  </a:cubicBezTo>
                  <a:cubicBezTo>
                    <a:pt x="812" y="19139"/>
                    <a:pt x="2587" y="20233"/>
                    <a:pt x="4510" y="20848"/>
                  </a:cubicBezTo>
                  <a:cubicBezTo>
                    <a:pt x="6433" y="21463"/>
                    <a:pt x="8505" y="21600"/>
                    <a:pt x="10132" y="21463"/>
                  </a:cubicBezTo>
                  <a:cubicBezTo>
                    <a:pt x="11760" y="21327"/>
                    <a:pt x="12943" y="20916"/>
                    <a:pt x="13683" y="19959"/>
                  </a:cubicBezTo>
                  <a:cubicBezTo>
                    <a:pt x="14423" y="19003"/>
                    <a:pt x="14718" y="17499"/>
                    <a:pt x="12943" y="16132"/>
                  </a:cubicBezTo>
                  <a:cubicBezTo>
                    <a:pt x="11168" y="14765"/>
                    <a:pt x="7321" y="13534"/>
                    <a:pt x="3475" y="12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7837944" y="58293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8031927" y="5450416"/>
              <a:ext cx="377518" cy="43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5" fill="norm" stroke="1" extrusionOk="0">
                  <a:moveTo>
                    <a:pt x="4869" y="14994"/>
                  </a:moveTo>
                  <a:cubicBezTo>
                    <a:pt x="4869" y="14470"/>
                    <a:pt x="4869" y="13946"/>
                    <a:pt x="4869" y="13317"/>
                  </a:cubicBezTo>
                  <a:cubicBezTo>
                    <a:pt x="4869" y="12687"/>
                    <a:pt x="4869" y="11953"/>
                    <a:pt x="4568" y="11639"/>
                  </a:cubicBezTo>
                  <a:cubicBezTo>
                    <a:pt x="4266" y="11324"/>
                    <a:pt x="3663" y="11429"/>
                    <a:pt x="2878" y="12320"/>
                  </a:cubicBezTo>
                  <a:cubicBezTo>
                    <a:pt x="2094" y="13212"/>
                    <a:pt x="1129" y="14889"/>
                    <a:pt x="586" y="16357"/>
                  </a:cubicBezTo>
                  <a:cubicBezTo>
                    <a:pt x="43" y="17825"/>
                    <a:pt x="-78" y="19083"/>
                    <a:pt x="43" y="19922"/>
                  </a:cubicBezTo>
                  <a:cubicBezTo>
                    <a:pt x="163" y="20761"/>
                    <a:pt x="525" y="21181"/>
                    <a:pt x="1008" y="21390"/>
                  </a:cubicBezTo>
                  <a:cubicBezTo>
                    <a:pt x="1491" y="21600"/>
                    <a:pt x="2094" y="21600"/>
                    <a:pt x="2999" y="20709"/>
                  </a:cubicBezTo>
                  <a:cubicBezTo>
                    <a:pt x="3904" y="19817"/>
                    <a:pt x="5111" y="18035"/>
                    <a:pt x="5895" y="15518"/>
                  </a:cubicBezTo>
                  <a:cubicBezTo>
                    <a:pt x="6680" y="13002"/>
                    <a:pt x="7042" y="9751"/>
                    <a:pt x="7283" y="7287"/>
                  </a:cubicBezTo>
                  <a:cubicBezTo>
                    <a:pt x="7524" y="4823"/>
                    <a:pt x="7645" y="3146"/>
                    <a:pt x="7645" y="1940"/>
                  </a:cubicBezTo>
                  <a:cubicBezTo>
                    <a:pt x="7645" y="734"/>
                    <a:pt x="7524" y="0"/>
                    <a:pt x="7283" y="0"/>
                  </a:cubicBezTo>
                  <a:cubicBezTo>
                    <a:pt x="7042" y="0"/>
                    <a:pt x="6680" y="734"/>
                    <a:pt x="6438" y="2831"/>
                  </a:cubicBezTo>
                  <a:cubicBezTo>
                    <a:pt x="6197" y="4928"/>
                    <a:pt x="6076" y="8388"/>
                    <a:pt x="6076" y="10748"/>
                  </a:cubicBezTo>
                  <a:cubicBezTo>
                    <a:pt x="6076" y="13107"/>
                    <a:pt x="6197" y="14365"/>
                    <a:pt x="6257" y="15256"/>
                  </a:cubicBezTo>
                  <a:cubicBezTo>
                    <a:pt x="6318" y="16148"/>
                    <a:pt x="6318" y="16672"/>
                    <a:pt x="6499" y="16724"/>
                  </a:cubicBezTo>
                  <a:cubicBezTo>
                    <a:pt x="6680" y="16777"/>
                    <a:pt x="7042" y="16357"/>
                    <a:pt x="7585" y="15309"/>
                  </a:cubicBezTo>
                  <a:cubicBezTo>
                    <a:pt x="8128" y="14260"/>
                    <a:pt x="8852" y="12583"/>
                    <a:pt x="9515" y="11586"/>
                  </a:cubicBezTo>
                  <a:cubicBezTo>
                    <a:pt x="10179" y="10590"/>
                    <a:pt x="10782" y="10276"/>
                    <a:pt x="11144" y="10381"/>
                  </a:cubicBezTo>
                  <a:cubicBezTo>
                    <a:pt x="11506" y="10485"/>
                    <a:pt x="11627" y="11010"/>
                    <a:pt x="11446" y="12216"/>
                  </a:cubicBezTo>
                  <a:cubicBezTo>
                    <a:pt x="11265" y="13421"/>
                    <a:pt x="10782" y="15309"/>
                    <a:pt x="10239" y="16515"/>
                  </a:cubicBezTo>
                  <a:cubicBezTo>
                    <a:pt x="9696" y="17720"/>
                    <a:pt x="9093" y="18245"/>
                    <a:pt x="8912" y="18192"/>
                  </a:cubicBezTo>
                  <a:cubicBezTo>
                    <a:pt x="8731" y="18140"/>
                    <a:pt x="8972" y="17511"/>
                    <a:pt x="9877" y="16619"/>
                  </a:cubicBezTo>
                  <a:cubicBezTo>
                    <a:pt x="10782" y="15728"/>
                    <a:pt x="12351" y="14575"/>
                    <a:pt x="13618" y="13631"/>
                  </a:cubicBezTo>
                  <a:cubicBezTo>
                    <a:pt x="14885" y="12687"/>
                    <a:pt x="15850" y="11953"/>
                    <a:pt x="16514" y="11324"/>
                  </a:cubicBezTo>
                  <a:cubicBezTo>
                    <a:pt x="17178" y="10695"/>
                    <a:pt x="17540" y="10171"/>
                    <a:pt x="17359" y="10171"/>
                  </a:cubicBezTo>
                  <a:cubicBezTo>
                    <a:pt x="17178" y="10171"/>
                    <a:pt x="16454" y="10695"/>
                    <a:pt x="15911" y="11482"/>
                  </a:cubicBezTo>
                  <a:cubicBezTo>
                    <a:pt x="15368" y="12268"/>
                    <a:pt x="15006" y="13317"/>
                    <a:pt x="15066" y="14313"/>
                  </a:cubicBezTo>
                  <a:cubicBezTo>
                    <a:pt x="15126" y="15309"/>
                    <a:pt x="15609" y="16252"/>
                    <a:pt x="16756" y="16986"/>
                  </a:cubicBezTo>
                  <a:cubicBezTo>
                    <a:pt x="17902" y="17720"/>
                    <a:pt x="19712" y="18245"/>
                    <a:pt x="21522" y="18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233944" y="6930743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55" y="2735"/>
                    <a:pt x="10909" y="-1585"/>
                    <a:pt x="14509" y="575"/>
                  </a:cubicBezTo>
                  <a:cubicBezTo>
                    <a:pt x="18109" y="2735"/>
                    <a:pt x="1985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297444" y="70929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180094" y="6788150"/>
              <a:ext cx="846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75"/>
                    <a:pt x="21600" y="8151"/>
                    <a:pt x="21600" y="11751"/>
                  </a:cubicBezTo>
                  <a:cubicBezTo>
                    <a:pt x="21600" y="15351"/>
                    <a:pt x="10800" y="18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002294" y="7222843"/>
              <a:ext cx="336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62" y="11375"/>
                    <a:pt x="10325" y="2735"/>
                    <a:pt x="13925" y="575"/>
                  </a:cubicBezTo>
                  <a:cubicBezTo>
                    <a:pt x="17525" y="-1585"/>
                    <a:pt x="1956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012083" y="7381615"/>
              <a:ext cx="180712" cy="22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7" fill="norm" stroke="1" extrusionOk="0">
                  <a:moveTo>
                    <a:pt x="1852" y="5672"/>
                  </a:moveTo>
                  <a:cubicBezTo>
                    <a:pt x="1099" y="4879"/>
                    <a:pt x="345" y="4086"/>
                    <a:pt x="94" y="3195"/>
                  </a:cubicBezTo>
                  <a:cubicBezTo>
                    <a:pt x="-157" y="2303"/>
                    <a:pt x="94" y="1312"/>
                    <a:pt x="848" y="718"/>
                  </a:cubicBezTo>
                  <a:cubicBezTo>
                    <a:pt x="1601" y="123"/>
                    <a:pt x="2857" y="-75"/>
                    <a:pt x="4866" y="24"/>
                  </a:cubicBezTo>
                  <a:cubicBezTo>
                    <a:pt x="6876" y="123"/>
                    <a:pt x="9638" y="519"/>
                    <a:pt x="11271" y="2303"/>
                  </a:cubicBezTo>
                  <a:cubicBezTo>
                    <a:pt x="12903" y="4086"/>
                    <a:pt x="13406" y="7257"/>
                    <a:pt x="12024" y="10329"/>
                  </a:cubicBezTo>
                  <a:cubicBezTo>
                    <a:pt x="10643" y="13400"/>
                    <a:pt x="7378" y="16373"/>
                    <a:pt x="4866" y="18255"/>
                  </a:cubicBezTo>
                  <a:cubicBezTo>
                    <a:pt x="2355" y="20138"/>
                    <a:pt x="596" y="20931"/>
                    <a:pt x="345" y="21228"/>
                  </a:cubicBezTo>
                  <a:cubicBezTo>
                    <a:pt x="94" y="21525"/>
                    <a:pt x="1350" y="21327"/>
                    <a:pt x="5117" y="20435"/>
                  </a:cubicBezTo>
                  <a:cubicBezTo>
                    <a:pt x="8885" y="19543"/>
                    <a:pt x="15164" y="17958"/>
                    <a:pt x="21443" y="16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2247636" y="7359650"/>
              <a:ext cx="110259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1" fill="norm" stroke="1" extrusionOk="0">
                  <a:moveTo>
                    <a:pt x="16338" y="0"/>
                  </a:moveTo>
                  <a:cubicBezTo>
                    <a:pt x="12263" y="5192"/>
                    <a:pt x="8187" y="10385"/>
                    <a:pt x="5538" y="13500"/>
                  </a:cubicBezTo>
                  <a:cubicBezTo>
                    <a:pt x="2889" y="16615"/>
                    <a:pt x="1667" y="17654"/>
                    <a:pt x="852" y="18692"/>
                  </a:cubicBezTo>
                  <a:cubicBezTo>
                    <a:pt x="37" y="19731"/>
                    <a:pt x="-371" y="20769"/>
                    <a:pt x="444" y="21185"/>
                  </a:cubicBezTo>
                  <a:cubicBezTo>
                    <a:pt x="1259" y="21600"/>
                    <a:pt x="3297" y="21392"/>
                    <a:pt x="6965" y="20769"/>
                  </a:cubicBezTo>
                  <a:cubicBezTo>
                    <a:pt x="10633" y="20146"/>
                    <a:pt x="15931" y="19108"/>
                    <a:pt x="21229" y="18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2364244" y="747395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50"/>
                    <a:pt x="7200" y="11700"/>
                    <a:pt x="3600" y="1530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126244" y="6931682"/>
              <a:ext cx="190501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179"/>
                  </a:moveTo>
                  <a:cubicBezTo>
                    <a:pt x="480" y="2197"/>
                    <a:pt x="960" y="1216"/>
                    <a:pt x="1800" y="626"/>
                  </a:cubicBezTo>
                  <a:cubicBezTo>
                    <a:pt x="2640" y="37"/>
                    <a:pt x="3840" y="-159"/>
                    <a:pt x="5760" y="136"/>
                  </a:cubicBezTo>
                  <a:cubicBezTo>
                    <a:pt x="7680" y="430"/>
                    <a:pt x="10320" y="1216"/>
                    <a:pt x="11160" y="3572"/>
                  </a:cubicBezTo>
                  <a:cubicBezTo>
                    <a:pt x="12000" y="5928"/>
                    <a:pt x="11040" y="9856"/>
                    <a:pt x="9840" y="12605"/>
                  </a:cubicBezTo>
                  <a:cubicBezTo>
                    <a:pt x="8640" y="15354"/>
                    <a:pt x="7200" y="16925"/>
                    <a:pt x="5640" y="18103"/>
                  </a:cubicBezTo>
                  <a:cubicBezTo>
                    <a:pt x="4080" y="19281"/>
                    <a:pt x="2400" y="20066"/>
                    <a:pt x="1560" y="19968"/>
                  </a:cubicBezTo>
                  <a:cubicBezTo>
                    <a:pt x="720" y="19870"/>
                    <a:pt x="720" y="18888"/>
                    <a:pt x="2880" y="16826"/>
                  </a:cubicBezTo>
                  <a:cubicBezTo>
                    <a:pt x="5040" y="14765"/>
                    <a:pt x="9360" y="11623"/>
                    <a:pt x="12240" y="9561"/>
                  </a:cubicBezTo>
                  <a:cubicBezTo>
                    <a:pt x="15120" y="7499"/>
                    <a:pt x="16560" y="6517"/>
                    <a:pt x="17040" y="6616"/>
                  </a:cubicBezTo>
                  <a:cubicBezTo>
                    <a:pt x="17520" y="6714"/>
                    <a:pt x="17040" y="7892"/>
                    <a:pt x="16680" y="10052"/>
                  </a:cubicBezTo>
                  <a:cubicBezTo>
                    <a:pt x="16320" y="12212"/>
                    <a:pt x="16080" y="15354"/>
                    <a:pt x="16320" y="17317"/>
                  </a:cubicBezTo>
                  <a:cubicBezTo>
                    <a:pt x="16560" y="19281"/>
                    <a:pt x="17280" y="20066"/>
                    <a:pt x="18240" y="20557"/>
                  </a:cubicBezTo>
                  <a:cubicBezTo>
                    <a:pt x="19200" y="21048"/>
                    <a:pt x="20400" y="21245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310394" y="6770801"/>
              <a:ext cx="196851" cy="1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290"/>
                  </a:moveTo>
                  <a:cubicBezTo>
                    <a:pt x="2323" y="545"/>
                    <a:pt x="4645" y="-200"/>
                    <a:pt x="6968" y="48"/>
                  </a:cubicBezTo>
                  <a:cubicBezTo>
                    <a:pt x="9290" y="297"/>
                    <a:pt x="11613" y="1538"/>
                    <a:pt x="12542" y="3524"/>
                  </a:cubicBezTo>
                  <a:cubicBezTo>
                    <a:pt x="13471" y="5510"/>
                    <a:pt x="13006" y="8241"/>
                    <a:pt x="11729" y="10476"/>
                  </a:cubicBezTo>
                  <a:cubicBezTo>
                    <a:pt x="10452" y="12710"/>
                    <a:pt x="8361" y="14448"/>
                    <a:pt x="6852" y="15814"/>
                  </a:cubicBezTo>
                  <a:cubicBezTo>
                    <a:pt x="5342" y="17179"/>
                    <a:pt x="4413" y="18172"/>
                    <a:pt x="4645" y="18669"/>
                  </a:cubicBezTo>
                  <a:cubicBezTo>
                    <a:pt x="4877" y="19166"/>
                    <a:pt x="6271" y="19166"/>
                    <a:pt x="9290" y="19538"/>
                  </a:cubicBezTo>
                  <a:cubicBezTo>
                    <a:pt x="12310" y="19910"/>
                    <a:pt x="16955" y="20655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107194" y="7334250"/>
              <a:ext cx="330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9" y="15600"/>
                    <a:pt x="9138" y="9600"/>
                    <a:pt x="12738" y="6000"/>
                  </a:cubicBezTo>
                  <a:cubicBezTo>
                    <a:pt x="16338" y="2400"/>
                    <a:pt x="1896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3221494" y="7503149"/>
              <a:ext cx="215901" cy="16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611"/>
                  </a:moveTo>
                  <a:cubicBezTo>
                    <a:pt x="635" y="2517"/>
                    <a:pt x="1271" y="1424"/>
                    <a:pt x="3282" y="740"/>
                  </a:cubicBezTo>
                  <a:cubicBezTo>
                    <a:pt x="5294" y="56"/>
                    <a:pt x="8682" y="-217"/>
                    <a:pt x="10694" y="193"/>
                  </a:cubicBezTo>
                  <a:cubicBezTo>
                    <a:pt x="12706" y="603"/>
                    <a:pt x="13341" y="1697"/>
                    <a:pt x="12918" y="3884"/>
                  </a:cubicBezTo>
                  <a:cubicBezTo>
                    <a:pt x="12494" y="6072"/>
                    <a:pt x="11012" y="9353"/>
                    <a:pt x="9741" y="11540"/>
                  </a:cubicBezTo>
                  <a:cubicBezTo>
                    <a:pt x="8471" y="13727"/>
                    <a:pt x="7412" y="14821"/>
                    <a:pt x="6247" y="16325"/>
                  </a:cubicBezTo>
                  <a:cubicBezTo>
                    <a:pt x="5082" y="17829"/>
                    <a:pt x="3812" y="19742"/>
                    <a:pt x="3812" y="20563"/>
                  </a:cubicBezTo>
                  <a:cubicBezTo>
                    <a:pt x="3812" y="21383"/>
                    <a:pt x="5082" y="21110"/>
                    <a:pt x="8259" y="20016"/>
                  </a:cubicBezTo>
                  <a:cubicBezTo>
                    <a:pt x="11435" y="18922"/>
                    <a:pt x="16518" y="17008"/>
                    <a:pt x="21600" y="15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754894" y="6794500"/>
              <a:ext cx="63501" cy="87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1409"/>
                    <a:pt x="20160" y="2817"/>
                    <a:pt x="20160" y="4565"/>
                  </a:cubicBezTo>
                  <a:cubicBezTo>
                    <a:pt x="20160" y="6313"/>
                    <a:pt x="20880" y="8400"/>
                    <a:pt x="19440" y="10461"/>
                  </a:cubicBezTo>
                  <a:cubicBezTo>
                    <a:pt x="18000" y="12522"/>
                    <a:pt x="14400" y="14557"/>
                    <a:pt x="10800" y="16409"/>
                  </a:cubicBezTo>
                  <a:cubicBezTo>
                    <a:pt x="7200" y="18261"/>
                    <a:pt x="3600" y="19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841677" y="7531100"/>
              <a:ext cx="934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76" fill="norm" stroke="1" extrusionOk="0">
                  <a:moveTo>
                    <a:pt x="13148" y="3240"/>
                  </a:moveTo>
                  <a:cubicBezTo>
                    <a:pt x="9391" y="5670"/>
                    <a:pt x="5635" y="8100"/>
                    <a:pt x="3287" y="10665"/>
                  </a:cubicBezTo>
                  <a:cubicBezTo>
                    <a:pt x="939" y="13230"/>
                    <a:pt x="0" y="15930"/>
                    <a:pt x="0" y="17955"/>
                  </a:cubicBezTo>
                  <a:cubicBezTo>
                    <a:pt x="0" y="19980"/>
                    <a:pt x="939" y="21330"/>
                    <a:pt x="4226" y="21465"/>
                  </a:cubicBezTo>
                  <a:cubicBezTo>
                    <a:pt x="7513" y="21600"/>
                    <a:pt x="13148" y="20520"/>
                    <a:pt x="16670" y="18225"/>
                  </a:cubicBezTo>
                  <a:cubicBezTo>
                    <a:pt x="20191" y="15930"/>
                    <a:pt x="21600" y="12420"/>
                    <a:pt x="20191" y="9180"/>
                  </a:cubicBezTo>
                  <a:cubicBezTo>
                    <a:pt x="18783" y="5940"/>
                    <a:pt x="14557" y="2970"/>
                    <a:pt x="10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070236" y="6667500"/>
              <a:ext cx="97409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71" fill="norm" stroke="1" extrusionOk="0">
                  <a:moveTo>
                    <a:pt x="5983" y="0"/>
                  </a:moveTo>
                  <a:cubicBezTo>
                    <a:pt x="3685" y="6039"/>
                    <a:pt x="1387" y="12077"/>
                    <a:pt x="468" y="15677"/>
                  </a:cubicBezTo>
                  <a:cubicBezTo>
                    <a:pt x="-451" y="19277"/>
                    <a:pt x="9" y="20439"/>
                    <a:pt x="1617" y="21019"/>
                  </a:cubicBezTo>
                  <a:cubicBezTo>
                    <a:pt x="3226" y="21600"/>
                    <a:pt x="5983" y="21600"/>
                    <a:pt x="9430" y="21135"/>
                  </a:cubicBezTo>
                  <a:cubicBezTo>
                    <a:pt x="12877" y="20671"/>
                    <a:pt x="17013" y="19742"/>
                    <a:pt x="21149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116844" y="677545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542294" y="71628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548644" y="7321550"/>
              <a:ext cx="1270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5202694" y="694690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314"/>
                    <a:pt x="10080" y="10629"/>
                    <a:pt x="6480" y="14229"/>
                  </a:cubicBezTo>
                  <a:cubicBezTo>
                    <a:pt x="2880" y="17829"/>
                    <a:pt x="1440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5062994" y="7349066"/>
              <a:ext cx="3365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0800"/>
                    <a:pt x="9781" y="0"/>
                    <a:pt x="13381" y="0"/>
                  </a:cubicBezTo>
                  <a:cubicBezTo>
                    <a:pt x="16981" y="0"/>
                    <a:pt x="1929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094744" y="7502805"/>
              <a:ext cx="177801" cy="17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4921"/>
                  </a:moveTo>
                  <a:cubicBezTo>
                    <a:pt x="514" y="3397"/>
                    <a:pt x="1029" y="1872"/>
                    <a:pt x="1929" y="983"/>
                  </a:cubicBezTo>
                  <a:cubicBezTo>
                    <a:pt x="2829" y="93"/>
                    <a:pt x="4114" y="-161"/>
                    <a:pt x="6557" y="93"/>
                  </a:cubicBezTo>
                  <a:cubicBezTo>
                    <a:pt x="9000" y="347"/>
                    <a:pt x="12600" y="1110"/>
                    <a:pt x="14400" y="2126"/>
                  </a:cubicBezTo>
                  <a:cubicBezTo>
                    <a:pt x="16200" y="3143"/>
                    <a:pt x="16200" y="4413"/>
                    <a:pt x="14400" y="7081"/>
                  </a:cubicBezTo>
                  <a:cubicBezTo>
                    <a:pt x="12600" y="9750"/>
                    <a:pt x="9000" y="13815"/>
                    <a:pt x="6429" y="16484"/>
                  </a:cubicBezTo>
                  <a:cubicBezTo>
                    <a:pt x="3857" y="19152"/>
                    <a:pt x="2314" y="20423"/>
                    <a:pt x="2700" y="20931"/>
                  </a:cubicBezTo>
                  <a:cubicBezTo>
                    <a:pt x="3086" y="21439"/>
                    <a:pt x="5400" y="21185"/>
                    <a:pt x="8871" y="20804"/>
                  </a:cubicBezTo>
                  <a:cubicBezTo>
                    <a:pt x="12343" y="20423"/>
                    <a:pt x="16971" y="19914"/>
                    <a:pt x="21600" y="19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340349" y="7467600"/>
              <a:ext cx="84596" cy="15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0" fill="norm" stroke="1" extrusionOk="0">
                  <a:moveTo>
                    <a:pt x="14733" y="0"/>
                  </a:moveTo>
                  <a:cubicBezTo>
                    <a:pt x="9992" y="5622"/>
                    <a:pt x="5250" y="11244"/>
                    <a:pt x="2616" y="14942"/>
                  </a:cubicBezTo>
                  <a:cubicBezTo>
                    <a:pt x="-18" y="18641"/>
                    <a:pt x="-545" y="20416"/>
                    <a:pt x="509" y="21008"/>
                  </a:cubicBezTo>
                  <a:cubicBezTo>
                    <a:pt x="1562" y="21600"/>
                    <a:pt x="4196" y="21008"/>
                    <a:pt x="7884" y="19825"/>
                  </a:cubicBezTo>
                  <a:cubicBezTo>
                    <a:pt x="11572" y="18641"/>
                    <a:pt x="16314" y="16866"/>
                    <a:pt x="21055" y="1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424944" y="7512050"/>
              <a:ext cx="19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878879" y="7264400"/>
              <a:ext cx="2231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4400"/>
                    <a:pt x="-898" y="7200"/>
                    <a:pt x="84" y="3600"/>
                  </a:cubicBezTo>
                  <a:cubicBezTo>
                    <a:pt x="1066" y="0"/>
                    <a:pt x="10884" y="0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112760" y="7008678"/>
              <a:ext cx="121046" cy="31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264" fill="norm" stroke="1" extrusionOk="0">
                  <a:moveTo>
                    <a:pt x="15027" y="4407"/>
                  </a:moveTo>
                  <a:cubicBezTo>
                    <a:pt x="15027" y="3692"/>
                    <a:pt x="15027" y="2977"/>
                    <a:pt x="13380" y="2119"/>
                  </a:cubicBezTo>
                  <a:cubicBezTo>
                    <a:pt x="11732" y="1260"/>
                    <a:pt x="8437" y="259"/>
                    <a:pt x="5875" y="45"/>
                  </a:cubicBezTo>
                  <a:cubicBezTo>
                    <a:pt x="3312" y="-170"/>
                    <a:pt x="1482" y="402"/>
                    <a:pt x="566" y="1404"/>
                  </a:cubicBezTo>
                  <a:cubicBezTo>
                    <a:pt x="-349" y="2405"/>
                    <a:pt x="-349" y="3835"/>
                    <a:pt x="2031" y="5266"/>
                  </a:cubicBezTo>
                  <a:cubicBezTo>
                    <a:pt x="4410" y="6696"/>
                    <a:pt x="9170" y="8127"/>
                    <a:pt x="12831" y="10201"/>
                  </a:cubicBezTo>
                  <a:cubicBezTo>
                    <a:pt x="16492" y="12275"/>
                    <a:pt x="19054" y="14993"/>
                    <a:pt x="19054" y="16924"/>
                  </a:cubicBezTo>
                  <a:cubicBezTo>
                    <a:pt x="19054" y="18855"/>
                    <a:pt x="16492" y="20000"/>
                    <a:pt x="14112" y="20643"/>
                  </a:cubicBezTo>
                  <a:cubicBezTo>
                    <a:pt x="11732" y="21287"/>
                    <a:pt x="9536" y="21430"/>
                    <a:pt x="8071" y="21072"/>
                  </a:cubicBezTo>
                  <a:cubicBezTo>
                    <a:pt x="6607" y="20715"/>
                    <a:pt x="5875" y="19856"/>
                    <a:pt x="6424" y="18140"/>
                  </a:cubicBezTo>
                  <a:cubicBezTo>
                    <a:pt x="6973" y="16423"/>
                    <a:pt x="8804" y="13849"/>
                    <a:pt x="11366" y="11703"/>
                  </a:cubicBezTo>
                  <a:cubicBezTo>
                    <a:pt x="13929" y="9557"/>
                    <a:pt x="17224" y="7841"/>
                    <a:pt x="19054" y="6625"/>
                  </a:cubicBezTo>
                  <a:cubicBezTo>
                    <a:pt x="20885" y="5409"/>
                    <a:pt x="21251" y="4694"/>
                    <a:pt x="20702" y="4050"/>
                  </a:cubicBezTo>
                  <a:cubicBezTo>
                    <a:pt x="20153" y="3406"/>
                    <a:pt x="18688" y="2834"/>
                    <a:pt x="16492" y="2834"/>
                  </a:cubicBezTo>
                  <a:cubicBezTo>
                    <a:pt x="14295" y="2834"/>
                    <a:pt x="11366" y="3406"/>
                    <a:pt x="8437" y="3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758444" y="7155886"/>
              <a:ext cx="1778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57" y="11375"/>
                    <a:pt x="7714" y="2735"/>
                    <a:pt x="11314" y="575"/>
                  </a:cubicBezTo>
                  <a:cubicBezTo>
                    <a:pt x="14914" y="-1585"/>
                    <a:pt x="1825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739394" y="72644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7190244" y="6949989"/>
              <a:ext cx="30742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33" fill="norm" stroke="1" extrusionOk="0">
                  <a:moveTo>
                    <a:pt x="12960" y="1528"/>
                  </a:moveTo>
                  <a:cubicBezTo>
                    <a:pt x="11520" y="803"/>
                    <a:pt x="10080" y="78"/>
                    <a:pt x="11520" y="5"/>
                  </a:cubicBezTo>
                  <a:cubicBezTo>
                    <a:pt x="12960" y="-67"/>
                    <a:pt x="17280" y="513"/>
                    <a:pt x="19440" y="2832"/>
                  </a:cubicBezTo>
                  <a:cubicBezTo>
                    <a:pt x="21600" y="5152"/>
                    <a:pt x="21600" y="9211"/>
                    <a:pt x="18000" y="12618"/>
                  </a:cubicBezTo>
                  <a:cubicBezTo>
                    <a:pt x="14400" y="16024"/>
                    <a:pt x="7200" y="18779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7171194" y="7042150"/>
              <a:ext cx="203201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2287"/>
                    <a:pt x="16650" y="4574"/>
                    <a:pt x="14063" y="7242"/>
                  </a:cubicBezTo>
                  <a:cubicBezTo>
                    <a:pt x="11475" y="9911"/>
                    <a:pt x="8775" y="12960"/>
                    <a:pt x="6412" y="15416"/>
                  </a:cubicBezTo>
                  <a:cubicBezTo>
                    <a:pt x="4050" y="17873"/>
                    <a:pt x="2025" y="19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7310894" y="7297090"/>
              <a:ext cx="208832" cy="33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26" fill="norm" stroke="1" extrusionOk="0">
                  <a:moveTo>
                    <a:pt x="9164" y="2775"/>
                  </a:moveTo>
                  <a:cubicBezTo>
                    <a:pt x="9164" y="2100"/>
                    <a:pt x="9164" y="1425"/>
                    <a:pt x="9709" y="953"/>
                  </a:cubicBezTo>
                  <a:cubicBezTo>
                    <a:pt x="10255" y="480"/>
                    <a:pt x="11345" y="210"/>
                    <a:pt x="12873" y="75"/>
                  </a:cubicBezTo>
                  <a:cubicBezTo>
                    <a:pt x="14400" y="-60"/>
                    <a:pt x="16364" y="-60"/>
                    <a:pt x="17891" y="480"/>
                  </a:cubicBezTo>
                  <a:cubicBezTo>
                    <a:pt x="19418" y="1020"/>
                    <a:pt x="20509" y="2100"/>
                    <a:pt x="19964" y="3585"/>
                  </a:cubicBezTo>
                  <a:cubicBezTo>
                    <a:pt x="19418" y="5070"/>
                    <a:pt x="17236" y="6960"/>
                    <a:pt x="15600" y="8040"/>
                  </a:cubicBezTo>
                  <a:cubicBezTo>
                    <a:pt x="13964" y="9120"/>
                    <a:pt x="12873" y="9390"/>
                    <a:pt x="12982" y="9660"/>
                  </a:cubicBezTo>
                  <a:cubicBezTo>
                    <a:pt x="13091" y="9930"/>
                    <a:pt x="14400" y="10200"/>
                    <a:pt x="15927" y="10875"/>
                  </a:cubicBezTo>
                  <a:cubicBezTo>
                    <a:pt x="17455" y="11550"/>
                    <a:pt x="19200" y="12630"/>
                    <a:pt x="20182" y="13508"/>
                  </a:cubicBezTo>
                  <a:cubicBezTo>
                    <a:pt x="21164" y="14385"/>
                    <a:pt x="21382" y="15060"/>
                    <a:pt x="21491" y="15803"/>
                  </a:cubicBezTo>
                  <a:cubicBezTo>
                    <a:pt x="21600" y="16545"/>
                    <a:pt x="21600" y="17355"/>
                    <a:pt x="19200" y="18368"/>
                  </a:cubicBezTo>
                  <a:cubicBezTo>
                    <a:pt x="16800" y="19380"/>
                    <a:pt x="12000" y="20595"/>
                    <a:pt x="8400" y="21068"/>
                  </a:cubicBezTo>
                  <a:cubicBezTo>
                    <a:pt x="4800" y="21540"/>
                    <a:pt x="2400" y="21270"/>
                    <a:pt x="0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8676144" y="6597650"/>
              <a:ext cx="19051" cy="111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3"/>
                    <a:pt x="4800" y="905"/>
                    <a:pt x="7200" y="1872"/>
                  </a:cubicBezTo>
                  <a:cubicBezTo>
                    <a:pt x="9600" y="2839"/>
                    <a:pt x="12000" y="4320"/>
                    <a:pt x="12000" y="5842"/>
                  </a:cubicBezTo>
                  <a:cubicBezTo>
                    <a:pt x="12000" y="7365"/>
                    <a:pt x="9600" y="8928"/>
                    <a:pt x="7200" y="10430"/>
                  </a:cubicBezTo>
                  <a:cubicBezTo>
                    <a:pt x="4800" y="11931"/>
                    <a:pt x="2400" y="13371"/>
                    <a:pt x="1200" y="14811"/>
                  </a:cubicBezTo>
                  <a:cubicBezTo>
                    <a:pt x="0" y="16251"/>
                    <a:pt x="0" y="17691"/>
                    <a:pt x="3600" y="18823"/>
                  </a:cubicBezTo>
                  <a:cubicBezTo>
                    <a:pt x="7200" y="19954"/>
                    <a:pt x="14400" y="207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Drawing"/>
          <p:cNvGrpSpPr/>
          <p:nvPr/>
        </p:nvGrpSpPr>
        <p:grpSpPr>
          <a:xfrm>
            <a:off x="558800" y="1428750"/>
            <a:ext cx="8232117" cy="6993303"/>
            <a:chOff x="0" y="0"/>
            <a:chExt cx="8232117" cy="6993302"/>
          </a:xfrm>
        </p:grpSpPr>
        <p:sp>
          <p:nvSpPr>
            <p:cNvPr id="196" name="Line"/>
            <p:cNvSpPr/>
            <p:nvPr/>
          </p:nvSpPr>
          <p:spPr>
            <a:xfrm>
              <a:off x="1533243" y="171450"/>
              <a:ext cx="4790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4351" y="0"/>
                  </a:moveTo>
                  <a:cubicBezTo>
                    <a:pt x="2472" y="2610"/>
                    <a:pt x="594" y="5220"/>
                    <a:pt x="125" y="8055"/>
                  </a:cubicBezTo>
                  <a:cubicBezTo>
                    <a:pt x="-345" y="10890"/>
                    <a:pt x="594" y="13950"/>
                    <a:pt x="1533" y="15930"/>
                  </a:cubicBezTo>
                  <a:cubicBezTo>
                    <a:pt x="2472" y="17910"/>
                    <a:pt x="3412" y="18810"/>
                    <a:pt x="4351" y="19575"/>
                  </a:cubicBezTo>
                  <a:cubicBezTo>
                    <a:pt x="5290" y="20340"/>
                    <a:pt x="6229" y="20970"/>
                    <a:pt x="9046" y="21285"/>
                  </a:cubicBezTo>
                  <a:cubicBezTo>
                    <a:pt x="11864" y="21600"/>
                    <a:pt x="16559" y="21600"/>
                    <a:pt x="212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651000" y="386240"/>
              <a:ext cx="196850" cy="28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5675"/>
                  </a:moveTo>
                  <a:cubicBezTo>
                    <a:pt x="929" y="9250"/>
                    <a:pt x="1858" y="12824"/>
                    <a:pt x="2439" y="15077"/>
                  </a:cubicBezTo>
                  <a:cubicBezTo>
                    <a:pt x="3019" y="17330"/>
                    <a:pt x="3252" y="18262"/>
                    <a:pt x="3368" y="19195"/>
                  </a:cubicBezTo>
                  <a:cubicBezTo>
                    <a:pt x="3484" y="20127"/>
                    <a:pt x="3484" y="21060"/>
                    <a:pt x="3368" y="21137"/>
                  </a:cubicBezTo>
                  <a:cubicBezTo>
                    <a:pt x="3252" y="21215"/>
                    <a:pt x="3019" y="20438"/>
                    <a:pt x="2555" y="17563"/>
                  </a:cubicBezTo>
                  <a:cubicBezTo>
                    <a:pt x="2090" y="14688"/>
                    <a:pt x="1394" y="9716"/>
                    <a:pt x="1394" y="6530"/>
                  </a:cubicBezTo>
                  <a:cubicBezTo>
                    <a:pt x="1394" y="3344"/>
                    <a:pt x="2090" y="1946"/>
                    <a:pt x="3600" y="1014"/>
                  </a:cubicBezTo>
                  <a:cubicBezTo>
                    <a:pt x="5110" y="81"/>
                    <a:pt x="7432" y="-385"/>
                    <a:pt x="9755" y="392"/>
                  </a:cubicBezTo>
                  <a:cubicBezTo>
                    <a:pt x="12077" y="1169"/>
                    <a:pt x="14400" y="3189"/>
                    <a:pt x="16026" y="5675"/>
                  </a:cubicBezTo>
                  <a:cubicBezTo>
                    <a:pt x="17652" y="8162"/>
                    <a:pt x="18581" y="11114"/>
                    <a:pt x="19394" y="13290"/>
                  </a:cubicBezTo>
                  <a:cubicBezTo>
                    <a:pt x="20206" y="15465"/>
                    <a:pt x="20903" y="16864"/>
                    <a:pt x="21600" y="18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954449" y="128706"/>
              <a:ext cx="185502" cy="49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55" fill="norm" stroke="1" extrusionOk="0">
                  <a:moveTo>
                    <a:pt x="13989" y="13929"/>
                  </a:moveTo>
                  <a:cubicBezTo>
                    <a:pt x="12533" y="13289"/>
                    <a:pt x="11077" y="12648"/>
                    <a:pt x="9742" y="12373"/>
                  </a:cubicBezTo>
                  <a:cubicBezTo>
                    <a:pt x="8407" y="12099"/>
                    <a:pt x="7194" y="12190"/>
                    <a:pt x="5495" y="13334"/>
                  </a:cubicBezTo>
                  <a:cubicBezTo>
                    <a:pt x="3796" y="14479"/>
                    <a:pt x="1612" y="16675"/>
                    <a:pt x="641" y="18185"/>
                  </a:cubicBezTo>
                  <a:cubicBezTo>
                    <a:pt x="-330" y="19695"/>
                    <a:pt x="-87" y="20519"/>
                    <a:pt x="641" y="20977"/>
                  </a:cubicBezTo>
                  <a:cubicBezTo>
                    <a:pt x="1369" y="21434"/>
                    <a:pt x="2582" y="21526"/>
                    <a:pt x="4403" y="20977"/>
                  </a:cubicBezTo>
                  <a:cubicBezTo>
                    <a:pt x="6223" y="20428"/>
                    <a:pt x="8650" y="19238"/>
                    <a:pt x="10591" y="17133"/>
                  </a:cubicBezTo>
                  <a:cubicBezTo>
                    <a:pt x="12533" y="15028"/>
                    <a:pt x="13989" y="12007"/>
                    <a:pt x="14839" y="9307"/>
                  </a:cubicBezTo>
                  <a:cubicBezTo>
                    <a:pt x="15688" y="6607"/>
                    <a:pt x="15931" y="4228"/>
                    <a:pt x="16052" y="2809"/>
                  </a:cubicBezTo>
                  <a:cubicBezTo>
                    <a:pt x="16173" y="1390"/>
                    <a:pt x="16173" y="933"/>
                    <a:pt x="15688" y="567"/>
                  </a:cubicBezTo>
                  <a:cubicBezTo>
                    <a:pt x="15203" y="201"/>
                    <a:pt x="14232" y="-74"/>
                    <a:pt x="13625" y="18"/>
                  </a:cubicBezTo>
                  <a:cubicBezTo>
                    <a:pt x="13018" y="109"/>
                    <a:pt x="12776" y="567"/>
                    <a:pt x="12776" y="2260"/>
                  </a:cubicBezTo>
                  <a:cubicBezTo>
                    <a:pt x="12776" y="3953"/>
                    <a:pt x="13018" y="6882"/>
                    <a:pt x="13746" y="9582"/>
                  </a:cubicBezTo>
                  <a:cubicBezTo>
                    <a:pt x="14474" y="12282"/>
                    <a:pt x="15688" y="14753"/>
                    <a:pt x="17023" y="16401"/>
                  </a:cubicBezTo>
                  <a:cubicBezTo>
                    <a:pt x="18358" y="18048"/>
                    <a:pt x="19814" y="18872"/>
                    <a:pt x="21270" y="19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203449" y="356653"/>
              <a:ext cx="158751" cy="20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11131"/>
                  </a:moveTo>
                  <a:cubicBezTo>
                    <a:pt x="1440" y="11572"/>
                    <a:pt x="2880" y="12013"/>
                    <a:pt x="4896" y="11352"/>
                  </a:cubicBezTo>
                  <a:cubicBezTo>
                    <a:pt x="6912" y="10690"/>
                    <a:pt x="9504" y="8927"/>
                    <a:pt x="11232" y="7494"/>
                  </a:cubicBezTo>
                  <a:cubicBezTo>
                    <a:pt x="12960" y="6062"/>
                    <a:pt x="13824" y="4960"/>
                    <a:pt x="14256" y="3637"/>
                  </a:cubicBezTo>
                  <a:cubicBezTo>
                    <a:pt x="14688" y="2315"/>
                    <a:pt x="14688" y="772"/>
                    <a:pt x="13824" y="221"/>
                  </a:cubicBezTo>
                  <a:cubicBezTo>
                    <a:pt x="12960" y="-330"/>
                    <a:pt x="11232" y="111"/>
                    <a:pt x="9072" y="1984"/>
                  </a:cubicBezTo>
                  <a:cubicBezTo>
                    <a:pt x="6912" y="3858"/>
                    <a:pt x="4320" y="7164"/>
                    <a:pt x="2880" y="10470"/>
                  </a:cubicBezTo>
                  <a:cubicBezTo>
                    <a:pt x="1440" y="13776"/>
                    <a:pt x="1152" y="17082"/>
                    <a:pt x="3600" y="18956"/>
                  </a:cubicBezTo>
                  <a:cubicBezTo>
                    <a:pt x="6048" y="20829"/>
                    <a:pt x="11232" y="21270"/>
                    <a:pt x="14688" y="20939"/>
                  </a:cubicBezTo>
                  <a:cubicBezTo>
                    <a:pt x="18144" y="20609"/>
                    <a:pt x="19872" y="19507"/>
                    <a:pt x="21600" y="18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400564" y="296166"/>
              <a:ext cx="172317" cy="53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1" fill="norm" stroke="1" extrusionOk="0">
                  <a:moveTo>
                    <a:pt x="3918" y="5235"/>
                  </a:moveTo>
                  <a:cubicBezTo>
                    <a:pt x="2865" y="6178"/>
                    <a:pt x="1811" y="7121"/>
                    <a:pt x="1284" y="9264"/>
                  </a:cubicBezTo>
                  <a:cubicBezTo>
                    <a:pt x="757" y="11407"/>
                    <a:pt x="757" y="14750"/>
                    <a:pt x="757" y="16850"/>
                  </a:cubicBezTo>
                  <a:cubicBezTo>
                    <a:pt x="757" y="18950"/>
                    <a:pt x="757" y="19807"/>
                    <a:pt x="626" y="20450"/>
                  </a:cubicBezTo>
                  <a:cubicBezTo>
                    <a:pt x="494" y="21092"/>
                    <a:pt x="230" y="21521"/>
                    <a:pt x="99" y="21521"/>
                  </a:cubicBezTo>
                  <a:cubicBezTo>
                    <a:pt x="-33" y="21521"/>
                    <a:pt x="-33" y="21092"/>
                    <a:pt x="99" y="19292"/>
                  </a:cubicBezTo>
                  <a:cubicBezTo>
                    <a:pt x="230" y="17492"/>
                    <a:pt x="494" y="14321"/>
                    <a:pt x="1284" y="11578"/>
                  </a:cubicBezTo>
                  <a:cubicBezTo>
                    <a:pt x="2074" y="8835"/>
                    <a:pt x="3391" y="6521"/>
                    <a:pt x="5104" y="4678"/>
                  </a:cubicBezTo>
                  <a:cubicBezTo>
                    <a:pt x="6816" y="2835"/>
                    <a:pt x="8923" y="1464"/>
                    <a:pt x="10635" y="735"/>
                  </a:cubicBezTo>
                  <a:cubicBezTo>
                    <a:pt x="12347" y="7"/>
                    <a:pt x="13665" y="-79"/>
                    <a:pt x="14850" y="50"/>
                  </a:cubicBezTo>
                  <a:cubicBezTo>
                    <a:pt x="16035" y="178"/>
                    <a:pt x="17089" y="521"/>
                    <a:pt x="18406" y="1250"/>
                  </a:cubicBezTo>
                  <a:cubicBezTo>
                    <a:pt x="19723" y="1978"/>
                    <a:pt x="21304" y="3092"/>
                    <a:pt x="21435" y="4250"/>
                  </a:cubicBezTo>
                  <a:cubicBezTo>
                    <a:pt x="21567" y="5407"/>
                    <a:pt x="20250" y="6607"/>
                    <a:pt x="17616" y="7507"/>
                  </a:cubicBezTo>
                  <a:cubicBezTo>
                    <a:pt x="14982" y="8407"/>
                    <a:pt x="11030" y="9007"/>
                    <a:pt x="8396" y="9221"/>
                  </a:cubicBezTo>
                  <a:cubicBezTo>
                    <a:pt x="5762" y="9435"/>
                    <a:pt x="4445" y="9264"/>
                    <a:pt x="3918" y="9092"/>
                  </a:cubicBezTo>
                  <a:cubicBezTo>
                    <a:pt x="3391" y="8921"/>
                    <a:pt x="3655" y="8750"/>
                    <a:pt x="3918" y="8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641600" y="306851"/>
              <a:ext cx="288195" cy="20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61" fill="norm" stroke="1" extrusionOk="0">
                  <a:moveTo>
                    <a:pt x="0" y="11809"/>
                  </a:moveTo>
                  <a:cubicBezTo>
                    <a:pt x="631" y="12477"/>
                    <a:pt x="1261" y="13145"/>
                    <a:pt x="1892" y="13145"/>
                  </a:cubicBezTo>
                  <a:cubicBezTo>
                    <a:pt x="2523" y="13145"/>
                    <a:pt x="3153" y="12477"/>
                    <a:pt x="3942" y="10918"/>
                  </a:cubicBezTo>
                  <a:cubicBezTo>
                    <a:pt x="4730" y="9359"/>
                    <a:pt x="5676" y="6910"/>
                    <a:pt x="6149" y="5128"/>
                  </a:cubicBezTo>
                  <a:cubicBezTo>
                    <a:pt x="6622" y="3347"/>
                    <a:pt x="6622" y="2233"/>
                    <a:pt x="6228" y="1899"/>
                  </a:cubicBezTo>
                  <a:cubicBezTo>
                    <a:pt x="5834" y="1565"/>
                    <a:pt x="5045" y="2011"/>
                    <a:pt x="4099" y="3570"/>
                  </a:cubicBezTo>
                  <a:cubicBezTo>
                    <a:pt x="3153" y="5128"/>
                    <a:pt x="2050" y="7800"/>
                    <a:pt x="1498" y="10584"/>
                  </a:cubicBezTo>
                  <a:cubicBezTo>
                    <a:pt x="946" y="13368"/>
                    <a:pt x="946" y="16262"/>
                    <a:pt x="1655" y="18266"/>
                  </a:cubicBezTo>
                  <a:cubicBezTo>
                    <a:pt x="2365" y="20271"/>
                    <a:pt x="3784" y="21384"/>
                    <a:pt x="5755" y="20716"/>
                  </a:cubicBezTo>
                  <a:cubicBezTo>
                    <a:pt x="7726" y="20048"/>
                    <a:pt x="10248" y="17598"/>
                    <a:pt x="11746" y="15149"/>
                  </a:cubicBezTo>
                  <a:cubicBezTo>
                    <a:pt x="13244" y="12699"/>
                    <a:pt x="13717" y="10250"/>
                    <a:pt x="13953" y="8357"/>
                  </a:cubicBezTo>
                  <a:cubicBezTo>
                    <a:pt x="14190" y="6464"/>
                    <a:pt x="14190" y="5128"/>
                    <a:pt x="14111" y="5351"/>
                  </a:cubicBezTo>
                  <a:cubicBezTo>
                    <a:pt x="14032" y="5574"/>
                    <a:pt x="13874" y="7355"/>
                    <a:pt x="13717" y="9582"/>
                  </a:cubicBezTo>
                  <a:cubicBezTo>
                    <a:pt x="13559" y="11809"/>
                    <a:pt x="13401" y="14481"/>
                    <a:pt x="13323" y="16819"/>
                  </a:cubicBezTo>
                  <a:cubicBezTo>
                    <a:pt x="13244" y="19157"/>
                    <a:pt x="13244" y="21161"/>
                    <a:pt x="13244" y="21161"/>
                  </a:cubicBezTo>
                  <a:cubicBezTo>
                    <a:pt x="13244" y="21161"/>
                    <a:pt x="13244" y="19157"/>
                    <a:pt x="13638" y="15706"/>
                  </a:cubicBezTo>
                  <a:cubicBezTo>
                    <a:pt x="14032" y="12254"/>
                    <a:pt x="14820" y="7355"/>
                    <a:pt x="15451" y="4460"/>
                  </a:cubicBezTo>
                  <a:cubicBezTo>
                    <a:pt x="16082" y="1565"/>
                    <a:pt x="16555" y="675"/>
                    <a:pt x="17185" y="229"/>
                  </a:cubicBezTo>
                  <a:cubicBezTo>
                    <a:pt x="17816" y="-216"/>
                    <a:pt x="18604" y="-216"/>
                    <a:pt x="19393" y="2122"/>
                  </a:cubicBezTo>
                  <a:cubicBezTo>
                    <a:pt x="20181" y="4460"/>
                    <a:pt x="20969" y="9137"/>
                    <a:pt x="21285" y="12254"/>
                  </a:cubicBezTo>
                  <a:cubicBezTo>
                    <a:pt x="21600" y="15372"/>
                    <a:pt x="21442" y="16930"/>
                    <a:pt x="21285" y="18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012016" y="53246"/>
              <a:ext cx="156634" cy="44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3719" y="16388"/>
                  </a:moveTo>
                  <a:cubicBezTo>
                    <a:pt x="14303" y="15878"/>
                    <a:pt x="14886" y="15369"/>
                    <a:pt x="15178" y="14859"/>
                  </a:cubicBezTo>
                  <a:cubicBezTo>
                    <a:pt x="15470" y="14350"/>
                    <a:pt x="15470" y="13840"/>
                    <a:pt x="14741" y="13484"/>
                  </a:cubicBezTo>
                  <a:cubicBezTo>
                    <a:pt x="14011" y="13127"/>
                    <a:pt x="12551" y="12924"/>
                    <a:pt x="10070" y="13484"/>
                  </a:cubicBezTo>
                  <a:cubicBezTo>
                    <a:pt x="7589" y="14044"/>
                    <a:pt x="4086" y="15369"/>
                    <a:pt x="2189" y="16540"/>
                  </a:cubicBezTo>
                  <a:cubicBezTo>
                    <a:pt x="292" y="17712"/>
                    <a:pt x="0" y="18731"/>
                    <a:pt x="0" y="19495"/>
                  </a:cubicBezTo>
                  <a:cubicBezTo>
                    <a:pt x="0" y="20259"/>
                    <a:pt x="292" y="20769"/>
                    <a:pt x="1314" y="21074"/>
                  </a:cubicBezTo>
                  <a:cubicBezTo>
                    <a:pt x="2335" y="21380"/>
                    <a:pt x="4086" y="21482"/>
                    <a:pt x="6130" y="20922"/>
                  </a:cubicBezTo>
                  <a:cubicBezTo>
                    <a:pt x="8173" y="20361"/>
                    <a:pt x="10508" y="19139"/>
                    <a:pt x="12697" y="16999"/>
                  </a:cubicBezTo>
                  <a:cubicBezTo>
                    <a:pt x="14886" y="14859"/>
                    <a:pt x="16930" y="11803"/>
                    <a:pt x="18389" y="9052"/>
                  </a:cubicBezTo>
                  <a:cubicBezTo>
                    <a:pt x="19849" y="6301"/>
                    <a:pt x="20724" y="3856"/>
                    <a:pt x="21162" y="2327"/>
                  </a:cubicBezTo>
                  <a:cubicBezTo>
                    <a:pt x="21600" y="799"/>
                    <a:pt x="21600" y="188"/>
                    <a:pt x="21016" y="35"/>
                  </a:cubicBezTo>
                  <a:cubicBezTo>
                    <a:pt x="20432" y="-118"/>
                    <a:pt x="19265" y="188"/>
                    <a:pt x="18097" y="1767"/>
                  </a:cubicBezTo>
                  <a:cubicBezTo>
                    <a:pt x="16930" y="3346"/>
                    <a:pt x="15762" y="6199"/>
                    <a:pt x="15178" y="8848"/>
                  </a:cubicBezTo>
                  <a:cubicBezTo>
                    <a:pt x="14595" y="11497"/>
                    <a:pt x="14595" y="13942"/>
                    <a:pt x="15762" y="15624"/>
                  </a:cubicBezTo>
                  <a:cubicBezTo>
                    <a:pt x="16930" y="17305"/>
                    <a:pt x="19265" y="18222"/>
                    <a:pt x="21600" y="19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230627" y="260487"/>
              <a:ext cx="147573" cy="18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767" fill="norm" stroke="1" extrusionOk="0">
                  <a:moveTo>
                    <a:pt x="1131" y="13818"/>
                  </a:moveTo>
                  <a:cubicBezTo>
                    <a:pt x="3565" y="11634"/>
                    <a:pt x="5999" y="9450"/>
                    <a:pt x="7672" y="7630"/>
                  </a:cubicBezTo>
                  <a:cubicBezTo>
                    <a:pt x="9345" y="5809"/>
                    <a:pt x="10258" y="4353"/>
                    <a:pt x="10714" y="3018"/>
                  </a:cubicBezTo>
                  <a:cubicBezTo>
                    <a:pt x="11171" y="1684"/>
                    <a:pt x="11171" y="470"/>
                    <a:pt x="10410" y="106"/>
                  </a:cubicBezTo>
                  <a:cubicBezTo>
                    <a:pt x="9649" y="-258"/>
                    <a:pt x="8128" y="227"/>
                    <a:pt x="6151" y="3018"/>
                  </a:cubicBezTo>
                  <a:cubicBezTo>
                    <a:pt x="4173" y="5809"/>
                    <a:pt x="1740" y="10906"/>
                    <a:pt x="675" y="14182"/>
                  </a:cubicBezTo>
                  <a:cubicBezTo>
                    <a:pt x="-390" y="17459"/>
                    <a:pt x="-86" y="18915"/>
                    <a:pt x="827" y="19886"/>
                  </a:cubicBezTo>
                  <a:cubicBezTo>
                    <a:pt x="1740" y="20857"/>
                    <a:pt x="3261" y="21342"/>
                    <a:pt x="6759" y="19643"/>
                  </a:cubicBezTo>
                  <a:cubicBezTo>
                    <a:pt x="10258" y="17944"/>
                    <a:pt x="15734" y="14061"/>
                    <a:pt x="21210" y="10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361266" y="232697"/>
              <a:ext cx="140553" cy="20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65" fill="norm" stroke="1" extrusionOk="0">
                  <a:moveTo>
                    <a:pt x="4513" y="8654"/>
                  </a:moveTo>
                  <a:cubicBezTo>
                    <a:pt x="3224" y="10814"/>
                    <a:pt x="1934" y="12974"/>
                    <a:pt x="1128" y="15350"/>
                  </a:cubicBezTo>
                  <a:cubicBezTo>
                    <a:pt x="322" y="17726"/>
                    <a:pt x="0" y="20318"/>
                    <a:pt x="0" y="20858"/>
                  </a:cubicBezTo>
                  <a:cubicBezTo>
                    <a:pt x="0" y="21398"/>
                    <a:pt x="322" y="19886"/>
                    <a:pt x="2096" y="16538"/>
                  </a:cubicBezTo>
                  <a:cubicBezTo>
                    <a:pt x="3869" y="13190"/>
                    <a:pt x="7093" y="8006"/>
                    <a:pt x="9349" y="4982"/>
                  </a:cubicBezTo>
                  <a:cubicBezTo>
                    <a:pt x="11606" y="1958"/>
                    <a:pt x="12896" y="1094"/>
                    <a:pt x="14346" y="554"/>
                  </a:cubicBezTo>
                  <a:cubicBezTo>
                    <a:pt x="15797" y="14"/>
                    <a:pt x="17409" y="-202"/>
                    <a:pt x="18537" y="230"/>
                  </a:cubicBezTo>
                  <a:cubicBezTo>
                    <a:pt x="19666" y="662"/>
                    <a:pt x="20310" y="1742"/>
                    <a:pt x="20794" y="4658"/>
                  </a:cubicBezTo>
                  <a:cubicBezTo>
                    <a:pt x="21278" y="7574"/>
                    <a:pt x="21600" y="12326"/>
                    <a:pt x="21278" y="15242"/>
                  </a:cubicBezTo>
                  <a:cubicBezTo>
                    <a:pt x="20955" y="18158"/>
                    <a:pt x="19988" y="19238"/>
                    <a:pt x="19021" y="20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608122" y="0"/>
              <a:ext cx="119328" cy="43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0" fill="norm" stroke="1" extrusionOk="0">
                  <a:moveTo>
                    <a:pt x="16816" y="0"/>
                  </a:moveTo>
                  <a:cubicBezTo>
                    <a:pt x="13026" y="3100"/>
                    <a:pt x="9237" y="6201"/>
                    <a:pt x="6395" y="9456"/>
                  </a:cubicBezTo>
                  <a:cubicBezTo>
                    <a:pt x="3552" y="12712"/>
                    <a:pt x="1658" y="16122"/>
                    <a:pt x="710" y="18138"/>
                  </a:cubicBezTo>
                  <a:cubicBezTo>
                    <a:pt x="-237" y="20153"/>
                    <a:pt x="-237" y="20773"/>
                    <a:pt x="710" y="21135"/>
                  </a:cubicBezTo>
                  <a:cubicBezTo>
                    <a:pt x="1658" y="21497"/>
                    <a:pt x="3552" y="21600"/>
                    <a:pt x="7152" y="20928"/>
                  </a:cubicBezTo>
                  <a:cubicBezTo>
                    <a:pt x="10752" y="20256"/>
                    <a:pt x="16058" y="18810"/>
                    <a:pt x="21363" y="17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594100" y="196850"/>
              <a:ext cx="203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646083" y="31040"/>
              <a:ext cx="198968" cy="42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6434" y="5517"/>
                  </a:moveTo>
                  <a:cubicBezTo>
                    <a:pt x="5974" y="8311"/>
                    <a:pt x="5515" y="11105"/>
                    <a:pt x="4940" y="13576"/>
                  </a:cubicBezTo>
                  <a:cubicBezTo>
                    <a:pt x="4366" y="16048"/>
                    <a:pt x="3677" y="18197"/>
                    <a:pt x="2987" y="19540"/>
                  </a:cubicBezTo>
                  <a:cubicBezTo>
                    <a:pt x="2298" y="20884"/>
                    <a:pt x="1609" y="21421"/>
                    <a:pt x="1034" y="21367"/>
                  </a:cubicBezTo>
                  <a:cubicBezTo>
                    <a:pt x="460" y="21314"/>
                    <a:pt x="0" y="20669"/>
                    <a:pt x="0" y="18520"/>
                  </a:cubicBezTo>
                  <a:cubicBezTo>
                    <a:pt x="0" y="16370"/>
                    <a:pt x="460" y="12717"/>
                    <a:pt x="1379" y="9654"/>
                  </a:cubicBezTo>
                  <a:cubicBezTo>
                    <a:pt x="2298" y="6591"/>
                    <a:pt x="3677" y="4120"/>
                    <a:pt x="4826" y="2615"/>
                  </a:cubicBezTo>
                  <a:cubicBezTo>
                    <a:pt x="5974" y="1111"/>
                    <a:pt x="6894" y="573"/>
                    <a:pt x="8043" y="251"/>
                  </a:cubicBezTo>
                  <a:cubicBezTo>
                    <a:pt x="9191" y="-72"/>
                    <a:pt x="10570" y="-179"/>
                    <a:pt x="12638" y="520"/>
                  </a:cubicBezTo>
                  <a:cubicBezTo>
                    <a:pt x="14706" y="1218"/>
                    <a:pt x="17464" y="2722"/>
                    <a:pt x="18153" y="4334"/>
                  </a:cubicBezTo>
                  <a:cubicBezTo>
                    <a:pt x="18843" y="5946"/>
                    <a:pt x="17464" y="7666"/>
                    <a:pt x="15740" y="8794"/>
                  </a:cubicBezTo>
                  <a:cubicBezTo>
                    <a:pt x="14017" y="9922"/>
                    <a:pt x="11949" y="10460"/>
                    <a:pt x="10340" y="10728"/>
                  </a:cubicBezTo>
                  <a:cubicBezTo>
                    <a:pt x="8732" y="10997"/>
                    <a:pt x="7583" y="10997"/>
                    <a:pt x="7123" y="11266"/>
                  </a:cubicBezTo>
                  <a:cubicBezTo>
                    <a:pt x="6664" y="11534"/>
                    <a:pt x="6894" y="12072"/>
                    <a:pt x="8847" y="13254"/>
                  </a:cubicBezTo>
                  <a:cubicBezTo>
                    <a:pt x="10800" y="14436"/>
                    <a:pt x="14477" y="16263"/>
                    <a:pt x="16889" y="17337"/>
                  </a:cubicBezTo>
                  <a:cubicBezTo>
                    <a:pt x="19302" y="18412"/>
                    <a:pt x="20451" y="18734"/>
                    <a:pt x="21600" y="19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921249" y="63500"/>
              <a:ext cx="2286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37"/>
                  </a:moveTo>
                  <a:cubicBezTo>
                    <a:pt x="400" y="2842"/>
                    <a:pt x="800" y="1847"/>
                    <a:pt x="1000" y="1989"/>
                  </a:cubicBezTo>
                  <a:cubicBezTo>
                    <a:pt x="1200" y="2132"/>
                    <a:pt x="1200" y="3411"/>
                    <a:pt x="1700" y="5826"/>
                  </a:cubicBezTo>
                  <a:cubicBezTo>
                    <a:pt x="2200" y="8242"/>
                    <a:pt x="3200" y="11795"/>
                    <a:pt x="3900" y="14424"/>
                  </a:cubicBezTo>
                  <a:cubicBezTo>
                    <a:pt x="4600" y="17053"/>
                    <a:pt x="5000" y="18758"/>
                    <a:pt x="5500" y="19895"/>
                  </a:cubicBezTo>
                  <a:cubicBezTo>
                    <a:pt x="6000" y="21032"/>
                    <a:pt x="6600" y="21600"/>
                    <a:pt x="7400" y="21600"/>
                  </a:cubicBezTo>
                  <a:cubicBezTo>
                    <a:pt x="8200" y="21600"/>
                    <a:pt x="9200" y="21032"/>
                    <a:pt x="10700" y="18829"/>
                  </a:cubicBezTo>
                  <a:cubicBezTo>
                    <a:pt x="12200" y="16626"/>
                    <a:pt x="14200" y="12789"/>
                    <a:pt x="16100" y="9379"/>
                  </a:cubicBezTo>
                  <a:cubicBezTo>
                    <a:pt x="18000" y="5968"/>
                    <a:pt x="19800" y="29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080000" y="232399"/>
              <a:ext cx="139943" cy="20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46" fill="norm" stroke="1" extrusionOk="0">
                  <a:moveTo>
                    <a:pt x="19059" y="2204"/>
                  </a:moveTo>
                  <a:cubicBezTo>
                    <a:pt x="18106" y="1340"/>
                    <a:pt x="17153" y="476"/>
                    <a:pt x="15724" y="152"/>
                  </a:cubicBezTo>
                  <a:cubicBezTo>
                    <a:pt x="14294" y="-172"/>
                    <a:pt x="12388" y="44"/>
                    <a:pt x="10959" y="584"/>
                  </a:cubicBezTo>
                  <a:cubicBezTo>
                    <a:pt x="9529" y="1124"/>
                    <a:pt x="8576" y="1988"/>
                    <a:pt x="9371" y="3932"/>
                  </a:cubicBezTo>
                  <a:cubicBezTo>
                    <a:pt x="10165" y="5876"/>
                    <a:pt x="12706" y="8900"/>
                    <a:pt x="14929" y="10844"/>
                  </a:cubicBezTo>
                  <a:cubicBezTo>
                    <a:pt x="17153" y="12788"/>
                    <a:pt x="19059" y="13652"/>
                    <a:pt x="20171" y="14732"/>
                  </a:cubicBezTo>
                  <a:cubicBezTo>
                    <a:pt x="21282" y="15812"/>
                    <a:pt x="21600" y="17108"/>
                    <a:pt x="19059" y="18296"/>
                  </a:cubicBezTo>
                  <a:cubicBezTo>
                    <a:pt x="16518" y="19484"/>
                    <a:pt x="11118" y="20564"/>
                    <a:pt x="7465" y="20996"/>
                  </a:cubicBezTo>
                  <a:cubicBezTo>
                    <a:pt x="3812" y="21428"/>
                    <a:pt x="1906" y="21212"/>
                    <a:pt x="0" y="2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454150" y="736600"/>
              <a:ext cx="3486151" cy="10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5247"/>
                  </a:moveTo>
                  <a:cubicBezTo>
                    <a:pt x="407" y="17365"/>
                    <a:pt x="813" y="19482"/>
                    <a:pt x="1252" y="20541"/>
                  </a:cubicBezTo>
                  <a:cubicBezTo>
                    <a:pt x="1692" y="21600"/>
                    <a:pt x="2164" y="21600"/>
                    <a:pt x="2669" y="21176"/>
                  </a:cubicBezTo>
                  <a:cubicBezTo>
                    <a:pt x="3174" y="20753"/>
                    <a:pt x="3711" y="19906"/>
                    <a:pt x="4236" y="18847"/>
                  </a:cubicBezTo>
                  <a:cubicBezTo>
                    <a:pt x="4761" y="17788"/>
                    <a:pt x="5272" y="16518"/>
                    <a:pt x="5803" y="15459"/>
                  </a:cubicBezTo>
                  <a:cubicBezTo>
                    <a:pt x="6334" y="14400"/>
                    <a:pt x="6885" y="13553"/>
                    <a:pt x="7357" y="12706"/>
                  </a:cubicBezTo>
                  <a:cubicBezTo>
                    <a:pt x="7830" y="11859"/>
                    <a:pt x="8223" y="11012"/>
                    <a:pt x="8630" y="10376"/>
                  </a:cubicBezTo>
                  <a:cubicBezTo>
                    <a:pt x="9036" y="9741"/>
                    <a:pt x="9456" y="9318"/>
                    <a:pt x="9862" y="8894"/>
                  </a:cubicBezTo>
                  <a:cubicBezTo>
                    <a:pt x="10269" y="8471"/>
                    <a:pt x="10662" y="8047"/>
                    <a:pt x="11056" y="7624"/>
                  </a:cubicBezTo>
                  <a:cubicBezTo>
                    <a:pt x="11449" y="7200"/>
                    <a:pt x="11843" y="6776"/>
                    <a:pt x="12249" y="6565"/>
                  </a:cubicBezTo>
                  <a:cubicBezTo>
                    <a:pt x="12656" y="6353"/>
                    <a:pt x="13075" y="6353"/>
                    <a:pt x="13482" y="6141"/>
                  </a:cubicBezTo>
                  <a:cubicBezTo>
                    <a:pt x="13889" y="5929"/>
                    <a:pt x="14282" y="5506"/>
                    <a:pt x="14754" y="5294"/>
                  </a:cubicBezTo>
                  <a:cubicBezTo>
                    <a:pt x="15226" y="5082"/>
                    <a:pt x="15777" y="5082"/>
                    <a:pt x="16302" y="5082"/>
                  </a:cubicBezTo>
                  <a:cubicBezTo>
                    <a:pt x="16826" y="5082"/>
                    <a:pt x="17325" y="5082"/>
                    <a:pt x="17856" y="4871"/>
                  </a:cubicBezTo>
                  <a:cubicBezTo>
                    <a:pt x="18387" y="4659"/>
                    <a:pt x="18951" y="4235"/>
                    <a:pt x="19528" y="3812"/>
                  </a:cubicBezTo>
                  <a:cubicBezTo>
                    <a:pt x="20105" y="3388"/>
                    <a:pt x="20695" y="2965"/>
                    <a:pt x="21043" y="2329"/>
                  </a:cubicBezTo>
                  <a:cubicBezTo>
                    <a:pt x="21390" y="1694"/>
                    <a:pt x="21495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006600" y="946149"/>
              <a:ext cx="3263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518" y="15600"/>
                    <a:pt x="1037" y="16800"/>
                    <a:pt x="1527" y="18000"/>
                  </a:cubicBezTo>
                  <a:cubicBezTo>
                    <a:pt x="2017" y="19200"/>
                    <a:pt x="2479" y="20400"/>
                    <a:pt x="2935" y="21000"/>
                  </a:cubicBezTo>
                  <a:cubicBezTo>
                    <a:pt x="3390" y="21600"/>
                    <a:pt x="3838" y="21600"/>
                    <a:pt x="4363" y="21600"/>
                  </a:cubicBezTo>
                  <a:cubicBezTo>
                    <a:pt x="4889" y="21600"/>
                    <a:pt x="5491" y="21600"/>
                    <a:pt x="6023" y="20400"/>
                  </a:cubicBezTo>
                  <a:cubicBezTo>
                    <a:pt x="6556" y="19200"/>
                    <a:pt x="7018" y="16800"/>
                    <a:pt x="7480" y="14400"/>
                  </a:cubicBezTo>
                  <a:cubicBezTo>
                    <a:pt x="7942" y="12000"/>
                    <a:pt x="8405" y="9600"/>
                    <a:pt x="8902" y="7800"/>
                  </a:cubicBezTo>
                  <a:cubicBezTo>
                    <a:pt x="9399" y="6000"/>
                    <a:pt x="9932" y="4800"/>
                    <a:pt x="10443" y="4200"/>
                  </a:cubicBezTo>
                  <a:cubicBezTo>
                    <a:pt x="10954" y="3600"/>
                    <a:pt x="11444" y="3600"/>
                    <a:pt x="11907" y="3000"/>
                  </a:cubicBezTo>
                  <a:cubicBezTo>
                    <a:pt x="12369" y="2400"/>
                    <a:pt x="12803" y="1200"/>
                    <a:pt x="13237" y="600"/>
                  </a:cubicBezTo>
                  <a:cubicBezTo>
                    <a:pt x="13672" y="0"/>
                    <a:pt x="14106" y="0"/>
                    <a:pt x="14624" y="0"/>
                  </a:cubicBezTo>
                  <a:cubicBezTo>
                    <a:pt x="15142" y="0"/>
                    <a:pt x="15745" y="0"/>
                    <a:pt x="16319" y="0"/>
                  </a:cubicBezTo>
                  <a:cubicBezTo>
                    <a:pt x="16893" y="0"/>
                    <a:pt x="17440" y="0"/>
                    <a:pt x="18014" y="0"/>
                  </a:cubicBezTo>
                  <a:cubicBezTo>
                    <a:pt x="18588" y="0"/>
                    <a:pt x="19191" y="0"/>
                    <a:pt x="19793" y="2400"/>
                  </a:cubicBezTo>
                  <a:cubicBezTo>
                    <a:pt x="20395" y="4800"/>
                    <a:pt x="20998" y="96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2406" y="1885950"/>
              <a:ext cx="1569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537"/>
                    <a:pt x="-1582" y="7074"/>
                    <a:pt x="1118" y="10674"/>
                  </a:cubicBezTo>
                  <a:cubicBezTo>
                    <a:pt x="3818" y="14274"/>
                    <a:pt x="11918" y="1793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0" y="1806296"/>
              <a:ext cx="189503" cy="36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33" fill="norm" stroke="1" extrusionOk="0">
                  <a:moveTo>
                    <a:pt x="0" y="5044"/>
                  </a:moveTo>
                  <a:cubicBezTo>
                    <a:pt x="1200" y="3430"/>
                    <a:pt x="2400" y="1816"/>
                    <a:pt x="4200" y="885"/>
                  </a:cubicBezTo>
                  <a:cubicBezTo>
                    <a:pt x="6000" y="-46"/>
                    <a:pt x="8400" y="-294"/>
                    <a:pt x="10800" y="389"/>
                  </a:cubicBezTo>
                  <a:cubicBezTo>
                    <a:pt x="13200" y="1072"/>
                    <a:pt x="15600" y="2685"/>
                    <a:pt x="17640" y="5354"/>
                  </a:cubicBezTo>
                  <a:cubicBezTo>
                    <a:pt x="19680" y="8023"/>
                    <a:pt x="21360" y="11747"/>
                    <a:pt x="21480" y="14416"/>
                  </a:cubicBezTo>
                  <a:cubicBezTo>
                    <a:pt x="21600" y="17085"/>
                    <a:pt x="20160" y="18699"/>
                    <a:pt x="17520" y="19692"/>
                  </a:cubicBezTo>
                  <a:cubicBezTo>
                    <a:pt x="14880" y="20685"/>
                    <a:pt x="11040" y="21058"/>
                    <a:pt x="8520" y="21182"/>
                  </a:cubicBezTo>
                  <a:cubicBezTo>
                    <a:pt x="6000" y="21306"/>
                    <a:pt x="4800" y="21182"/>
                    <a:pt x="3600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66699" y="20193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92100" y="193675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1750" y="2127250"/>
              <a:ext cx="762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14024" y="1956808"/>
              <a:ext cx="93832" cy="16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370" fill="norm" stroke="1" extrusionOk="0">
                  <a:moveTo>
                    <a:pt x="13163" y="7971"/>
                  </a:moveTo>
                  <a:cubicBezTo>
                    <a:pt x="14082" y="6621"/>
                    <a:pt x="15002" y="5271"/>
                    <a:pt x="15231" y="3921"/>
                  </a:cubicBezTo>
                  <a:cubicBezTo>
                    <a:pt x="15461" y="2571"/>
                    <a:pt x="15002" y="1221"/>
                    <a:pt x="13623" y="546"/>
                  </a:cubicBezTo>
                  <a:cubicBezTo>
                    <a:pt x="12244" y="-129"/>
                    <a:pt x="9946" y="-129"/>
                    <a:pt x="7878" y="276"/>
                  </a:cubicBezTo>
                  <a:cubicBezTo>
                    <a:pt x="5810" y="681"/>
                    <a:pt x="3972" y="1491"/>
                    <a:pt x="2363" y="2436"/>
                  </a:cubicBezTo>
                  <a:cubicBezTo>
                    <a:pt x="755" y="3381"/>
                    <a:pt x="-624" y="4461"/>
                    <a:pt x="295" y="6081"/>
                  </a:cubicBezTo>
                  <a:cubicBezTo>
                    <a:pt x="1214" y="7701"/>
                    <a:pt x="4431" y="9861"/>
                    <a:pt x="8108" y="11751"/>
                  </a:cubicBezTo>
                  <a:cubicBezTo>
                    <a:pt x="11785" y="13641"/>
                    <a:pt x="15921" y="15261"/>
                    <a:pt x="18219" y="16746"/>
                  </a:cubicBezTo>
                  <a:cubicBezTo>
                    <a:pt x="20516" y="18231"/>
                    <a:pt x="20976" y="19581"/>
                    <a:pt x="19597" y="20391"/>
                  </a:cubicBezTo>
                  <a:cubicBezTo>
                    <a:pt x="18219" y="21201"/>
                    <a:pt x="15002" y="21471"/>
                    <a:pt x="12244" y="21336"/>
                  </a:cubicBezTo>
                  <a:cubicBezTo>
                    <a:pt x="9487" y="21201"/>
                    <a:pt x="7189" y="20661"/>
                    <a:pt x="4891" y="20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88997" y="1955297"/>
              <a:ext cx="101553" cy="17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92" fill="norm" stroke="1" extrusionOk="0">
                  <a:moveTo>
                    <a:pt x="17182" y="2404"/>
                  </a:moveTo>
                  <a:cubicBezTo>
                    <a:pt x="15418" y="1363"/>
                    <a:pt x="13655" y="322"/>
                    <a:pt x="11671" y="62"/>
                  </a:cubicBezTo>
                  <a:cubicBezTo>
                    <a:pt x="9688" y="-198"/>
                    <a:pt x="7484" y="322"/>
                    <a:pt x="5280" y="2404"/>
                  </a:cubicBezTo>
                  <a:cubicBezTo>
                    <a:pt x="3076" y="4486"/>
                    <a:pt x="871" y="8130"/>
                    <a:pt x="210" y="11253"/>
                  </a:cubicBezTo>
                  <a:cubicBezTo>
                    <a:pt x="-451" y="14375"/>
                    <a:pt x="431" y="16978"/>
                    <a:pt x="3076" y="18669"/>
                  </a:cubicBezTo>
                  <a:cubicBezTo>
                    <a:pt x="5720" y="20361"/>
                    <a:pt x="10129" y="21142"/>
                    <a:pt x="13435" y="21272"/>
                  </a:cubicBezTo>
                  <a:cubicBezTo>
                    <a:pt x="16741" y="21402"/>
                    <a:pt x="18945" y="20882"/>
                    <a:pt x="21149" y="2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34949" y="1964531"/>
              <a:ext cx="127052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34" fill="norm" stroke="1" extrusionOk="0">
                  <a:moveTo>
                    <a:pt x="1070" y="5802"/>
                  </a:moveTo>
                  <a:cubicBezTo>
                    <a:pt x="362" y="3758"/>
                    <a:pt x="-346" y="1715"/>
                    <a:pt x="185" y="694"/>
                  </a:cubicBezTo>
                  <a:cubicBezTo>
                    <a:pt x="716" y="-328"/>
                    <a:pt x="2487" y="-328"/>
                    <a:pt x="5497" y="1423"/>
                  </a:cubicBezTo>
                  <a:cubicBezTo>
                    <a:pt x="8506" y="3175"/>
                    <a:pt x="12756" y="6677"/>
                    <a:pt x="15234" y="9304"/>
                  </a:cubicBezTo>
                  <a:cubicBezTo>
                    <a:pt x="17713" y="11931"/>
                    <a:pt x="18421" y="13683"/>
                    <a:pt x="18598" y="15726"/>
                  </a:cubicBezTo>
                  <a:cubicBezTo>
                    <a:pt x="18775" y="17769"/>
                    <a:pt x="18421" y="20104"/>
                    <a:pt x="17713" y="20688"/>
                  </a:cubicBezTo>
                  <a:cubicBezTo>
                    <a:pt x="17005" y="21272"/>
                    <a:pt x="15943" y="20104"/>
                    <a:pt x="15765" y="17186"/>
                  </a:cubicBezTo>
                  <a:cubicBezTo>
                    <a:pt x="15588" y="14267"/>
                    <a:pt x="16297" y="9596"/>
                    <a:pt x="17359" y="6823"/>
                  </a:cubicBezTo>
                  <a:cubicBezTo>
                    <a:pt x="18421" y="4050"/>
                    <a:pt x="19838" y="3175"/>
                    <a:pt x="21254" y="2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25499" y="1945296"/>
              <a:ext cx="146051" cy="13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6574" y="9338"/>
                  </a:moveTo>
                  <a:cubicBezTo>
                    <a:pt x="8139" y="8370"/>
                    <a:pt x="9704" y="7403"/>
                    <a:pt x="10800" y="5791"/>
                  </a:cubicBezTo>
                  <a:cubicBezTo>
                    <a:pt x="11896" y="4179"/>
                    <a:pt x="12522" y="1923"/>
                    <a:pt x="11896" y="794"/>
                  </a:cubicBezTo>
                  <a:cubicBezTo>
                    <a:pt x="11270" y="-334"/>
                    <a:pt x="9391" y="-334"/>
                    <a:pt x="7200" y="1278"/>
                  </a:cubicBezTo>
                  <a:cubicBezTo>
                    <a:pt x="5009" y="2890"/>
                    <a:pt x="2504" y="6114"/>
                    <a:pt x="1252" y="8693"/>
                  </a:cubicBezTo>
                  <a:cubicBezTo>
                    <a:pt x="0" y="11272"/>
                    <a:pt x="0" y="13206"/>
                    <a:pt x="0" y="14979"/>
                  </a:cubicBezTo>
                  <a:cubicBezTo>
                    <a:pt x="0" y="16753"/>
                    <a:pt x="0" y="18365"/>
                    <a:pt x="1878" y="19493"/>
                  </a:cubicBezTo>
                  <a:cubicBezTo>
                    <a:pt x="3757" y="20621"/>
                    <a:pt x="7513" y="21266"/>
                    <a:pt x="11113" y="20782"/>
                  </a:cubicBezTo>
                  <a:cubicBezTo>
                    <a:pt x="14713" y="20299"/>
                    <a:pt x="18157" y="18687"/>
                    <a:pt x="21600" y="17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029229" y="1777999"/>
              <a:ext cx="50271" cy="36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9" fill="norm" stroke="1" extrusionOk="0">
                  <a:moveTo>
                    <a:pt x="13275" y="0"/>
                  </a:moveTo>
                  <a:cubicBezTo>
                    <a:pt x="10575" y="1241"/>
                    <a:pt x="7875" y="2483"/>
                    <a:pt x="5625" y="4966"/>
                  </a:cubicBezTo>
                  <a:cubicBezTo>
                    <a:pt x="3375" y="7448"/>
                    <a:pt x="1575" y="11172"/>
                    <a:pt x="675" y="13903"/>
                  </a:cubicBezTo>
                  <a:cubicBezTo>
                    <a:pt x="-225" y="16634"/>
                    <a:pt x="-225" y="18372"/>
                    <a:pt x="675" y="19552"/>
                  </a:cubicBezTo>
                  <a:cubicBezTo>
                    <a:pt x="1575" y="20731"/>
                    <a:pt x="3375" y="21352"/>
                    <a:pt x="6525" y="21476"/>
                  </a:cubicBezTo>
                  <a:cubicBezTo>
                    <a:pt x="9675" y="21600"/>
                    <a:pt x="14175" y="21228"/>
                    <a:pt x="16875" y="20421"/>
                  </a:cubicBezTo>
                  <a:cubicBezTo>
                    <a:pt x="19575" y="19614"/>
                    <a:pt x="20475" y="18372"/>
                    <a:pt x="21375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035050" y="197484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0800"/>
                    <a:pt x="8862" y="0"/>
                    <a:pt x="12462" y="0"/>
                  </a:cubicBezTo>
                  <a:cubicBezTo>
                    <a:pt x="16062" y="0"/>
                    <a:pt x="1883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137140" y="1938462"/>
              <a:ext cx="170961" cy="15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093" fill="norm" stroke="1" extrusionOk="0">
                  <a:moveTo>
                    <a:pt x="2282" y="8296"/>
                  </a:moveTo>
                  <a:cubicBezTo>
                    <a:pt x="3323" y="7159"/>
                    <a:pt x="4364" y="6023"/>
                    <a:pt x="5665" y="4602"/>
                  </a:cubicBezTo>
                  <a:cubicBezTo>
                    <a:pt x="6966" y="3181"/>
                    <a:pt x="8527" y="1475"/>
                    <a:pt x="8658" y="623"/>
                  </a:cubicBezTo>
                  <a:cubicBezTo>
                    <a:pt x="8788" y="-230"/>
                    <a:pt x="7486" y="-230"/>
                    <a:pt x="5795" y="765"/>
                  </a:cubicBezTo>
                  <a:cubicBezTo>
                    <a:pt x="4103" y="1759"/>
                    <a:pt x="2021" y="3749"/>
                    <a:pt x="850" y="6733"/>
                  </a:cubicBezTo>
                  <a:cubicBezTo>
                    <a:pt x="-321" y="9717"/>
                    <a:pt x="-581" y="13696"/>
                    <a:pt x="2021" y="16396"/>
                  </a:cubicBezTo>
                  <a:cubicBezTo>
                    <a:pt x="4624" y="19096"/>
                    <a:pt x="10089" y="20517"/>
                    <a:pt x="13732" y="20944"/>
                  </a:cubicBezTo>
                  <a:cubicBezTo>
                    <a:pt x="17376" y="21370"/>
                    <a:pt x="19197" y="20802"/>
                    <a:pt x="21019" y="20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822525" y="1924666"/>
              <a:ext cx="304726" cy="17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754" fill="norm" stroke="1" extrusionOk="0">
                  <a:moveTo>
                    <a:pt x="7984" y="3651"/>
                  </a:moveTo>
                  <a:cubicBezTo>
                    <a:pt x="7540" y="2162"/>
                    <a:pt x="7096" y="672"/>
                    <a:pt x="6504" y="176"/>
                  </a:cubicBezTo>
                  <a:cubicBezTo>
                    <a:pt x="5913" y="-321"/>
                    <a:pt x="5173" y="176"/>
                    <a:pt x="3989" y="2410"/>
                  </a:cubicBezTo>
                  <a:cubicBezTo>
                    <a:pt x="2806" y="4645"/>
                    <a:pt x="1178" y="8617"/>
                    <a:pt x="439" y="11969"/>
                  </a:cubicBezTo>
                  <a:cubicBezTo>
                    <a:pt x="-301" y="15320"/>
                    <a:pt x="-153" y="18051"/>
                    <a:pt x="1252" y="19541"/>
                  </a:cubicBezTo>
                  <a:cubicBezTo>
                    <a:pt x="2658" y="21031"/>
                    <a:pt x="5321" y="21279"/>
                    <a:pt x="7836" y="19541"/>
                  </a:cubicBezTo>
                  <a:cubicBezTo>
                    <a:pt x="10351" y="17803"/>
                    <a:pt x="12718" y="14079"/>
                    <a:pt x="13976" y="11596"/>
                  </a:cubicBezTo>
                  <a:cubicBezTo>
                    <a:pt x="15233" y="9113"/>
                    <a:pt x="15381" y="7872"/>
                    <a:pt x="15085" y="7003"/>
                  </a:cubicBezTo>
                  <a:cubicBezTo>
                    <a:pt x="14789" y="6134"/>
                    <a:pt x="14050" y="5638"/>
                    <a:pt x="13384" y="5762"/>
                  </a:cubicBezTo>
                  <a:cubicBezTo>
                    <a:pt x="12718" y="5886"/>
                    <a:pt x="12126" y="6631"/>
                    <a:pt x="11609" y="8369"/>
                  </a:cubicBezTo>
                  <a:cubicBezTo>
                    <a:pt x="11091" y="10107"/>
                    <a:pt x="10647" y="12838"/>
                    <a:pt x="10499" y="14824"/>
                  </a:cubicBezTo>
                  <a:cubicBezTo>
                    <a:pt x="10351" y="16810"/>
                    <a:pt x="10499" y="18051"/>
                    <a:pt x="10943" y="18672"/>
                  </a:cubicBezTo>
                  <a:cubicBezTo>
                    <a:pt x="11387" y="19293"/>
                    <a:pt x="12126" y="19293"/>
                    <a:pt x="12792" y="18920"/>
                  </a:cubicBezTo>
                  <a:cubicBezTo>
                    <a:pt x="13458" y="18548"/>
                    <a:pt x="14050" y="17803"/>
                    <a:pt x="14567" y="16810"/>
                  </a:cubicBezTo>
                  <a:cubicBezTo>
                    <a:pt x="15085" y="15817"/>
                    <a:pt x="15529" y="14576"/>
                    <a:pt x="16047" y="14327"/>
                  </a:cubicBezTo>
                  <a:cubicBezTo>
                    <a:pt x="16565" y="14079"/>
                    <a:pt x="17157" y="14824"/>
                    <a:pt x="18044" y="15196"/>
                  </a:cubicBezTo>
                  <a:cubicBezTo>
                    <a:pt x="18932" y="15569"/>
                    <a:pt x="20115" y="15569"/>
                    <a:pt x="21299" y="15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142066" y="1950392"/>
              <a:ext cx="81650" cy="13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72" fill="norm" stroke="1" extrusionOk="0">
                  <a:moveTo>
                    <a:pt x="12738" y="2933"/>
                  </a:moveTo>
                  <a:cubicBezTo>
                    <a:pt x="9969" y="1561"/>
                    <a:pt x="7200" y="190"/>
                    <a:pt x="4708" y="18"/>
                  </a:cubicBezTo>
                  <a:cubicBezTo>
                    <a:pt x="2215" y="-153"/>
                    <a:pt x="0" y="876"/>
                    <a:pt x="0" y="2076"/>
                  </a:cubicBezTo>
                  <a:cubicBezTo>
                    <a:pt x="0" y="3276"/>
                    <a:pt x="2215" y="4647"/>
                    <a:pt x="5815" y="6361"/>
                  </a:cubicBezTo>
                  <a:cubicBezTo>
                    <a:pt x="9415" y="8076"/>
                    <a:pt x="14400" y="10133"/>
                    <a:pt x="17446" y="12018"/>
                  </a:cubicBezTo>
                  <a:cubicBezTo>
                    <a:pt x="20492" y="13904"/>
                    <a:pt x="21600" y="15618"/>
                    <a:pt x="21323" y="17333"/>
                  </a:cubicBezTo>
                  <a:cubicBezTo>
                    <a:pt x="21046" y="19047"/>
                    <a:pt x="19385" y="20761"/>
                    <a:pt x="17446" y="21104"/>
                  </a:cubicBezTo>
                  <a:cubicBezTo>
                    <a:pt x="15508" y="21447"/>
                    <a:pt x="13292" y="20418"/>
                    <a:pt x="11077" y="19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235200" y="1935933"/>
              <a:ext cx="122368" cy="13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837" fill="norm" stroke="1" extrusionOk="0">
                  <a:moveTo>
                    <a:pt x="0" y="8230"/>
                  </a:moveTo>
                  <a:cubicBezTo>
                    <a:pt x="1464" y="9242"/>
                    <a:pt x="2929" y="10255"/>
                    <a:pt x="5492" y="10255"/>
                  </a:cubicBezTo>
                  <a:cubicBezTo>
                    <a:pt x="8054" y="10255"/>
                    <a:pt x="11715" y="9242"/>
                    <a:pt x="14461" y="8230"/>
                  </a:cubicBezTo>
                  <a:cubicBezTo>
                    <a:pt x="17207" y="7217"/>
                    <a:pt x="19037" y="6205"/>
                    <a:pt x="20136" y="4855"/>
                  </a:cubicBezTo>
                  <a:cubicBezTo>
                    <a:pt x="21234" y="3505"/>
                    <a:pt x="21600" y="1817"/>
                    <a:pt x="20502" y="805"/>
                  </a:cubicBezTo>
                  <a:cubicBezTo>
                    <a:pt x="19403" y="-208"/>
                    <a:pt x="16841" y="-545"/>
                    <a:pt x="13363" y="1480"/>
                  </a:cubicBezTo>
                  <a:cubicBezTo>
                    <a:pt x="9885" y="3505"/>
                    <a:pt x="5492" y="7893"/>
                    <a:pt x="3295" y="11436"/>
                  </a:cubicBezTo>
                  <a:cubicBezTo>
                    <a:pt x="1098" y="14980"/>
                    <a:pt x="1098" y="17680"/>
                    <a:pt x="2197" y="19199"/>
                  </a:cubicBezTo>
                  <a:cubicBezTo>
                    <a:pt x="3295" y="20717"/>
                    <a:pt x="5492" y="21055"/>
                    <a:pt x="8603" y="20717"/>
                  </a:cubicBezTo>
                  <a:cubicBezTo>
                    <a:pt x="11715" y="20380"/>
                    <a:pt x="15742" y="19368"/>
                    <a:pt x="19769" y="18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470150" y="19177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508249" y="20637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49871" y="2792648"/>
              <a:ext cx="149204" cy="45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58" fill="norm" stroke="1" extrusionOk="0">
                  <a:moveTo>
                    <a:pt x="373" y="5927"/>
                  </a:moveTo>
                  <a:cubicBezTo>
                    <a:pt x="673" y="9543"/>
                    <a:pt x="973" y="13159"/>
                    <a:pt x="1273" y="16140"/>
                  </a:cubicBezTo>
                  <a:cubicBezTo>
                    <a:pt x="1573" y="19121"/>
                    <a:pt x="1873" y="21467"/>
                    <a:pt x="1723" y="21125"/>
                  </a:cubicBezTo>
                  <a:cubicBezTo>
                    <a:pt x="1573" y="20783"/>
                    <a:pt x="973" y="17753"/>
                    <a:pt x="523" y="14430"/>
                  </a:cubicBezTo>
                  <a:cubicBezTo>
                    <a:pt x="73" y="11107"/>
                    <a:pt x="-227" y="7491"/>
                    <a:pt x="223" y="5194"/>
                  </a:cubicBezTo>
                  <a:cubicBezTo>
                    <a:pt x="673" y="2897"/>
                    <a:pt x="1873" y="1919"/>
                    <a:pt x="3073" y="1284"/>
                  </a:cubicBezTo>
                  <a:cubicBezTo>
                    <a:pt x="4273" y="649"/>
                    <a:pt x="5473" y="356"/>
                    <a:pt x="6973" y="160"/>
                  </a:cubicBezTo>
                  <a:cubicBezTo>
                    <a:pt x="8473" y="-35"/>
                    <a:pt x="10273" y="-133"/>
                    <a:pt x="12523" y="356"/>
                  </a:cubicBezTo>
                  <a:cubicBezTo>
                    <a:pt x="14773" y="844"/>
                    <a:pt x="17473" y="1919"/>
                    <a:pt x="19123" y="3043"/>
                  </a:cubicBezTo>
                  <a:cubicBezTo>
                    <a:pt x="20773" y="4167"/>
                    <a:pt x="21373" y="5340"/>
                    <a:pt x="21073" y="6367"/>
                  </a:cubicBezTo>
                  <a:cubicBezTo>
                    <a:pt x="20773" y="7393"/>
                    <a:pt x="19573" y="8272"/>
                    <a:pt x="16423" y="8810"/>
                  </a:cubicBezTo>
                  <a:cubicBezTo>
                    <a:pt x="13273" y="9348"/>
                    <a:pt x="8173" y="9543"/>
                    <a:pt x="3073" y="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130300" y="2952750"/>
              <a:ext cx="1016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136650" y="2927350"/>
              <a:ext cx="1079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295400" y="3060700"/>
              <a:ext cx="25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377950" y="2908300"/>
              <a:ext cx="82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514"/>
                    <a:pt x="5538" y="1029"/>
                    <a:pt x="9138" y="4629"/>
                  </a:cubicBezTo>
                  <a:cubicBezTo>
                    <a:pt x="12738" y="8229"/>
                    <a:pt x="17169" y="14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447800" y="2914650"/>
              <a:ext cx="635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221"/>
                    <a:pt x="11520" y="8441"/>
                    <a:pt x="7920" y="12041"/>
                  </a:cubicBezTo>
                  <a:cubicBezTo>
                    <a:pt x="4320" y="15641"/>
                    <a:pt x="216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669533" y="2758230"/>
              <a:ext cx="102118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31" fill="norm" stroke="1" extrusionOk="0">
                  <a:moveTo>
                    <a:pt x="20841" y="750"/>
                  </a:moveTo>
                  <a:cubicBezTo>
                    <a:pt x="19113" y="291"/>
                    <a:pt x="17385" y="-169"/>
                    <a:pt x="15441" y="61"/>
                  </a:cubicBezTo>
                  <a:cubicBezTo>
                    <a:pt x="13497" y="291"/>
                    <a:pt x="11337" y="1210"/>
                    <a:pt x="8313" y="3891"/>
                  </a:cubicBezTo>
                  <a:cubicBezTo>
                    <a:pt x="5289" y="6571"/>
                    <a:pt x="1401" y="11014"/>
                    <a:pt x="321" y="14078"/>
                  </a:cubicBezTo>
                  <a:cubicBezTo>
                    <a:pt x="-759" y="17142"/>
                    <a:pt x="969" y="18827"/>
                    <a:pt x="4209" y="19822"/>
                  </a:cubicBezTo>
                  <a:cubicBezTo>
                    <a:pt x="7449" y="20818"/>
                    <a:pt x="12201" y="21125"/>
                    <a:pt x="16953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809750" y="2803812"/>
              <a:ext cx="171450" cy="17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849"/>
                  </a:moveTo>
                  <a:cubicBezTo>
                    <a:pt x="1600" y="1598"/>
                    <a:pt x="3200" y="1347"/>
                    <a:pt x="5067" y="3482"/>
                  </a:cubicBezTo>
                  <a:cubicBezTo>
                    <a:pt x="6933" y="5617"/>
                    <a:pt x="9067" y="10138"/>
                    <a:pt x="9867" y="13152"/>
                  </a:cubicBezTo>
                  <a:cubicBezTo>
                    <a:pt x="10667" y="16166"/>
                    <a:pt x="10133" y="17673"/>
                    <a:pt x="9467" y="18929"/>
                  </a:cubicBezTo>
                  <a:cubicBezTo>
                    <a:pt x="8800" y="20184"/>
                    <a:pt x="8000" y="21189"/>
                    <a:pt x="7067" y="21189"/>
                  </a:cubicBezTo>
                  <a:cubicBezTo>
                    <a:pt x="6133" y="21189"/>
                    <a:pt x="5067" y="20184"/>
                    <a:pt x="4667" y="18929"/>
                  </a:cubicBezTo>
                  <a:cubicBezTo>
                    <a:pt x="4267" y="17673"/>
                    <a:pt x="4533" y="16166"/>
                    <a:pt x="5867" y="13780"/>
                  </a:cubicBezTo>
                  <a:cubicBezTo>
                    <a:pt x="7200" y="11394"/>
                    <a:pt x="9600" y="8129"/>
                    <a:pt x="11600" y="5491"/>
                  </a:cubicBezTo>
                  <a:cubicBezTo>
                    <a:pt x="13600" y="2854"/>
                    <a:pt x="15200" y="845"/>
                    <a:pt x="15467" y="217"/>
                  </a:cubicBezTo>
                  <a:cubicBezTo>
                    <a:pt x="15733" y="-411"/>
                    <a:pt x="14667" y="342"/>
                    <a:pt x="14000" y="2226"/>
                  </a:cubicBezTo>
                  <a:cubicBezTo>
                    <a:pt x="13333" y="4110"/>
                    <a:pt x="13067" y="7124"/>
                    <a:pt x="13733" y="9887"/>
                  </a:cubicBezTo>
                  <a:cubicBezTo>
                    <a:pt x="14400" y="12649"/>
                    <a:pt x="16000" y="15161"/>
                    <a:pt x="17467" y="16668"/>
                  </a:cubicBezTo>
                  <a:cubicBezTo>
                    <a:pt x="18933" y="18175"/>
                    <a:pt x="20267" y="18677"/>
                    <a:pt x="21600" y="19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031999" y="2984500"/>
              <a:ext cx="44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217061" y="2806700"/>
              <a:ext cx="143616" cy="3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20" fill="norm" stroke="1" extrusionOk="0">
                  <a:moveTo>
                    <a:pt x="3622" y="0"/>
                  </a:moveTo>
                  <a:cubicBezTo>
                    <a:pt x="2369" y="343"/>
                    <a:pt x="1117" y="686"/>
                    <a:pt x="491" y="1543"/>
                  </a:cubicBezTo>
                  <a:cubicBezTo>
                    <a:pt x="-135" y="2400"/>
                    <a:pt x="-135" y="3771"/>
                    <a:pt x="335" y="4743"/>
                  </a:cubicBezTo>
                  <a:cubicBezTo>
                    <a:pt x="804" y="5714"/>
                    <a:pt x="1743" y="6286"/>
                    <a:pt x="3622" y="6400"/>
                  </a:cubicBezTo>
                  <a:cubicBezTo>
                    <a:pt x="5500" y="6514"/>
                    <a:pt x="8317" y="6171"/>
                    <a:pt x="10508" y="5429"/>
                  </a:cubicBezTo>
                  <a:cubicBezTo>
                    <a:pt x="12700" y="4686"/>
                    <a:pt x="14265" y="3543"/>
                    <a:pt x="15048" y="2571"/>
                  </a:cubicBezTo>
                  <a:cubicBezTo>
                    <a:pt x="15830" y="1600"/>
                    <a:pt x="15830" y="800"/>
                    <a:pt x="15361" y="686"/>
                  </a:cubicBezTo>
                  <a:cubicBezTo>
                    <a:pt x="14891" y="571"/>
                    <a:pt x="13952" y="1143"/>
                    <a:pt x="13482" y="2457"/>
                  </a:cubicBezTo>
                  <a:cubicBezTo>
                    <a:pt x="13013" y="3771"/>
                    <a:pt x="13013" y="5829"/>
                    <a:pt x="14422" y="8629"/>
                  </a:cubicBezTo>
                  <a:cubicBezTo>
                    <a:pt x="15830" y="11429"/>
                    <a:pt x="18648" y="14971"/>
                    <a:pt x="20056" y="17086"/>
                  </a:cubicBezTo>
                  <a:cubicBezTo>
                    <a:pt x="21465" y="19200"/>
                    <a:pt x="21465" y="19886"/>
                    <a:pt x="20839" y="20400"/>
                  </a:cubicBezTo>
                  <a:cubicBezTo>
                    <a:pt x="20213" y="20914"/>
                    <a:pt x="18961" y="21257"/>
                    <a:pt x="17552" y="21429"/>
                  </a:cubicBezTo>
                  <a:cubicBezTo>
                    <a:pt x="16143" y="21600"/>
                    <a:pt x="14578" y="21600"/>
                    <a:pt x="12700" y="20800"/>
                  </a:cubicBezTo>
                  <a:cubicBezTo>
                    <a:pt x="10822" y="20000"/>
                    <a:pt x="8630" y="18400"/>
                    <a:pt x="6439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400299" y="2673350"/>
              <a:ext cx="9784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2645" y="0"/>
                  </a:moveTo>
                  <a:cubicBezTo>
                    <a:pt x="8376" y="3019"/>
                    <a:pt x="14106" y="6039"/>
                    <a:pt x="17412" y="8535"/>
                  </a:cubicBezTo>
                  <a:cubicBezTo>
                    <a:pt x="20718" y="11032"/>
                    <a:pt x="21600" y="13006"/>
                    <a:pt x="18294" y="15097"/>
                  </a:cubicBezTo>
                  <a:cubicBezTo>
                    <a:pt x="14988" y="17187"/>
                    <a:pt x="7494" y="193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27050" y="3829050"/>
              <a:ext cx="76200" cy="32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1800" y="0"/>
                  </a:moveTo>
                  <a:cubicBezTo>
                    <a:pt x="7200" y="3691"/>
                    <a:pt x="12600" y="7382"/>
                    <a:pt x="16200" y="10527"/>
                  </a:cubicBezTo>
                  <a:cubicBezTo>
                    <a:pt x="19800" y="13671"/>
                    <a:pt x="21600" y="16268"/>
                    <a:pt x="21600" y="17977"/>
                  </a:cubicBezTo>
                  <a:cubicBezTo>
                    <a:pt x="21600" y="19686"/>
                    <a:pt x="19800" y="20506"/>
                    <a:pt x="17100" y="20985"/>
                  </a:cubicBezTo>
                  <a:cubicBezTo>
                    <a:pt x="14400" y="21463"/>
                    <a:pt x="10800" y="21600"/>
                    <a:pt x="7800" y="20096"/>
                  </a:cubicBezTo>
                  <a:cubicBezTo>
                    <a:pt x="4800" y="18592"/>
                    <a:pt x="2400" y="15448"/>
                    <a:pt x="0" y="12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71500" y="374649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29660" y="3817594"/>
              <a:ext cx="101840" cy="14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03" fill="norm" stroke="1" extrusionOk="0">
                  <a:moveTo>
                    <a:pt x="14050" y="755"/>
                  </a:moveTo>
                  <a:cubicBezTo>
                    <a:pt x="10162" y="129"/>
                    <a:pt x="6274" y="-497"/>
                    <a:pt x="3898" y="599"/>
                  </a:cubicBezTo>
                  <a:cubicBezTo>
                    <a:pt x="1522" y="1694"/>
                    <a:pt x="658" y="4512"/>
                    <a:pt x="226" y="7799"/>
                  </a:cubicBezTo>
                  <a:cubicBezTo>
                    <a:pt x="-206" y="11086"/>
                    <a:pt x="-206" y="14842"/>
                    <a:pt x="1954" y="17346"/>
                  </a:cubicBezTo>
                  <a:cubicBezTo>
                    <a:pt x="4114" y="19851"/>
                    <a:pt x="8434" y="21103"/>
                    <a:pt x="11890" y="21103"/>
                  </a:cubicBezTo>
                  <a:cubicBezTo>
                    <a:pt x="15346" y="21103"/>
                    <a:pt x="17938" y="19851"/>
                    <a:pt x="19450" y="17346"/>
                  </a:cubicBezTo>
                  <a:cubicBezTo>
                    <a:pt x="20962" y="14842"/>
                    <a:pt x="21394" y="11086"/>
                    <a:pt x="19666" y="8425"/>
                  </a:cubicBezTo>
                  <a:cubicBezTo>
                    <a:pt x="17938" y="5764"/>
                    <a:pt x="14050" y="4199"/>
                    <a:pt x="10162" y="2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00100" y="38290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06450" y="375285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86737" y="3765077"/>
              <a:ext cx="103863" cy="15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0" fill="norm" stroke="1" extrusionOk="0">
                  <a:moveTo>
                    <a:pt x="462" y="1841"/>
                  </a:moveTo>
                  <a:cubicBezTo>
                    <a:pt x="30" y="7167"/>
                    <a:pt x="-402" y="12493"/>
                    <a:pt x="678" y="12641"/>
                  </a:cubicBezTo>
                  <a:cubicBezTo>
                    <a:pt x="1758" y="12789"/>
                    <a:pt x="4350" y="7759"/>
                    <a:pt x="6726" y="4652"/>
                  </a:cubicBezTo>
                  <a:cubicBezTo>
                    <a:pt x="9102" y="1545"/>
                    <a:pt x="11262" y="362"/>
                    <a:pt x="13422" y="66"/>
                  </a:cubicBezTo>
                  <a:cubicBezTo>
                    <a:pt x="15582" y="-230"/>
                    <a:pt x="17742" y="362"/>
                    <a:pt x="19038" y="4060"/>
                  </a:cubicBezTo>
                  <a:cubicBezTo>
                    <a:pt x="20334" y="7759"/>
                    <a:pt x="20766" y="14565"/>
                    <a:pt x="21198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086275" y="3619500"/>
              <a:ext cx="69426" cy="28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0" fill="norm" stroke="1" extrusionOk="0">
                  <a:moveTo>
                    <a:pt x="1832" y="0"/>
                  </a:moveTo>
                  <a:cubicBezTo>
                    <a:pt x="1177" y="3707"/>
                    <a:pt x="523" y="7415"/>
                    <a:pt x="195" y="10155"/>
                  </a:cubicBezTo>
                  <a:cubicBezTo>
                    <a:pt x="-132" y="12896"/>
                    <a:pt x="-132" y="14669"/>
                    <a:pt x="850" y="16361"/>
                  </a:cubicBezTo>
                  <a:cubicBezTo>
                    <a:pt x="1832" y="18054"/>
                    <a:pt x="3795" y="19666"/>
                    <a:pt x="6413" y="20552"/>
                  </a:cubicBezTo>
                  <a:cubicBezTo>
                    <a:pt x="9032" y="21439"/>
                    <a:pt x="12304" y="21600"/>
                    <a:pt x="14923" y="21358"/>
                  </a:cubicBezTo>
                  <a:cubicBezTo>
                    <a:pt x="17541" y="21116"/>
                    <a:pt x="19504" y="20472"/>
                    <a:pt x="21468" y="19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042396" y="3797300"/>
              <a:ext cx="75205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6918" y="0"/>
                  </a:moveTo>
                  <a:cubicBezTo>
                    <a:pt x="3318" y="4320"/>
                    <a:pt x="-282" y="8640"/>
                    <a:pt x="18" y="12960"/>
                  </a:cubicBezTo>
                  <a:cubicBezTo>
                    <a:pt x="318" y="17280"/>
                    <a:pt x="4518" y="21600"/>
                    <a:pt x="8718" y="21600"/>
                  </a:cubicBezTo>
                  <a:cubicBezTo>
                    <a:pt x="12918" y="21600"/>
                    <a:pt x="17118" y="17280"/>
                    <a:pt x="21318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400614" y="3761155"/>
              <a:ext cx="90082" cy="37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31" fill="norm" stroke="1" extrusionOk="0">
                  <a:moveTo>
                    <a:pt x="5053" y="8989"/>
                  </a:moveTo>
                  <a:cubicBezTo>
                    <a:pt x="3580" y="12751"/>
                    <a:pt x="2108" y="16513"/>
                    <a:pt x="1371" y="18697"/>
                  </a:cubicBezTo>
                  <a:cubicBezTo>
                    <a:pt x="635" y="20881"/>
                    <a:pt x="635" y="21488"/>
                    <a:pt x="389" y="21427"/>
                  </a:cubicBezTo>
                  <a:cubicBezTo>
                    <a:pt x="144" y="21367"/>
                    <a:pt x="-347" y="20639"/>
                    <a:pt x="389" y="17908"/>
                  </a:cubicBezTo>
                  <a:cubicBezTo>
                    <a:pt x="1126" y="15178"/>
                    <a:pt x="3089" y="10445"/>
                    <a:pt x="4808" y="7351"/>
                  </a:cubicBezTo>
                  <a:cubicBezTo>
                    <a:pt x="6526" y="4257"/>
                    <a:pt x="7998" y="2800"/>
                    <a:pt x="9471" y="1830"/>
                  </a:cubicBezTo>
                  <a:cubicBezTo>
                    <a:pt x="10944" y="859"/>
                    <a:pt x="12417" y="373"/>
                    <a:pt x="14380" y="131"/>
                  </a:cubicBezTo>
                  <a:cubicBezTo>
                    <a:pt x="16344" y="-112"/>
                    <a:pt x="18798" y="-112"/>
                    <a:pt x="20026" y="980"/>
                  </a:cubicBezTo>
                  <a:cubicBezTo>
                    <a:pt x="21253" y="2072"/>
                    <a:pt x="21253" y="4257"/>
                    <a:pt x="19535" y="5834"/>
                  </a:cubicBezTo>
                  <a:cubicBezTo>
                    <a:pt x="17817" y="7412"/>
                    <a:pt x="14380" y="8382"/>
                    <a:pt x="10944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568449" y="3765549"/>
              <a:ext cx="190501" cy="15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0"/>
                  </a:moveTo>
                  <a:cubicBezTo>
                    <a:pt x="720" y="6214"/>
                    <a:pt x="1440" y="12427"/>
                    <a:pt x="1800" y="16274"/>
                  </a:cubicBezTo>
                  <a:cubicBezTo>
                    <a:pt x="2160" y="20121"/>
                    <a:pt x="2160" y="21600"/>
                    <a:pt x="2040" y="21304"/>
                  </a:cubicBezTo>
                  <a:cubicBezTo>
                    <a:pt x="1920" y="21008"/>
                    <a:pt x="1680" y="18937"/>
                    <a:pt x="1920" y="16126"/>
                  </a:cubicBezTo>
                  <a:cubicBezTo>
                    <a:pt x="2160" y="13315"/>
                    <a:pt x="2880" y="9764"/>
                    <a:pt x="3600" y="7249"/>
                  </a:cubicBezTo>
                  <a:cubicBezTo>
                    <a:pt x="4320" y="4734"/>
                    <a:pt x="5040" y="3255"/>
                    <a:pt x="6000" y="3699"/>
                  </a:cubicBezTo>
                  <a:cubicBezTo>
                    <a:pt x="6960" y="4142"/>
                    <a:pt x="8160" y="6510"/>
                    <a:pt x="9120" y="8285"/>
                  </a:cubicBezTo>
                  <a:cubicBezTo>
                    <a:pt x="10080" y="10060"/>
                    <a:pt x="10800" y="11244"/>
                    <a:pt x="11160" y="11096"/>
                  </a:cubicBezTo>
                  <a:cubicBezTo>
                    <a:pt x="11520" y="10948"/>
                    <a:pt x="11520" y="9468"/>
                    <a:pt x="11760" y="7989"/>
                  </a:cubicBezTo>
                  <a:cubicBezTo>
                    <a:pt x="12000" y="6510"/>
                    <a:pt x="12480" y="5030"/>
                    <a:pt x="13560" y="3995"/>
                  </a:cubicBezTo>
                  <a:cubicBezTo>
                    <a:pt x="14640" y="2959"/>
                    <a:pt x="16320" y="2367"/>
                    <a:pt x="17400" y="2811"/>
                  </a:cubicBezTo>
                  <a:cubicBezTo>
                    <a:pt x="18480" y="3255"/>
                    <a:pt x="18960" y="4734"/>
                    <a:pt x="19560" y="6953"/>
                  </a:cubicBezTo>
                  <a:cubicBezTo>
                    <a:pt x="20160" y="9173"/>
                    <a:pt x="20880" y="12132"/>
                    <a:pt x="21600" y="1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892299" y="3504098"/>
              <a:ext cx="94718" cy="42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43" fill="norm" stroke="1" extrusionOk="0">
                  <a:moveTo>
                    <a:pt x="20160" y="3886"/>
                  </a:moveTo>
                  <a:cubicBezTo>
                    <a:pt x="20640" y="3248"/>
                    <a:pt x="21120" y="2610"/>
                    <a:pt x="21360" y="1918"/>
                  </a:cubicBezTo>
                  <a:cubicBezTo>
                    <a:pt x="21600" y="1226"/>
                    <a:pt x="21600" y="481"/>
                    <a:pt x="20160" y="162"/>
                  </a:cubicBezTo>
                  <a:cubicBezTo>
                    <a:pt x="18720" y="-157"/>
                    <a:pt x="15840" y="-51"/>
                    <a:pt x="12480" y="907"/>
                  </a:cubicBezTo>
                  <a:cubicBezTo>
                    <a:pt x="9120" y="1865"/>
                    <a:pt x="5280" y="3674"/>
                    <a:pt x="3120" y="6174"/>
                  </a:cubicBezTo>
                  <a:cubicBezTo>
                    <a:pt x="960" y="8675"/>
                    <a:pt x="480" y="11867"/>
                    <a:pt x="240" y="14527"/>
                  </a:cubicBezTo>
                  <a:cubicBezTo>
                    <a:pt x="0" y="17187"/>
                    <a:pt x="0" y="19315"/>
                    <a:pt x="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846511" y="3752850"/>
              <a:ext cx="16009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77" y="21600"/>
                  </a:moveTo>
                  <a:cubicBezTo>
                    <a:pt x="-103" y="17432"/>
                    <a:pt x="-384" y="13263"/>
                    <a:pt x="2141" y="9853"/>
                  </a:cubicBezTo>
                  <a:cubicBezTo>
                    <a:pt x="4665" y="6442"/>
                    <a:pt x="9995" y="3789"/>
                    <a:pt x="13642" y="2274"/>
                  </a:cubicBezTo>
                  <a:cubicBezTo>
                    <a:pt x="17289" y="758"/>
                    <a:pt x="19252" y="379"/>
                    <a:pt x="212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49300" y="2539729"/>
              <a:ext cx="69850" cy="91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1652"/>
                  </a:moveTo>
                  <a:cubicBezTo>
                    <a:pt x="20291" y="1253"/>
                    <a:pt x="18982" y="854"/>
                    <a:pt x="18982" y="530"/>
                  </a:cubicBezTo>
                  <a:cubicBezTo>
                    <a:pt x="18982" y="205"/>
                    <a:pt x="20291" y="-44"/>
                    <a:pt x="20945" y="6"/>
                  </a:cubicBezTo>
                  <a:cubicBezTo>
                    <a:pt x="21600" y="56"/>
                    <a:pt x="21600" y="405"/>
                    <a:pt x="20618" y="1428"/>
                  </a:cubicBezTo>
                  <a:cubicBezTo>
                    <a:pt x="19636" y="2450"/>
                    <a:pt x="17673" y="4146"/>
                    <a:pt x="15709" y="5942"/>
                  </a:cubicBezTo>
                  <a:cubicBezTo>
                    <a:pt x="13745" y="7738"/>
                    <a:pt x="11782" y="9634"/>
                    <a:pt x="9818" y="11504"/>
                  </a:cubicBezTo>
                  <a:cubicBezTo>
                    <a:pt x="7855" y="13375"/>
                    <a:pt x="5891" y="15221"/>
                    <a:pt x="4255" y="16892"/>
                  </a:cubicBezTo>
                  <a:cubicBezTo>
                    <a:pt x="2618" y="18563"/>
                    <a:pt x="1309" y="20059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87399" y="2287737"/>
              <a:ext cx="1858435" cy="119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5369"/>
                  </a:moveTo>
                  <a:cubicBezTo>
                    <a:pt x="295" y="5101"/>
                    <a:pt x="590" y="4833"/>
                    <a:pt x="1193" y="4526"/>
                  </a:cubicBezTo>
                  <a:cubicBezTo>
                    <a:pt x="1796" y="4220"/>
                    <a:pt x="2706" y="3875"/>
                    <a:pt x="3653" y="3550"/>
                  </a:cubicBezTo>
                  <a:cubicBezTo>
                    <a:pt x="4600" y="3224"/>
                    <a:pt x="5585" y="2918"/>
                    <a:pt x="6556" y="2650"/>
                  </a:cubicBezTo>
                  <a:cubicBezTo>
                    <a:pt x="7528" y="2382"/>
                    <a:pt x="8487" y="2152"/>
                    <a:pt x="9484" y="1903"/>
                  </a:cubicBezTo>
                  <a:cubicBezTo>
                    <a:pt x="10480" y="1654"/>
                    <a:pt x="11513" y="1386"/>
                    <a:pt x="12497" y="1156"/>
                  </a:cubicBezTo>
                  <a:cubicBezTo>
                    <a:pt x="13482" y="926"/>
                    <a:pt x="14416" y="735"/>
                    <a:pt x="15339" y="543"/>
                  </a:cubicBezTo>
                  <a:cubicBezTo>
                    <a:pt x="16262" y="352"/>
                    <a:pt x="17172" y="160"/>
                    <a:pt x="17984" y="65"/>
                  </a:cubicBezTo>
                  <a:cubicBezTo>
                    <a:pt x="18795" y="-31"/>
                    <a:pt x="19509" y="-31"/>
                    <a:pt x="19989" y="141"/>
                  </a:cubicBezTo>
                  <a:cubicBezTo>
                    <a:pt x="20468" y="314"/>
                    <a:pt x="20714" y="658"/>
                    <a:pt x="20862" y="1482"/>
                  </a:cubicBezTo>
                  <a:cubicBezTo>
                    <a:pt x="21010" y="2305"/>
                    <a:pt x="21059" y="3607"/>
                    <a:pt x="21083" y="5005"/>
                  </a:cubicBezTo>
                  <a:cubicBezTo>
                    <a:pt x="21108" y="6403"/>
                    <a:pt x="21108" y="7897"/>
                    <a:pt x="21182" y="9409"/>
                  </a:cubicBezTo>
                  <a:cubicBezTo>
                    <a:pt x="21256" y="10922"/>
                    <a:pt x="21403" y="12454"/>
                    <a:pt x="21489" y="13890"/>
                  </a:cubicBezTo>
                  <a:cubicBezTo>
                    <a:pt x="21575" y="15326"/>
                    <a:pt x="21600" y="16667"/>
                    <a:pt x="21600" y="17758"/>
                  </a:cubicBezTo>
                  <a:cubicBezTo>
                    <a:pt x="21600" y="18850"/>
                    <a:pt x="21575" y="19692"/>
                    <a:pt x="21465" y="20229"/>
                  </a:cubicBezTo>
                  <a:cubicBezTo>
                    <a:pt x="21354" y="20765"/>
                    <a:pt x="21157" y="20995"/>
                    <a:pt x="20641" y="21109"/>
                  </a:cubicBezTo>
                  <a:cubicBezTo>
                    <a:pt x="20124" y="21224"/>
                    <a:pt x="19287" y="21224"/>
                    <a:pt x="18402" y="21224"/>
                  </a:cubicBezTo>
                  <a:cubicBezTo>
                    <a:pt x="17516" y="21224"/>
                    <a:pt x="16581" y="21224"/>
                    <a:pt x="15671" y="21263"/>
                  </a:cubicBezTo>
                  <a:cubicBezTo>
                    <a:pt x="14761" y="21301"/>
                    <a:pt x="13875" y="21378"/>
                    <a:pt x="12965" y="21435"/>
                  </a:cubicBezTo>
                  <a:cubicBezTo>
                    <a:pt x="12055" y="21492"/>
                    <a:pt x="11120" y="21531"/>
                    <a:pt x="10087" y="21531"/>
                  </a:cubicBezTo>
                  <a:cubicBezTo>
                    <a:pt x="9053" y="21531"/>
                    <a:pt x="7922" y="21492"/>
                    <a:pt x="6839" y="21435"/>
                  </a:cubicBezTo>
                  <a:cubicBezTo>
                    <a:pt x="5757" y="21378"/>
                    <a:pt x="4723" y="21301"/>
                    <a:pt x="3653" y="21320"/>
                  </a:cubicBezTo>
                  <a:cubicBezTo>
                    <a:pt x="2583" y="21339"/>
                    <a:pt x="1476" y="21454"/>
                    <a:pt x="369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825750" y="2867206"/>
              <a:ext cx="1524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00" y="11918"/>
                    <a:pt x="6000" y="3818"/>
                    <a:pt x="9600" y="1118"/>
                  </a:cubicBezTo>
                  <a:cubicBezTo>
                    <a:pt x="13200" y="-1582"/>
                    <a:pt x="17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806700" y="2952750"/>
              <a:ext cx="158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223635" y="2592916"/>
              <a:ext cx="83304" cy="49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557" fill="norm" stroke="1" extrusionOk="0">
                  <a:moveTo>
                    <a:pt x="8441" y="9877"/>
                  </a:moveTo>
                  <a:cubicBezTo>
                    <a:pt x="5807" y="9785"/>
                    <a:pt x="3173" y="9692"/>
                    <a:pt x="1856" y="9923"/>
                  </a:cubicBezTo>
                  <a:cubicBezTo>
                    <a:pt x="539" y="10154"/>
                    <a:pt x="539" y="10708"/>
                    <a:pt x="1329" y="12092"/>
                  </a:cubicBezTo>
                  <a:cubicBezTo>
                    <a:pt x="2119" y="13477"/>
                    <a:pt x="3700" y="15692"/>
                    <a:pt x="4490" y="17262"/>
                  </a:cubicBezTo>
                  <a:cubicBezTo>
                    <a:pt x="5280" y="18831"/>
                    <a:pt x="5280" y="19754"/>
                    <a:pt x="5017" y="20446"/>
                  </a:cubicBezTo>
                  <a:cubicBezTo>
                    <a:pt x="4753" y="21138"/>
                    <a:pt x="4226" y="21600"/>
                    <a:pt x="3436" y="21554"/>
                  </a:cubicBezTo>
                  <a:cubicBezTo>
                    <a:pt x="2646" y="21508"/>
                    <a:pt x="1592" y="20954"/>
                    <a:pt x="802" y="19292"/>
                  </a:cubicBezTo>
                  <a:cubicBezTo>
                    <a:pt x="12" y="17631"/>
                    <a:pt x="-515" y="14862"/>
                    <a:pt x="802" y="11908"/>
                  </a:cubicBezTo>
                  <a:cubicBezTo>
                    <a:pt x="2119" y="8954"/>
                    <a:pt x="5280" y="5815"/>
                    <a:pt x="7387" y="3923"/>
                  </a:cubicBezTo>
                  <a:cubicBezTo>
                    <a:pt x="9495" y="2031"/>
                    <a:pt x="10548" y="1385"/>
                    <a:pt x="11865" y="877"/>
                  </a:cubicBezTo>
                  <a:cubicBezTo>
                    <a:pt x="13183" y="369"/>
                    <a:pt x="14763" y="0"/>
                    <a:pt x="16344" y="0"/>
                  </a:cubicBezTo>
                  <a:cubicBezTo>
                    <a:pt x="17924" y="0"/>
                    <a:pt x="19505" y="369"/>
                    <a:pt x="20295" y="1108"/>
                  </a:cubicBezTo>
                  <a:cubicBezTo>
                    <a:pt x="21085" y="1846"/>
                    <a:pt x="21085" y="2954"/>
                    <a:pt x="17924" y="4108"/>
                  </a:cubicBezTo>
                  <a:cubicBezTo>
                    <a:pt x="14763" y="5262"/>
                    <a:pt x="8441" y="6462"/>
                    <a:pt x="2119" y="7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289300" y="2832100"/>
              <a:ext cx="101600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5400"/>
                  </a:moveTo>
                  <a:cubicBezTo>
                    <a:pt x="0" y="3343"/>
                    <a:pt x="0" y="1286"/>
                    <a:pt x="1125" y="514"/>
                  </a:cubicBezTo>
                  <a:cubicBezTo>
                    <a:pt x="2250" y="-257"/>
                    <a:pt x="4500" y="257"/>
                    <a:pt x="6975" y="2057"/>
                  </a:cubicBezTo>
                  <a:cubicBezTo>
                    <a:pt x="9450" y="3857"/>
                    <a:pt x="12150" y="6943"/>
                    <a:pt x="13725" y="9643"/>
                  </a:cubicBezTo>
                  <a:cubicBezTo>
                    <a:pt x="15300" y="12343"/>
                    <a:pt x="15750" y="14657"/>
                    <a:pt x="15750" y="16457"/>
                  </a:cubicBezTo>
                  <a:cubicBezTo>
                    <a:pt x="15750" y="18257"/>
                    <a:pt x="15300" y="19543"/>
                    <a:pt x="13950" y="20314"/>
                  </a:cubicBezTo>
                  <a:cubicBezTo>
                    <a:pt x="12600" y="21086"/>
                    <a:pt x="10350" y="21343"/>
                    <a:pt x="9000" y="20829"/>
                  </a:cubicBezTo>
                  <a:cubicBezTo>
                    <a:pt x="7650" y="20314"/>
                    <a:pt x="7200" y="19029"/>
                    <a:pt x="7875" y="16072"/>
                  </a:cubicBezTo>
                  <a:cubicBezTo>
                    <a:pt x="8550" y="13114"/>
                    <a:pt x="10350" y="8486"/>
                    <a:pt x="12825" y="5529"/>
                  </a:cubicBezTo>
                  <a:cubicBezTo>
                    <a:pt x="15300" y="2572"/>
                    <a:pt x="18450" y="12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472379" y="2661592"/>
              <a:ext cx="109021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47" fill="norm" stroke="1" extrusionOk="0">
                  <a:moveTo>
                    <a:pt x="20991" y="655"/>
                  </a:moveTo>
                  <a:cubicBezTo>
                    <a:pt x="18953" y="301"/>
                    <a:pt x="16916" y="-53"/>
                    <a:pt x="15082" y="6"/>
                  </a:cubicBezTo>
                  <a:cubicBezTo>
                    <a:pt x="13248" y="65"/>
                    <a:pt x="11617" y="537"/>
                    <a:pt x="9172" y="2603"/>
                  </a:cubicBezTo>
                  <a:cubicBezTo>
                    <a:pt x="6727" y="4668"/>
                    <a:pt x="3466" y="8327"/>
                    <a:pt x="1633" y="11278"/>
                  </a:cubicBezTo>
                  <a:cubicBezTo>
                    <a:pt x="-201" y="14229"/>
                    <a:pt x="-609" y="16472"/>
                    <a:pt x="1021" y="18065"/>
                  </a:cubicBezTo>
                  <a:cubicBezTo>
                    <a:pt x="2651" y="19658"/>
                    <a:pt x="6319" y="20603"/>
                    <a:pt x="9987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625850" y="2768600"/>
              <a:ext cx="165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5538" y="1360"/>
                  </a:cubicBezTo>
                  <a:cubicBezTo>
                    <a:pt x="7754" y="2720"/>
                    <a:pt x="10523" y="5440"/>
                    <a:pt x="13292" y="9040"/>
                  </a:cubicBezTo>
                  <a:cubicBezTo>
                    <a:pt x="16062" y="12640"/>
                    <a:pt x="18831" y="17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676650" y="2717800"/>
              <a:ext cx="1460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62"/>
                    <a:pt x="18470" y="524"/>
                    <a:pt x="16591" y="2160"/>
                  </a:cubicBezTo>
                  <a:cubicBezTo>
                    <a:pt x="14713" y="3796"/>
                    <a:pt x="12522" y="6807"/>
                    <a:pt x="9704" y="10276"/>
                  </a:cubicBezTo>
                  <a:cubicBezTo>
                    <a:pt x="6887" y="13745"/>
                    <a:pt x="3443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867150" y="2865966"/>
              <a:ext cx="1143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0800"/>
                    <a:pt x="8000" y="0"/>
                    <a:pt x="11600" y="0"/>
                  </a:cubicBezTo>
                  <a:cubicBezTo>
                    <a:pt x="15200" y="0"/>
                    <a:pt x="18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905250" y="292735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114800" y="2774950"/>
              <a:ext cx="234950" cy="20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0"/>
                  </a:moveTo>
                  <a:cubicBezTo>
                    <a:pt x="1946" y="1309"/>
                    <a:pt x="3892" y="2618"/>
                    <a:pt x="5254" y="4800"/>
                  </a:cubicBezTo>
                  <a:cubicBezTo>
                    <a:pt x="6616" y="6982"/>
                    <a:pt x="7395" y="10036"/>
                    <a:pt x="7103" y="12764"/>
                  </a:cubicBezTo>
                  <a:cubicBezTo>
                    <a:pt x="6811" y="15491"/>
                    <a:pt x="5449" y="17891"/>
                    <a:pt x="4184" y="19418"/>
                  </a:cubicBezTo>
                  <a:cubicBezTo>
                    <a:pt x="2919" y="20945"/>
                    <a:pt x="1751" y="21600"/>
                    <a:pt x="1168" y="21273"/>
                  </a:cubicBezTo>
                  <a:cubicBezTo>
                    <a:pt x="584" y="20945"/>
                    <a:pt x="584" y="19636"/>
                    <a:pt x="1654" y="17673"/>
                  </a:cubicBezTo>
                  <a:cubicBezTo>
                    <a:pt x="2724" y="15709"/>
                    <a:pt x="4865" y="13091"/>
                    <a:pt x="7200" y="10691"/>
                  </a:cubicBezTo>
                  <a:cubicBezTo>
                    <a:pt x="9535" y="8291"/>
                    <a:pt x="12065" y="6109"/>
                    <a:pt x="13719" y="4473"/>
                  </a:cubicBezTo>
                  <a:cubicBezTo>
                    <a:pt x="15373" y="2836"/>
                    <a:pt x="16151" y="1745"/>
                    <a:pt x="16249" y="1636"/>
                  </a:cubicBezTo>
                  <a:cubicBezTo>
                    <a:pt x="16346" y="1527"/>
                    <a:pt x="15762" y="2400"/>
                    <a:pt x="14984" y="3927"/>
                  </a:cubicBezTo>
                  <a:cubicBezTo>
                    <a:pt x="14205" y="5455"/>
                    <a:pt x="13232" y="7636"/>
                    <a:pt x="13427" y="10145"/>
                  </a:cubicBezTo>
                  <a:cubicBezTo>
                    <a:pt x="13622" y="12655"/>
                    <a:pt x="14984" y="15491"/>
                    <a:pt x="16541" y="16909"/>
                  </a:cubicBezTo>
                  <a:cubicBezTo>
                    <a:pt x="18097" y="18327"/>
                    <a:pt x="19849" y="18327"/>
                    <a:pt x="21600" y="18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794613" y="2722584"/>
              <a:ext cx="202837" cy="32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30" fill="norm" stroke="1" extrusionOk="0">
                  <a:moveTo>
                    <a:pt x="636" y="7029"/>
                  </a:moveTo>
                  <a:cubicBezTo>
                    <a:pt x="636" y="10832"/>
                    <a:pt x="636" y="14636"/>
                    <a:pt x="524" y="17217"/>
                  </a:cubicBezTo>
                  <a:cubicBezTo>
                    <a:pt x="411" y="19799"/>
                    <a:pt x="186" y="21157"/>
                    <a:pt x="74" y="21021"/>
                  </a:cubicBezTo>
                  <a:cubicBezTo>
                    <a:pt x="-39" y="20885"/>
                    <a:pt x="-39" y="19255"/>
                    <a:pt x="186" y="16402"/>
                  </a:cubicBezTo>
                  <a:cubicBezTo>
                    <a:pt x="411" y="13549"/>
                    <a:pt x="861" y="9474"/>
                    <a:pt x="2324" y="6282"/>
                  </a:cubicBezTo>
                  <a:cubicBezTo>
                    <a:pt x="3786" y="3089"/>
                    <a:pt x="6261" y="780"/>
                    <a:pt x="9074" y="168"/>
                  </a:cubicBezTo>
                  <a:cubicBezTo>
                    <a:pt x="11886" y="-443"/>
                    <a:pt x="15036" y="644"/>
                    <a:pt x="17173" y="2885"/>
                  </a:cubicBezTo>
                  <a:cubicBezTo>
                    <a:pt x="19311" y="5127"/>
                    <a:pt x="20436" y="8523"/>
                    <a:pt x="20999" y="10968"/>
                  </a:cubicBezTo>
                  <a:cubicBezTo>
                    <a:pt x="21561" y="13414"/>
                    <a:pt x="21561" y="14908"/>
                    <a:pt x="21561" y="16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232400" y="2654300"/>
              <a:ext cx="1460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40"/>
                    <a:pt x="3130" y="480"/>
                    <a:pt x="6730" y="4080"/>
                  </a:cubicBezTo>
                  <a:cubicBezTo>
                    <a:pt x="10330" y="7680"/>
                    <a:pt x="15965" y="14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372100" y="2667000"/>
              <a:ext cx="1016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812"/>
                    <a:pt x="13500" y="7624"/>
                    <a:pt x="9900" y="11224"/>
                  </a:cubicBezTo>
                  <a:cubicBezTo>
                    <a:pt x="6300" y="14824"/>
                    <a:pt x="3150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530849" y="2816812"/>
              <a:ext cx="146051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939" y="12218"/>
                    <a:pt x="1878" y="4364"/>
                    <a:pt x="4852" y="1418"/>
                  </a:cubicBezTo>
                  <a:cubicBezTo>
                    <a:pt x="7826" y="-1527"/>
                    <a:pt x="12835" y="437"/>
                    <a:pt x="15965" y="4364"/>
                  </a:cubicBezTo>
                  <a:cubicBezTo>
                    <a:pt x="19096" y="8291"/>
                    <a:pt x="20348" y="14182"/>
                    <a:pt x="21600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549627" y="2908300"/>
              <a:ext cx="9552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4287" y="0"/>
                  </a:moveTo>
                  <a:cubicBezTo>
                    <a:pt x="1939" y="4800"/>
                    <a:pt x="-409" y="9600"/>
                    <a:pt x="61" y="13200"/>
                  </a:cubicBezTo>
                  <a:cubicBezTo>
                    <a:pt x="530" y="16800"/>
                    <a:pt x="3817" y="19200"/>
                    <a:pt x="7808" y="20400"/>
                  </a:cubicBezTo>
                  <a:cubicBezTo>
                    <a:pt x="11800" y="21600"/>
                    <a:pt x="16495" y="21600"/>
                    <a:pt x="211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823861" y="2800350"/>
              <a:ext cx="134168" cy="49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91" fill="norm" stroke="1" extrusionOk="0">
                  <a:moveTo>
                    <a:pt x="3845" y="0"/>
                  </a:moveTo>
                  <a:cubicBezTo>
                    <a:pt x="2515" y="273"/>
                    <a:pt x="1186" y="547"/>
                    <a:pt x="522" y="1139"/>
                  </a:cubicBezTo>
                  <a:cubicBezTo>
                    <a:pt x="-143" y="1732"/>
                    <a:pt x="-143" y="2643"/>
                    <a:pt x="355" y="3509"/>
                  </a:cubicBezTo>
                  <a:cubicBezTo>
                    <a:pt x="854" y="4375"/>
                    <a:pt x="1851" y="5195"/>
                    <a:pt x="3180" y="5605"/>
                  </a:cubicBezTo>
                  <a:cubicBezTo>
                    <a:pt x="4509" y="6015"/>
                    <a:pt x="6171" y="6015"/>
                    <a:pt x="8331" y="5651"/>
                  </a:cubicBezTo>
                  <a:cubicBezTo>
                    <a:pt x="10491" y="5286"/>
                    <a:pt x="13149" y="4557"/>
                    <a:pt x="14977" y="3782"/>
                  </a:cubicBezTo>
                  <a:cubicBezTo>
                    <a:pt x="16805" y="3008"/>
                    <a:pt x="17802" y="2187"/>
                    <a:pt x="18300" y="2051"/>
                  </a:cubicBezTo>
                  <a:cubicBezTo>
                    <a:pt x="18799" y="1914"/>
                    <a:pt x="18799" y="2461"/>
                    <a:pt x="19131" y="4466"/>
                  </a:cubicBezTo>
                  <a:cubicBezTo>
                    <a:pt x="19463" y="6471"/>
                    <a:pt x="20128" y="9934"/>
                    <a:pt x="20626" y="12714"/>
                  </a:cubicBezTo>
                  <a:cubicBezTo>
                    <a:pt x="21125" y="15494"/>
                    <a:pt x="21457" y="17590"/>
                    <a:pt x="20128" y="18957"/>
                  </a:cubicBezTo>
                  <a:cubicBezTo>
                    <a:pt x="18799" y="20324"/>
                    <a:pt x="15808" y="20962"/>
                    <a:pt x="13315" y="21281"/>
                  </a:cubicBezTo>
                  <a:cubicBezTo>
                    <a:pt x="10823" y="21600"/>
                    <a:pt x="8829" y="21600"/>
                    <a:pt x="7168" y="20962"/>
                  </a:cubicBezTo>
                  <a:cubicBezTo>
                    <a:pt x="5506" y="20324"/>
                    <a:pt x="4177" y="19048"/>
                    <a:pt x="2848" y="17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6026149" y="2635250"/>
              <a:ext cx="14396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600" fill="norm" stroke="1" extrusionOk="0">
                  <a:moveTo>
                    <a:pt x="8214" y="0"/>
                  </a:moveTo>
                  <a:cubicBezTo>
                    <a:pt x="10039" y="91"/>
                    <a:pt x="11865" y="182"/>
                    <a:pt x="13690" y="729"/>
                  </a:cubicBezTo>
                  <a:cubicBezTo>
                    <a:pt x="15515" y="1276"/>
                    <a:pt x="17341" y="2278"/>
                    <a:pt x="18862" y="4329"/>
                  </a:cubicBezTo>
                  <a:cubicBezTo>
                    <a:pt x="20383" y="6380"/>
                    <a:pt x="21600" y="9478"/>
                    <a:pt x="19775" y="12258"/>
                  </a:cubicBezTo>
                  <a:cubicBezTo>
                    <a:pt x="17949" y="15038"/>
                    <a:pt x="13082" y="17499"/>
                    <a:pt x="9279" y="19003"/>
                  </a:cubicBezTo>
                  <a:cubicBezTo>
                    <a:pt x="5476" y="20506"/>
                    <a:pt x="2738" y="21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34950" y="4983620"/>
              <a:ext cx="254051" cy="40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96" fill="norm" stroke="1" extrusionOk="0">
                  <a:moveTo>
                    <a:pt x="0" y="1425"/>
                  </a:moveTo>
                  <a:cubicBezTo>
                    <a:pt x="357" y="743"/>
                    <a:pt x="714" y="61"/>
                    <a:pt x="982" y="4"/>
                  </a:cubicBezTo>
                  <a:cubicBezTo>
                    <a:pt x="1250" y="-53"/>
                    <a:pt x="1428" y="515"/>
                    <a:pt x="2588" y="2391"/>
                  </a:cubicBezTo>
                  <a:cubicBezTo>
                    <a:pt x="3749" y="4267"/>
                    <a:pt x="5891" y="7450"/>
                    <a:pt x="8212" y="10292"/>
                  </a:cubicBezTo>
                  <a:cubicBezTo>
                    <a:pt x="10532" y="13134"/>
                    <a:pt x="13031" y="15635"/>
                    <a:pt x="14906" y="17284"/>
                  </a:cubicBezTo>
                  <a:cubicBezTo>
                    <a:pt x="16780" y="18932"/>
                    <a:pt x="18030" y="19728"/>
                    <a:pt x="19101" y="20353"/>
                  </a:cubicBezTo>
                  <a:cubicBezTo>
                    <a:pt x="20172" y="20979"/>
                    <a:pt x="21064" y="21433"/>
                    <a:pt x="21332" y="21490"/>
                  </a:cubicBezTo>
                  <a:cubicBezTo>
                    <a:pt x="21600" y="21547"/>
                    <a:pt x="21243" y="21206"/>
                    <a:pt x="20886" y="20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03023" y="4991100"/>
              <a:ext cx="198628" cy="4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1" fill="norm" stroke="1" extrusionOk="0">
                  <a:moveTo>
                    <a:pt x="21336" y="0"/>
                  </a:moveTo>
                  <a:cubicBezTo>
                    <a:pt x="19290" y="1791"/>
                    <a:pt x="17243" y="3581"/>
                    <a:pt x="14629" y="6155"/>
                  </a:cubicBezTo>
                  <a:cubicBezTo>
                    <a:pt x="12014" y="8730"/>
                    <a:pt x="8831" y="12087"/>
                    <a:pt x="6330" y="14549"/>
                  </a:cubicBezTo>
                  <a:cubicBezTo>
                    <a:pt x="3829" y="17011"/>
                    <a:pt x="2010" y="18578"/>
                    <a:pt x="987" y="19641"/>
                  </a:cubicBezTo>
                  <a:cubicBezTo>
                    <a:pt x="-37" y="20705"/>
                    <a:pt x="-264" y="21264"/>
                    <a:pt x="304" y="21432"/>
                  </a:cubicBezTo>
                  <a:cubicBezTo>
                    <a:pt x="873" y="21600"/>
                    <a:pt x="2237" y="21376"/>
                    <a:pt x="3601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34483" y="4962436"/>
              <a:ext cx="167218" cy="28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3789"/>
                  </a:moveTo>
                  <a:cubicBezTo>
                    <a:pt x="19139" y="13144"/>
                    <a:pt x="16678" y="12499"/>
                    <a:pt x="14765" y="10887"/>
                  </a:cubicBezTo>
                  <a:cubicBezTo>
                    <a:pt x="12851" y="9275"/>
                    <a:pt x="11484" y="6696"/>
                    <a:pt x="10800" y="5004"/>
                  </a:cubicBezTo>
                  <a:cubicBezTo>
                    <a:pt x="10116" y="3311"/>
                    <a:pt x="10116" y="2505"/>
                    <a:pt x="10390" y="1699"/>
                  </a:cubicBezTo>
                  <a:cubicBezTo>
                    <a:pt x="10663" y="893"/>
                    <a:pt x="11210" y="87"/>
                    <a:pt x="11894" y="7"/>
                  </a:cubicBezTo>
                  <a:cubicBezTo>
                    <a:pt x="12577" y="-74"/>
                    <a:pt x="13397" y="571"/>
                    <a:pt x="13808" y="1860"/>
                  </a:cubicBezTo>
                  <a:cubicBezTo>
                    <a:pt x="14218" y="3150"/>
                    <a:pt x="14218" y="5084"/>
                    <a:pt x="12304" y="7905"/>
                  </a:cubicBezTo>
                  <a:cubicBezTo>
                    <a:pt x="10390" y="10726"/>
                    <a:pt x="6562" y="14433"/>
                    <a:pt x="3965" y="16690"/>
                  </a:cubicBezTo>
                  <a:cubicBezTo>
                    <a:pt x="1367" y="18947"/>
                    <a:pt x="0" y="19753"/>
                    <a:pt x="0" y="20317"/>
                  </a:cubicBezTo>
                  <a:cubicBezTo>
                    <a:pt x="0" y="20881"/>
                    <a:pt x="1367" y="21204"/>
                    <a:pt x="3691" y="21365"/>
                  </a:cubicBezTo>
                  <a:cubicBezTo>
                    <a:pt x="6015" y="21526"/>
                    <a:pt x="9296" y="21526"/>
                    <a:pt x="12577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104900" y="4972050"/>
              <a:ext cx="1651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5067"/>
                    <a:pt x="8308" y="10133"/>
                    <a:pt x="10938" y="13333"/>
                  </a:cubicBezTo>
                  <a:cubicBezTo>
                    <a:pt x="13569" y="16533"/>
                    <a:pt x="14677" y="17867"/>
                    <a:pt x="16200" y="18933"/>
                  </a:cubicBezTo>
                  <a:cubicBezTo>
                    <a:pt x="17723" y="20000"/>
                    <a:pt x="19662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217120" y="4991100"/>
              <a:ext cx="11638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7350" y="2483"/>
                    <a:pt x="13493" y="4966"/>
                    <a:pt x="10021" y="7883"/>
                  </a:cubicBezTo>
                  <a:cubicBezTo>
                    <a:pt x="6550" y="10800"/>
                    <a:pt x="3464" y="14152"/>
                    <a:pt x="1728" y="16448"/>
                  </a:cubicBezTo>
                  <a:cubicBezTo>
                    <a:pt x="-7" y="18745"/>
                    <a:pt x="-393" y="19986"/>
                    <a:pt x="378" y="20669"/>
                  </a:cubicBezTo>
                  <a:cubicBezTo>
                    <a:pt x="1150" y="21352"/>
                    <a:pt x="3078" y="21476"/>
                    <a:pt x="50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798787" y="5055735"/>
              <a:ext cx="633263" cy="23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21" fill="norm" stroke="1" extrusionOk="0">
                  <a:moveTo>
                    <a:pt x="3613" y="14109"/>
                  </a:moveTo>
                  <a:cubicBezTo>
                    <a:pt x="3613" y="12025"/>
                    <a:pt x="3613" y="9941"/>
                    <a:pt x="3505" y="8330"/>
                  </a:cubicBezTo>
                  <a:cubicBezTo>
                    <a:pt x="3397" y="6720"/>
                    <a:pt x="3181" y="5583"/>
                    <a:pt x="2893" y="5298"/>
                  </a:cubicBezTo>
                  <a:cubicBezTo>
                    <a:pt x="2605" y="5014"/>
                    <a:pt x="2245" y="5583"/>
                    <a:pt x="1741" y="7572"/>
                  </a:cubicBezTo>
                  <a:cubicBezTo>
                    <a:pt x="1237" y="9562"/>
                    <a:pt x="589" y="12972"/>
                    <a:pt x="265" y="15435"/>
                  </a:cubicBezTo>
                  <a:cubicBezTo>
                    <a:pt x="-59" y="17898"/>
                    <a:pt x="-59" y="19414"/>
                    <a:pt x="121" y="20267"/>
                  </a:cubicBezTo>
                  <a:cubicBezTo>
                    <a:pt x="301" y="21120"/>
                    <a:pt x="661" y="21309"/>
                    <a:pt x="1201" y="19793"/>
                  </a:cubicBezTo>
                  <a:cubicBezTo>
                    <a:pt x="1741" y="18277"/>
                    <a:pt x="2461" y="15056"/>
                    <a:pt x="2893" y="12972"/>
                  </a:cubicBezTo>
                  <a:cubicBezTo>
                    <a:pt x="3325" y="10888"/>
                    <a:pt x="3469" y="9941"/>
                    <a:pt x="3541" y="9941"/>
                  </a:cubicBezTo>
                  <a:cubicBezTo>
                    <a:pt x="3613" y="9941"/>
                    <a:pt x="3613" y="10888"/>
                    <a:pt x="3613" y="12120"/>
                  </a:cubicBezTo>
                  <a:cubicBezTo>
                    <a:pt x="3613" y="13351"/>
                    <a:pt x="3613" y="14867"/>
                    <a:pt x="3685" y="16098"/>
                  </a:cubicBezTo>
                  <a:cubicBezTo>
                    <a:pt x="3757" y="17330"/>
                    <a:pt x="3901" y="18277"/>
                    <a:pt x="4405" y="18183"/>
                  </a:cubicBezTo>
                  <a:cubicBezTo>
                    <a:pt x="4909" y="18088"/>
                    <a:pt x="5773" y="16951"/>
                    <a:pt x="6421" y="14393"/>
                  </a:cubicBezTo>
                  <a:cubicBezTo>
                    <a:pt x="7069" y="11835"/>
                    <a:pt x="7501" y="7856"/>
                    <a:pt x="7609" y="5109"/>
                  </a:cubicBezTo>
                  <a:cubicBezTo>
                    <a:pt x="7717" y="2362"/>
                    <a:pt x="7501" y="846"/>
                    <a:pt x="7573" y="277"/>
                  </a:cubicBezTo>
                  <a:cubicBezTo>
                    <a:pt x="7645" y="-291"/>
                    <a:pt x="8005" y="88"/>
                    <a:pt x="8581" y="751"/>
                  </a:cubicBezTo>
                  <a:cubicBezTo>
                    <a:pt x="9157" y="1414"/>
                    <a:pt x="9949" y="2362"/>
                    <a:pt x="10417" y="3783"/>
                  </a:cubicBezTo>
                  <a:cubicBezTo>
                    <a:pt x="10885" y="5204"/>
                    <a:pt x="11029" y="7098"/>
                    <a:pt x="10849" y="8993"/>
                  </a:cubicBezTo>
                  <a:cubicBezTo>
                    <a:pt x="10669" y="10888"/>
                    <a:pt x="10165" y="12783"/>
                    <a:pt x="9841" y="14204"/>
                  </a:cubicBezTo>
                  <a:cubicBezTo>
                    <a:pt x="9517" y="15625"/>
                    <a:pt x="9373" y="16572"/>
                    <a:pt x="9481" y="17046"/>
                  </a:cubicBezTo>
                  <a:cubicBezTo>
                    <a:pt x="9589" y="17520"/>
                    <a:pt x="9949" y="17520"/>
                    <a:pt x="10849" y="16572"/>
                  </a:cubicBezTo>
                  <a:cubicBezTo>
                    <a:pt x="11749" y="15625"/>
                    <a:pt x="13189" y="13730"/>
                    <a:pt x="14269" y="12214"/>
                  </a:cubicBezTo>
                  <a:cubicBezTo>
                    <a:pt x="15349" y="10698"/>
                    <a:pt x="16069" y="9562"/>
                    <a:pt x="16465" y="8425"/>
                  </a:cubicBezTo>
                  <a:cubicBezTo>
                    <a:pt x="16861" y="7288"/>
                    <a:pt x="16933" y="6151"/>
                    <a:pt x="16789" y="5583"/>
                  </a:cubicBezTo>
                  <a:cubicBezTo>
                    <a:pt x="16645" y="5014"/>
                    <a:pt x="16285" y="5014"/>
                    <a:pt x="15817" y="5867"/>
                  </a:cubicBezTo>
                  <a:cubicBezTo>
                    <a:pt x="15349" y="6720"/>
                    <a:pt x="14773" y="8425"/>
                    <a:pt x="14449" y="10225"/>
                  </a:cubicBezTo>
                  <a:cubicBezTo>
                    <a:pt x="14125" y="12025"/>
                    <a:pt x="14053" y="13920"/>
                    <a:pt x="14665" y="15246"/>
                  </a:cubicBezTo>
                  <a:cubicBezTo>
                    <a:pt x="15277" y="16572"/>
                    <a:pt x="16573" y="17330"/>
                    <a:pt x="17833" y="17141"/>
                  </a:cubicBezTo>
                  <a:cubicBezTo>
                    <a:pt x="19093" y="16951"/>
                    <a:pt x="20317" y="15814"/>
                    <a:pt x="21541" y="14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965450" y="4864100"/>
              <a:ext cx="254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75"/>
                    <a:pt x="18000" y="8550"/>
                    <a:pt x="17100" y="11925"/>
                  </a:cubicBezTo>
                  <a:cubicBezTo>
                    <a:pt x="16200" y="15300"/>
                    <a:pt x="16200" y="17775"/>
                    <a:pt x="13500" y="19238"/>
                  </a:cubicBezTo>
                  <a:cubicBezTo>
                    <a:pt x="10800" y="20700"/>
                    <a:pt x="5400" y="21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826748" y="5226050"/>
              <a:ext cx="316502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2092" y="21600"/>
                  </a:moveTo>
                  <a:cubicBezTo>
                    <a:pt x="1084" y="20400"/>
                    <a:pt x="76" y="19200"/>
                    <a:pt x="4" y="18000"/>
                  </a:cubicBezTo>
                  <a:cubicBezTo>
                    <a:pt x="-68" y="16800"/>
                    <a:pt x="796" y="15600"/>
                    <a:pt x="3820" y="15000"/>
                  </a:cubicBezTo>
                  <a:cubicBezTo>
                    <a:pt x="6844" y="14400"/>
                    <a:pt x="12028" y="14400"/>
                    <a:pt x="15340" y="12000"/>
                  </a:cubicBezTo>
                  <a:cubicBezTo>
                    <a:pt x="18652" y="9600"/>
                    <a:pt x="20092" y="480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431116" y="4819158"/>
              <a:ext cx="156634" cy="38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459" y="6682"/>
                  </a:moveTo>
                  <a:cubicBezTo>
                    <a:pt x="2043" y="9834"/>
                    <a:pt x="2627" y="12987"/>
                    <a:pt x="2919" y="15264"/>
                  </a:cubicBezTo>
                  <a:cubicBezTo>
                    <a:pt x="3211" y="17540"/>
                    <a:pt x="3211" y="18941"/>
                    <a:pt x="2773" y="19934"/>
                  </a:cubicBezTo>
                  <a:cubicBezTo>
                    <a:pt x="2335" y="20926"/>
                    <a:pt x="1459" y="21510"/>
                    <a:pt x="876" y="21452"/>
                  </a:cubicBezTo>
                  <a:cubicBezTo>
                    <a:pt x="292" y="21393"/>
                    <a:pt x="0" y="20693"/>
                    <a:pt x="0" y="18066"/>
                  </a:cubicBezTo>
                  <a:cubicBezTo>
                    <a:pt x="0" y="15439"/>
                    <a:pt x="292" y="10885"/>
                    <a:pt x="1314" y="7616"/>
                  </a:cubicBezTo>
                  <a:cubicBezTo>
                    <a:pt x="2335" y="4347"/>
                    <a:pt x="4086" y="2362"/>
                    <a:pt x="5692" y="1253"/>
                  </a:cubicBezTo>
                  <a:cubicBezTo>
                    <a:pt x="7297" y="144"/>
                    <a:pt x="8757" y="-90"/>
                    <a:pt x="9924" y="27"/>
                  </a:cubicBezTo>
                  <a:cubicBezTo>
                    <a:pt x="11092" y="144"/>
                    <a:pt x="11968" y="611"/>
                    <a:pt x="12989" y="2128"/>
                  </a:cubicBezTo>
                  <a:cubicBezTo>
                    <a:pt x="14011" y="3646"/>
                    <a:pt x="15178" y="6215"/>
                    <a:pt x="14303" y="8200"/>
                  </a:cubicBezTo>
                  <a:cubicBezTo>
                    <a:pt x="13427" y="10185"/>
                    <a:pt x="10508" y="11586"/>
                    <a:pt x="7881" y="12228"/>
                  </a:cubicBezTo>
                  <a:cubicBezTo>
                    <a:pt x="5254" y="12870"/>
                    <a:pt x="2919" y="12753"/>
                    <a:pt x="2481" y="12928"/>
                  </a:cubicBezTo>
                  <a:cubicBezTo>
                    <a:pt x="2043" y="13104"/>
                    <a:pt x="3503" y="13571"/>
                    <a:pt x="6276" y="14271"/>
                  </a:cubicBezTo>
                  <a:cubicBezTo>
                    <a:pt x="9049" y="14972"/>
                    <a:pt x="13135" y="15906"/>
                    <a:pt x="15908" y="16314"/>
                  </a:cubicBezTo>
                  <a:cubicBezTo>
                    <a:pt x="18681" y="16723"/>
                    <a:pt x="20141" y="16606"/>
                    <a:pt x="21600" y="16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657600" y="4857480"/>
              <a:ext cx="133350" cy="30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907"/>
                  </a:moveTo>
                  <a:cubicBezTo>
                    <a:pt x="1029" y="5345"/>
                    <a:pt x="2057" y="9783"/>
                    <a:pt x="3086" y="12890"/>
                  </a:cubicBezTo>
                  <a:cubicBezTo>
                    <a:pt x="4114" y="15997"/>
                    <a:pt x="5143" y="17772"/>
                    <a:pt x="6000" y="19104"/>
                  </a:cubicBezTo>
                  <a:cubicBezTo>
                    <a:pt x="6857" y="20435"/>
                    <a:pt x="7543" y="21323"/>
                    <a:pt x="8229" y="21397"/>
                  </a:cubicBezTo>
                  <a:cubicBezTo>
                    <a:pt x="8914" y="21471"/>
                    <a:pt x="9600" y="20731"/>
                    <a:pt x="10800" y="17994"/>
                  </a:cubicBezTo>
                  <a:cubicBezTo>
                    <a:pt x="12000" y="15257"/>
                    <a:pt x="13714" y="10523"/>
                    <a:pt x="14914" y="7416"/>
                  </a:cubicBezTo>
                  <a:cubicBezTo>
                    <a:pt x="16114" y="4309"/>
                    <a:pt x="16800" y="2830"/>
                    <a:pt x="17657" y="1720"/>
                  </a:cubicBezTo>
                  <a:cubicBezTo>
                    <a:pt x="18514" y="611"/>
                    <a:pt x="19543" y="-129"/>
                    <a:pt x="20229" y="19"/>
                  </a:cubicBezTo>
                  <a:cubicBezTo>
                    <a:pt x="20914" y="167"/>
                    <a:pt x="21257" y="1203"/>
                    <a:pt x="21600" y="2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797300" y="5033433"/>
              <a:ext cx="81605" cy="16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92" fill="norm" stroke="1" extrusionOk="0">
                  <a:moveTo>
                    <a:pt x="19938" y="6923"/>
                  </a:moveTo>
                  <a:cubicBezTo>
                    <a:pt x="18831" y="5538"/>
                    <a:pt x="17723" y="4154"/>
                    <a:pt x="15508" y="2769"/>
                  </a:cubicBezTo>
                  <a:cubicBezTo>
                    <a:pt x="13292" y="1385"/>
                    <a:pt x="9969" y="0"/>
                    <a:pt x="8031" y="0"/>
                  </a:cubicBezTo>
                  <a:cubicBezTo>
                    <a:pt x="6092" y="0"/>
                    <a:pt x="5538" y="1385"/>
                    <a:pt x="5262" y="3046"/>
                  </a:cubicBezTo>
                  <a:cubicBezTo>
                    <a:pt x="4985" y="4708"/>
                    <a:pt x="4985" y="6646"/>
                    <a:pt x="6923" y="8585"/>
                  </a:cubicBezTo>
                  <a:cubicBezTo>
                    <a:pt x="8862" y="10523"/>
                    <a:pt x="12738" y="12462"/>
                    <a:pt x="15785" y="14262"/>
                  </a:cubicBezTo>
                  <a:cubicBezTo>
                    <a:pt x="18831" y="16062"/>
                    <a:pt x="21046" y="17723"/>
                    <a:pt x="21323" y="19108"/>
                  </a:cubicBezTo>
                  <a:cubicBezTo>
                    <a:pt x="21600" y="20492"/>
                    <a:pt x="19938" y="21600"/>
                    <a:pt x="16062" y="21046"/>
                  </a:cubicBezTo>
                  <a:cubicBezTo>
                    <a:pt x="12185" y="20492"/>
                    <a:pt x="6092" y="18277"/>
                    <a:pt x="0" y="16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438650" y="50355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444999" y="49085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533900" y="4767570"/>
              <a:ext cx="120650" cy="43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567"/>
                  </a:moveTo>
                  <a:cubicBezTo>
                    <a:pt x="19326" y="1732"/>
                    <a:pt x="17053" y="897"/>
                    <a:pt x="14968" y="428"/>
                  </a:cubicBezTo>
                  <a:cubicBezTo>
                    <a:pt x="12884" y="-42"/>
                    <a:pt x="10989" y="-146"/>
                    <a:pt x="9663" y="219"/>
                  </a:cubicBezTo>
                  <a:cubicBezTo>
                    <a:pt x="8337" y="584"/>
                    <a:pt x="7579" y="1419"/>
                    <a:pt x="6632" y="3297"/>
                  </a:cubicBezTo>
                  <a:cubicBezTo>
                    <a:pt x="5684" y="5176"/>
                    <a:pt x="4547" y="8097"/>
                    <a:pt x="3789" y="11124"/>
                  </a:cubicBezTo>
                  <a:cubicBezTo>
                    <a:pt x="3032" y="14150"/>
                    <a:pt x="2653" y="17280"/>
                    <a:pt x="2463" y="19106"/>
                  </a:cubicBezTo>
                  <a:cubicBezTo>
                    <a:pt x="2274" y="20932"/>
                    <a:pt x="2274" y="21454"/>
                    <a:pt x="2084" y="21454"/>
                  </a:cubicBezTo>
                  <a:cubicBezTo>
                    <a:pt x="1895" y="21454"/>
                    <a:pt x="1516" y="20932"/>
                    <a:pt x="1137" y="20411"/>
                  </a:cubicBezTo>
                  <a:cubicBezTo>
                    <a:pt x="758" y="19889"/>
                    <a:pt x="379" y="19367"/>
                    <a:pt x="0" y="18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508500" y="4984750"/>
              <a:ext cx="1143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23"/>
                    <a:pt x="0" y="13846"/>
                    <a:pt x="1200" y="11354"/>
                  </a:cubicBezTo>
                  <a:cubicBezTo>
                    <a:pt x="2400" y="8862"/>
                    <a:pt x="4800" y="7754"/>
                    <a:pt x="8400" y="6092"/>
                  </a:cubicBezTo>
                  <a:cubicBezTo>
                    <a:pt x="12000" y="4431"/>
                    <a:pt x="1680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673599" y="4757738"/>
              <a:ext cx="139701" cy="48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624"/>
                  </a:moveTo>
                  <a:cubicBezTo>
                    <a:pt x="21273" y="2771"/>
                    <a:pt x="20945" y="1918"/>
                    <a:pt x="20127" y="1303"/>
                  </a:cubicBezTo>
                  <a:cubicBezTo>
                    <a:pt x="19309" y="687"/>
                    <a:pt x="18000" y="308"/>
                    <a:pt x="16527" y="118"/>
                  </a:cubicBezTo>
                  <a:cubicBezTo>
                    <a:pt x="15055" y="-71"/>
                    <a:pt x="13418" y="-71"/>
                    <a:pt x="11945" y="403"/>
                  </a:cubicBezTo>
                  <a:cubicBezTo>
                    <a:pt x="10473" y="876"/>
                    <a:pt x="9164" y="1824"/>
                    <a:pt x="8182" y="4050"/>
                  </a:cubicBezTo>
                  <a:cubicBezTo>
                    <a:pt x="7200" y="6276"/>
                    <a:pt x="6545" y="9782"/>
                    <a:pt x="6218" y="12387"/>
                  </a:cubicBezTo>
                  <a:cubicBezTo>
                    <a:pt x="5891" y="14992"/>
                    <a:pt x="5891" y="16697"/>
                    <a:pt x="4909" y="18071"/>
                  </a:cubicBezTo>
                  <a:cubicBezTo>
                    <a:pt x="3927" y="19445"/>
                    <a:pt x="1964" y="20487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653375" y="4972050"/>
              <a:ext cx="19802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26" y="21600"/>
                  </a:moveTo>
                  <a:cubicBezTo>
                    <a:pt x="-102" y="18000"/>
                    <a:pt x="-329" y="14400"/>
                    <a:pt x="2399" y="11250"/>
                  </a:cubicBezTo>
                  <a:cubicBezTo>
                    <a:pt x="5128" y="8100"/>
                    <a:pt x="10812" y="5400"/>
                    <a:pt x="14450" y="3600"/>
                  </a:cubicBezTo>
                  <a:cubicBezTo>
                    <a:pt x="18088" y="1800"/>
                    <a:pt x="19679" y="900"/>
                    <a:pt x="212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334363" y="4921184"/>
              <a:ext cx="183584" cy="56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70" fill="norm" stroke="1" extrusionOk="0">
                  <a:moveTo>
                    <a:pt x="3598" y="7711"/>
                  </a:moveTo>
                  <a:cubicBezTo>
                    <a:pt x="3113" y="10762"/>
                    <a:pt x="2628" y="13814"/>
                    <a:pt x="2264" y="15942"/>
                  </a:cubicBezTo>
                  <a:cubicBezTo>
                    <a:pt x="1900" y="18070"/>
                    <a:pt x="1657" y="19274"/>
                    <a:pt x="1293" y="20117"/>
                  </a:cubicBezTo>
                  <a:cubicBezTo>
                    <a:pt x="929" y="20960"/>
                    <a:pt x="443" y="21442"/>
                    <a:pt x="201" y="21362"/>
                  </a:cubicBezTo>
                  <a:cubicBezTo>
                    <a:pt x="-42" y="21281"/>
                    <a:pt x="-42" y="20639"/>
                    <a:pt x="79" y="18752"/>
                  </a:cubicBezTo>
                  <a:cubicBezTo>
                    <a:pt x="201" y="16865"/>
                    <a:pt x="443" y="13733"/>
                    <a:pt x="1171" y="10843"/>
                  </a:cubicBezTo>
                  <a:cubicBezTo>
                    <a:pt x="1900" y="7952"/>
                    <a:pt x="3113" y="5302"/>
                    <a:pt x="4327" y="3536"/>
                  </a:cubicBezTo>
                  <a:cubicBezTo>
                    <a:pt x="5540" y="1769"/>
                    <a:pt x="6754" y="886"/>
                    <a:pt x="8088" y="404"/>
                  </a:cubicBezTo>
                  <a:cubicBezTo>
                    <a:pt x="9423" y="-78"/>
                    <a:pt x="10879" y="-158"/>
                    <a:pt x="13064" y="324"/>
                  </a:cubicBezTo>
                  <a:cubicBezTo>
                    <a:pt x="15248" y="806"/>
                    <a:pt x="18160" y="1849"/>
                    <a:pt x="19738" y="2853"/>
                  </a:cubicBezTo>
                  <a:cubicBezTo>
                    <a:pt x="21315" y="3857"/>
                    <a:pt x="21558" y="4820"/>
                    <a:pt x="19980" y="5784"/>
                  </a:cubicBezTo>
                  <a:cubicBezTo>
                    <a:pt x="18403" y="6748"/>
                    <a:pt x="15005" y="7711"/>
                    <a:pt x="12578" y="8233"/>
                  </a:cubicBezTo>
                  <a:cubicBezTo>
                    <a:pt x="10151" y="8755"/>
                    <a:pt x="8695" y="8835"/>
                    <a:pt x="8695" y="8795"/>
                  </a:cubicBezTo>
                  <a:cubicBezTo>
                    <a:pt x="8695" y="8755"/>
                    <a:pt x="10151" y="8594"/>
                    <a:pt x="11607" y="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530849" y="5124450"/>
              <a:ext cx="101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537200" y="5130800"/>
              <a:ext cx="1016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25"/>
                    <a:pt x="17100" y="450"/>
                    <a:pt x="13500" y="4050"/>
                  </a:cubicBezTo>
                  <a:cubicBezTo>
                    <a:pt x="9900" y="7650"/>
                    <a:pt x="4950" y="146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670550" y="5238750"/>
              <a:ext cx="508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80"/>
                    <a:pt x="12600" y="960"/>
                    <a:pt x="9000" y="4560"/>
                  </a:cubicBezTo>
                  <a:cubicBezTo>
                    <a:pt x="5400" y="8160"/>
                    <a:pt x="2700" y="14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765800" y="5067300"/>
              <a:ext cx="825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812366" y="5115837"/>
              <a:ext cx="74085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36"/>
                  </a:moveTo>
                  <a:cubicBezTo>
                    <a:pt x="18514" y="15"/>
                    <a:pt x="15429" y="-205"/>
                    <a:pt x="13577" y="346"/>
                  </a:cubicBezTo>
                  <a:cubicBezTo>
                    <a:pt x="11726" y="897"/>
                    <a:pt x="11109" y="2219"/>
                    <a:pt x="9257" y="5195"/>
                  </a:cubicBezTo>
                  <a:cubicBezTo>
                    <a:pt x="7406" y="8171"/>
                    <a:pt x="4320" y="12799"/>
                    <a:pt x="2469" y="15775"/>
                  </a:cubicBezTo>
                  <a:cubicBezTo>
                    <a:pt x="617" y="18750"/>
                    <a:pt x="0" y="20073"/>
                    <a:pt x="0" y="20734"/>
                  </a:cubicBezTo>
                  <a:cubicBezTo>
                    <a:pt x="0" y="21395"/>
                    <a:pt x="617" y="21395"/>
                    <a:pt x="1234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004837" y="4906433"/>
              <a:ext cx="84813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52" fill="norm" stroke="1" extrusionOk="0">
                  <a:moveTo>
                    <a:pt x="21110" y="148"/>
                  </a:moveTo>
                  <a:cubicBezTo>
                    <a:pt x="18476" y="0"/>
                    <a:pt x="15842" y="-148"/>
                    <a:pt x="13734" y="296"/>
                  </a:cubicBezTo>
                  <a:cubicBezTo>
                    <a:pt x="11627" y="740"/>
                    <a:pt x="10047" y="1775"/>
                    <a:pt x="7676" y="3773"/>
                  </a:cubicBezTo>
                  <a:cubicBezTo>
                    <a:pt x="5305" y="5770"/>
                    <a:pt x="2144" y="8729"/>
                    <a:pt x="827" y="11836"/>
                  </a:cubicBezTo>
                  <a:cubicBezTo>
                    <a:pt x="-490" y="14942"/>
                    <a:pt x="37" y="18197"/>
                    <a:pt x="564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064250" y="4983620"/>
              <a:ext cx="139700" cy="20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791"/>
                  </a:moveTo>
                  <a:cubicBezTo>
                    <a:pt x="327" y="1455"/>
                    <a:pt x="655" y="119"/>
                    <a:pt x="1800" y="7"/>
                  </a:cubicBezTo>
                  <a:cubicBezTo>
                    <a:pt x="2945" y="-104"/>
                    <a:pt x="4909" y="1009"/>
                    <a:pt x="6545" y="4127"/>
                  </a:cubicBezTo>
                  <a:cubicBezTo>
                    <a:pt x="8182" y="7244"/>
                    <a:pt x="9491" y="12366"/>
                    <a:pt x="9655" y="15372"/>
                  </a:cubicBezTo>
                  <a:cubicBezTo>
                    <a:pt x="9818" y="18378"/>
                    <a:pt x="8836" y="19269"/>
                    <a:pt x="7691" y="20049"/>
                  </a:cubicBezTo>
                  <a:cubicBezTo>
                    <a:pt x="6545" y="20828"/>
                    <a:pt x="5236" y="21496"/>
                    <a:pt x="4418" y="21162"/>
                  </a:cubicBezTo>
                  <a:cubicBezTo>
                    <a:pt x="3600" y="20828"/>
                    <a:pt x="3273" y="19492"/>
                    <a:pt x="5400" y="16597"/>
                  </a:cubicBezTo>
                  <a:cubicBezTo>
                    <a:pt x="7527" y="13702"/>
                    <a:pt x="12109" y="9249"/>
                    <a:pt x="15055" y="6465"/>
                  </a:cubicBezTo>
                  <a:cubicBezTo>
                    <a:pt x="18000" y="3682"/>
                    <a:pt x="19309" y="2568"/>
                    <a:pt x="19636" y="2680"/>
                  </a:cubicBezTo>
                  <a:cubicBezTo>
                    <a:pt x="19964" y="2791"/>
                    <a:pt x="19309" y="4127"/>
                    <a:pt x="18491" y="6242"/>
                  </a:cubicBezTo>
                  <a:cubicBezTo>
                    <a:pt x="17673" y="8358"/>
                    <a:pt x="16691" y="11253"/>
                    <a:pt x="16364" y="13257"/>
                  </a:cubicBezTo>
                  <a:cubicBezTo>
                    <a:pt x="16036" y="15261"/>
                    <a:pt x="16364" y="16374"/>
                    <a:pt x="17345" y="17042"/>
                  </a:cubicBezTo>
                  <a:cubicBezTo>
                    <a:pt x="18327" y="17710"/>
                    <a:pt x="19964" y="17933"/>
                    <a:pt x="21600" y="18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248400" y="5143500"/>
              <a:ext cx="38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377516" y="4972050"/>
              <a:ext cx="95387" cy="4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08" fill="norm" stroke="1" extrusionOk="0">
                  <a:moveTo>
                    <a:pt x="3757" y="0"/>
                  </a:moveTo>
                  <a:cubicBezTo>
                    <a:pt x="1878" y="1409"/>
                    <a:pt x="0" y="2817"/>
                    <a:pt x="0" y="3663"/>
                  </a:cubicBezTo>
                  <a:cubicBezTo>
                    <a:pt x="0" y="4508"/>
                    <a:pt x="1878" y="4790"/>
                    <a:pt x="4226" y="4930"/>
                  </a:cubicBezTo>
                  <a:cubicBezTo>
                    <a:pt x="6574" y="5071"/>
                    <a:pt x="9391" y="5071"/>
                    <a:pt x="11739" y="4883"/>
                  </a:cubicBezTo>
                  <a:cubicBezTo>
                    <a:pt x="14087" y="4696"/>
                    <a:pt x="15965" y="4320"/>
                    <a:pt x="17609" y="3897"/>
                  </a:cubicBezTo>
                  <a:cubicBezTo>
                    <a:pt x="19252" y="3475"/>
                    <a:pt x="20661" y="3005"/>
                    <a:pt x="20191" y="3005"/>
                  </a:cubicBezTo>
                  <a:cubicBezTo>
                    <a:pt x="19722" y="3005"/>
                    <a:pt x="17374" y="3475"/>
                    <a:pt x="16200" y="4508"/>
                  </a:cubicBezTo>
                  <a:cubicBezTo>
                    <a:pt x="15026" y="5541"/>
                    <a:pt x="15026" y="7137"/>
                    <a:pt x="16200" y="9438"/>
                  </a:cubicBezTo>
                  <a:cubicBezTo>
                    <a:pt x="17374" y="11739"/>
                    <a:pt x="19722" y="14744"/>
                    <a:pt x="20661" y="16717"/>
                  </a:cubicBezTo>
                  <a:cubicBezTo>
                    <a:pt x="21600" y="18689"/>
                    <a:pt x="21130" y="19628"/>
                    <a:pt x="19957" y="20285"/>
                  </a:cubicBezTo>
                  <a:cubicBezTo>
                    <a:pt x="18783" y="20943"/>
                    <a:pt x="16904" y="21318"/>
                    <a:pt x="14791" y="21459"/>
                  </a:cubicBezTo>
                  <a:cubicBezTo>
                    <a:pt x="12678" y="21600"/>
                    <a:pt x="10330" y="21506"/>
                    <a:pt x="8687" y="20191"/>
                  </a:cubicBezTo>
                  <a:cubicBezTo>
                    <a:pt x="7043" y="18877"/>
                    <a:pt x="6104" y="16341"/>
                    <a:pt x="5165" y="13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457949" y="4851400"/>
              <a:ext cx="15932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1631" y="0"/>
                  </a:moveTo>
                  <a:cubicBezTo>
                    <a:pt x="15231" y="3055"/>
                    <a:pt x="18831" y="6109"/>
                    <a:pt x="20215" y="8782"/>
                  </a:cubicBezTo>
                  <a:cubicBezTo>
                    <a:pt x="21600" y="11455"/>
                    <a:pt x="20769" y="13745"/>
                    <a:pt x="17031" y="15818"/>
                  </a:cubicBezTo>
                  <a:cubicBezTo>
                    <a:pt x="13292" y="17891"/>
                    <a:pt x="6646" y="197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737350" y="50355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756400" y="51244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6972770" y="4914899"/>
              <a:ext cx="139252" cy="48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56" fill="norm" stroke="1" extrusionOk="0">
                  <a:moveTo>
                    <a:pt x="11534" y="7074"/>
                  </a:moveTo>
                  <a:cubicBezTo>
                    <a:pt x="9922" y="7263"/>
                    <a:pt x="8310" y="7452"/>
                    <a:pt x="7021" y="8065"/>
                  </a:cubicBezTo>
                  <a:cubicBezTo>
                    <a:pt x="5731" y="8678"/>
                    <a:pt x="4764" y="9715"/>
                    <a:pt x="3958" y="11602"/>
                  </a:cubicBezTo>
                  <a:cubicBezTo>
                    <a:pt x="3152" y="13488"/>
                    <a:pt x="2507" y="16224"/>
                    <a:pt x="2024" y="17874"/>
                  </a:cubicBezTo>
                  <a:cubicBezTo>
                    <a:pt x="1540" y="19525"/>
                    <a:pt x="1218" y="20091"/>
                    <a:pt x="895" y="20610"/>
                  </a:cubicBezTo>
                  <a:cubicBezTo>
                    <a:pt x="573" y="21128"/>
                    <a:pt x="250" y="21600"/>
                    <a:pt x="89" y="21553"/>
                  </a:cubicBezTo>
                  <a:cubicBezTo>
                    <a:pt x="-72" y="21506"/>
                    <a:pt x="-72" y="20940"/>
                    <a:pt x="573" y="18959"/>
                  </a:cubicBezTo>
                  <a:cubicBezTo>
                    <a:pt x="1218" y="16978"/>
                    <a:pt x="2507" y="13583"/>
                    <a:pt x="4280" y="10517"/>
                  </a:cubicBezTo>
                  <a:cubicBezTo>
                    <a:pt x="6053" y="7452"/>
                    <a:pt x="8310" y="4716"/>
                    <a:pt x="9761" y="3113"/>
                  </a:cubicBezTo>
                  <a:cubicBezTo>
                    <a:pt x="11212" y="1509"/>
                    <a:pt x="11856" y="1038"/>
                    <a:pt x="12824" y="660"/>
                  </a:cubicBezTo>
                  <a:cubicBezTo>
                    <a:pt x="13791" y="283"/>
                    <a:pt x="15080" y="0"/>
                    <a:pt x="16370" y="0"/>
                  </a:cubicBezTo>
                  <a:cubicBezTo>
                    <a:pt x="17659" y="0"/>
                    <a:pt x="18949" y="283"/>
                    <a:pt x="19916" y="1038"/>
                  </a:cubicBezTo>
                  <a:cubicBezTo>
                    <a:pt x="20883" y="1792"/>
                    <a:pt x="21528" y="3018"/>
                    <a:pt x="21044" y="4056"/>
                  </a:cubicBezTo>
                  <a:cubicBezTo>
                    <a:pt x="20561" y="5093"/>
                    <a:pt x="18949" y="5942"/>
                    <a:pt x="16370" y="6508"/>
                  </a:cubicBezTo>
                  <a:cubicBezTo>
                    <a:pt x="13791" y="7074"/>
                    <a:pt x="10244" y="7357"/>
                    <a:pt x="6698" y="7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092950" y="5124450"/>
              <a:ext cx="889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099300" y="5134472"/>
              <a:ext cx="101600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402"/>
                  </a:moveTo>
                  <a:cubicBezTo>
                    <a:pt x="19350" y="85"/>
                    <a:pt x="17100" y="-233"/>
                    <a:pt x="15300" y="243"/>
                  </a:cubicBezTo>
                  <a:cubicBezTo>
                    <a:pt x="13500" y="720"/>
                    <a:pt x="12150" y="1991"/>
                    <a:pt x="9675" y="5643"/>
                  </a:cubicBezTo>
                  <a:cubicBezTo>
                    <a:pt x="7200" y="9296"/>
                    <a:pt x="3600" y="15332"/>
                    <a:pt x="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264400" y="4912105"/>
              <a:ext cx="95250" cy="2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329"/>
                  </a:moveTo>
                  <a:cubicBezTo>
                    <a:pt x="19680" y="785"/>
                    <a:pt x="17760" y="240"/>
                    <a:pt x="15600" y="59"/>
                  </a:cubicBezTo>
                  <a:cubicBezTo>
                    <a:pt x="13440" y="-123"/>
                    <a:pt x="11040" y="59"/>
                    <a:pt x="8400" y="1511"/>
                  </a:cubicBezTo>
                  <a:cubicBezTo>
                    <a:pt x="5760" y="2963"/>
                    <a:pt x="2880" y="5685"/>
                    <a:pt x="1440" y="9225"/>
                  </a:cubicBezTo>
                  <a:cubicBezTo>
                    <a:pt x="0" y="12764"/>
                    <a:pt x="0" y="17121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308850" y="4976683"/>
              <a:ext cx="177800" cy="14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9243"/>
                  </a:moveTo>
                  <a:cubicBezTo>
                    <a:pt x="257" y="7743"/>
                    <a:pt x="514" y="6243"/>
                    <a:pt x="1029" y="4443"/>
                  </a:cubicBezTo>
                  <a:cubicBezTo>
                    <a:pt x="1543" y="2643"/>
                    <a:pt x="2314" y="543"/>
                    <a:pt x="3343" y="93"/>
                  </a:cubicBezTo>
                  <a:cubicBezTo>
                    <a:pt x="4371" y="-357"/>
                    <a:pt x="5657" y="843"/>
                    <a:pt x="6943" y="3243"/>
                  </a:cubicBezTo>
                  <a:cubicBezTo>
                    <a:pt x="8229" y="5643"/>
                    <a:pt x="9514" y="9243"/>
                    <a:pt x="10157" y="11793"/>
                  </a:cubicBezTo>
                  <a:cubicBezTo>
                    <a:pt x="10800" y="14343"/>
                    <a:pt x="10800" y="15843"/>
                    <a:pt x="10414" y="17193"/>
                  </a:cubicBezTo>
                  <a:cubicBezTo>
                    <a:pt x="10029" y="18543"/>
                    <a:pt x="9257" y="19743"/>
                    <a:pt x="8229" y="20343"/>
                  </a:cubicBezTo>
                  <a:cubicBezTo>
                    <a:pt x="7200" y="20943"/>
                    <a:pt x="5914" y="20943"/>
                    <a:pt x="5271" y="19293"/>
                  </a:cubicBezTo>
                  <a:cubicBezTo>
                    <a:pt x="4629" y="17643"/>
                    <a:pt x="4629" y="14343"/>
                    <a:pt x="5014" y="12093"/>
                  </a:cubicBezTo>
                  <a:cubicBezTo>
                    <a:pt x="5400" y="9843"/>
                    <a:pt x="6171" y="8643"/>
                    <a:pt x="7586" y="7293"/>
                  </a:cubicBezTo>
                  <a:cubicBezTo>
                    <a:pt x="9000" y="5943"/>
                    <a:pt x="11057" y="4443"/>
                    <a:pt x="12086" y="4743"/>
                  </a:cubicBezTo>
                  <a:cubicBezTo>
                    <a:pt x="13114" y="5043"/>
                    <a:pt x="13114" y="7143"/>
                    <a:pt x="12857" y="9993"/>
                  </a:cubicBezTo>
                  <a:cubicBezTo>
                    <a:pt x="12600" y="12843"/>
                    <a:pt x="12086" y="16443"/>
                    <a:pt x="12471" y="18543"/>
                  </a:cubicBezTo>
                  <a:cubicBezTo>
                    <a:pt x="12857" y="20643"/>
                    <a:pt x="14143" y="21243"/>
                    <a:pt x="15814" y="20493"/>
                  </a:cubicBezTo>
                  <a:cubicBezTo>
                    <a:pt x="17486" y="19743"/>
                    <a:pt x="19543" y="17643"/>
                    <a:pt x="21600" y="15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467600" y="4870450"/>
              <a:ext cx="10270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1902" y="0"/>
                  </a:moveTo>
                  <a:cubicBezTo>
                    <a:pt x="10580" y="600"/>
                    <a:pt x="9257" y="1200"/>
                    <a:pt x="9698" y="1875"/>
                  </a:cubicBezTo>
                  <a:cubicBezTo>
                    <a:pt x="10139" y="2550"/>
                    <a:pt x="12343" y="3300"/>
                    <a:pt x="15208" y="4875"/>
                  </a:cubicBezTo>
                  <a:cubicBezTo>
                    <a:pt x="18073" y="6450"/>
                    <a:pt x="21600" y="8850"/>
                    <a:pt x="21380" y="11250"/>
                  </a:cubicBezTo>
                  <a:cubicBezTo>
                    <a:pt x="21159" y="13650"/>
                    <a:pt x="17192" y="16050"/>
                    <a:pt x="13004" y="17775"/>
                  </a:cubicBezTo>
                  <a:cubicBezTo>
                    <a:pt x="8816" y="19500"/>
                    <a:pt x="4408" y="20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626350" y="511175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730877" y="4870454"/>
              <a:ext cx="169506" cy="51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75" fill="norm" stroke="1" extrusionOk="0">
                  <a:moveTo>
                    <a:pt x="6666" y="7055"/>
                  </a:moveTo>
                  <a:cubicBezTo>
                    <a:pt x="5365" y="9668"/>
                    <a:pt x="4064" y="12281"/>
                    <a:pt x="3153" y="14545"/>
                  </a:cubicBezTo>
                  <a:cubicBezTo>
                    <a:pt x="2242" y="16810"/>
                    <a:pt x="1722" y="18726"/>
                    <a:pt x="1201" y="19902"/>
                  </a:cubicBezTo>
                  <a:cubicBezTo>
                    <a:pt x="681" y="21078"/>
                    <a:pt x="160" y="21513"/>
                    <a:pt x="30" y="21339"/>
                  </a:cubicBezTo>
                  <a:cubicBezTo>
                    <a:pt x="-100" y="21165"/>
                    <a:pt x="160" y="20381"/>
                    <a:pt x="1331" y="18247"/>
                  </a:cubicBezTo>
                  <a:cubicBezTo>
                    <a:pt x="2502" y="16113"/>
                    <a:pt x="4584" y="12629"/>
                    <a:pt x="6406" y="9668"/>
                  </a:cubicBezTo>
                  <a:cubicBezTo>
                    <a:pt x="8228" y="6707"/>
                    <a:pt x="9789" y="4268"/>
                    <a:pt x="10960" y="2787"/>
                  </a:cubicBezTo>
                  <a:cubicBezTo>
                    <a:pt x="12131" y="1307"/>
                    <a:pt x="12912" y="784"/>
                    <a:pt x="13953" y="436"/>
                  </a:cubicBezTo>
                  <a:cubicBezTo>
                    <a:pt x="14994" y="87"/>
                    <a:pt x="16295" y="-87"/>
                    <a:pt x="17336" y="44"/>
                  </a:cubicBezTo>
                  <a:cubicBezTo>
                    <a:pt x="18377" y="174"/>
                    <a:pt x="19158" y="610"/>
                    <a:pt x="19939" y="1568"/>
                  </a:cubicBezTo>
                  <a:cubicBezTo>
                    <a:pt x="20719" y="2526"/>
                    <a:pt x="21500" y="4007"/>
                    <a:pt x="19939" y="5313"/>
                  </a:cubicBezTo>
                  <a:cubicBezTo>
                    <a:pt x="18377" y="6619"/>
                    <a:pt x="14473" y="7752"/>
                    <a:pt x="10570" y="8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874000" y="5099050"/>
              <a:ext cx="63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903738" y="5118100"/>
              <a:ext cx="65513" cy="15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68" fill="norm" stroke="1" extrusionOk="0">
                  <a:moveTo>
                    <a:pt x="20892" y="0"/>
                  </a:moveTo>
                  <a:cubicBezTo>
                    <a:pt x="14142" y="6253"/>
                    <a:pt x="7392" y="12505"/>
                    <a:pt x="3679" y="16342"/>
                  </a:cubicBezTo>
                  <a:cubicBezTo>
                    <a:pt x="-33" y="20179"/>
                    <a:pt x="-708" y="21600"/>
                    <a:pt x="642" y="21458"/>
                  </a:cubicBezTo>
                  <a:cubicBezTo>
                    <a:pt x="1992" y="21316"/>
                    <a:pt x="5367" y="19611"/>
                    <a:pt x="8742" y="17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071748" y="4897551"/>
              <a:ext cx="88002" cy="23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85" fill="norm" stroke="1" extrusionOk="0">
                  <a:moveTo>
                    <a:pt x="21382" y="993"/>
                  </a:moveTo>
                  <a:cubicBezTo>
                    <a:pt x="19325" y="419"/>
                    <a:pt x="17268" y="-154"/>
                    <a:pt x="15468" y="37"/>
                  </a:cubicBezTo>
                  <a:cubicBezTo>
                    <a:pt x="13668" y="228"/>
                    <a:pt x="12125" y="1184"/>
                    <a:pt x="9553" y="3956"/>
                  </a:cubicBezTo>
                  <a:cubicBezTo>
                    <a:pt x="6982" y="6727"/>
                    <a:pt x="3382" y="11315"/>
                    <a:pt x="1582" y="14087"/>
                  </a:cubicBezTo>
                  <a:cubicBezTo>
                    <a:pt x="-218" y="16858"/>
                    <a:pt x="-218" y="17814"/>
                    <a:pt x="296" y="18770"/>
                  </a:cubicBezTo>
                  <a:cubicBezTo>
                    <a:pt x="811" y="19726"/>
                    <a:pt x="1839" y="20681"/>
                    <a:pt x="3896" y="21064"/>
                  </a:cubicBezTo>
                  <a:cubicBezTo>
                    <a:pt x="5953" y="21446"/>
                    <a:pt x="9039" y="21255"/>
                    <a:pt x="12125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176355" y="5035550"/>
              <a:ext cx="55763" cy="23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82" fill="norm" stroke="1" extrusionOk="0">
                  <a:moveTo>
                    <a:pt x="891" y="0"/>
                  </a:moveTo>
                  <a:cubicBezTo>
                    <a:pt x="119" y="947"/>
                    <a:pt x="-652" y="1895"/>
                    <a:pt x="891" y="2368"/>
                  </a:cubicBezTo>
                  <a:cubicBezTo>
                    <a:pt x="2434" y="2842"/>
                    <a:pt x="6291" y="2842"/>
                    <a:pt x="10534" y="2274"/>
                  </a:cubicBezTo>
                  <a:cubicBezTo>
                    <a:pt x="14777" y="1705"/>
                    <a:pt x="19405" y="568"/>
                    <a:pt x="20177" y="379"/>
                  </a:cubicBezTo>
                  <a:cubicBezTo>
                    <a:pt x="20948" y="189"/>
                    <a:pt x="17862" y="947"/>
                    <a:pt x="15934" y="2463"/>
                  </a:cubicBezTo>
                  <a:cubicBezTo>
                    <a:pt x="14005" y="3979"/>
                    <a:pt x="13234" y="6253"/>
                    <a:pt x="14391" y="9095"/>
                  </a:cubicBezTo>
                  <a:cubicBezTo>
                    <a:pt x="15548" y="11937"/>
                    <a:pt x="18634" y="15347"/>
                    <a:pt x="19791" y="17526"/>
                  </a:cubicBezTo>
                  <a:cubicBezTo>
                    <a:pt x="20948" y="19705"/>
                    <a:pt x="20177" y="20653"/>
                    <a:pt x="17862" y="21126"/>
                  </a:cubicBezTo>
                  <a:cubicBezTo>
                    <a:pt x="15548" y="21600"/>
                    <a:pt x="11691" y="21600"/>
                    <a:pt x="9377" y="21126"/>
                  </a:cubicBezTo>
                  <a:cubicBezTo>
                    <a:pt x="7062" y="20653"/>
                    <a:pt x="6291" y="19705"/>
                    <a:pt x="5905" y="18474"/>
                  </a:cubicBezTo>
                  <a:cubicBezTo>
                    <a:pt x="5519" y="17242"/>
                    <a:pt x="5519" y="15726"/>
                    <a:pt x="5519" y="14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016500" y="5613550"/>
              <a:ext cx="2316375" cy="28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72" fill="norm" stroke="1" extrusionOk="0">
                  <a:moveTo>
                    <a:pt x="0" y="1909"/>
                  </a:moveTo>
                  <a:cubicBezTo>
                    <a:pt x="39" y="1109"/>
                    <a:pt x="79" y="309"/>
                    <a:pt x="148" y="69"/>
                  </a:cubicBezTo>
                  <a:cubicBezTo>
                    <a:pt x="217" y="-171"/>
                    <a:pt x="315" y="149"/>
                    <a:pt x="483" y="2149"/>
                  </a:cubicBezTo>
                  <a:cubicBezTo>
                    <a:pt x="650" y="4149"/>
                    <a:pt x="887" y="7829"/>
                    <a:pt x="1212" y="10869"/>
                  </a:cubicBezTo>
                  <a:cubicBezTo>
                    <a:pt x="1537" y="13909"/>
                    <a:pt x="1951" y="16309"/>
                    <a:pt x="2542" y="17989"/>
                  </a:cubicBezTo>
                  <a:cubicBezTo>
                    <a:pt x="3134" y="19669"/>
                    <a:pt x="3902" y="20629"/>
                    <a:pt x="4612" y="21029"/>
                  </a:cubicBezTo>
                  <a:cubicBezTo>
                    <a:pt x="5321" y="21429"/>
                    <a:pt x="5972" y="21269"/>
                    <a:pt x="6602" y="20709"/>
                  </a:cubicBezTo>
                  <a:cubicBezTo>
                    <a:pt x="7233" y="20149"/>
                    <a:pt x="7844" y="19189"/>
                    <a:pt x="8356" y="18149"/>
                  </a:cubicBezTo>
                  <a:cubicBezTo>
                    <a:pt x="8869" y="17109"/>
                    <a:pt x="9282" y="15989"/>
                    <a:pt x="9736" y="15669"/>
                  </a:cubicBezTo>
                  <a:cubicBezTo>
                    <a:pt x="10189" y="15349"/>
                    <a:pt x="10682" y="15829"/>
                    <a:pt x="11273" y="16469"/>
                  </a:cubicBezTo>
                  <a:cubicBezTo>
                    <a:pt x="11864" y="17109"/>
                    <a:pt x="12554" y="17909"/>
                    <a:pt x="13264" y="18789"/>
                  </a:cubicBezTo>
                  <a:cubicBezTo>
                    <a:pt x="13973" y="19669"/>
                    <a:pt x="14702" y="20629"/>
                    <a:pt x="15422" y="21029"/>
                  </a:cubicBezTo>
                  <a:cubicBezTo>
                    <a:pt x="16141" y="21429"/>
                    <a:pt x="16850" y="21269"/>
                    <a:pt x="17540" y="21029"/>
                  </a:cubicBezTo>
                  <a:cubicBezTo>
                    <a:pt x="18230" y="20789"/>
                    <a:pt x="18900" y="20469"/>
                    <a:pt x="19442" y="19669"/>
                  </a:cubicBezTo>
                  <a:cubicBezTo>
                    <a:pt x="19984" y="18869"/>
                    <a:pt x="20398" y="17589"/>
                    <a:pt x="20723" y="15269"/>
                  </a:cubicBezTo>
                  <a:cubicBezTo>
                    <a:pt x="21048" y="12949"/>
                    <a:pt x="21285" y="9589"/>
                    <a:pt x="21423" y="7349"/>
                  </a:cubicBezTo>
                  <a:cubicBezTo>
                    <a:pt x="21561" y="5109"/>
                    <a:pt x="21600" y="3989"/>
                    <a:pt x="21541" y="3749"/>
                  </a:cubicBezTo>
                  <a:cubicBezTo>
                    <a:pt x="21482" y="3509"/>
                    <a:pt x="21324" y="4149"/>
                    <a:pt x="21166" y="4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327683" y="6256927"/>
              <a:ext cx="147451" cy="47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82" fill="norm" stroke="1" extrusionOk="0">
                  <a:moveTo>
                    <a:pt x="5324" y="7008"/>
                  </a:moveTo>
                  <a:cubicBezTo>
                    <a:pt x="3524" y="10419"/>
                    <a:pt x="1724" y="13829"/>
                    <a:pt x="824" y="16056"/>
                  </a:cubicBezTo>
                  <a:cubicBezTo>
                    <a:pt x="-76" y="18282"/>
                    <a:pt x="-76" y="19324"/>
                    <a:pt x="74" y="20129"/>
                  </a:cubicBezTo>
                  <a:cubicBezTo>
                    <a:pt x="224" y="20935"/>
                    <a:pt x="524" y="21503"/>
                    <a:pt x="674" y="21361"/>
                  </a:cubicBezTo>
                  <a:cubicBezTo>
                    <a:pt x="824" y="21219"/>
                    <a:pt x="824" y="20366"/>
                    <a:pt x="1124" y="18471"/>
                  </a:cubicBezTo>
                  <a:cubicBezTo>
                    <a:pt x="1424" y="16577"/>
                    <a:pt x="2024" y="13640"/>
                    <a:pt x="2624" y="10987"/>
                  </a:cubicBezTo>
                  <a:cubicBezTo>
                    <a:pt x="3224" y="8335"/>
                    <a:pt x="3824" y="5966"/>
                    <a:pt x="4274" y="4403"/>
                  </a:cubicBezTo>
                  <a:cubicBezTo>
                    <a:pt x="4724" y="2840"/>
                    <a:pt x="5024" y="2082"/>
                    <a:pt x="5474" y="1466"/>
                  </a:cubicBezTo>
                  <a:cubicBezTo>
                    <a:pt x="5924" y="850"/>
                    <a:pt x="6524" y="377"/>
                    <a:pt x="7874" y="140"/>
                  </a:cubicBezTo>
                  <a:cubicBezTo>
                    <a:pt x="9224" y="-97"/>
                    <a:pt x="11324" y="-97"/>
                    <a:pt x="13874" y="661"/>
                  </a:cubicBezTo>
                  <a:cubicBezTo>
                    <a:pt x="16424" y="1419"/>
                    <a:pt x="19424" y="2935"/>
                    <a:pt x="20474" y="4214"/>
                  </a:cubicBezTo>
                  <a:cubicBezTo>
                    <a:pt x="21524" y="5492"/>
                    <a:pt x="20624" y="6535"/>
                    <a:pt x="17774" y="7292"/>
                  </a:cubicBezTo>
                  <a:cubicBezTo>
                    <a:pt x="14924" y="8050"/>
                    <a:pt x="10124" y="8524"/>
                    <a:pt x="5324" y="8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447800" y="6451600"/>
              <a:ext cx="190500" cy="25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1590"/>
                  </a:moveTo>
                  <a:cubicBezTo>
                    <a:pt x="0" y="10010"/>
                    <a:pt x="0" y="8429"/>
                    <a:pt x="600" y="7463"/>
                  </a:cubicBezTo>
                  <a:cubicBezTo>
                    <a:pt x="1200" y="6498"/>
                    <a:pt x="2400" y="6146"/>
                    <a:pt x="4440" y="6937"/>
                  </a:cubicBezTo>
                  <a:cubicBezTo>
                    <a:pt x="6480" y="7727"/>
                    <a:pt x="9360" y="9659"/>
                    <a:pt x="10440" y="12117"/>
                  </a:cubicBezTo>
                  <a:cubicBezTo>
                    <a:pt x="11520" y="14576"/>
                    <a:pt x="10800" y="17561"/>
                    <a:pt x="9960" y="19317"/>
                  </a:cubicBezTo>
                  <a:cubicBezTo>
                    <a:pt x="9120" y="21073"/>
                    <a:pt x="8160" y="21600"/>
                    <a:pt x="7680" y="21249"/>
                  </a:cubicBezTo>
                  <a:cubicBezTo>
                    <a:pt x="7200" y="20898"/>
                    <a:pt x="7200" y="19668"/>
                    <a:pt x="8640" y="16595"/>
                  </a:cubicBezTo>
                  <a:cubicBezTo>
                    <a:pt x="10080" y="13522"/>
                    <a:pt x="12960" y="8605"/>
                    <a:pt x="15360" y="5532"/>
                  </a:cubicBezTo>
                  <a:cubicBezTo>
                    <a:pt x="17760" y="2459"/>
                    <a:pt x="19680" y="12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672166" y="6317873"/>
              <a:ext cx="137584" cy="43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09" fill="norm" stroke="1" extrusionOk="0">
                  <a:moveTo>
                    <a:pt x="20955" y="2221"/>
                  </a:moveTo>
                  <a:cubicBezTo>
                    <a:pt x="19665" y="1277"/>
                    <a:pt x="18376" y="333"/>
                    <a:pt x="17248" y="71"/>
                  </a:cubicBezTo>
                  <a:cubicBezTo>
                    <a:pt x="16119" y="-191"/>
                    <a:pt x="15152" y="228"/>
                    <a:pt x="12412" y="2063"/>
                  </a:cubicBezTo>
                  <a:cubicBezTo>
                    <a:pt x="9671" y="3898"/>
                    <a:pt x="5158" y="7149"/>
                    <a:pt x="2579" y="10032"/>
                  </a:cubicBezTo>
                  <a:cubicBezTo>
                    <a:pt x="0" y="12916"/>
                    <a:pt x="-645" y="15432"/>
                    <a:pt x="645" y="17267"/>
                  </a:cubicBezTo>
                  <a:cubicBezTo>
                    <a:pt x="1934" y="19102"/>
                    <a:pt x="5158" y="20256"/>
                    <a:pt x="7737" y="20832"/>
                  </a:cubicBezTo>
                  <a:cubicBezTo>
                    <a:pt x="10316" y="21409"/>
                    <a:pt x="12251" y="21409"/>
                    <a:pt x="14185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784350" y="6438900"/>
              <a:ext cx="1587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150"/>
                    <a:pt x="7488" y="6300"/>
                    <a:pt x="11088" y="9525"/>
                  </a:cubicBezTo>
                  <a:cubicBezTo>
                    <a:pt x="14688" y="12750"/>
                    <a:pt x="18144" y="16050"/>
                    <a:pt x="19872" y="18075"/>
                  </a:cubicBezTo>
                  <a:cubicBezTo>
                    <a:pt x="21600" y="20100"/>
                    <a:pt x="21600" y="208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815516" y="6445249"/>
              <a:ext cx="159335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50" fill="norm" stroke="1" extrusionOk="0">
                  <a:moveTo>
                    <a:pt x="21116" y="0"/>
                  </a:moveTo>
                  <a:cubicBezTo>
                    <a:pt x="19152" y="1333"/>
                    <a:pt x="17189" y="2667"/>
                    <a:pt x="14664" y="5267"/>
                  </a:cubicBezTo>
                  <a:cubicBezTo>
                    <a:pt x="12139" y="7867"/>
                    <a:pt x="9054" y="11733"/>
                    <a:pt x="6248" y="14733"/>
                  </a:cubicBezTo>
                  <a:cubicBezTo>
                    <a:pt x="3443" y="17733"/>
                    <a:pt x="919" y="19867"/>
                    <a:pt x="217" y="20733"/>
                  </a:cubicBezTo>
                  <a:cubicBezTo>
                    <a:pt x="-484" y="21600"/>
                    <a:pt x="638" y="21200"/>
                    <a:pt x="1760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108200" y="660400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152649" y="66992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343149" y="6530812"/>
              <a:ext cx="165101" cy="19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5" fill="norm" stroke="1" extrusionOk="0">
                  <a:moveTo>
                    <a:pt x="0" y="1723"/>
                  </a:moveTo>
                  <a:cubicBezTo>
                    <a:pt x="3323" y="2632"/>
                    <a:pt x="6646" y="3542"/>
                    <a:pt x="8862" y="5474"/>
                  </a:cubicBezTo>
                  <a:cubicBezTo>
                    <a:pt x="11077" y="7407"/>
                    <a:pt x="12185" y="10363"/>
                    <a:pt x="11354" y="12977"/>
                  </a:cubicBezTo>
                  <a:cubicBezTo>
                    <a:pt x="10523" y="15592"/>
                    <a:pt x="7754" y="17866"/>
                    <a:pt x="5677" y="19230"/>
                  </a:cubicBezTo>
                  <a:cubicBezTo>
                    <a:pt x="3600" y="20594"/>
                    <a:pt x="2215" y="21049"/>
                    <a:pt x="1662" y="20594"/>
                  </a:cubicBezTo>
                  <a:cubicBezTo>
                    <a:pt x="1108" y="20140"/>
                    <a:pt x="1385" y="18775"/>
                    <a:pt x="4154" y="15478"/>
                  </a:cubicBezTo>
                  <a:cubicBezTo>
                    <a:pt x="6923" y="12182"/>
                    <a:pt x="12185" y="6952"/>
                    <a:pt x="15231" y="3769"/>
                  </a:cubicBezTo>
                  <a:cubicBezTo>
                    <a:pt x="18277" y="586"/>
                    <a:pt x="19108" y="-551"/>
                    <a:pt x="18969" y="245"/>
                  </a:cubicBezTo>
                  <a:cubicBezTo>
                    <a:pt x="18831" y="1041"/>
                    <a:pt x="17723" y="3769"/>
                    <a:pt x="17308" y="6725"/>
                  </a:cubicBezTo>
                  <a:cubicBezTo>
                    <a:pt x="16892" y="9681"/>
                    <a:pt x="17169" y="12864"/>
                    <a:pt x="18000" y="14910"/>
                  </a:cubicBezTo>
                  <a:cubicBezTo>
                    <a:pt x="18831" y="16956"/>
                    <a:pt x="20215" y="17866"/>
                    <a:pt x="21600" y="18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832100" y="6387001"/>
              <a:ext cx="206837" cy="38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94" fill="norm" stroke="1" extrusionOk="0">
                  <a:moveTo>
                    <a:pt x="0" y="8818"/>
                  </a:moveTo>
                  <a:cubicBezTo>
                    <a:pt x="214" y="12554"/>
                    <a:pt x="428" y="16290"/>
                    <a:pt x="535" y="18450"/>
                  </a:cubicBezTo>
                  <a:cubicBezTo>
                    <a:pt x="642" y="20610"/>
                    <a:pt x="642" y="21194"/>
                    <a:pt x="642" y="21194"/>
                  </a:cubicBezTo>
                  <a:cubicBezTo>
                    <a:pt x="642" y="21194"/>
                    <a:pt x="642" y="20610"/>
                    <a:pt x="749" y="18333"/>
                  </a:cubicBezTo>
                  <a:cubicBezTo>
                    <a:pt x="855" y="16057"/>
                    <a:pt x="1069" y="12087"/>
                    <a:pt x="1604" y="8876"/>
                  </a:cubicBezTo>
                  <a:cubicBezTo>
                    <a:pt x="2139" y="5665"/>
                    <a:pt x="2994" y="3213"/>
                    <a:pt x="4491" y="1696"/>
                  </a:cubicBezTo>
                  <a:cubicBezTo>
                    <a:pt x="5988" y="178"/>
                    <a:pt x="8127" y="-406"/>
                    <a:pt x="11228" y="295"/>
                  </a:cubicBezTo>
                  <a:cubicBezTo>
                    <a:pt x="14329" y="995"/>
                    <a:pt x="18392" y="2980"/>
                    <a:pt x="19996" y="5782"/>
                  </a:cubicBezTo>
                  <a:cubicBezTo>
                    <a:pt x="21600" y="8584"/>
                    <a:pt x="20745" y="12204"/>
                    <a:pt x="19889" y="15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282950" y="6337300"/>
              <a:ext cx="139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825"/>
                    <a:pt x="7855" y="7650"/>
                    <a:pt x="11455" y="11250"/>
                  </a:cubicBezTo>
                  <a:cubicBezTo>
                    <a:pt x="15055" y="14850"/>
                    <a:pt x="18327" y="182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314700" y="6353085"/>
              <a:ext cx="152400" cy="4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802"/>
                  </a:moveTo>
                  <a:cubicBezTo>
                    <a:pt x="20700" y="377"/>
                    <a:pt x="19800" y="-49"/>
                    <a:pt x="18900" y="4"/>
                  </a:cubicBezTo>
                  <a:cubicBezTo>
                    <a:pt x="18000" y="57"/>
                    <a:pt x="17100" y="589"/>
                    <a:pt x="15600" y="2345"/>
                  </a:cubicBezTo>
                  <a:cubicBezTo>
                    <a:pt x="14100" y="4101"/>
                    <a:pt x="12000" y="7080"/>
                    <a:pt x="9300" y="10485"/>
                  </a:cubicBezTo>
                  <a:cubicBezTo>
                    <a:pt x="6600" y="13890"/>
                    <a:pt x="3300" y="17720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638550" y="65468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657599" y="66484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958960" y="6508750"/>
              <a:ext cx="107862" cy="48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99" fill="norm" stroke="1" extrusionOk="0">
                  <a:moveTo>
                    <a:pt x="1921" y="0"/>
                  </a:moveTo>
                  <a:cubicBezTo>
                    <a:pt x="1090" y="1033"/>
                    <a:pt x="259" y="2066"/>
                    <a:pt x="52" y="2864"/>
                  </a:cubicBezTo>
                  <a:cubicBezTo>
                    <a:pt x="-156" y="3663"/>
                    <a:pt x="259" y="4226"/>
                    <a:pt x="1298" y="4649"/>
                  </a:cubicBezTo>
                  <a:cubicBezTo>
                    <a:pt x="2336" y="5071"/>
                    <a:pt x="3998" y="5353"/>
                    <a:pt x="7321" y="4930"/>
                  </a:cubicBezTo>
                  <a:cubicBezTo>
                    <a:pt x="10644" y="4508"/>
                    <a:pt x="15629" y="3381"/>
                    <a:pt x="18329" y="2583"/>
                  </a:cubicBezTo>
                  <a:cubicBezTo>
                    <a:pt x="21029" y="1784"/>
                    <a:pt x="21444" y="1315"/>
                    <a:pt x="21029" y="1362"/>
                  </a:cubicBezTo>
                  <a:cubicBezTo>
                    <a:pt x="20613" y="1409"/>
                    <a:pt x="19367" y="1972"/>
                    <a:pt x="18536" y="3897"/>
                  </a:cubicBezTo>
                  <a:cubicBezTo>
                    <a:pt x="17706" y="5823"/>
                    <a:pt x="17290" y="9110"/>
                    <a:pt x="16875" y="12068"/>
                  </a:cubicBezTo>
                  <a:cubicBezTo>
                    <a:pt x="16459" y="15026"/>
                    <a:pt x="16044" y="17656"/>
                    <a:pt x="15421" y="19205"/>
                  </a:cubicBezTo>
                  <a:cubicBezTo>
                    <a:pt x="14798" y="20755"/>
                    <a:pt x="13967" y="21224"/>
                    <a:pt x="12513" y="21412"/>
                  </a:cubicBezTo>
                  <a:cubicBezTo>
                    <a:pt x="11059" y="21600"/>
                    <a:pt x="8982" y="21506"/>
                    <a:pt x="7529" y="20896"/>
                  </a:cubicBezTo>
                  <a:cubicBezTo>
                    <a:pt x="6075" y="20285"/>
                    <a:pt x="5244" y="19158"/>
                    <a:pt x="4413" y="18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108450" y="6291121"/>
              <a:ext cx="175990" cy="44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79" fill="norm" stroke="1" extrusionOk="0">
                  <a:moveTo>
                    <a:pt x="0" y="83"/>
                  </a:moveTo>
                  <a:cubicBezTo>
                    <a:pt x="1507" y="-19"/>
                    <a:pt x="3014" y="-121"/>
                    <a:pt x="5023" y="388"/>
                  </a:cubicBezTo>
                  <a:cubicBezTo>
                    <a:pt x="7033" y="898"/>
                    <a:pt x="9544" y="2019"/>
                    <a:pt x="12684" y="4311"/>
                  </a:cubicBezTo>
                  <a:cubicBezTo>
                    <a:pt x="15823" y="6604"/>
                    <a:pt x="19591" y="10068"/>
                    <a:pt x="20595" y="12971"/>
                  </a:cubicBezTo>
                  <a:cubicBezTo>
                    <a:pt x="21600" y="15875"/>
                    <a:pt x="19842" y="18219"/>
                    <a:pt x="17330" y="19543"/>
                  </a:cubicBezTo>
                  <a:cubicBezTo>
                    <a:pt x="14819" y="20868"/>
                    <a:pt x="11553" y="21173"/>
                    <a:pt x="8288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533900" y="6553200"/>
              <a:ext cx="1651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560460" y="6629400"/>
              <a:ext cx="8774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4245" y="0"/>
                  </a:moveTo>
                  <a:cubicBezTo>
                    <a:pt x="1734" y="4800"/>
                    <a:pt x="-778" y="9600"/>
                    <a:pt x="227" y="13200"/>
                  </a:cubicBezTo>
                  <a:cubicBezTo>
                    <a:pt x="1231" y="16800"/>
                    <a:pt x="5752" y="19200"/>
                    <a:pt x="9771" y="20400"/>
                  </a:cubicBezTo>
                  <a:cubicBezTo>
                    <a:pt x="13789" y="21600"/>
                    <a:pt x="17306" y="21600"/>
                    <a:pt x="208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931785" y="6262838"/>
              <a:ext cx="125110" cy="49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442" fill="norm" stroke="1" extrusionOk="0">
                  <a:moveTo>
                    <a:pt x="3436" y="9339"/>
                  </a:moveTo>
                  <a:cubicBezTo>
                    <a:pt x="3094" y="12847"/>
                    <a:pt x="2751" y="16355"/>
                    <a:pt x="2236" y="18478"/>
                  </a:cubicBezTo>
                  <a:cubicBezTo>
                    <a:pt x="1722" y="20601"/>
                    <a:pt x="1036" y="21339"/>
                    <a:pt x="522" y="21432"/>
                  </a:cubicBezTo>
                  <a:cubicBezTo>
                    <a:pt x="8" y="21524"/>
                    <a:pt x="-335" y="20970"/>
                    <a:pt x="522" y="18986"/>
                  </a:cubicBezTo>
                  <a:cubicBezTo>
                    <a:pt x="1379" y="17001"/>
                    <a:pt x="3436" y="13586"/>
                    <a:pt x="5494" y="10355"/>
                  </a:cubicBezTo>
                  <a:cubicBezTo>
                    <a:pt x="7551" y="7124"/>
                    <a:pt x="9608" y="4078"/>
                    <a:pt x="10979" y="2324"/>
                  </a:cubicBezTo>
                  <a:cubicBezTo>
                    <a:pt x="12351" y="570"/>
                    <a:pt x="13036" y="109"/>
                    <a:pt x="14065" y="16"/>
                  </a:cubicBezTo>
                  <a:cubicBezTo>
                    <a:pt x="15094" y="-76"/>
                    <a:pt x="16465" y="201"/>
                    <a:pt x="18008" y="1309"/>
                  </a:cubicBezTo>
                  <a:cubicBezTo>
                    <a:pt x="19551" y="2416"/>
                    <a:pt x="21265" y="4355"/>
                    <a:pt x="19551" y="6155"/>
                  </a:cubicBezTo>
                  <a:cubicBezTo>
                    <a:pt x="17836" y="7955"/>
                    <a:pt x="12694" y="9616"/>
                    <a:pt x="7551" y="1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016500" y="6457950"/>
              <a:ext cx="158750" cy="26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143"/>
                  </a:moveTo>
                  <a:cubicBezTo>
                    <a:pt x="4032" y="8057"/>
                    <a:pt x="8064" y="10971"/>
                    <a:pt x="9936" y="13543"/>
                  </a:cubicBezTo>
                  <a:cubicBezTo>
                    <a:pt x="11808" y="16114"/>
                    <a:pt x="11520" y="18343"/>
                    <a:pt x="10512" y="19714"/>
                  </a:cubicBezTo>
                  <a:cubicBezTo>
                    <a:pt x="9504" y="21086"/>
                    <a:pt x="7776" y="21600"/>
                    <a:pt x="6624" y="21343"/>
                  </a:cubicBezTo>
                  <a:cubicBezTo>
                    <a:pt x="5472" y="21086"/>
                    <a:pt x="4896" y="20057"/>
                    <a:pt x="5472" y="17486"/>
                  </a:cubicBezTo>
                  <a:cubicBezTo>
                    <a:pt x="6048" y="14914"/>
                    <a:pt x="7776" y="10800"/>
                    <a:pt x="10656" y="7629"/>
                  </a:cubicBezTo>
                  <a:cubicBezTo>
                    <a:pt x="13536" y="4457"/>
                    <a:pt x="17568" y="22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269583" y="6330950"/>
              <a:ext cx="166017" cy="41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51" fill="norm" stroke="1" extrusionOk="0">
                  <a:moveTo>
                    <a:pt x="21177" y="0"/>
                  </a:moveTo>
                  <a:cubicBezTo>
                    <a:pt x="16857" y="1745"/>
                    <a:pt x="12537" y="3491"/>
                    <a:pt x="9027" y="5891"/>
                  </a:cubicBezTo>
                  <a:cubicBezTo>
                    <a:pt x="5517" y="8291"/>
                    <a:pt x="2817" y="11345"/>
                    <a:pt x="1332" y="13909"/>
                  </a:cubicBezTo>
                  <a:cubicBezTo>
                    <a:pt x="-153" y="16473"/>
                    <a:pt x="-423" y="18545"/>
                    <a:pt x="657" y="19800"/>
                  </a:cubicBezTo>
                  <a:cubicBezTo>
                    <a:pt x="1737" y="21055"/>
                    <a:pt x="4167" y="21491"/>
                    <a:pt x="6057" y="21545"/>
                  </a:cubicBezTo>
                  <a:cubicBezTo>
                    <a:pt x="7947" y="21600"/>
                    <a:pt x="9297" y="21273"/>
                    <a:pt x="10647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432069" y="6457950"/>
              <a:ext cx="21308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350" y="0"/>
                  </a:moveTo>
                  <a:cubicBezTo>
                    <a:pt x="-70" y="857"/>
                    <a:pt x="-489" y="1714"/>
                    <a:pt x="1503" y="4371"/>
                  </a:cubicBezTo>
                  <a:cubicBezTo>
                    <a:pt x="3495" y="7029"/>
                    <a:pt x="7899" y="11486"/>
                    <a:pt x="11569" y="14657"/>
                  </a:cubicBezTo>
                  <a:cubicBezTo>
                    <a:pt x="15239" y="17829"/>
                    <a:pt x="18175" y="19714"/>
                    <a:pt x="211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454650" y="6407150"/>
              <a:ext cx="1968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826"/>
                    <a:pt x="16955" y="1652"/>
                    <a:pt x="13819" y="4131"/>
                  </a:cubicBezTo>
                  <a:cubicBezTo>
                    <a:pt x="10684" y="6610"/>
                    <a:pt x="6735" y="10741"/>
                    <a:pt x="4297" y="13928"/>
                  </a:cubicBezTo>
                  <a:cubicBezTo>
                    <a:pt x="1858" y="17115"/>
                    <a:pt x="929" y="193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753099" y="65786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746750" y="66865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111030" y="6478588"/>
              <a:ext cx="226270" cy="22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53" fill="norm" stroke="1" extrusionOk="0">
                  <a:moveTo>
                    <a:pt x="980" y="2209"/>
                  </a:moveTo>
                  <a:cubicBezTo>
                    <a:pt x="380" y="1424"/>
                    <a:pt x="-220" y="638"/>
                    <a:pt x="80" y="246"/>
                  </a:cubicBezTo>
                  <a:cubicBezTo>
                    <a:pt x="380" y="-147"/>
                    <a:pt x="1580" y="-147"/>
                    <a:pt x="3180" y="835"/>
                  </a:cubicBezTo>
                  <a:cubicBezTo>
                    <a:pt x="4780" y="1817"/>
                    <a:pt x="6780" y="3780"/>
                    <a:pt x="7380" y="7020"/>
                  </a:cubicBezTo>
                  <a:cubicBezTo>
                    <a:pt x="7980" y="10260"/>
                    <a:pt x="7180" y="14777"/>
                    <a:pt x="6280" y="17329"/>
                  </a:cubicBezTo>
                  <a:cubicBezTo>
                    <a:pt x="5380" y="19882"/>
                    <a:pt x="4380" y="20471"/>
                    <a:pt x="3380" y="20864"/>
                  </a:cubicBezTo>
                  <a:cubicBezTo>
                    <a:pt x="2380" y="21257"/>
                    <a:pt x="1380" y="21453"/>
                    <a:pt x="880" y="20962"/>
                  </a:cubicBezTo>
                  <a:cubicBezTo>
                    <a:pt x="380" y="20471"/>
                    <a:pt x="380" y="19293"/>
                    <a:pt x="1980" y="16446"/>
                  </a:cubicBezTo>
                  <a:cubicBezTo>
                    <a:pt x="3580" y="13598"/>
                    <a:pt x="6780" y="9082"/>
                    <a:pt x="8780" y="6431"/>
                  </a:cubicBezTo>
                  <a:cubicBezTo>
                    <a:pt x="10780" y="3780"/>
                    <a:pt x="11580" y="2995"/>
                    <a:pt x="12480" y="2308"/>
                  </a:cubicBezTo>
                  <a:cubicBezTo>
                    <a:pt x="13380" y="1620"/>
                    <a:pt x="14380" y="1031"/>
                    <a:pt x="14780" y="1228"/>
                  </a:cubicBezTo>
                  <a:cubicBezTo>
                    <a:pt x="15180" y="1424"/>
                    <a:pt x="14980" y="2406"/>
                    <a:pt x="14580" y="4173"/>
                  </a:cubicBezTo>
                  <a:cubicBezTo>
                    <a:pt x="14180" y="5940"/>
                    <a:pt x="13580" y="8493"/>
                    <a:pt x="13680" y="10653"/>
                  </a:cubicBezTo>
                  <a:cubicBezTo>
                    <a:pt x="13780" y="12813"/>
                    <a:pt x="14580" y="14580"/>
                    <a:pt x="15980" y="15366"/>
                  </a:cubicBezTo>
                  <a:cubicBezTo>
                    <a:pt x="17380" y="16151"/>
                    <a:pt x="19380" y="15955"/>
                    <a:pt x="21380" y="15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388100" y="6280150"/>
              <a:ext cx="14471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5476" y="0"/>
                  </a:moveTo>
                  <a:cubicBezTo>
                    <a:pt x="4868" y="522"/>
                    <a:pt x="4259" y="1043"/>
                    <a:pt x="4715" y="1513"/>
                  </a:cubicBezTo>
                  <a:cubicBezTo>
                    <a:pt x="5172" y="1983"/>
                    <a:pt x="6693" y="2400"/>
                    <a:pt x="9735" y="3548"/>
                  </a:cubicBezTo>
                  <a:cubicBezTo>
                    <a:pt x="12777" y="4696"/>
                    <a:pt x="17341" y="6574"/>
                    <a:pt x="19470" y="8452"/>
                  </a:cubicBezTo>
                  <a:cubicBezTo>
                    <a:pt x="21600" y="10330"/>
                    <a:pt x="21296" y="12209"/>
                    <a:pt x="17645" y="14400"/>
                  </a:cubicBezTo>
                  <a:cubicBezTo>
                    <a:pt x="13994" y="16591"/>
                    <a:pt x="6997" y="190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642100" y="656590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849205" y="6276492"/>
              <a:ext cx="132605" cy="45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1427" fill="norm" stroke="1" extrusionOk="0">
                  <a:moveTo>
                    <a:pt x="2306" y="8533"/>
                  </a:moveTo>
                  <a:cubicBezTo>
                    <a:pt x="1984" y="11718"/>
                    <a:pt x="1661" y="14903"/>
                    <a:pt x="1500" y="16844"/>
                  </a:cubicBezTo>
                  <a:cubicBezTo>
                    <a:pt x="1339" y="18785"/>
                    <a:pt x="1339" y="19482"/>
                    <a:pt x="1178" y="20129"/>
                  </a:cubicBezTo>
                  <a:cubicBezTo>
                    <a:pt x="1017" y="20776"/>
                    <a:pt x="694" y="21373"/>
                    <a:pt x="372" y="21423"/>
                  </a:cubicBezTo>
                  <a:cubicBezTo>
                    <a:pt x="49" y="21473"/>
                    <a:pt x="-273" y="20975"/>
                    <a:pt x="372" y="18935"/>
                  </a:cubicBezTo>
                  <a:cubicBezTo>
                    <a:pt x="1017" y="16894"/>
                    <a:pt x="2628" y="13311"/>
                    <a:pt x="4240" y="10225"/>
                  </a:cubicBezTo>
                  <a:cubicBezTo>
                    <a:pt x="5852" y="7139"/>
                    <a:pt x="7464" y="4551"/>
                    <a:pt x="8754" y="2809"/>
                  </a:cubicBezTo>
                  <a:cubicBezTo>
                    <a:pt x="10043" y="1067"/>
                    <a:pt x="11011" y="172"/>
                    <a:pt x="12300" y="22"/>
                  </a:cubicBezTo>
                  <a:cubicBezTo>
                    <a:pt x="13590" y="-127"/>
                    <a:pt x="15202" y="470"/>
                    <a:pt x="17136" y="1515"/>
                  </a:cubicBezTo>
                  <a:cubicBezTo>
                    <a:pt x="19070" y="2561"/>
                    <a:pt x="21327" y="4054"/>
                    <a:pt x="19554" y="5646"/>
                  </a:cubicBezTo>
                  <a:cubicBezTo>
                    <a:pt x="17781" y="7239"/>
                    <a:pt x="11978" y="8931"/>
                    <a:pt x="8270" y="9777"/>
                  </a:cubicBezTo>
                  <a:cubicBezTo>
                    <a:pt x="4563" y="10623"/>
                    <a:pt x="2951" y="10623"/>
                    <a:pt x="1339" y="10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934200" y="6457949"/>
              <a:ext cx="146050" cy="21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4447"/>
                  </a:moveTo>
                  <a:cubicBezTo>
                    <a:pt x="1565" y="4235"/>
                    <a:pt x="3130" y="4024"/>
                    <a:pt x="5322" y="5188"/>
                  </a:cubicBezTo>
                  <a:cubicBezTo>
                    <a:pt x="7513" y="6353"/>
                    <a:pt x="10330" y="8894"/>
                    <a:pt x="11896" y="11435"/>
                  </a:cubicBezTo>
                  <a:cubicBezTo>
                    <a:pt x="13461" y="13976"/>
                    <a:pt x="13774" y="16518"/>
                    <a:pt x="13461" y="18212"/>
                  </a:cubicBezTo>
                  <a:cubicBezTo>
                    <a:pt x="13148" y="19906"/>
                    <a:pt x="12209" y="20753"/>
                    <a:pt x="10957" y="21176"/>
                  </a:cubicBezTo>
                  <a:cubicBezTo>
                    <a:pt x="9704" y="21600"/>
                    <a:pt x="8139" y="21600"/>
                    <a:pt x="7513" y="19588"/>
                  </a:cubicBezTo>
                  <a:cubicBezTo>
                    <a:pt x="6887" y="17576"/>
                    <a:pt x="7200" y="13553"/>
                    <a:pt x="9704" y="9953"/>
                  </a:cubicBezTo>
                  <a:cubicBezTo>
                    <a:pt x="12209" y="6353"/>
                    <a:pt x="16904" y="31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232650" y="6311900"/>
              <a:ext cx="95250" cy="38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0"/>
                  </a:moveTo>
                  <a:cubicBezTo>
                    <a:pt x="16320" y="1635"/>
                    <a:pt x="11040" y="3269"/>
                    <a:pt x="7440" y="6071"/>
                  </a:cubicBezTo>
                  <a:cubicBezTo>
                    <a:pt x="3840" y="8874"/>
                    <a:pt x="1920" y="12843"/>
                    <a:pt x="960" y="15295"/>
                  </a:cubicBezTo>
                  <a:cubicBezTo>
                    <a:pt x="0" y="17747"/>
                    <a:pt x="0" y="18681"/>
                    <a:pt x="0" y="19498"/>
                  </a:cubicBezTo>
                  <a:cubicBezTo>
                    <a:pt x="0" y="20316"/>
                    <a:pt x="0" y="21016"/>
                    <a:pt x="1440" y="21308"/>
                  </a:cubicBezTo>
                  <a:cubicBezTo>
                    <a:pt x="2880" y="21600"/>
                    <a:pt x="5760" y="21483"/>
                    <a:pt x="864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378700" y="6305550"/>
              <a:ext cx="1206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4145"/>
                    <a:pt x="4547" y="8291"/>
                    <a:pt x="6632" y="11673"/>
                  </a:cubicBezTo>
                  <a:cubicBezTo>
                    <a:pt x="8716" y="15055"/>
                    <a:pt x="10611" y="17673"/>
                    <a:pt x="12316" y="19309"/>
                  </a:cubicBezTo>
                  <a:cubicBezTo>
                    <a:pt x="14021" y="20945"/>
                    <a:pt x="15537" y="21600"/>
                    <a:pt x="17053" y="21600"/>
                  </a:cubicBezTo>
                  <a:cubicBezTo>
                    <a:pt x="18568" y="21600"/>
                    <a:pt x="20084" y="20945"/>
                    <a:pt x="21600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404100" y="6337299"/>
              <a:ext cx="1333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789"/>
                    <a:pt x="13371" y="7579"/>
                    <a:pt x="9771" y="11179"/>
                  </a:cubicBezTo>
                  <a:cubicBezTo>
                    <a:pt x="6171" y="14779"/>
                    <a:pt x="3086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600950" y="6470650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581900" y="6584950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759700" y="6445250"/>
              <a:ext cx="106237" cy="33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5" fill="norm" stroke="1" extrusionOk="0">
                  <a:moveTo>
                    <a:pt x="7624" y="0"/>
                  </a:moveTo>
                  <a:cubicBezTo>
                    <a:pt x="5929" y="408"/>
                    <a:pt x="4235" y="815"/>
                    <a:pt x="3176" y="1562"/>
                  </a:cubicBezTo>
                  <a:cubicBezTo>
                    <a:pt x="2118" y="2309"/>
                    <a:pt x="1694" y="3396"/>
                    <a:pt x="2753" y="4008"/>
                  </a:cubicBezTo>
                  <a:cubicBezTo>
                    <a:pt x="3812" y="4619"/>
                    <a:pt x="6353" y="4755"/>
                    <a:pt x="9318" y="4415"/>
                  </a:cubicBezTo>
                  <a:cubicBezTo>
                    <a:pt x="12282" y="4075"/>
                    <a:pt x="15671" y="3260"/>
                    <a:pt x="18000" y="2513"/>
                  </a:cubicBezTo>
                  <a:cubicBezTo>
                    <a:pt x="20329" y="1766"/>
                    <a:pt x="21600" y="1087"/>
                    <a:pt x="21176" y="815"/>
                  </a:cubicBezTo>
                  <a:cubicBezTo>
                    <a:pt x="20753" y="543"/>
                    <a:pt x="18635" y="679"/>
                    <a:pt x="17365" y="1087"/>
                  </a:cubicBezTo>
                  <a:cubicBezTo>
                    <a:pt x="16094" y="1494"/>
                    <a:pt x="15671" y="2174"/>
                    <a:pt x="15882" y="4823"/>
                  </a:cubicBezTo>
                  <a:cubicBezTo>
                    <a:pt x="16094" y="7472"/>
                    <a:pt x="16941" y="12091"/>
                    <a:pt x="17365" y="14808"/>
                  </a:cubicBezTo>
                  <a:cubicBezTo>
                    <a:pt x="17788" y="17525"/>
                    <a:pt x="17788" y="18340"/>
                    <a:pt x="17153" y="19155"/>
                  </a:cubicBezTo>
                  <a:cubicBezTo>
                    <a:pt x="16518" y="19970"/>
                    <a:pt x="15247" y="20785"/>
                    <a:pt x="13341" y="21192"/>
                  </a:cubicBezTo>
                  <a:cubicBezTo>
                    <a:pt x="11435" y="21600"/>
                    <a:pt x="8894" y="21600"/>
                    <a:pt x="6565" y="20853"/>
                  </a:cubicBezTo>
                  <a:cubicBezTo>
                    <a:pt x="4235" y="20106"/>
                    <a:pt x="2118" y="18611"/>
                    <a:pt x="0" y="17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848600" y="6248400"/>
              <a:ext cx="19989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4697" y="0"/>
                  </a:moveTo>
                  <a:cubicBezTo>
                    <a:pt x="16256" y="1000"/>
                    <a:pt x="17814" y="2000"/>
                    <a:pt x="19151" y="3950"/>
                  </a:cubicBezTo>
                  <a:cubicBezTo>
                    <a:pt x="20487" y="5900"/>
                    <a:pt x="21600" y="8800"/>
                    <a:pt x="20709" y="11500"/>
                  </a:cubicBezTo>
                  <a:cubicBezTo>
                    <a:pt x="19819" y="14200"/>
                    <a:pt x="16924" y="16700"/>
                    <a:pt x="13138" y="18350"/>
                  </a:cubicBezTo>
                  <a:cubicBezTo>
                    <a:pt x="9353" y="20000"/>
                    <a:pt x="4676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00" name="Drawing"/>
          <p:cNvGrpSpPr/>
          <p:nvPr/>
        </p:nvGrpSpPr>
        <p:grpSpPr>
          <a:xfrm>
            <a:off x="8813799" y="1942842"/>
            <a:ext cx="3946934" cy="6985259"/>
            <a:chOff x="0" y="0"/>
            <a:chExt cx="3946932" cy="6985257"/>
          </a:xfrm>
        </p:grpSpPr>
        <p:sp>
          <p:nvSpPr>
            <p:cNvPr id="351" name="Line"/>
            <p:cNvSpPr/>
            <p:nvPr/>
          </p:nvSpPr>
          <p:spPr>
            <a:xfrm>
              <a:off x="114299" y="555037"/>
              <a:ext cx="114301" cy="643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21600" y="35"/>
                  </a:moveTo>
                  <a:cubicBezTo>
                    <a:pt x="20000" y="13"/>
                    <a:pt x="18400" y="-8"/>
                    <a:pt x="17400" y="3"/>
                  </a:cubicBezTo>
                  <a:cubicBezTo>
                    <a:pt x="16400" y="13"/>
                    <a:pt x="16000" y="56"/>
                    <a:pt x="15400" y="191"/>
                  </a:cubicBezTo>
                  <a:cubicBezTo>
                    <a:pt x="14800" y="326"/>
                    <a:pt x="14000" y="554"/>
                    <a:pt x="13400" y="795"/>
                  </a:cubicBezTo>
                  <a:cubicBezTo>
                    <a:pt x="12800" y="1037"/>
                    <a:pt x="12400" y="1293"/>
                    <a:pt x="11800" y="1552"/>
                  </a:cubicBezTo>
                  <a:cubicBezTo>
                    <a:pt x="11200" y="1812"/>
                    <a:pt x="10400" y="2075"/>
                    <a:pt x="9200" y="2323"/>
                  </a:cubicBezTo>
                  <a:cubicBezTo>
                    <a:pt x="8000" y="2572"/>
                    <a:pt x="6400" y="2807"/>
                    <a:pt x="5000" y="3055"/>
                  </a:cubicBezTo>
                  <a:cubicBezTo>
                    <a:pt x="3600" y="3304"/>
                    <a:pt x="2400" y="3567"/>
                    <a:pt x="1600" y="3841"/>
                  </a:cubicBezTo>
                  <a:cubicBezTo>
                    <a:pt x="800" y="4114"/>
                    <a:pt x="400" y="4399"/>
                    <a:pt x="200" y="4647"/>
                  </a:cubicBezTo>
                  <a:cubicBezTo>
                    <a:pt x="0" y="4896"/>
                    <a:pt x="0" y="5109"/>
                    <a:pt x="0" y="5326"/>
                  </a:cubicBezTo>
                  <a:cubicBezTo>
                    <a:pt x="0" y="5543"/>
                    <a:pt x="0" y="5763"/>
                    <a:pt x="200" y="5980"/>
                  </a:cubicBezTo>
                  <a:cubicBezTo>
                    <a:pt x="400" y="6197"/>
                    <a:pt x="800" y="6410"/>
                    <a:pt x="1800" y="6698"/>
                  </a:cubicBezTo>
                  <a:cubicBezTo>
                    <a:pt x="2800" y="6986"/>
                    <a:pt x="4400" y="7348"/>
                    <a:pt x="5800" y="7658"/>
                  </a:cubicBezTo>
                  <a:cubicBezTo>
                    <a:pt x="7200" y="7967"/>
                    <a:pt x="8400" y="8223"/>
                    <a:pt x="9600" y="8489"/>
                  </a:cubicBezTo>
                  <a:cubicBezTo>
                    <a:pt x="10800" y="8756"/>
                    <a:pt x="12000" y="9033"/>
                    <a:pt x="13000" y="9303"/>
                  </a:cubicBezTo>
                  <a:cubicBezTo>
                    <a:pt x="14000" y="9573"/>
                    <a:pt x="14800" y="9836"/>
                    <a:pt x="15600" y="10117"/>
                  </a:cubicBezTo>
                  <a:cubicBezTo>
                    <a:pt x="16400" y="10398"/>
                    <a:pt x="17200" y="10696"/>
                    <a:pt x="17800" y="10991"/>
                  </a:cubicBezTo>
                  <a:cubicBezTo>
                    <a:pt x="18400" y="11286"/>
                    <a:pt x="18800" y="11577"/>
                    <a:pt x="19000" y="11865"/>
                  </a:cubicBezTo>
                  <a:cubicBezTo>
                    <a:pt x="19200" y="12153"/>
                    <a:pt x="19200" y="12437"/>
                    <a:pt x="19200" y="12725"/>
                  </a:cubicBezTo>
                  <a:cubicBezTo>
                    <a:pt x="19200" y="13013"/>
                    <a:pt x="19200" y="13305"/>
                    <a:pt x="19000" y="13589"/>
                  </a:cubicBezTo>
                  <a:cubicBezTo>
                    <a:pt x="18800" y="13873"/>
                    <a:pt x="18400" y="14150"/>
                    <a:pt x="18000" y="14424"/>
                  </a:cubicBezTo>
                  <a:cubicBezTo>
                    <a:pt x="17600" y="14698"/>
                    <a:pt x="17200" y="14968"/>
                    <a:pt x="16600" y="15245"/>
                  </a:cubicBezTo>
                  <a:cubicBezTo>
                    <a:pt x="16000" y="15522"/>
                    <a:pt x="15200" y="15806"/>
                    <a:pt x="14400" y="16080"/>
                  </a:cubicBezTo>
                  <a:cubicBezTo>
                    <a:pt x="13600" y="16354"/>
                    <a:pt x="12800" y="16617"/>
                    <a:pt x="12000" y="16862"/>
                  </a:cubicBezTo>
                  <a:cubicBezTo>
                    <a:pt x="11200" y="17107"/>
                    <a:pt x="10400" y="17335"/>
                    <a:pt x="9800" y="17573"/>
                  </a:cubicBezTo>
                  <a:cubicBezTo>
                    <a:pt x="9200" y="17811"/>
                    <a:pt x="8800" y="18060"/>
                    <a:pt x="8600" y="18294"/>
                  </a:cubicBezTo>
                  <a:cubicBezTo>
                    <a:pt x="8400" y="18529"/>
                    <a:pt x="8400" y="18749"/>
                    <a:pt x="8400" y="19001"/>
                  </a:cubicBezTo>
                  <a:cubicBezTo>
                    <a:pt x="8400" y="19254"/>
                    <a:pt x="8400" y="19538"/>
                    <a:pt x="8400" y="19836"/>
                  </a:cubicBezTo>
                  <a:cubicBezTo>
                    <a:pt x="8400" y="20135"/>
                    <a:pt x="8400" y="20448"/>
                    <a:pt x="9200" y="20743"/>
                  </a:cubicBezTo>
                  <a:cubicBezTo>
                    <a:pt x="10000" y="21038"/>
                    <a:pt x="11600" y="21315"/>
                    <a:pt x="13200" y="21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92200" y="241557"/>
              <a:ext cx="381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43"/>
                    <a:pt x="4800" y="8686"/>
                    <a:pt x="8400" y="12286"/>
                  </a:cubicBezTo>
                  <a:cubicBezTo>
                    <a:pt x="12000" y="15886"/>
                    <a:pt x="16800" y="18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191683" y="406320"/>
              <a:ext cx="103718" cy="20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1763" y="8543"/>
                  </a:moveTo>
                  <a:cubicBezTo>
                    <a:pt x="882" y="12034"/>
                    <a:pt x="0" y="15525"/>
                    <a:pt x="0" y="17816"/>
                  </a:cubicBezTo>
                  <a:cubicBezTo>
                    <a:pt x="0" y="20107"/>
                    <a:pt x="882" y="21198"/>
                    <a:pt x="1322" y="20871"/>
                  </a:cubicBezTo>
                  <a:cubicBezTo>
                    <a:pt x="1763" y="20543"/>
                    <a:pt x="1763" y="18798"/>
                    <a:pt x="1984" y="16180"/>
                  </a:cubicBezTo>
                  <a:cubicBezTo>
                    <a:pt x="2204" y="13562"/>
                    <a:pt x="2645" y="10071"/>
                    <a:pt x="3527" y="7234"/>
                  </a:cubicBezTo>
                  <a:cubicBezTo>
                    <a:pt x="4408" y="4398"/>
                    <a:pt x="5731" y="2216"/>
                    <a:pt x="7494" y="1016"/>
                  </a:cubicBezTo>
                  <a:cubicBezTo>
                    <a:pt x="9257" y="-184"/>
                    <a:pt x="11461" y="-402"/>
                    <a:pt x="13445" y="798"/>
                  </a:cubicBezTo>
                  <a:cubicBezTo>
                    <a:pt x="15429" y="1998"/>
                    <a:pt x="17192" y="4616"/>
                    <a:pt x="18514" y="7889"/>
                  </a:cubicBezTo>
                  <a:cubicBezTo>
                    <a:pt x="19837" y="11162"/>
                    <a:pt x="20718" y="15089"/>
                    <a:pt x="21600" y="19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391291" y="152657"/>
              <a:ext cx="100959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9314" y="17172"/>
                  </a:moveTo>
                  <a:cubicBezTo>
                    <a:pt x="9764" y="16632"/>
                    <a:pt x="10214" y="16092"/>
                    <a:pt x="9989" y="15498"/>
                  </a:cubicBezTo>
                  <a:cubicBezTo>
                    <a:pt x="9764" y="14904"/>
                    <a:pt x="8864" y="14256"/>
                    <a:pt x="7514" y="14148"/>
                  </a:cubicBezTo>
                  <a:cubicBezTo>
                    <a:pt x="6164" y="14040"/>
                    <a:pt x="4364" y="14472"/>
                    <a:pt x="3014" y="15390"/>
                  </a:cubicBezTo>
                  <a:cubicBezTo>
                    <a:pt x="1664" y="16308"/>
                    <a:pt x="764" y="17712"/>
                    <a:pt x="314" y="18684"/>
                  </a:cubicBezTo>
                  <a:cubicBezTo>
                    <a:pt x="-136" y="19656"/>
                    <a:pt x="-136" y="20196"/>
                    <a:pt x="539" y="20682"/>
                  </a:cubicBezTo>
                  <a:cubicBezTo>
                    <a:pt x="1214" y="21168"/>
                    <a:pt x="2564" y="21600"/>
                    <a:pt x="4364" y="21600"/>
                  </a:cubicBezTo>
                  <a:cubicBezTo>
                    <a:pt x="6164" y="21600"/>
                    <a:pt x="8414" y="21168"/>
                    <a:pt x="10889" y="19710"/>
                  </a:cubicBezTo>
                  <a:cubicBezTo>
                    <a:pt x="13364" y="18252"/>
                    <a:pt x="16064" y="15768"/>
                    <a:pt x="17639" y="12852"/>
                  </a:cubicBezTo>
                  <a:cubicBezTo>
                    <a:pt x="19214" y="9936"/>
                    <a:pt x="19664" y="6588"/>
                    <a:pt x="20114" y="4590"/>
                  </a:cubicBezTo>
                  <a:cubicBezTo>
                    <a:pt x="20564" y="2592"/>
                    <a:pt x="21014" y="1944"/>
                    <a:pt x="21014" y="1296"/>
                  </a:cubicBezTo>
                  <a:cubicBezTo>
                    <a:pt x="21014" y="648"/>
                    <a:pt x="20564" y="0"/>
                    <a:pt x="19889" y="0"/>
                  </a:cubicBezTo>
                  <a:cubicBezTo>
                    <a:pt x="19214" y="0"/>
                    <a:pt x="18314" y="648"/>
                    <a:pt x="17639" y="2700"/>
                  </a:cubicBezTo>
                  <a:cubicBezTo>
                    <a:pt x="16964" y="4752"/>
                    <a:pt x="16514" y="8208"/>
                    <a:pt x="17189" y="10692"/>
                  </a:cubicBezTo>
                  <a:cubicBezTo>
                    <a:pt x="17864" y="13176"/>
                    <a:pt x="19664" y="14688"/>
                    <a:pt x="21464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575770" y="372068"/>
              <a:ext cx="119680" cy="14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803" fill="norm" stroke="1" extrusionOk="0">
                  <a:moveTo>
                    <a:pt x="2064" y="5884"/>
                  </a:moveTo>
                  <a:cubicBezTo>
                    <a:pt x="3926" y="5884"/>
                    <a:pt x="5788" y="5884"/>
                    <a:pt x="7464" y="4667"/>
                  </a:cubicBezTo>
                  <a:cubicBezTo>
                    <a:pt x="9140" y="3450"/>
                    <a:pt x="10629" y="1016"/>
                    <a:pt x="10443" y="256"/>
                  </a:cubicBezTo>
                  <a:cubicBezTo>
                    <a:pt x="10257" y="-505"/>
                    <a:pt x="8395" y="408"/>
                    <a:pt x="6160" y="3298"/>
                  </a:cubicBezTo>
                  <a:cubicBezTo>
                    <a:pt x="3926" y="6188"/>
                    <a:pt x="1319" y="11056"/>
                    <a:pt x="388" y="14250"/>
                  </a:cubicBezTo>
                  <a:cubicBezTo>
                    <a:pt x="-543" y="17444"/>
                    <a:pt x="202" y="18965"/>
                    <a:pt x="2623" y="19878"/>
                  </a:cubicBezTo>
                  <a:cubicBezTo>
                    <a:pt x="5043" y="20791"/>
                    <a:pt x="9140" y="21095"/>
                    <a:pt x="12491" y="20487"/>
                  </a:cubicBezTo>
                  <a:cubicBezTo>
                    <a:pt x="15843" y="19878"/>
                    <a:pt x="18450" y="18357"/>
                    <a:pt x="21057" y="16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702225" y="293307"/>
              <a:ext cx="115092" cy="43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3" fill="norm" stroke="1" extrusionOk="0">
                  <a:moveTo>
                    <a:pt x="6990" y="8365"/>
                  </a:moveTo>
                  <a:cubicBezTo>
                    <a:pt x="5026" y="11895"/>
                    <a:pt x="3063" y="15426"/>
                    <a:pt x="2081" y="17451"/>
                  </a:cubicBezTo>
                  <a:cubicBezTo>
                    <a:pt x="1099" y="19476"/>
                    <a:pt x="1099" y="19995"/>
                    <a:pt x="903" y="20515"/>
                  </a:cubicBezTo>
                  <a:cubicBezTo>
                    <a:pt x="706" y="21034"/>
                    <a:pt x="314" y="21553"/>
                    <a:pt x="117" y="21449"/>
                  </a:cubicBezTo>
                  <a:cubicBezTo>
                    <a:pt x="-79" y="21345"/>
                    <a:pt x="-79" y="20618"/>
                    <a:pt x="510" y="18438"/>
                  </a:cubicBezTo>
                  <a:cubicBezTo>
                    <a:pt x="1099" y="16257"/>
                    <a:pt x="2277" y="12622"/>
                    <a:pt x="4437" y="9403"/>
                  </a:cubicBezTo>
                  <a:cubicBezTo>
                    <a:pt x="6597" y="6184"/>
                    <a:pt x="9739" y="3380"/>
                    <a:pt x="12292" y="1822"/>
                  </a:cubicBezTo>
                  <a:cubicBezTo>
                    <a:pt x="14845" y="265"/>
                    <a:pt x="16808" y="-47"/>
                    <a:pt x="18379" y="5"/>
                  </a:cubicBezTo>
                  <a:cubicBezTo>
                    <a:pt x="19950" y="57"/>
                    <a:pt x="21128" y="472"/>
                    <a:pt x="21325" y="1563"/>
                  </a:cubicBezTo>
                  <a:cubicBezTo>
                    <a:pt x="21521" y="2653"/>
                    <a:pt x="20736" y="4418"/>
                    <a:pt x="18772" y="5924"/>
                  </a:cubicBezTo>
                  <a:cubicBezTo>
                    <a:pt x="16808" y="7430"/>
                    <a:pt x="13666" y="8676"/>
                    <a:pt x="10525" y="9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875289" y="9039"/>
              <a:ext cx="569461" cy="45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65" fill="norm" stroke="1" extrusionOk="0">
                  <a:moveTo>
                    <a:pt x="1358" y="15713"/>
                  </a:moveTo>
                  <a:cubicBezTo>
                    <a:pt x="1279" y="16210"/>
                    <a:pt x="1199" y="16708"/>
                    <a:pt x="1358" y="17007"/>
                  </a:cubicBezTo>
                  <a:cubicBezTo>
                    <a:pt x="1518" y="17305"/>
                    <a:pt x="1916" y="17405"/>
                    <a:pt x="2235" y="17106"/>
                  </a:cubicBezTo>
                  <a:cubicBezTo>
                    <a:pt x="2554" y="16808"/>
                    <a:pt x="2793" y="16111"/>
                    <a:pt x="2913" y="15514"/>
                  </a:cubicBezTo>
                  <a:cubicBezTo>
                    <a:pt x="3032" y="14916"/>
                    <a:pt x="3032" y="14419"/>
                    <a:pt x="2833" y="14120"/>
                  </a:cubicBezTo>
                  <a:cubicBezTo>
                    <a:pt x="2634" y="13821"/>
                    <a:pt x="2235" y="13722"/>
                    <a:pt x="1757" y="14120"/>
                  </a:cubicBezTo>
                  <a:cubicBezTo>
                    <a:pt x="1279" y="14518"/>
                    <a:pt x="721" y="15414"/>
                    <a:pt x="362" y="16559"/>
                  </a:cubicBezTo>
                  <a:cubicBezTo>
                    <a:pt x="3" y="17704"/>
                    <a:pt x="-156" y="19097"/>
                    <a:pt x="203" y="20043"/>
                  </a:cubicBezTo>
                  <a:cubicBezTo>
                    <a:pt x="561" y="20988"/>
                    <a:pt x="1438" y="21486"/>
                    <a:pt x="2275" y="20939"/>
                  </a:cubicBezTo>
                  <a:cubicBezTo>
                    <a:pt x="3112" y="20391"/>
                    <a:pt x="3909" y="18798"/>
                    <a:pt x="4347" y="17753"/>
                  </a:cubicBezTo>
                  <a:cubicBezTo>
                    <a:pt x="4786" y="16708"/>
                    <a:pt x="4865" y="16210"/>
                    <a:pt x="4865" y="16260"/>
                  </a:cubicBezTo>
                  <a:cubicBezTo>
                    <a:pt x="4865" y="16310"/>
                    <a:pt x="4786" y="16907"/>
                    <a:pt x="4666" y="17455"/>
                  </a:cubicBezTo>
                  <a:cubicBezTo>
                    <a:pt x="4547" y="18002"/>
                    <a:pt x="4387" y="18500"/>
                    <a:pt x="4228" y="19197"/>
                  </a:cubicBezTo>
                  <a:cubicBezTo>
                    <a:pt x="4068" y="19893"/>
                    <a:pt x="3909" y="20789"/>
                    <a:pt x="3829" y="20889"/>
                  </a:cubicBezTo>
                  <a:cubicBezTo>
                    <a:pt x="3750" y="20988"/>
                    <a:pt x="3750" y="20292"/>
                    <a:pt x="3909" y="19296"/>
                  </a:cubicBezTo>
                  <a:cubicBezTo>
                    <a:pt x="4068" y="18301"/>
                    <a:pt x="4387" y="17007"/>
                    <a:pt x="4666" y="16011"/>
                  </a:cubicBezTo>
                  <a:cubicBezTo>
                    <a:pt x="4945" y="15016"/>
                    <a:pt x="5184" y="14319"/>
                    <a:pt x="5503" y="13921"/>
                  </a:cubicBezTo>
                  <a:cubicBezTo>
                    <a:pt x="5822" y="13523"/>
                    <a:pt x="6220" y="13423"/>
                    <a:pt x="6459" y="13672"/>
                  </a:cubicBezTo>
                  <a:cubicBezTo>
                    <a:pt x="6699" y="13921"/>
                    <a:pt x="6778" y="14518"/>
                    <a:pt x="6818" y="15315"/>
                  </a:cubicBezTo>
                  <a:cubicBezTo>
                    <a:pt x="6858" y="16111"/>
                    <a:pt x="6858" y="17106"/>
                    <a:pt x="6898" y="17853"/>
                  </a:cubicBezTo>
                  <a:cubicBezTo>
                    <a:pt x="6938" y="18599"/>
                    <a:pt x="7017" y="19097"/>
                    <a:pt x="7257" y="19445"/>
                  </a:cubicBezTo>
                  <a:cubicBezTo>
                    <a:pt x="7496" y="19794"/>
                    <a:pt x="7894" y="19993"/>
                    <a:pt x="8492" y="19694"/>
                  </a:cubicBezTo>
                  <a:cubicBezTo>
                    <a:pt x="9090" y="19396"/>
                    <a:pt x="9887" y="18599"/>
                    <a:pt x="10445" y="17903"/>
                  </a:cubicBezTo>
                  <a:cubicBezTo>
                    <a:pt x="11003" y="17206"/>
                    <a:pt x="11321" y="16609"/>
                    <a:pt x="11521" y="15962"/>
                  </a:cubicBezTo>
                  <a:cubicBezTo>
                    <a:pt x="11720" y="15315"/>
                    <a:pt x="11800" y="14618"/>
                    <a:pt x="11640" y="14319"/>
                  </a:cubicBezTo>
                  <a:cubicBezTo>
                    <a:pt x="11481" y="14021"/>
                    <a:pt x="11082" y="14120"/>
                    <a:pt x="10684" y="14668"/>
                  </a:cubicBezTo>
                  <a:cubicBezTo>
                    <a:pt x="10285" y="15215"/>
                    <a:pt x="9887" y="16210"/>
                    <a:pt x="9688" y="17156"/>
                  </a:cubicBezTo>
                  <a:cubicBezTo>
                    <a:pt x="9488" y="18102"/>
                    <a:pt x="9488" y="18998"/>
                    <a:pt x="9688" y="19445"/>
                  </a:cubicBezTo>
                  <a:cubicBezTo>
                    <a:pt x="9887" y="19893"/>
                    <a:pt x="10285" y="19893"/>
                    <a:pt x="10843" y="19197"/>
                  </a:cubicBezTo>
                  <a:cubicBezTo>
                    <a:pt x="11401" y="18500"/>
                    <a:pt x="12119" y="17106"/>
                    <a:pt x="12796" y="14966"/>
                  </a:cubicBezTo>
                  <a:cubicBezTo>
                    <a:pt x="13474" y="12826"/>
                    <a:pt x="14111" y="9939"/>
                    <a:pt x="14510" y="7551"/>
                  </a:cubicBezTo>
                  <a:cubicBezTo>
                    <a:pt x="14908" y="5162"/>
                    <a:pt x="15068" y="3270"/>
                    <a:pt x="15147" y="2026"/>
                  </a:cubicBezTo>
                  <a:cubicBezTo>
                    <a:pt x="15227" y="782"/>
                    <a:pt x="15227" y="185"/>
                    <a:pt x="15068" y="35"/>
                  </a:cubicBezTo>
                  <a:cubicBezTo>
                    <a:pt x="14908" y="-114"/>
                    <a:pt x="14589" y="185"/>
                    <a:pt x="14111" y="1528"/>
                  </a:cubicBezTo>
                  <a:cubicBezTo>
                    <a:pt x="13633" y="2872"/>
                    <a:pt x="12995" y="5261"/>
                    <a:pt x="12676" y="8198"/>
                  </a:cubicBezTo>
                  <a:cubicBezTo>
                    <a:pt x="12358" y="11134"/>
                    <a:pt x="12358" y="14618"/>
                    <a:pt x="12517" y="16758"/>
                  </a:cubicBezTo>
                  <a:cubicBezTo>
                    <a:pt x="12676" y="18898"/>
                    <a:pt x="12995" y="19694"/>
                    <a:pt x="13354" y="20043"/>
                  </a:cubicBezTo>
                  <a:cubicBezTo>
                    <a:pt x="13713" y="20391"/>
                    <a:pt x="14111" y="20292"/>
                    <a:pt x="14669" y="19545"/>
                  </a:cubicBezTo>
                  <a:cubicBezTo>
                    <a:pt x="15227" y="18798"/>
                    <a:pt x="15944" y="17405"/>
                    <a:pt x="16383" y="16310"/>
                  </a:cubicBezTo>
                  <a:cubicBezTo>
                    <a:pt x="16821" y="15215"/>
                    <a:pt x="16981" y="14419"/>
                    <a:pt x="17060" y="13772"/>
                  </a:cubicBezTo>
                  <a:cubicBezTo>
                    <a:pt x="17140" y="13125"/>
                    <a:pt x="17140" y="12627"/>
                    <a:pt x="16941" y="12378"/>
                  </a:cubicBezTo>
                  <a:cubicBezTo>
                    <a:pt x="16741" y="12129"/>
                    <a:pt x="16343" y="12129"/>
                    <a:pt x="16064" y="12428"/>
                  </a:cubicBezTo>
                  <a:cubicBezTo>
                    <a:pt x="15785" y="12727"/>
                    <a:pt x="15626" y="13324"/>
                    <a:pt x="15546" y="13921"/>
                  </a:cubicBezTo>
                  <a:cubicBezTo>
                    <a:pt x="15466" y="14518"/>
                    <a:pt x="15466" y="15115"/>
                    <a:pt x="15466" y="15663"/>
                  </a:cubicBezTo>
                  <a:cubicBezTo>
                    <a:pt x="15466" y="16210"/>
                    <a:pt x="15466" y="16708"/>
                    <a:pt x="15745" y="16957"/>
                  </a:cubicBezTo>
                  <a:cubicBezTo>
                    <a:pt x="16024" y="17206"/>
                    <a:pt x="16582" y="17206"/>
                    <a:pt x="17100" y="16957"/>
                  </a:cubicBezTo>
                  <a:cubicBezTo>
                    <a:pt x="17618" y="16708"/>
                    <a:pt x="18096" y="16210"/>
                    <a:pt x="18336" y="16260"/>
                  </a:cubicBezTo>
                  <a:cubicBezTo>
                    <a:pt x="18575" y="16310"/>
                    <a:pt x="18575" y="16907"/>
                    <a:pt x="18535" y="16907"/>
                  </a:cubicBezTo>
                  <a:cubicBezTo>
                    <a:pt x="18495" y="16907"/>
                    <a:pt x="18415" y="16310"/>
                    <a:pt x="18455" y="15464"/>
                  </a:cubicBezTo>
                  <a:cubicBezTo>
                    <a:pt x="18495" y="14618"/>
                    <a:pt x="18654" y="13523"/>
                    <a:pt x="18933" y="12776"/>
                  </a:cubicBezTo>
                  <a:cubicBezTo>
                    <a:pt x="19212" y="12030"/>
                    <a:pt x="19611" y="11632"/>
                    <a:pt x="19930" y="11632"/>
                  </a:cubicBezTo>
                  <a:cubicBezTo>
                    <a:pt x="20248" y="11632"/>
                    <a:pt x="20488" y="12030"/>
                    <a:pt x="20687" y="12776"/>
                  </a:cubicBezTo>
                  <a:cubicBezTo>
                    <a:pt x="20886" y="13523"/>
                    <a:pt x="21045" y="14618"/>
                    <a:pt x="21006" y="15514"/>
                  </a:cubicBezTo>
                  <a:cubicBezTo>
                    <a:pt x="20966" y="16410"/>
                    <a:pt x="20727" y="17106"/>
                    <a:pt x="20647" y="17156"/>
                  </a:cubicBezTo>
                  <a:cubicBezTo>
                    <a:pt x="20567" y="17206"/>
                    <a:pt x="20647" y="16609"/>
                    <a:pt x="20806" y="15962"/>
                  </a:cubicBezTo>
                  <a:cubicBezTo>
                    <a:pt x="20966" y="15315"/>
                    <a:pt x="21205" y="14618"/>
                    <a:pt x="21444" y="13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524782" y="0"/>
              <a:ext cx="91419" cy="39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65" fill="norm" stroke="1" extrusionOk="0">
                  <a:moveTo>
                    <a:pt x="6475" y="1710"/>
                  </a:moveTo>
                  <a:cubicBezTo>
                    <a:pt x="8438" y="919"/>
                    <a:pt x="10402" y="127"/>
                    <a:pt x="11384" y="14"/>
                  </a:cubicBezTo>
                  <a:cubicBezTo>
                    <a:pt x="12366" y="-99"/>
                    <a:pt x="12366" y="466"/>
                    <a:pt x="11138" y="2446"/>
                  </a:cubicBezTo>
                  <a:cubicBezTo>
                    <a:pt x="9911" y="4425"/>
                    <a:pt x="7457" y="7817"/>
                    <a:pt x="5247" y="10871"/>
                  </a:cubicBezTo>
                  <a:cubicBezTo>
                    <a:pt x="3038" y="13924"/>
                    <a:pt x="1075" y="16638"/>
                    <a:pt x="338" y="18278"/>
                  </a:cubicBezTo>
                  <a:cubicBezTo>
                    <a:pt x="-398" y="19918"/>
                    <a:pt x="93" y="20483"/>
                    <a:pt x="1566" y="20879"/>
                  </a:cubicBezTo>
                  <a:cubicBezTo>
                    <a:pt x="3038" y="21275"/>
                    <a:pt x="5493" y="21501"/>
                    <a:pt x="8684" y="20879"/>
                  </a:cubicBezTo>
                  <a:cubicBezTo>
                    <a:pt x="11875" y="20257"/>
                    <a:pt x="15802" y="18787"/>
                    <a:pt x="18011" y="17543"/>
                  </a:cubicBezTo>
                  <a:cubicBezTo>
                    <a:pt x="20220" y="16299"/>
                    <a:pt x="20711" y="15281"/>
                    <a:pt x="21202" y="14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503737" y="171707"/>
              <a:ext cx="12516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8191" y="21600"/>
                  </a:moveTo>
                  <a:cubicBezTo>
                    <a:pt x="4650" y="21600"/>
                    <a:pt x="1109" y="21600"/>
                    <a:pt x="224" y="20880"/>
                  </a:cubicBezTo>
                  <a:cubicBezTo>
                    <a:pt x="-661" y="20160"/>
                    <a:pt x="1109" y="18720"/>
                    <a:pt x="5005" y="15120"/>
                  </a:cubicBezTo>
                  <a:cubicBezTo>
                    <a:pt x="8900" y="11520"/>
                    <a:pt x="14919" y="5760"/>
                    <a:pt x="209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007104" y="222600"/>
              <a:ext cx="148846" cy="15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097" fill="norm" stroke="1" extrusionOk="0">
                  <a:moveTo>
                    <a:pt x="3096" y="10086"/>
                  </a:moveTo>
                  <a:cubicBezTo>
                    <a:pt x="6096" y="7842"/>
                    <a:pt x="9096" y="5598"/>
                    <a:pt x="10896" y="3775"/>
                  </a:cubicBezTo>
                  <a:cubicBezTo>
                    <a:pt x="12696" y="1951"/>
                    <a:pt x="13296" y="549"/>
                    <a:pt x="12696" y="128"/>
                  </a:cubicBezTo>
                  <a:cubicBezTo>
                    <a:pt x="12096" y="-293"/>
                    <a:pt x="10296" y="268"/>
                    <a:pt x="7896" y="2652"/>
                  </a:cubicBezTo>
                  <a:cubicBezTo>
                    <a:pt x="5496" y="5037"/>
                    <a:pt x="2496" y="9245"/>
                    <a:pt x="996" y="12471"/>
                  </a:cubicBezTo>
                  <a:cubicBezTo>
                    <a:pt x="-504" y="15697"/>
                    <a:pt x="-504" y="17941"/>
                    <a:pt x="2346" y="19343"/>
                  </a:cubicBezTo>
                  <a:cubicBezTo>
                    <a:pt x="5196" y="20746"/>
                    <a:pt x="10896" y="21307"/>
                    <a:pt x="14496" y="21026"/>
                  </a:cubicBezTo>
                  <a:cubicBezTo>
                    <a:pt x="18096" y="20746"/>
                    <a:pt x="19596" y="19624"/>
                    <a:pt x="21096" y="18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201311" y="205752"/>
              <a:ext cx="316625" cy="17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46" fill="norm" stroke="1" extrusionOk="0">
                  <a:moveTo>
                    <a:pt x="1655" y="3578"/>
                  </a:moveTo>
                  <a:cubicBezTo>
                    <a:pt x="1082" y="6407"/>
                    <a:pt x="510" y="9235"/>
                    <a:pt x="224" y="11807"/>
                  </a:cubicBezTo>
                  <a:cubicBezTo>
                    <a:pt x="-62" y="14378"/>
                    <a:pt x="-62" y="16693"/>
                    <a:pt x="153" y="18364"/>
                  </a:cubicBezTo>
                  <a:cubicBezTo>
                    <a:pt x="367" y="20035"/>
                    <a:pt x="796" y="21064"/>
                    <a:pt x="1225" y="20935"/>
                  </a:cubicBezTo>
                  <a:cubicBezTo>
                    <a:pt x="1655" y="20807"/>
                    <a:pt x="2084" y="19521"/>
                    <a:pt x="2799" y="17335"/>
                  </a:cubicBezTo>
                  <a:cubicBezTo>
                    <a:pt x="3514" y="15150"/>
                    <a:pt x="4515" y="12064"/>
                    <a:pt x="5231" y="9878"/>
                  </a:cubicBezTo>
                  <a:cubicBezTo>
                    <a:pt x="5946" y="7693"/>
                    <a:pt x="6375" y="6407"/>
                    <a:pt x="6733" y="6407"/>
                  </a:cubicBezTo>
                  <a:cubicBezTo>
                    <a:pt x="7090" y="6407"/>
                    <a:pt x="7376" y="7693"/>
                    <a:pt x="7519" y="8978"/>
                  </a:cubicBezTo>
                  <a:cubicBezTo>
                    <a:pt x="7663" y="10264"/>
                    <a:pt x="7663" y="11550"/>
                    <a:pt x="8020" y="11807"/>
                  </a:cubicBezTo>
                  <a:cubicBezTo>
                    <a:pt x="8378" y="12064"/>
                    <a:pt x="9093" y="11293"/>
                    <a:pt x="9951" y="9750"/>
                  </a:cubicBezTo>
                  <a:cubicBezTo>
                    <a:pt x="10810" y="8207"/>
                    <a:pt x="11811" y="5893"/>
                    <a:pt x="12383" y="4093"/>
                  </a:cubicBezTo>
                  <a:cubicBezTo>
                    <a:pt x="12955" y="2293"/>
                    <a:pt x="13098" y="1007"/>
                    <a:pt x="12812" y="493"/>
                  </a:cubicBezTo>
                  <a:cubicBezTo>
                    <a:pt x="12526" y="-22"/>
                    <a:pt x="11811" y="235"/>
                    <a:pt x="11024" y="1907"/>
                  </a:cubicBezTo>
                  <a:cubicBezTo>
                    <a:pt x="10237" y="3578"/>
                    <a:pt x="9379" y="6664"/>
                    <a:pt x="8807" y="9364"/>
                  </a:cubicBezTo>
                  <a:cubicBezTo>
                    <a:pt x="8235" y="12064"/>
                    <a:pt x="7949" y="14378"/>
                    <a:pt x="7949" y="16178"/>
                  </a:cubicBezTo>
                  <a:cubicBezTo>
                    <a:pt x="7949" y="17978"/>
                    <a:pt x="8235" y="19264"/>
                    <a:pt x="8807" y="19650"/>
                  </a:cubicBezTo>
                  <a:cubicBezTo>
                    <a:pt x="9379" y="20035"/>
                    <a:pt x="10237" y="19521"/>
                    <a:pt x="11239" y="18235"/>
                  </a:cubicBezTo>
                  <a:cubicBezTo>
                    <a:pt x="12240" y="16950"/>
                    <a:pt x="13384" y="14893"/>
                    <a:pt x="14171" y="13221"/>
                  </a:cubicBezTo>
                  <a:cubicBezTo>
                    <a:pt x="14958" y="11550"/>
                    <a:pt x="15387" y="10264"/>
                    <a:pt x="15172" y="11293"/>
                  </a:cubicBezTo>
                  <a:cubicBezTo>
                    <a:pt x="14958" y="12321"/>
                    <a:pt x="14100" y="15664"/>
                    <a:pt x="13742" y="16050"/>
                  </a:cubicBezTo>
                  <a:cubicBezTo>
                    <a:pt x="13384" y="16435"/>
                    <a:pt x="13527" y="13864"/>
                    <a:pt x="13957" y="11421"/>
                  </a:cubicBezTo>
                  <a:cubicBezTo>
                    <a:pt x="14386" y="8978"/>
                    <a:pt x="15101" y="6664"/>
                    <a:pt x="15745" y="4864"/>
                  </a:cubicBezTo>
                  <a:cubicBezTo>
                    <a:pt x="16388" y="3064"/>
                    <a:pt x="16961" y="1778"/>
                    <a:pt x="17604" y="878"/>
                  </a:cubicBezTo>
                  <a:cubicBezTo>
                    <a:pt x="18248" y="-22"/>
                    <a:pt x="18963" y="-536"/>
                    <a:pt x="19678" y="878"/>
                  </a:cubicBezTo>
                  <a:cubicBezTo>
                    <a:pt x="20394" y="2293"/>
                    <a:pt x="21109" y="5635"/>
                    <a:pt x="21323" y="7950"/>
                  </a:cubicBezTo>
                  <a:cubicBezTo>
                    <a:pt x="21538" y="10264"/>
                    <a:pt x="21252" y="11550"/>
                    <a:pt x="20894" y="12707"/>
                  </a:cubicBezTo>
                  <a:cubicBezTo>
                    <a:pt x="20537" y="13864"/>
                    <a:pt x="20108" y="14893"/>
                    <a:pt x="19893" y="14764"/>
                  </a:cubicBezTo>
                  <a:cubicBezTo>
                    <a:pt x="19678" y="14635"/>
                    <a:pt x="19678" y="13350"/>
                    <a:pt x="19678" y="12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572615" y="6607"/>
              <a:ext cx="72286" cy="32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36" fill="norm" stroke="1" extrusionOk="0">
                  <a:moveTo>
                    <a:pt x="15522" y="0"/>
                  </a:moveTo>
                  <a:cubicBezTo>
                    <a:pt x="10585" y="2805"/>
                    <a:pt x="5647" y="5610"/>
                    <a:pt x="2870" y="8836"/>
                  </a:cubicBezTo>
                  <a:cubicBezTo>
                    <a:pt x="93" y="12062"/>
                    <a:pt x="-524" y="15709"/>
                    <a:pt x="402" y="17953"/>
                  </a:cubicBezTo>
                  <a:cubicBezTo>
                    <a:pt x="1327" y="20197"/>
                    <a:pt x="3796" y="21039"/>
                    <a:pt x="7499" y="21319"/>
                  </a:cubicBezTo>
                  <a:cubicBezTo>
                    <a:pt x="11202" y="21600"/>
                    <a:pt x="16139" y="21319"/>
                    <a:pt x="21076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543040" y="197107"/>
              <a:ext cx="18441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712" y="21600"/>
                  </a:moveTo>
                  <a:cubicBezTo>
                    <a:pt x="1994" y="21600"/>
                    <a:pt x="276" y="21600"/>
                    <a:pt x="30" y="20880"/>
                  </a:cubicBezTo>
                  <a:cubicBezTo>
                    <a:pt x="-215" y="20160"/>
                    <a:pt x="1012" y="18720"/>
                    <a:pt x="4817" y="15120"/>
                  </a:cubicBezTo>
                  <a:cubicBezTo>
                    <a:pt x="8621" y="11520"/>
                    <a:pt x="15003" y="5760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575049" y="178057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436"/>
                    <a:pt x="15733" y="873"/>
                    <a:pt x="13600" y="1309"/>
                  </a:cubicBezTo>
                  <a:cubicBezTo>
                    <a:pt x="11467" y="1745"/>
                    <a:pt x="10133" y="2182"/>
                    <a:pt x="10267" y="3491"/>
                  </a:cubicBezTo>
                  <a:cubicBezTo>
                    <a:pt x="10400" y="4800"/>
                    <a:pt x="12000" y="6982"/>
                    <a:pt x="13200" y="8618"/>
                  </a:cubicBezTo>
                  <a:cubicBezTo>
                    <a:pt x="14400" y="10255"/>
                    <a:pt x="15200" y="11345"/>
                    <a:pt x="14533" y="13091"/>
                  </a:cubicBezTo>
                  <a:cubicBezTo>
                    <a:pt x="13867" y="14836"/>
                    <a:pt x="11733" y="17236"/>
                    <a:pt x="9067" y="18764"/>
                  </a:cubicBezTo>
                  <a:cubicBezTo>
                    <a:pt x="6400" y="20291"/>
                    <a:pt x="3200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82027" y="1181101"/>
              <a:ext cx="183173" cy="4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6" fill="norm" stroke="1" extrusionOk="0">
                  <a:moveTo>
                    <a:pt x="13292" y="8335"/>
                  </a:moveTo>
                  <a:cubicBezTo>
                    <a:pt x="11306" y="9524"/>
                    <a:pt x="9319" y="10713"/>
                    <a:pt x="7333" y="12744"/>
                  </a:cubicBezTo>
                  <a:cubicBezTo>
                    <a:pt x="5347" y="14775"/>
                    <a:pt x="3361" y="17649"/>
                    <a:pt x="2119" y="19333"/>
                  </a:cubicBezTo>
                  <a:cubicBezTo>
                    <a:pt x="878" y="21018"/>
                    <a:pt x="382" y="21513"/>
                    <a:pt x="133" y="21414"/>
                  </a:cubicBezTo>
                  <a:cubicBezTo>
                    <a:pt x="-115" y="21315"/>
                    <a:pt x="-115" y="20621"/>
                    <a:pt x="1002" y="18689"/>
                  </a:cubicBezTo>
                  <a:cubicBezTo>
                    <a:pt x="2119" y="16757"/>
                    <a:pt x="4354" y="13586"/>
                    <a:pt x="6837" y="10416"/>
                  </a:cubicBezTo>
                  <a:cubicBezTo>
                    <a:pt x="9319" y="7245"/>
                    <a:pt x="12051" y="4074"/>
                    <a:pt x="13788" y="2241"/>
                  </a:cubicBezTo>
                  <a:cubicBezTo>
                    <a:pt x="15526" y="408"/>
                    <a:pt x="16271" y="-87"/>
                    <a:pt x="16768" y="12"/>
                  </a:cubicBezTo>
                  <a:cubicBezTo>
                    <a:pt x="17264" y="111"/>
                    <a:pt x="17513" y="805"/>
                    <a:pt x="18009" y="2588"/>
                  </a:cubicBezTo>
                  <a:cubicBezTo>
                    <a:pt x="18506" y="4372"/>
                    <a:pt x="19251" y="7245"/>
                    <a:pt x="19871" y="10267"/>
                  </a:cubicBezTo>
                  <a:cubicBezTo>
                    <a:pt x="20492" y="13289"/>
                    <a:pt x="20988" y="16460"/>
                    <a:pt x="21485" y="19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32847" y="1460757"/>
              <a:ext cx="19585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3375" y="21600"/>
                  </a:moveTo>
                  <a:cubicBezTo>
                    <a:pt x="1749" y="16000"/>
                    <a:pt x="123" y="10400"/>
                    <a:pt x="7" y="7200"/>
                  </a:cubicBezTo>
                  <a:cubicBezTo>
                    <a:pt x="-109" y="4000"/>
                    <a:pt x="1285" y="3200"/>
                    <a:pt x="5117" y="2400"/>
                  </a:cubicBezTo>
                  <a:cubicBezTo>
                    <a:pt x="8949" y="1600"/>
                    <a:pt x="15220" y="800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199586" y="1276607"/>
              <a:ext cx="1961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92"/>
                    <a:pt x="2735" y="7385"/>
                    <a:pt x="575" y="10985"/>
                  </a:cubicBezTo>
                  <a:cubicBezTo>
                    <a:pt x="-1585" y="14585"/>
                    <a:pt x="2735" y="1809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98549" y="1556007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5600"/>
                    <a:pt x="5082" y="9600"/>
                    <a:pt x="8682" y="6000"/>
                  </a:cubicBezTo>
                  <a:cubicBezTo>
                    <a:pt x="12282" y="2400"/>
                    <a:pt x="1694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474901" y="1308357"/>
              <a:ext cx="23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114"/>
                    <a:pt x="-1447" y="6227"/>
                    <a:pt x="353" y="9827"/>
                  </a:cubicBezTo>
                  <a:cubicBezTo>
                    <a:pt x="2153" y="13427"/>
                    <a:pt x="11153" y="17514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454149" y="1239728"/>
              <a:ext cx="175249" cy="34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73" fill="norm" stroke="1" extrusionOk="0">
                  <a:moveTo>
                    <a:pt x="4629" y="3029"/>
                  </a:moveTo>
                  <a:cubicBezTo>
                    <a:pt x="4371" y="1994"/>
                    <a:pt x="4114" y="960"/>
                    <a:pt x="4629" y="442"/>
                  </a:cubicBezTo>
                  <a:cubicBezTo>
                    <a:pt x="5143" y="-75"/>
                    <a:pt x="6429" y="-75"/>
                    <a:pt x="8486" y="119"/>
                  </a:cubicBezTo>
                  <a:cubicBezTo>
                    <a:pt x="10543" y="313"/>
                    <a:pt x="13371" y="701"/>
                    <a:pt x="15043" y="1542"/>
                  </a:cubicBezTo>
                  <a:cubicBezTo>
                    <a:pt x="16714" y="2382"/>
                    <a:pt x="17229" y="3676"/>
                    <a:pt x="16586" y="4840"/>
                  </a:cubicBezTo>
                  <a:cubicBezTo>
                    <a:pt x="15943" y="6004"/>
                    <a:pt x="14143" y="7039"/>
                    <a:pt x="12986" y="7879"/>
                  </a:cubicBezTo>
                  <a:cubicBezTo>
                    <a:pt x="11829" y="8720"/>
                    <a:pt x="11314" y="9367"/>
                    <a:pt x="12086" y="9884"/>
                  </a:cubicBezTo>
                  <a:cubicBezTo>
                    <a:pt x="12857" y="10402"/>
                    <a:pt x="14914" y="10790"/>
                    <a:pt x="16714" y="11824"/>
                  </a:cubicBezTo>
                  <a:cubicBezTo>
                    <a:pt x="18514" y="12859"/>
                    <a:pt x="20057" y="14541"/>
                    <a:pt x="20829" y="15705"/>
                  </a:cubicBezTo>
                  <a:cubicBezTo>
                    <a:pt x="21600" y="16869"/>
                    <a:pt x="21600" y="17515"/>
                    <a:pt x="19286" y="18485"/>
                  </a:cubicBezTo>
                  <a:cubicBezTo>
                    <a:pt x="16971" y="19456"/>
                    <a:pt x="12343" y="20749"/>
                    <a:pt x="8743" y="21137"/>
                  </a:cubicBezTo>
                  <a:cubicBezTo>
                    <a:pt x="5143" y="21525"/>
                    <a:pt x="2571" y="21008"/>
                    <a:pt x="0" y="20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089150" y="1409394"/>
              <a:ext cx="355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86" y="2735"/>
                    <a:pt x="7971" y="-1585"/>
                    <a:pt x="11571" y="575"/>
                  </a:cubicBezTo>
                  <a:cubicBezTo>
                    <a:pt x="15171" y="2735"/>
                    <a:pt x="18386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139950" y="1467107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21600"/>
                    <a:pt x="10240" y="21600"/>
                    <a:pt x="13840" y="18000"/>
                  </a:cubicBezTo>
                  <a:cubicBezTo>
                    <a:pt x="17440" y="14400"/>
                    <a:pt x="1952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374899" y="1327407"/>
              <a:ext cx="1445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9127" y="0"/>
                  </a:moveTo>
                  <a:cubicBezTo>
                    <a:pt x="6389" y="206"/>
                    <a:pt x="3651" y="411"/>
                    <a:pt x="3042" y="823"/>
                  </a:cubicBezTo>
                  <a:cubicBezTo>
                    <a:pt x="2434" y="1234"/>
                    <a:pt x="3955" y="1851"/>
                    <a:pt x="7301" y="3394"/>
                  </a:cubicBezTo>
                  <a:cubicBezTo>
                    <a:pt x="10648" y="4937"/>
                    <a:pt x="15820" y="7406"/>
                    <a:pt x="18558" y="9154"/>
                  </a:cubicBezTo>
                  <a:cubicBezTo>
                    <a:pt x="21296" y="10903"/>
                    <a:pt x="21600" y="11931"/>
                    <a:pt x="18862" y="13680"/>
                  </a:cubicBezTo>
                  <a:cubicBezTo>
                    <a:pt x="16124" y="15429"/>
                    <a:pt x="10344" y="17897"/>
                    <a:pt x="6693" y="19337"/>
                  </a:cubicBezTo>
                  <a:cubicBezTo>
                    <a:pt x="3042" y="20777"/>
                    <a:pt x="1521" y="21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984516" y="1335458"/>
              <a:ext cx="250685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52" fill="norm" stroke="1" extrusionOk="0">
                  <a:moveTo>
                    <a:pt x="11502" y="960"/>
                  </a:moveTo>
                  <a:cubicBezTo>
                    <a:pt x="12216" y="406"/>
                    <a:pt x="12930" y="-148"/>
                    <a:pt x="12930" y="37"/>
                  </a:cubicBezTo>
                  <a:cubicBezTo>
                    <a:pt x="12930" y="221"/>
                    <a:pt x="12216" y="1144"/>
                    <a:pt x="9985" y="3544"/>
                  </a:cubicBezTo>
                  <a:cubicBezTo>
                    <a:pt x="7754" y="5944"/>
                    <a:pt x="4005" y="9821"/>
                    <a:pt x="1952" y="12221"/>
                  </a:cubicBezTo>
                  <a:cubicBezTo>
                    <a:pt x="-101" y="14621"/>
                    <a:pt x="-458" y="15544"/>
                    <a:pt x="524" y="16837"/>
                  </a:cubicBezTo>
                  <a:cubicBezTo>
                    <a:pt x="1506" y="18129"/>
                    <a:pt x="3826" y="19790"/>
                    <a:pt x="7486" y="20621"/>
                  </a:cubicBezTo>
                  <a:cubicBezTo>
                    <a:pt x="11145" y="21452"/>
                    <a:pt x="16144" y="21452"/>
                    <a:pt x="21142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603250" y="2150462"/>
              <a:ext cx="105237" cy="51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525" fill="norm" stroke="1" extrusionOk="0">
                  <a:moveTo>
                    <a:pt x="3668" y="8404"/>
                  </a:moveTo>
                  <a:cubicBezTo>
                    <a:pt x="2445" y="10011"/>
                    <a:pt x="1223" y="11618"/>
                    <a:pt x="1223" y="13537"/>
                  </a:cubicBezTo>
                  <a:cubicBezTo>
                    <a:pt x="1223" y="15456"/>
                    <a:pt x="2445" y="17687"/>
                    <a:pt x="3057" y="19204"/>
                  </a:cubicBezTo>
                  <a:cubicBezTo>
                    <a:pt x="3668" y="20722"/>
                    <a:pt x="3668" y="21525"/>
                    <a:pt x="3668" y="21525"/>
                  </a:cubicBezTo>
                  <a:cubicBezTo>
                    <a:pt x="3668" y="21525"/>
                    <a:pt x="3668" y="20722"/>
                    <a:pt x="3872" y="18669"/>
                  </a:cubicBezTo>
                  <a:cubicBezTo>
                    <a:pt x="4075" y="16616"/>
                    <a:pt x="4483" y="13313"/>
                    <a:pt x="5298" y="10323"/>
                  </a:cubicBezTo>
                  <a:cubicBezTo>
                    <a:pt x="6113" y="7333"/>
                    <a:pt x="7336" y="4656"/>
                    <a:pt x="8151" y="3094"/>
                  </a:cubicBezTo>
                  <a:cubicBezTo>
                    <a:pt x="8966" y="1532"/>
                    <a:pt x="9374" y="1085"/>
                    <a:pt x="10189" y="684"/>
                  </a:cubicBezTo>
                  <a:cubicBezTo>
                    <a:pt x="11004" y="282"/>
                    <a:pt x="12226" y="-75"/>
                    <a:pt x="13653" y="14"/>
                  </a:cubicBezTo>
                  <a:cubicBezTo>
                    <a:pt x="15079" y="104"/>
                    <a:pt x="16709" y="639"/>
                    <a:pt x="18340" y="1710"/>
                  </a:cubicBezTo>
                  <a:cubicBezTo>
                    <a:pt x="19970" y="2781"/>
                    <a:pt x="21600" y="4388"/>
                    <a:pt x="18543" y="5905"/>
                  </a:cubicBezTo>
                  <a:cubicBezTo>
                    <a:pt x="15487" y="7423"/>
                    <a:pt x="7743" y="8851"/>
                    <a:pt x="0" y="1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85800" y="2400557"/>
              <a:ext cx="146050" cy="17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400"/>
                  </a:moveTo>
                  <a:cubicBezTo>
                    <a:pt x="3130" y="6429"/>
                    <a:pt x="6261" y="7457"/>
                    <a:pt x="8609" y="9257"/>
                  </a:cubicBezTo>
                  <a:cubicBezTo>
                    <a:pt x="10957" y="11057"/>
                    <a:pt x="12522" y="13629"/>
                    <a:pt x="13304" y="15814"/>
                  </a:cubicBezTo>
                  <a:cubicBezTo>
                    <a:pt x="14087" y="18000"/>
                    <a:pt x="14087" y="19800"/>
                    <a:pt x="13304" y="20700"/>
                  </a:cubicBezTo>
                  <a:cubicBezTo>
                    <a:pt x="12522" y="21600"/>
                    <a:pt x="10957" y="21600"/>
                    <a:pt x="9861" y="20700"/>
                  </a:cubicBezTo>
                  <a:cubicBezTo>
                    <a:pt x="8765" y="19800"/>
                    <a:pt x="8139" y="18000"/>
                    <a:pt x="8296" y="15300"/>
                  </a:cubicBezTo>
                  <a:cubicBezTo>
                    <a:pt x="8452" y="12600"/>
                    <a:pt x="9391" y="9000"/>
                    <a:pt x="11739" y="6300"/>
                  </a:cubicBezTo>
                  <a:cubicBezTo>
                    <a:pt x="14087" y="3600"/>
                    <a:pt x="1784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23131" y="2215132"/>
              <a:ext cx="130969" cy="38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53" fill="norm" stroke="1" extrusionOk="0">
                  <a:moveTo>
                    <a:pt x="21214" y="1812"/>
                  </a:moveTo>
                  <a:cubicBezTo>
                    <a:pt x="20528" y="1115"/>
                    <a:pt x="19843" y="419"/>
                    <a:pt x="18643" y="128"/>
                  </a:cubicBezTo>
                  <a:cubicBezTo>
                    <a:pt x="17443" y="-162"/>
                    <a:pt x="15728" y="-46"/>
                    <a:pt x="12814" y="1406"/>
                  </a:cubicBezTo>
                  <a:cubicBezTo>
                    <a:pt x="9900" y="2857"/>
                    <a:pt x="5785" y="5644"/>
                    <a:pt x="3214" y="8722"/>
                  </a:cubicBezTo>
                  <a:cubicBezTo>
                    <a:pt x="643" y="11799"/>
                    <a:pt x="-386" y="15167"/>
                    <a:pt x="128" y="17373"/>
                  </a:cubicBezTo>
                  <a:cubicBezTo>
                    <a:pt x="643" y="19580"/>
                    <a:pt x="2700" y="20625"/>
                    <a:pt x="5614" y="21032"/>
                  </a:cubicBezTo>
                  <a:cubicBezTo>
                    <a:pt x="8528" y="21438"/>
                    <a:pt x="12300" y="21206"/>
                    <a:pt x="16071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114184" y="2169840"/>
              <a:ext cx="149466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9617" y="8779"/>
                  </a:moveTo>
                  <a:cubicBezTo>
                    <a:pt x="8400" y="9125"/>
                    <a:pt x="7183" y="9472"/>
                    <a:pt x="5967" y="10916"/>
                  </a:cubicBezTo>
                  <a:cubicBezTo>
                    <a:pt x="4750" y="12359"/>
                    <a:pt x="3533" y="14901"/>
                    <a:pt x="2772" y="16633"/>
                  </a:cubicBezTo>
                  <a:cubicBezTo>
                    <a:pt x="2012" y="18366"/>
                    <a:pt x="1707" y="19290"/>
                    <a:pt x="1251" y="20041"/>
                  </a:cubicBezTo>
                  <a:cubicBezTo>
                    <a:pt x="795" y="20791"/>
                    <a:pt x="186" y="21369"/>
                    <a:pt x="34" y="21253"/>
                  </a:cubicBezTo>
                  <a:cubicBezTo>
                    <a:pt x="-118" y="21138"/>
                    <a:pt x="186" y="20329"/>
                    <a:pt x="1859" y="18077"/>
                  </a:cubicBezTo>
                  <a:cubicBezTo>
                    <a:pt x="3533" y="15825"/>
                    <a:pt x="6575" y="12128"/>
                    <a:pt x="9313" y="9067"/>
                  </a:cubicBezTo>
                  <a:cubicBezTo>
                    <a:pt x="12051" y="6006"/>
                    <a:pt x="14485" y="3581"/>
                    <a:pt x="16006" y="2079"/>
                  </a:cubicBezTo>
                  <a:cubicBezTo>
                    <a:pt x="17527" y="578"/>
                    <a:pt x="18136" y="0"/>
                    <a:pt x="18592" y="0"/>
                  </a:cubicBezTo>
                  <a:cubicBezTo>
                    <a:pt x="19048" y="0"/>
                    <a:pt x="19352" y="578"/>
                    <a:pt x="19200" y="2772"/>
                  </a:cubicBezTo>
                  <a:cubicBezTo>
                    <a:pt x="19048" y="4967"/>
                    <a:pt x="18440" y="8779"/>
                    <a:pt x="18288" y="11955"/>
                  </a:cubicBezTo>
                  <a:cubicBezTo>
                    <a:pt x="18136" y="15132"/>
                    <a:pt x="18440" y="17673"/>
                    <a:pt x="19048" y="19174"/>
                  </a:cubicBezTo>
                  <a:cubicBezTo>
                    <a:pt x="19657" y="20676"/>
                    <a:pt x="20569" y="21138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168400" y="2384863"/>
              <a:ext cx="1206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435605" y="2203192"/>
              <a:ext cx="159906" cy="29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59" fill="norm" stroke="1" extrusionOk="0">
                  <a:moveTo>
                    <a:pt x="3299" y="9421"/>
                  </a:moveTo>
                  <a:cubicBezTo>
                    <a:pt x="2458" y="12847"/>
                    <a:pt x="1616" y="16273"/>
                    <a:pt x="1055" y="18359"/>
                  </a:cubicBezTo>
                  <a:cubicBezTo>
                    <a:pt x="494" y="20444"/>
                    <a:pt x="214" y="21189"/>
                    <a:pt x="73" y="21040"/>
                  </a:cubicBezTo>
                  <a:cubicBezTo>
                    <a:pt x="-67" y="20891"/>
                    <a:pt x="-67" y="19848"/>
                    <a:pt x="634" y="17018"/>
                  </a:cubicBezTo>
                  <a:cubicBezTo>
                    <a:pt x="1336" y="14188"/>
                    <a:pt x="2738" y="9570"/>
                    <a:pt x="4141" y="6516"/>
                  </a:cubicBezTo>
                  <a:cubicBezTo>
                    <a:pt x="5543" y="3462"/>
                    <a:pt x="6946" y="1972"/>
                    <a:pt x="8208" y="1004"/>
                  </a:cubicBezTo>
                  <a:cubicBezTo>
                    <a:pt x="9471" y="36"/>
                    <a:pt x="10593" y="-411"/>
                    <a:pt x="12837" y="483"/>
                  </a:cubicBezTo>
                  <a:cubicBezTo>
                    <a:pt x="15081" y="1377"/>
                    <a:pt x="18447" y="3611"/>
                    <a:pt x="19990" y="7112"/>
                  </a:cubicBezTo>
                  <a:cubicBezTo>
                    <a:pt x="21533" y="10612"/>
                    <a:pt x="21252" y="15379"/>
                    <a:pt x="20972" y="20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743256" y="2248157"/>
              <a:ext cx="156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49"/>
                    <a:pt x="3818" y="10897"/>
                    <a:pt x="1118" y="14497"/>
                  </a:cubicBezTo>
                  <a:cubicBezTo>
                    <a:pt x="-1582" y="18097"/>
                    <a:pt x="1118" y="1984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752599" y="2181722"/>
              <a:ext cx="124105" cy="35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40" fill="norm" stroke="1" extrusionOk="0">
                  <a:moveTo>
                    <a:pt x="0" y="5480"/>
                  </a:moveTo>
                  <a:cubicBezTo>
                    <a:pt x="0" y="4091"/>
                    <a:pt x="0" y="2701"/>
                    <a:pt x="1620" y="1628"/>
                  </a:cubicBezTo>
                  <a:cubicBezTo>
                    <a:pt x="3240" y="554"/>
                    <a:pt x="6480" y="-204"/>
                    <a:pt x="10080" y="49"/>
                  </a:cubicBezTo>
                  <a:cubicBezTo>
                    <a:pt x="13680" y="301"/>
                    <a:pt x="17640" y="1564"/>
                    <a:pt x="19080" y="2828"/>
                  </a:cubicBezTo>
                  <a:cubicBezTo>
                    <a:pt x="20520" y="4091"/>
                    <a:pt x="19440" y="5354"/>
                    <a:pt x="18180" y="6175"/>
                  </a:cubicBezTo>
                  <a:cubicBezTo>
                    <a:pt x="16920" y="6996"/>
                    <a:pt x="15480" y="7375"/>
                    <a:pt x="13860" y="7691"/>
                  </a:cubicBezTo>
                  <a:cubicBezTo>
                    <a:pt x="12240" y="8007"/>
                    <a:pt x="10440" y="8259"/>
                    <a:pt x="10620" y="8638"/>
                  </a:cubicBezTo>
                  <a:cubicBezTo>
                    <a:pt x="10800" y="9017"/>
                    <a:pt x="12960" y="9522"/>
                    <a:pt x="15300" y="10785"/>
                  </a:cubicBezTo>
                  <a:cubicBezTo>
                    <a:pt x="17640" y="12049"/>
                    <a:pt x="20160" y="14070"/>
                    <a:pt x="20880" y="15775"/>
                  </a:cubicBezTo>
                  <a:cubicBezTo>
                    <a:pt x="21600" y="17480"/>
                    <a:pt x="20520" y="18870"/>
                    <a:pt x="18900" y="19817"/>
                  </a:cubicBezTo>
                  <a:cubicBezTo>
                    <a:pt x="17280" y="20764"/>
                    <a:pt x="15120" y="21270"/>
                    <a:pt x="12600" y="21333"/>
                  </a:cubicBezTo>
                  <a:cubicBezTo>
                    <a:pt x="10080" y="21396"/>
                    <a:pt x="7200" y="21017"/>
                    <a:pt x="5580" y="19943"/>
                  </a:cubicBezTo>
                  <a:cubicBezTo>
                    <a:pt x="3960" y="18870"/>
                    <a:pt x="3600" y="17101"/>
                    <a:pt x="3240" y="15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898649" y="2109399"/>
              <a:ext cx="105203" cy="49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59" fill="norm" stroke="1" extrusionOk="0">
                  <a:moveTo>
                    <a:pt x="0" y="513"/>
                  </a:moveTo>
                  <a:cubicBezTo>
                    <a:pt x="2118" y="236"/>
                    <a:pt x="4235" y="-41"/>
                    <a:pt x="6353" y="5"/>
                  </a:cubicBezTo>
                  <a:cubicBezTo>
                    <a:pt x="8471" y="51"/>
                    <a:pt x="10588" y="421"/>
                    <a:pt x="13129" y="1713"/>
                  </a:cubicBezTo>
                  <a:cubicBezTo>
                    <a:pt x="15671" y="3005"/>
                    <a:pt x="18635" y="5221"/>
                    <a:pt x="20118" y="7528"/>
                  </a:cubicBezTo>
                  <a:cubicBezTo>
                    <a:pt x="21600" y="9836"/>
                    <a:pt x="21600" y="12236"/>
                    <a:pt x="18000" y="14590"/>
                  </a:cubicBezTo>
                  <a:cubicBezTo>
                    <a:pt x="14400" y="16944"/>
                    <a:pt x="7200" y="19251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133600" y="2351873"/>
              <a:ext cx="2032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0800"/>
                    <a:pt x="11250" y="0"/>
                    <a:pt x="14850" y="0"/>
                  </a:cubicBezTo>
                  <a:cubicBezTo>
                    <a:pt x="18450" y="0"/>
                    <a:pt x="2002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171700" y="2400557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406650" y="2106603"/>
              <a:ext cx="118251" cy="41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7" fill="norm" stroke="1" extrusionOk="0">
                  <a:moveTo>
                    <a:pt x="0" y="11609"/>
                  </a:moveTo>
                  <a:cubicBezTo>
                    <a:pt x="379" y="14240"/>
                    <a:pt x="758" y="16872"/>
                    <a:pt x="947" y="18681"/>
                  </a:cubicBezTo>
                  <a:cubicBezTo>
                    <a:pt x="1137" y="20490"/>
                    <a:pt x="1137" y="21477"/>
                    <a:pt x="1326" y="21477"/>
                  </a:cubicBezTo>
                  <a:cubicBezTo>
                    <a:pt x="1516" y="21477"/>
                    <a:pt x="1895" y="20490"/>
                    <a:pt x="2084" y="18133"/>
                  </a:cubicBezTo>
                  <a:cubicBezTo>
                    <a:pt x="2274" y="15775"/>
                    <a:pt x="2274" y="12048"/>
                    <a:pt x="2842" y="9306"/>
                  </a:cubicBezTo>
                  <a:cubicBezTo>
                    <a:pt x="3411" y="6565"/>
                    <a:pt x="4547" y="4811"/>
                    <a:pt x="5495" y="3660"/>
                  </a:cubicBezTo>
                  <a:cubicBezTo>
                    <a:pt x="6442" y="2508"/>
                    <a:pt x="7200" y="1960"/>
                    <a:pt x="7958" y="1412"/>
                  </a:cubicBezTo>
                  <a:cubicBezTo>
                    <a:pt x="8716" y="864"/>
                    <a:pt x="9474" y="316"/>
                    <a:pt x="10800" y="96"/>
                  </a:cubicBezTo>
                  <a:cubicBezTo>
                    <a:pt x="12126" y="-123"/>
                    <a:pt x="14021" y="-13"/>
                    <a:pt x="16105" y="919"/>
                  </a:cubicBezTo>
                  <a:cubicBezTo>
                    <a:pt x="18189" y="1851"/>
                    <a:pt x="20463" y="3605"/>
                    <a:pt x="21032" y="5250"/>
                  </a:cubicBezTo>
                  <a:cubicBezTo>
                    <a:pt x="21600" y="6894"/>
                    <a:pt x="20463" y="8429"/>
                    <a:pt x="16863" y="9471"/>
                  </a:cubicBezTo>
                  <a:cubicBezTo>
                    <a:pt x="13263" y="10513"/>
                    <a:pt x="7200" y="11061"/>
                    <a:pt x="1137" y="11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495549" y="2305307"/>
              <a:ext cx="107951" cy="1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4418"/>
                  </a:moveTo>
                  <a:cubicBezTo>
                    <a:pt x="2541" y="4418"/>
                    <a:pt x="5082" y="4418"/>
                    <a:pt x="7835" y="6505"/>
                  </a:cubicBezTo>
                  <a:cubicBezTo>
                    <a:pt x="10588" y="8591"/>
                    <a:pt x="13553" y="12764"/>
                    <a:pt x="14824" y="15464"/>
                  </a:cubicBezTo>
                  <a:cubicBezTo>
                    <a:pt x="16094" y="18164"/>
                    <a:pt x="15671" y="19391"/>
                    <a:pt x="14400" y="20250"/>
                  </a:cubicBezTo>
                  <a:cubicBezTo>
                    <a:pt x="13129" y="21109"/>
                    <a:pt x="11012" y="21600"/>
                    <a:pt x="9741" y="21109"/>
                  </a:cubicBezTo>
                  <a:cubicBezTo>
                    <a:pt x="8471" y="20618"/>
                    <a:pt x="8047" y="19145"/>
                    <a:pt x="8894" y="15832"/>
                  </a:cubicBezTo>
                  <a:cubicBezTo>
                    <a:pt x="9741" y="12518"/>
                    <a:pt x="11859" y="7364"/>
                    <a:pt x="14188" y="4418"/>
                  </a:cubicBezTo>
                  <a:cubicBezTo>
                    <a:pt x="16518" y="1473"/>
                    <a:pt x="19059" y="7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678480" y="2161481"/>
              <a:ext cx="128221" cy="33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7" fill="norm" stroke="1" extrusionOk="0">
                  <a:moveTo>
                    <a:pt x="21450" y="1895"/>
                  </a:moveTo>
                  <a:cubicBezTo>
                    <a:pt x="20742" y="1215"/>
                    <a:pt x="20034" y="536"/>
                    <a:pt x="18794" y="197"/>
                  </a:cubicBezTo>
                  <a:cubicBezTo>
                    <a:pt x="17555" y="-143"/>
                    <a:pt x="15784" y="-143"/>
                    <a:pt x="12952" y="1012"/>
                  </a:cubicBezTo>
                  <a:cubicBezTo>
                    <a:pt x="10119" y="2166"/>
                    <a:pt x="6224" y="4476"/>
                    <a:pt x="3745" y="7668"/>
                  </a:cubicBezTo>
                  <a:cubicBezTo>
                    <a:pt x="1266" y="10861"/>
                    <a:pt x="204" y="14936"/>
                    <a:pt x="27" y="17314"/>
                  </a:cubicBezTo>
                  <a:cubicBezTo>
                    <a:pt x="-150" y="19691"/>
                    <a:pt x="558" y="20370"/>
                    <a:pt x="1798" y="20778"/>
                  </a:cubicBezTo>
                  <a:cubicBezTo>
                    <a:pt x="3037" y="21185"/>
                    <a:pt x="4807" y="21321"/>
                    <a:pt x="6578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785021" y="2174664"/>
              <a:ext cx="122368" cy="28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00" fill="norm" stroke="1" extrusionOk="0">
                  <a:moveTo>
                    <a:pt x="13634" y="5435"/>
                  </a:moveTo>
                  <a:cubicBezTo>
                    <a:pt x="9973" y="8878"/>
                    <a:pt x="6312" y="12322"/>
                    <a:pt x="4115" y="14435"/>
                  </a:cubicBezTo>
                  <a:cubicBezTo>
                    <a:pt x="1919" y="16548"/>
                    <a:pt x="1186" y="17330"/>
                    <a:pt x="637" y="18348"/>
                  </a:cubicBezTo>
                  <a:cubicBezTo>
                    <a:pt x="88" y="19365"/>
                    <a:pt x="-278" y="20617"/>
                    <a:pt x="271" y="20696"/>
                  </a:cubicBezTo>
                  <a:cubicBezTo>
                    <a:pt x="820" y="20774"/>
                    <a:pt x="2285" y="19678"/>
                    <a:pt x="5214" y="16548"/>
                  </a:cubicBezTo>
                  <a:cubicBezTo>
                    <a:pt x="8142" y="13417"/>
                    <a:pt x="12536" y="8252"/>
                    <a:pt x="15464" y="4965"/>
                  </a:cubicBezTo>
                  <a:cubicBezTo>
                    <a:pt x="18393" y="1678"/>
                    <a:pt x="19858" y="270"/>
                    <a:pt x="20590" y="35"/>
                  </a:cubicBezTo>
                  <a:cubicBezTo>
                    <a:pt x="21322" y="-200"/>
                    <a:pt x="21322" y="739"/>
                    <a:pt x="20773" y="3557"/>
                  </a:cubicBezTo>
                  <a:cubicBezTo>
                    <a:pt x="20224" y="6374"/>
                    <a:pt x="19125" y="11070"/>
                    <a:pt x="18759" y="14357"/>
                  </a:cubicBezTo>
                  <a:cubicBezTo>
                    <a:pt x="18393" y="17643"/>
                    <a:pt x="18759" y="19522"/>
                    <a:pt x="19125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809030" y="2311657"/>
              <a:ext cx="15642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21600"/>
                  </a:moveTo>
                  <a:cubicBezTo>
                    <a:pt x="547" y="16800"/>
                    <a:pt x="-317" y="12000"/>
                    <a:pt x="115" y="9200"/>
                  </a:cubicBezTo>
                  <a:cubicBezTo>
                    <a:pt x="547" y="6400"/>
                    <a:pt x="2275" y="5600"/>
                    <a:pt x="6019" y="4400"/>
                  </a:cubicBezTo>
                  <a:cubicBezTo>
                    <a:pt x="9763" y="3200"/>
                    <a:pt x="15523" y="1600"/>
                    <a:pt x="212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940050" y="2140207"/>
              <a:ext cx="9536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6894" y="0"/>
                  </a:moveTo>
                  <a:cubicBezTo>
                    <a:pt x="11949" y="2731"/>
                    <a:pt x="17004" y="5462"/>
                    <a:pt x="19302" y="7883"/>
                  </a:cubicBezTo>
                  <a:cubicBezTo>
                    <a:pt x="21600" y="10303"/>
                    <a:pt x="21140" y="12414"/>
                    <a:pt x="17464" y="14648"/>
                  </a:cubicBezTo>
                  <a:cubicBezTo>
                    <a:pt x="13787" y="16883"/>
                    <a:pt x="6894" y="192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111499" y="237515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257549" y="2133381"/>
              <a:ext cx="93643" cy="34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65" fill="norm" stroke="1" extrusionOk="0">
                  <a:moveTo>
                    <a:pt x="0" y="10366"/>
                  </a:moveTo>
                  <a:cubicBezTo>
                    <a:pt x="0" y="13414"/>
                    <a:pt x="0" y="16462"/>
                    <a:pt x="235" y="18450"/>
                  </a:cubicBezTo>
                  <a:cubicBezTo>
                    <a:pt x="470" y="20437"/>
                    <a:pt x="939" y="21365"/>
                    <a:pt x="1174" y="21365"/>
                  </a:cubicBezTo>
                  <a:cubicBezTo>
                    <a:pt x="1409" y="21365"/>
                    <a:pt x="1409" y="20437"/>
                    <a:pt x="2348" y="17522"/>
                  </a:cubicBezTo>
                  <a:cubicBezTo>
                    <a:pt x="3287" y="14607"/>
                    <a:pt x="5165" y="9704"/>
                    <a:pt x="6339" y="6921"/>
                  </a:cubicBezTo>
                  <a:cubicBezTo>
                    <a:pt x="7513" y="4138"/>
                    <a:pt x="7983" y="3475"/>
                    <a:pt x="9157" y="2548"/>
                  </a:cubicBezTo>
                  <a:cubicBezTo>
                    <a:pt x="10330" y="1620"/>
                    <a:pt x="12209" y="428"/>
                    <a:pt x="14087" y="96"/>
                  </a:cubicBezTo>
                  <a:cubicBezTo>
                    <a:pt x="15965" y="-235"/>
                    <a:pt x="17843" y="295"/>
                    <a:pt x="19252" y="1620"/>
                  </a:cubicBezTo>
                  <a:cubicBezTo>
                    <a:pt x="20661" y="2945"/>
                    <a:pt x="21600" y="5066"/>
                    <a:pt x="19722" y="6656"/>
                  </a:cubicBezTo>
                  <a:cubicBezTo>
                    <a:pt x="17843" y="8246"/>
                    <a:pt x="13148" y="9306"/>
                    <a:pt x="9626" y="9836"/>
                  </a:cubicBezTo>
                  <a:cubicBezTo>
                    <a:pt x="6104" y="10366"/>
                    <a:pt x="3757" y="10366"/>
                    <a:pt x="1409" y="1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327399" y="2241807"/>
              <a:ext cx="152401" cy="20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8509"/>
                  </a:moveTo>
                  <a:cubicBezTo>
                    <a:pt x="900" y="7636"/>
                    <a:pt x="1800" y="6764"/>
                    <a:pt x="2850" y="6873"/>
                  </a:cubicBezTo>
                  <a:cubicBezTo>
                    <a:pt x="3900" y="6982"/>
                    <a:pt x="5100" y="8073"/>
                    <a:pt x="6300" y="9709"/>
                  </a:cubicBezTo>
                  <a:cubicBezTo>
                    <a:pt x="7500" y="11345"/>
                    <a:pt x="8700" y="13527"/>
                    <a:pt x="9300" y="15382"/>
                  </a:cubicBezTo>
                  <a:cubicBezTo>
                    <a:pt x="9900" y="17236"/>
                    <a:pt x="9900" y="18764"/>
                    <a:pt x="9300" y="19855"/>
                  </a:cubicBezTo>
                  <a:cubicBezTo>
                    <a:pt x="8700" y="20945"/>
                    <a:pt x="7500" y="21600"/>
                    <a:pt x="6750" y="21382"/>
                  </a:cubicBezTo>
                  <a:cubicBezTo>
                    <a:pt x="6000" y="21164"/>
                    <a:pt x="5700" y="20073"/>
                    <a:pt x="6300" y="17455"/>
                  </a:cubicBezTo>
                  <a:cubicBezTo>
                    <a:pt x="6900" y="14836"/>
                    <a:pt x="8400" y="10691"/>
                    <a:pt x="11100" y="7527"/>
                  </a:cubicBezTo>
                  <a:cubicBezTo>
                    <a:pt x="13800" y="4364"/>
                    <a:pt x="17700" y="21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554544" y="2130550"/>
              <a:ext cx="77657" cy="28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75" fill="norm" stroke="1" extrusionOk="0">
                  <a:moveTo>
                    <a:pt x="20854" y="2592"/>
                  </a:moveTo>
                  <a:cubicBezTo>
                    <a:pt x="20286" y="1497"/>
                    <a:pt x="19717" y="401"/>
                    <a:pt x="18012" y="88"/>
                  </a:cubicBezTo>
                  <a:cubicBezTo>
                    <a:pt x="16307" y="-225"/>
                    <a:pt x="13465" y="245"/>
                    <a:pt x="10054" y="2358"/>
                  </a:cubicBezTo>
                  <a:cubicBezTo>
                    <a:pt x="6643" y="4471"/>
                    <a:pt x="2665" y="8227"/>
                    <a:pt x="959" y="11514"/>
                  </a:cubicBezTo>
                  <a:cubicBezTo>
                    <a:pt x="-746" y="14801"/>
                    <a:pt x="-178" y="17618"/>
                    <a:pt x="2665" y="19184"/>
                  </a:cubicBezTo>
                  <a:cubicBezTo>
                    <a:pt x="5507" y="20749"/>
                    <a:pt x="10622" y="21062"/>
                    <a:pt x="15738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706137" y="2210057"/>
              <a:ext cx="340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670"/>
                    <a:pt x="5170" y="9341"/>
                    <a:pt x="1993" y="12941"/>
                  </a:cubicBezTo>
                  <a:cubicBezTo>
                    <a:pt x="-1183" y="16541"/>
                    <a:pt x="88" y="1907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695699" y="2124560"/>
              <a:ext cx="122006" cy="30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61" fill="norm" stroke="1" extrusionOk="0">
                  <a:moveTo>
                    <a:pt x="4393" y="4230"/>
                  </a:moveTo>
                  <a:cubicBezTo>
                    <a:pt x="4759" y="3336"/>
                    <a:pt x="5125" y="2442"/>
                    <a:pt x="5858" y="1549"/>
                  </a:cubicBezTo>
                  <a:cubicBezTo>
                    <a:pt x="6590" y="655"/>
                    <a:pt x="7688" y="-239"/>
                    <a:pt x="10434" y="59"/>
                  </a:cubicBezTo>
                  <a:cubicBezTo>
                    <a:pt x="13180" y="357"/>
                    <a:pt x="17573" y="1847"/>
                    <a:pt x="19403" y="3336"/>
                  </a:cubicBezTo>
                  <a:cubicBezTo>
                    <a:pt x="21234" y="4826"/>
                    <a:pt x="20502" y="6315"/>
                    <a:pt x="19220" y="7358"/>
                  </a:cubicBezTo>
                  <a:cubicBezTo>
                    <a:pt x="17939" y="8401"/>
                    <a:pt x="16108" y="8997"/>
                    <a:pt x="14095" y="9518"/>
                  </a:cubicBezTo>
                  <a:cubicBezTo>
                    <a:pt x="12081" y="10040"/>
                    <a:pt x="9885" y="10487"/>
                    <a:pt x="9702" y="10784"/>
                  </a:cubicBezTo>
                  <a:cubicBezTo>
                    <a:pt x="9519" y="11082"/>
                    <a:pt x="11349" y="11231"/>
                    <a:pt x="13729" y="11976"/>
                  </a:cubicBezTo>
                  <a:cubicBezTo>
                    <a:pt x="16108" y="12721"/>
                    <a:pt x="19037" y="14062"/>
                    <a:pt x="20319" y="15477"/>
                  </a:cubicBezTo>
                  <a:cubicBezTo>
                    <a:pt x="21600" y="16892"/>
                    <a:pt x="21234" y="18382"/>
                    <a:pt x="19769" y="19499"/>
                  </a:cubicBezTo>
                  <a:cubicBezTo>
                    <a:pt x="18305" y="20616"/>
                    <a:pt x="15742" y="21361"/>
                    <a:pt x="12264" y="21361"/>
                  </a:cubicBezTo>
                  <a:cubicBezTo>
                    <a:pt x="8786" y="21361"/>
                    <a:pt x="4393" y="20616"/>
                    <a:pt x="0" y="19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733800" y="2076707"/>
              <a:ext cx="21313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15099" y="0"/>
                  </a:moveTo>
                  <a:cubicBezTo>
                    <a:pt x="17406" y="2400"/>
                    <a:pt x="19713" y="4800"/>
                    <a:pt x="20656" y="7490"/>
                  </a:cubicBezTo>
                  <a:cubicBezTo>
                    <a:pt x="21600" y="10179"/>
                    <a:pt x="21181" y="13159"/>
                    <a:pt x="18559" y="15476"/>
                  </a:cubicBezTo>
                  <a:cubicBezTo>
                    <a:pt x="15938" y="17793"/>
                    <a:pt x="11115" y="19448"/>
                    <a:pt x="7654" y="20359"/>
                  </a:cubicBezTo>
                  <a:cubicBezTo>
                    <a:pt x="4194" y="21269"/>
                    <a:pt x="2097" y="214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0" y="4388107"/>
              <a:ext cx="11912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3407" y="0"/>
                  </a:moveTo>
                  <a:cubicBezTo>
                    <a:pt x="16386" y="3671"/>
                    <a:pt x="19366" y="7341"/>
                    <a:pt x="20483" y="10376"/>
                  </a:cubicBezTo>
                  <a:cubicBezTo>
                    <a:pt x="21600" y="13412"/>
                    <a:pt x="20855" y="15812"/>
                    <a:pt x="17131" y="17576"/>
                  </a:cubicBezTo>
                  <a:cubicBezTo>
                    <a:pt x="13407" y="19341"/>
                    <a:pt x="6703" y="204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8" name="Drawing"/>
          <p:cNvGrpSpPr/>
          <p:nvPr/>
        </p:nvGrpSpPr>
        <p:grpSpPr>
          <a:xfrm>
            <a:off x="171450" y="1924049"/>
            <a:ext cx="12807951" cy="7280472"/>
            <a:chOff x="0" y="0"/>
            <a:chExt cx="12807950" cy="7280470"/>
          </a:xfrm>
        </p:grpSpPr>
        <p:sp>
          <p:nvSpPr>
            <p:cNvPr id="402" name="Line"/>
            <p:cNvSpPr/>
            <p:nvPr/>
          </p:nvSpPr>
          <p:spPr>
            <a:xfrm>
              <a:off x="1055821" y="207104"/>
              <a:ext cx="195129" cy="40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8" fill="norm" stroke="1" extrusionOk="0">
                  <a:moveTo>
                    <a:pt x="2598" y="792"/>
                  </a:moveTo>
                  <a:cubicBezTo>
                    <a:pt x="1437" y="349"/>
                    <a:pt x="276" y="-94"/>
                    <a:pt x="43" y="17"/>
                  </a:cubicBezTo>
                  <a:cubicBezTo>
                    <a:pt x="-189" y="128"/>
                    <a:pt x="508" y="792"/>
                    <a:pt x="2250" y="2731"/>
                  </a:cubicBezTo>
                  <a:cubicBezTo>
                    <a:pt x="3992" y="4669"/>
                    <a:pt x="6779" y="7881"/>
                    <a:pt x="10030" y="11038"/>
                  </a:cubicBezTo>
                  <a:cubicBezTo>
                    <a:pt x="13282" y="14195"/>
                    <a:pt x="16998" y="17297"/>
                    <a:pt x="18972" y="19124"/>
                  </a:cubicBezTo>
                  <a:cubicBezTo>
                    <a:pt x="20946" y="20952"/>
                    <a:pt x="21179" y="21506"/>
                    <a:pt x="21295" y="21340"/>
                  </a:cubicBezTo>
                  <a:cubicBezTo>
                    <a:pt x="21411" y="21174"/>
                    <a:pt x="21411" y="20288"/>
                    <a:pt x="21411" y="19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06606" y="194538"/>
              <a:ext cx="148578" cy="43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6" fill="norm" stroke="1" extrusionOk="0">
                  <a:moveTo>
                    <a:pt x="20747" y="2002"/>
                  </a:moveTo>
                  <a:cubicBezTo>
                    <a:pt x="21051" y="1058"/>
                    <a:pt x="21355" y="115"/>
                    <a:pt x="21355" y="10"/>
                  </a:cubicBezTo>
                  <a:cubicBezTo>
                    <a:pt x="21355" y="-95"/>
                    <a:pt x="21051" y="639"/>
                    <a:pt x="19073" y="2998"/>
                  </a:cubicBezTo>
                  <a:cubicBezTo>
                    <a:pt x="17096" y="5357"/>
                    <a:pt x="13445" y="9342"/>
                    <a:pt x="10555" y="12278"/>
                  </a:cubicBezTo>
                  <a:cubicBezTo>
                    <a:pt x="7665" y="15214"/>
                    <a:pt x="5535" y="17101"/>
                    <a:pt x="3710" y="18569"/>
                  </a:cubicBezTo>
                  <a:cubicBezTo>
                    <a:pt x="1885" y="20037"/>
                    <a:pt x="363" y="21086"/>
                    <a:pt x="59" y="21295"/>
                  </a:cubicBezTo>
                  <a:cubicBezTo>
                    <a:pt x="-245" y="21505"/>
                    <a:pt x="668" y="20876"/>
                    <a:pt x="1885" y="20142"/>
                  </a:cubicBezTo>
                  <a:cubicBezTo>
                    <a:pt x="3101" y="19408"/>
                    <a:pt x="4623" y="18569"/>
                    <a:pt x="6144" y="17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493385" y="232747"/>
              <a:ext cx="118570" cy="3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64" fill="norm" stroke="1" extrusionOk="0">
                  <a:moveTo>
                    <a:pt x="15442" y="16775"/>
                  </a:moveTo>
                  <a:cubicBezTo>
                    <a:pt x="13207" y="12653"/>
                    <a:pt x="10973" y="8532"/>
                    <a:pt x="9856" y="6117"/>
                  </a:cubicBezTo>
                  <a:cubicBezTo>
                    <a:pt x="8738" y="3701"/>
                    <a:pt x="8738" y="2990"/>
                    <a:pt x="9297" y="2280"/>
                  </a:cubicBezTo>
                  <a:cubicBezTo>
                    <a:pt x="9856" y="1569"/>
                    <a:pt x="10973" y="859"/>
                    <a:pt x="12462" y="432"/>
                  </a:cubicBezTo>
                  <a:cubicBezTo>
                    <a:pt x="13952" y="6"/>
                    <a:pt x="15814" y="-136"/>
                    <a:pt x="17490" y="148"/>
                  </a:cubicBezTo>
                  <a:cubicBezTo>
                    <a:pt x="19166" y="432"/>
                    <a:pt x="20656" y="1143"/>
                    <a:pt x="20842" y="2848"/>
                  </a:cubicBezTo>
                  <a:cubicBezTo>
                    <a:pt x="21028" y="4553"/>
                    <a:pt x="19911" y="7253"/>
                    <a:pt x="17304" y="9456"/>
                  </a:cubicBezTo>
                  <a:cubicBezTo>
                    <a:pt x="14697" y="11659"/>
                    <a:pt x="10600" y="13364"/>
                    <a:pt x="7621" y="14430"/>
                  </a:cubicBezTo>
                  <a:cubicBezTo>
                    <a:pt x="4642" y="15496"/>
                    <a:pt x="2780" y="15922"/>
                    <a:pt x="1476" y="16490"/>
                  </a:cubicBezTo>
                  <a:cubicBezTo>
                    <a:pt x="173" y="17059"/>
                    <a:pt x="-572" y="17769"/>
                    <a:pt x="545" y="18480"/>
                  </a:cubicBezTo>
                  <a:cubicBezTo>
                    <a:pt x="1662" y="19190"/>
                    <a:pt x="4642" y="19901"/>
                    <a:pt x="8180" y="20398"/>
                  </a:cubicBezTo>
                  <a:cubicBezTo>
                    <a:pt x="11718" y="20896"/>
                    <a:pt x="15814" y="21180"/>
                    <a:pt x="19911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860549" y="210497"/>
              <a:ext cx="15240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566"/>
                  </a:moveTo>
                  <a:cubicBezTo>
                    <a:pt x="900" y="1366"/>
                    <a:pt x="1800" y="166"/>
                    <a:pt x="2850" y="16"/>
                  </a:cubicBezTo>
                  <a:cubicBezTo>
                    <a:pt x="3900" y="-134"/>
                    <a:pt x="5100" y="766"/>
                    <a:pt x="7500" y="3916"/>
                  </a:cubicBezTo>
                  <a:cubicBezTo>
                    <a:pt x="9900" y="7066"/>
                    <a:pt x="13500" y="12466"/>
                    <a:pt x="15750" y="15766"/>
                  </a:cubicBezTo>
                  <a:cubicBezTo>
                    <a:pt x="18000" y="19066"/>
                    <a:pt x="18900" y="20266"/>
                    <a:pt x="19650" y="20866"/>
                  </a:cubicBezTo>
                  <a:cubicBezTo>
                    <a:pt x="20400" y="21466"/>
                    <a:pt x="21000" y="2146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985090" y="215900"/>
              <a:ext cx="9136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7753" y="3789"/>
                    <a:pt x="14316" y="7579"/>
                    <a:pt x="10880" y="10611"/>
                  </a:cubicBezTo>
                  <a:cubicBezTo>
                    <a:pt x="7444" y="13642"/>
                    <a:pt x="4007" y="15916"/>
                    <a:pt x="2044" y="17432"/>
                  </a:cubicBezTo>
                  <a:cubicBezTo>
                    <a:pt x="80" y="18947"/>
                    <a:pt x="-411" y="19705"/>
                    <a:pt x="325" y="20274"/>
                  </a:cubicBezTo>
                  <a:cubicBezTo>
                    <a:pt x="1062" y="20842"/>
                    <a:pt x="3025" y="21221"/>
                    <a:pt x="49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551568" y="329649"/>
              <a:ext cx="515483" cy="21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043" fill="norm" stroke="1" extrusionOk="0">
                  <a:moveTo>
                    <a:pt x="5890" y="10545"/>
                  </a:moveTo>
                  <a:cubicBezTo>
                    <a:pt x="5270" y="7459"/>
                    <a:pt x="4651" y="4374"/>
                    <a:pt x="4120" y="2625"/>
                  </a:cubicBezTo>
                  <a:cubicBezTo>
                    <a:pt x="3589" y="877"/>
                    <a:pt x="3146" y="465"/>
                    <a:pt x="2615" y="1082"/>
                  </a:cubicBezTo>
                  <a:cubicBezTo>
                    <a:pt x="2084" y="1699"/>
                    <a:pt x="1464" y="3345"/>
                    <a:pt x="933" y="6225"/>
                  </a:cubicBezTo>
                  <a:cubicBezTo>
                    <a:pt x="402" y="9105"/>
                    <a:pt x="-41" y="13219"/>
                    <a:pt x="3" y="16099"/>
                  </a:cubicBezTo>
                  <a:cubicBezTo>
                    <a:pt x="48" y="18979"/>
                    <a:pt x="579" y="20625"/>
                    <a:pt x="1198" y="20934"/>
                  </a:cubicBezTo>
                  <a:cubicBezTo>
                    <a:pt x="1818" y="21242"/>
                    <a:pt x="2526" y="20214"/>
                    <a:pt x="3102" y="17745"/>
                  </a:cubicBezTo>
                  <a:cubicBezTo>
                    <a:pt x="3677" y="15277"/>
                    <a:pt x="4120" y="11368"/>
                    <a:pt x="4341" y="8899"/>
                  </a:cubicBezTo>
                  <a:cubicBezTo>
                    <a:pt x="4562" y="6431"/>
                    <a:pt x="4562" y="5402"/>
                    <a:pt x="4474" y="5402"/>
                  </a:cubicBezTo>
                  <a:cubicBezTo>
                    <a:pt x="4385" y="5402"/>
                    <a:pt x="4208" y="6431"/>
                    <a:pt x="4164" y="8694"/>
                  </a:cubicBezTo>
                  <a:cubicBezTo>
                    <a:pt x="4120" y="10957"/>
                    <a:pt x="4208" y="14454"/>
                    <a:pt x="4385" y="16717"/>
                  </a:cubicBezTo>
                  <a:cubicBezTo>
                    <a:pt x="4562" y="18979"/>
                    <a:pt x="4828" y="20008"/>
                    <a:pt x="5182" y="20625"/>
                  </a:cubicBezTo>
                  <a:cubicBezTo>
                    <a:pt x="5536" y="21242"/>
                    <a:pt x="5979" y="21448"/>
                    <a:pt x="6643" y="19288"/>
                  </a:cubicBezTo>
                  <a:cubicBezTo>
                    <a:pt x="7307" y="17128"/>
                    <a:pt x="8192" y="12602"/>
                    <a:pt x="8679" y="9311"/>
                  </a:cubicBezTo>
                  <a:cubicBezTo>
                    <a:pt x="9166" y="6019"/>
                    <a:pt x="9254" y="3962"/>
                    <a:pt x="9166" y="2522"/>
                  </a:cubicBezTo>
                  <a:cubicBezTo>
                    <a:pt x="9077" y="1082"/>
                    <a:pt x="8811" y="259"/>
                    <a:pt x="8900" y="54"/>
                  </a:cubicBezTo>
                  <a:cubicBezTo>
                    <a:pt x="8989" y="-152"/>
                    <a:pt x="9431" y="259"/>
                    <a:pt x="9918" y="877"/>
                  </a:cubicBezTo>
                  <a:cubicBezTo>
                    <a:pt x="10405" y="1494"/>
                    <a:pt x="10936" y="2317"/>
                    <a:pt x="11113" y="3962"/>
                  </a:cubicBezTo>
                  <a:cubicBezTo>
                    <a:pt x="11290" y="5608"/>
                    <a:pt x="11113" y="8077"/>
                    <a:pt x="10980" y="9928"/>
                  </a:cubicBezTo>
                  <a:cubicBezTo>
                    <a:pt x="10848" y="11779"/>
                    <a:pt x="10759" y="13014"/>
                    <a:pt x="10936" y="13939"/>
                  </a:cubicBezTo>
                  <a:cubicBezTo>
                    <a:pt x="11113" y="14865"/>
                    <a:pt x="11556" y="15482"/>
                    <a:pt x="12308" y="14865"/>
                  </a:cubicBezTo>
                  <a:cubicBezTo>
                    <a:pt x="13061" y="14248"/>
                    <a:pt x="14123" y="12397"/>
                    <a:pt x="15052" y="10648"/>
                  </a:cubicBezTo>
                  <a:cubicBezTo>
                    <a:pt x="15982" y="8899"/>
                    <a:pt x="16779" y="7254"/>
                    <a:pt x="17221" y="5917"/>
                  </a:cubicBezTo>
                  <a:cubicBezTo>
                    <a:pt x="17664" y="4579"/>
                    <a:pt x="17752" y="3551"/>
                    <a:pt x="17575" y="2934"/>
                  </a:cubicBezTo>
                  <a:cubicBezTo>
                    <a:pt x="17398" y="2317"/>
                    <a:pt x="16956" y="2111"/>
                    <a:pt x="16380" y="2831"/>
                  </a:cubicBezTo>
                  <a:cubicBezTo>
                    <a:pt x="15805" y="3551"/>
                    <a:pt x="15097" y="5197"/>
                    <a:pt x="14743" y="6945"/>
                  </a:cubicBezTo>
                  <a:cubicBezTo>
                    <a:pt x="14389" y="8694"/>
                    <a:pt x="14389" y="10545"/>
                    <a:pt x="14787" y="11985"/>
                  </a:cubicBezTo>
                  <a:cubicBezTo>
                    <a:pt x="15185" y="13425"/>
                    <a:pt x="15982" y="14454"/>
                    <a:pt x="17177" y="14968"/>
                  </a:cubicBezTo>
                  <a:cubicBezTo>
                    <a:pt x="18372" y="15482"/>
                    <a:pt x="19966" y="15482"/>
                    <a:pt x="21559" y="15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606799" y="139700"/>
              <a:ext cx="190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95"/>
                    <a:pt x="12000" y="7389"/>
                    <a:pt x="8400" y="10989"/>
                  </a:cubicBezTo>
                  <a:cubicBezTo>
                    <a:pt x="4800" y="14589"/>
                    <a:pt x="2400" y="180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446920" y="558230"/>
              <a:ext cx="305930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021" fill="norm" stroke="1" extrusionOk="0">
                  <a:moveTo>
                    <a:pt x="1868" y="7061"/>
                  </a:moveTo>
                  <a:cubicBezTo>
                    <a:pt x="974" y="9221"/>
                    <a:pt x="80" y="11381"/>
                    <a:pt x="5" y="11381"/>
                  </a:cubicBezTo>
                  <a:cubicBezTo>
                    <a:pt x="-69" y="11381"/>
                    <a:pt x="676" y="9221"/>
                    <a:pt x="3208" y="5981"/>
                  </a:cubicBezTo>
                  <a:cubicBezTo>
                    <a:pt x="5741" y="2741"/>
                    <a:pt x="10061" y="-1579"/>
                    <a:pt x="13412" y="581"/>
                  </a:cubicBezTo>
                  <a:cubicBezTo>
                    <a:pt x="16764" y="2741"/>
                    <a:pt x="19148" y="11381"/>
                    <a:pt x="21531" y="20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470399" y="3492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57"/>
                    <a:pt x="14400" y="7714"/>
                    <a:pt x="18000" y="11314"/>
                  </a:cubicBezTo>
                  <a:cubicBezTo>
                    <a:pt x="21600" y="14914"/>
                    <a:pt x="21600" y="18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489449" y="2413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554272" y="53848"/>
              <a:ext cx="170128" cy="45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0" fill="norm" stroke="1" extrusionOk="0">
                  <a:moveTo>
                    <a:pt x="19033" y="3739"/>
                  </a:moveTo>
                  <a:cubicBezTo>
                    <a:pt x="19033" y="3241"/>
                    <a:pt x="19033" y="2744"/>
                    <a:pt x="18366" y="2097"/>
                  </a:cubicBezTo>
                  <a:cubicBezTo>
                    <a:pt x="17700" y="1450"/>
                    <a:pt x="16366" y="653"/>
                    <a:pt x="15033" y="255"/>
                  </a:cubicBezTo>
                  <a:cubicBezTo>
                    <a:pt x="13700" y="-143"/>
                    <a:pt x="12366" y="-143"/>
                    <a:pt x="10766" y="753"/>
                  </a:cubicBezTo>
                  <a:cubicBezTo>
                    <a:pt x="9166" y="1649"/>
                    <a:pt x="7300" y="3440"/>
                    <a:pt x="6233" y="5929"/>
                  </a:cubicBezTo>
                  <a:cubicBezTo>
                    <a:pt x="5166" y="8417"/>
                    <a:pt x="4900" y="11603"/>
                    <a:pt x="5033" y="14091"/>
                  </a:cubicBezTo>
                  <a:cubicBezTo>
                    <a:pt x="5166" y="16580"/>
                    <a:pt x="5700" y="18371"/>
                    <a:pt x="5966" y="19566"/>
                  </a:cubicBezTo>
                  <a:cubicBezTo>
                    <a:pt x="6233" y="20760"/>
                    <a:pt x="6233" y="21357"/>
                    <a:pt x="5833" y="21407"/>
                  </a:cubicBezTo>
                  <a:cubicBezTo>
                    <a:pt x="5433" y="21457"/>
                    <a:pt x="4633" y="20959"/>
                    <a:pt x="3566" y="19964"/>
                  </a:cubicBezTo>
                  <a:cubicBezTo>
                    <a:pt x="2500" y="18969"/>
                    <a:pt x="1166" y="17475"/>
                    <a:pt x="500" y="16480"/>
                  </a:cubicBezTo>
                  <a:cubicBezTo>
                    <a:pt x="-167" y="15485"/>
                    <a:pt x="-167" y="14987"/>
                    <a:pt x="500" y="14639"/>
                  </a:cubicBezTo>
                  <a:cubicBezTo>
                    <a:pt x="1166" y="14290"/>
                    <a:pt x="2500" y="14091"/>
                    <a:pt x="6100" y="13593"/>
                  </a:cubicBezTo>
                  <a:cubicBezTo>
                    <a:pt x="9700" y="13096"/>
                    <a:pt x="15566" y="12299"/>
                    <a:pt x="21433" y="1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726103" y="118447"/>
              <a:ext cx="169747" cy="3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2" fill="norm" stroke="1" extrusionOk="0">
                  <a:moveTo>
                    <a:pt x="11785" y="3809"/>
                  </a:moveTo>
                  <a:cubicBezTo>
                    <a:pt x="12052" y="3196"/>
                    <a:pt x="12318" y="2582"/>
                    <a:pt x="12318" y="1968"/>
                  </a:cubicBezTo>
                  <a:cubicBezTo>
                    <a:pt x="12318" y="1355"/>
                    <a:pt x="12052" y="741"/>
                    <a:pt x="11118" y="373"/>
                  </a:cubicBezTo>
                  <a:cubicBezTo>
                    <a:pt x="10185" y="5"/>
                    <a:pt x="8585" y="-118"/>
                    <a:pt x="7385" y="127"/>
                  </a:cubicBezTo>
                  <a:cubicBezTo>
                    <a:pt x="6185" y="373"/>
                    <a:pt x="5385" y="987"/>
                    <a:pt x="4852" y="3257"/>
                  </a:cubicBezTo>
                  <a:cubicBezTo>
                    <a:pt x="4318" y="5527"/>
                    <a:pt x="4052" y="9455"/>
                    <a:pt x="4185" y="12523"/>
                  </a:cubicBezTo>
                  <a:cubicBezTo>
                    <a:pt x="4318" y="15591"/>
                    <a:pt x="4852" y="17800"/>
                    <a:pt x="5118" y="19273"/>
                  </a:cubicBezTo>
                  <a:cubicBezTo>
                    <a:pt x="5385" y="20746"/>
                    <a:pt x="5385" y="21482"/>
                    <a:pt x="5252" y="21482"/>
                  </a:cubicBezTo>
                  <a:cubicBezTo>
                    <a:pt x="5118" y="21482"/>
                    <a:pt x="4852" y="20746"/>
                    <a:pt x="4185" y="19334"/>
                  </a:cubicBezTo>
                  <a:cubicBezTo>
                    <a:pt x="3518" y="17923"/>
                    <a:pt x="2452" y="15837"/>
                    <a:pt x="1518" y="14548"/>
                  </a:cubicBezTo>
                  <a:cubicBezTo>
                    <a:pt x="585" y="13259"/>
                    <a:pt x="-215" y="12768"/>
                    <a:pt x="52" y="12339"/>
                  </a:cubicBezTo>
                  <a:cubicBezTo>
                    <a:pt x="318" y="11909"/>
                    <a:pt x="1652" y="11541"/>
                    <a:pt x="5385" y="11173"/>
                  </a:cubicBezTo>
                  <a:cubicBezTo>
                    <a:pt x="9118" y="10805"/>
                    <a:pt x="15252" y="10437"/>
                    <a:pt x="21385" y="10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083299" y="0"/>
              <a:ext cx="127001" cy="51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3749"/>
                  </a:moveTo>
                  <a:cubicBezTo>
                    <a:pt x="20880" y="2678"/>
                    <a:pt x="20160" y="1607"/>
                    <a:pt x="19080" y="937"/>
                  </a:cubicBezTo>
                  <a:cubicBezTo>
                    <a:pt x="18000" y="268"/>
                    <a:pt x="16560" y="0"/>
                    <a:pt x="15120" y="0"/>
                  </a:cubicBezTo>
                  <a:cubicBezTo>
                    <a:pt x="13680" y="0"/>
                    <a:pt x="12240" y="268"/>
                    <a:pt x="10080" y="1830"/>
                  </a:cubicBezTo>
                  <a:cubicBezTo>
                    <a:pt x="7920" y="3392"/>
                    <a:pt x="5040" y="6248"/>
                    <a:pt x="3420" y="9238"/>
                  </a:cubicBezTo>
                  <a:cubicBezTo>
                    <a:pt x="1800" y="12228"/>
                    <a:pt x="1440" y="15352"/>
                    <a:pt x="1260" y="17182"/>
                  </a:cubicBezTo>
                  <a:cubicBezTo>
                    <a:pt x="1080" y="19012"/>
                    <a:pt x="1080" y="19547"/>
                    <a:pt x="1080" y="20172"/>
                  </a:cubicBezTo>
                  <a:cubicBezTo>
                    <a:pt x="1080" y="20797"/>
                    <a:pt x="1080" y="21511"/>
                    <a:pt x="900" y="21555"/>
                  </a:cubicBezTo>
                  <a:cubicBezTo>
                    <a:pt x="720" y="21600"/>
                    <a:pt x="360" y="20975"/>
                    <a:pt x="0" y="2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015780" y="358493"/>
              <a:ext cx="16912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04" fill="norm" stroke="1" extrusionOk="0">
                  <a:moveTo>
                    <a:pt x="1306" y="21204"/>
                  </a:moveTo>
                  <a:cubicBezTo>
                    <a:pt x="506" y="15804"/>
                    <a:pt x="-294" y="10404"/>
                    <a:pt x="106" y="6624"/>
                  </a:cubicBezTo>
                  <a:cubicBezTo>
                    <a:pt x="506" y="2844"/>
                    <a:pt x="2106" y="684"/>
                    <a:pt x="5839" y="144"/>
                  </a:cubicBezTo>
                  <a:cubicBezTo>
                    <a:pt x="9573" y="-396"/>
                    <a:pt x="15439" y="684"/>
                    <a:pt x="21306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216649" y="355599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222999" y="353871"/>
              <a:ext cx="127001" cy="22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165"/>
                  </a:moveTo>
                  <a:cubicBezTo>
                    <a:pt x="19800" y="-37"/>
                    <a:pt x="18000" y="-239"/>
                    <a:pt x="15660" y="770"/>
                  </a:cubicBezTo>
                  <a:cubicBezTo>
                    <a:pt x="13320" y="1780"/>
                    <a:pt x="10440" y="4000"/>
                    <a:pt x="7740" y="7634"/>
                  </a:cubicBezTo>
                  <a:cubicBezTo>
                    <a:pt x="5040" y="11268"/>
                    <a:pt x="2520" y="16314"/>
                    <a:pt x="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375399" y="48895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00"/>
                    <a:pt x="12600" y="1200"/>
                    <a:pt x="9000" y="4800"/>
                  </a:cubicBezTo>
                  <a:cubicBezTo>
                    <a:pt x="5400" y="8400"/>
                    <a:pt x="2700" y="15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496049" y="342900"/>
              <a:ext cx="69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553199" y="355600"/>
              <a:ext cx="762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227"/>
                    <a:pt x="9600" y="12454"/>
                    <a:pt x="6000" y="16054"/>
                  </a:cubicBezTo>
                  <a:cubicBezTo>
                    <a:pt x="2400" y="19654"/>
                    <a:pt x="1200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824604" y="46566"/>
              <a:ext cx="128646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20838" y="793"/>
                  </a:moveTo>
                  <a:cubicBezTo>
                    <a:pt x="19809" y="396"/>
                    <a:pt x="18781" y="0"/>
                    <a:pt x="17581" y="0"/>
                  </a:cubicBezTo>
                  <a:cubicBezTo>
                    <a:pt x="16381" y="0"/>
                    <a:pt x="15009" y="396"/>
                    <a:pt x="12267" y="1982"/>
                  </a:cubicBezTo>
                  <a:cubicBezTo>
                    <a:pt x="9524" y="3567"/>
                    <a:pt x="5409" y="6341"/>
                    <a:pt x="2838" y="9017"/>
                  </a:cubicBezTo>
                  <a:cubicBezTo>
                    <a:pt x="267" y="11692"/>
                    <a:pt x="-762" y="14268"/>
                    <a:pt x="609" y="16349"/>
                  </a:cubicBezTo>
                  <a:cubicBezTo>
                    <a:pt x="1981" y="18429"/>
                    <a:pt x="5752" y="20015"/>
                    <a:pt x="8495" y="20807"/>
                  </a:cubicBezTo>
                  <a:cubicBezTo>
                    <a:pt x="11238" y="21600"/>
                    <a:pt x="12952" y="21600"/>
                    <a:pt x="146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042149" y="172392"/>
              <a:ext cx="196851" cy="24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008"/>
                  </a:moveTo>
                  <a:cubicBezTo>
                    <a:pt x="929" y="464"/>
                    <a:pt x="1858" y="-81"/>
                    <a:pt x="3019" y="10"/>
                  </a:cubicBezTo>
                  <a:cubicBezTo>
                    <a:pt x="4181" y="101"/>
                    <a:pt x="5574" y="827"/>
                    <a:pt x="7200" y="3005"/>
                  </a:cubicBezTo>
                  <a:cubicBezTo>
                    <a:pt x="8826" y="5183"/>
                    <a:pt x="10684" y="8813"/>
                    <a:pt x="10684" y="12080"/>
                  </a:cubicBezTo>
                  <a:cubicBezTo>
                    <a:pt x="10684" y="15348"/>
                    <a:pt x="8826" y="18252"/>
                    <a:pt x="7316" y="19795"/>
                  </a:cubicBezTo>
                  <a:cubicBezTo>
                    <a:pt x="5806" y="21337"/>
                    <a:pt x="4645" y="21519"/>
                    <a:pt x="4065" y="21065"/>
                  </a:cubicBezTo>
                  <a:cubicBezTo>
                    <a:pt x="3484" y="20611"/>
                    <a:pt x="3484" y="19522"/>
                    <a:pt x="5110" y="16800"/>
                  </a:cubicBezTo>
                  <a:cubicBezTo>
                    <a:pt x="6735" y="14077"/>
                    <a:pt x="9987" y="9721"/>
                    <a:pt x="12310" y="6998"/>
                  </a:cubicBezTo>
                  <a:cubicBezTo>
                    <a:pt x="14632" y="4275"/>
                    <a:pt x="16026" y="3186"/>
                    <a:pt x="17187" y="2369"/>
                  </a:cubicBezTo>
                  <a:cubicBezTo>
                    <a:pt x="18348" y="1553"/>
                    <a:pt x="19277" y="1008"/>
                    <a:pt x="19510" y="1190"/>
                  </a:cubicBezTo>
                  <a:cubicBezTo>
                    <a:pt x="19742" y="1371"/>
                    <a:pt x="19277" y="2279"/>
                    <a:pt x="18813" y="4275"/>
                  </a:cubicBezTo>
                  <a:cubicBezTo>
                    <a:pt x="18348" y="6272"/>
                    <a:pt x="17884" y="9358"/>
                    <a:pt x="18348" y="11717"/>
                  </a:cubicBezTo>
                  <a:cubicBezTo>
                    <a:pt x="18813" y="14077"/>
                    <a:pt x="20206" y="15711"/>
                    <a:pt x="21600" y="17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359649" y="355599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482496" y="241299"/>
              <a:ext cx="199791" cy="48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97" fill="norm" stroke="1" extrusionOk="0">
                  <a:moveTo>
                    <a:pt x="4445" y="0"/>
                  </a:moveTo>
                  <a:cubicBezTo>
                    <a:pt x="2887" y="1421"/>
                    <a:pt x="1328" y="2842"/>
                    <a:pt x="548" y="3979"/>
                  </a:cubicBezTo>
                  <a:cubicBezTo>
                    <a:pt x="-231" y="5116"/>
                    <a:pt x="-231" y="5968"/>
                    <a:pt x="882" y="6584"/>
                  </a:cubicBezTo>
                  <a:cubicBezTo>
                    <a:pt x="1996" y="7200"/>
                    <a:pt x="4223" y="7579"/>
                    <a:pt x="6895" y="6868"/>
                  </a:cubicBezTo>
                  <a:cubicBezTo>
                    <a:pt x="9567" y="6158"/>
                    <a:pt x="12684" y="4358"/>
                    <a:pt x="14466" y="3079"/>
                  </a:cubicBezTo>
                  <a:cubicBezTo>
                    <a:pt x="16247" y="1800"/>
                    <a:pt x="16693" y="1042"/>
                    <a:pt x="16693" y="900"/>
                  </a:cubicBezTo>
                  <a:cubicBezTo>
                    <a:pt x="16693" y="758"/>
                    <a:pt x="16247" y="1232"/>
                    <a:pt x="16136" y="2416"/>
                  </a:cubicBezTo>
                  <a:cubicBezTo>
                    <a:pt x="16025" y="3600"/>
                    <a:pt x="16247" y="5495"/>
                    <a:pt x="17249" y="8005"/>
                  </a:cubicBezTo>
                  <a:cubicBezTo>
                    <a:pt x="18251" y="10516"/>
                    <a:pt x="20033" y="13642"/>
                    <a:pt x="20701" y="15774"/>
                  </a:cubicBezTo>
                  <a:cubicBezTo>
                    <a:pt x="21369" y="17905"/>
                    <a:pt x="20924" y="19042"/>
                    <a:pt x="19922" y="19847"/>
                  </a:cubicBezTo>
                  <a:cubicBezTo>
                    <a:pt x="18920" y="20653"/>
                    <a:pt x="17361" y="21126"/>
                    <a:pt x="16025" y="21363"/>
                  </a:cubicBezTo>
                  <a:cubicBezTo>
                    <a:pt x="14689" y="21600"/>
                    <a:pt x="13575" y="21600"/>
                    <a:pt x="12684" y="20700"/>
                  </a:cubicBezTo>
                  <a:cubicBezTo>
                    <a:pt x="11794" y="19800"/>
                    <a:pt x="11126" y="18000"/>
                    <a:pt x="1045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696199" y="44450"/>
              <a:ext cx="117906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12505" y="0"/>
                  </a:moveTo>
                  <a:cubicBezTo>
                    <a:pt x="15537" y="2585"/>
                    <a:pt x="18568" y="5169"/>
                    <a:pt x="20084" y="7938"/>
                  </a:cubicBezTo>
                  <a:cubicBezTo>
                    <a:pt x="21600" y="10708"/>
                    <a:pt x="21600" y="13662"/>
                    <a:pt x="18947" y="15969"/>
                  </a:cubicBezTo>
                  <a:cubicBezTo>
                    <a:pt x="16295" y="18277"/>
                    <a:pt x="10989" y="19938"/>
                    <a:pt x="7389" y="20769"/>
                  </a:cubicBezTo>
                  <a:cubicBezTo>
                    <a:pt x="3789" y="21600"/>
                    <a:pt x="1895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191499" y="311150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191499" y="4445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944768" y="43444"/>
              <a:ext cx="103982" cy="48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7" fill="norm" stroke="1" extrusionOk="0">
                  <a:moveTo>
                    <a:pt x="21222" y="3144"/>
                  </a:moveTo>
                  <a:cubicBezTo>
                    <a:pt x="21222" y="2674"/>
                    <a:pt x="21222" y="2205"/>
                    <a:pt x="21006" y="1594"/>
                  </a:cubicBezTo>
                  <a:cubicBezTo>
                    <a:pt x="20790" y="984"/>
                    <a:pt x="20358" y="233"/>
                    <a:pt x="17982" y="45"/>
                  </a:cubicBezTo>
                  <a:cubicBezTo>
                    <a:pt x="15606" y="-143"/>
                    <a:pt x="11286" y="233"/>
                    <a:pt x="7830" y="1735"/>
                  </a:cubicBezTo>
                  <a:cubicBezTo>
                    <a:pt x="4374" y="3238"/>
                    <a:pt x="1782" y="5867"/>
                    <a:pt x="702" y="9060"/>
                  </a:cubicBezTo>
                  <a:cubicBezTo>
                    <a:pt x="-378" y="12254"/>
                    <a:pt x="54" y="16010"/>
                    <a:pt x="270" y="18170"/>
                  </a:cubicBezTo>
                  <a:cubicBezTo>
                    <a:pt x="486" y="20330"/>
                    <a:pt x="486" y="20894"/>
                    <a:pt x="486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888004" y="368805"/>
              <a:ext cx="154397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6" fill="norm" stroke="1" extrusionOk="0">
                  <a:moveTo>
                    <a:pt x="275" y="21256"/>
                  </a:moveTo>
                  <a:cubicBezTo>
                    <a:pt x="-17" y="14056"/>
                    <a:pt x="-309" y="6856"/>
                    <a:pt x="713" y="3256"/>
                  </a:cubicBezTo>
                  <a:cubicBezTo>
                    <a:pt x="1734" y="-344"/>
                    <a:pt x="4069" y="-344"/>
                    <a:pt x="7718" y="376"/>
                  </a:cubicBezTo>
                  <a:cubicBezTo>
                    <a:pt x="11367" y="1096"/>
                    <a:pt x="16329" y="2536"/>
                    <a:pt x="21291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093199" y="457200"/>
              <a:ext cx="82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118599" y="450850"/>
              <a:ext cx="1079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035" y="1467"/>
                  </a:cubicBezTo>
                  <a:cubicBezTo>
                    <a:pt x="12706" y="2933"/>
                    <a:pt x="10165" y="5867"/>
                    <a:pt x="7624" y="9467"/>
                  </a:cubicBezTo>
                  <a:cubicBezTo>
                    <a:pt x="5082" y="13067"/>
                    <a:pt x="2541" y="17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347685" y="130672"/>
              <a:ext cx="101116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01" fill="norm" stroke="1" extrusionOk="0">
                  <a:moveTo>
                    <a:pt x="21058" y="169"/>
                  </a:moveTo>
                  <a:cubicBezTo>
                    <a:pt x="17972" y="35"/>
                    <a:pt x="14887" y="-99"/>
                    <a:pt x="12682" y="102"/>
                  </a:cubicBezTo>
                  <a:cubicBezTo>
                    <a:pt x="10478" y="303"/>
                    <a:pt x="9156" y="840"/>
                    <a:pt x="6731" y="3255"/>
                  </a:cubicBezTo>
                  <a:cubicBezTo>
                    <a:pt x="4307" y="5670"/>
                    <a:pt x="780" y="9963"/>
                    <a:pt x="119" y="13317"/>
                  </a:cubicBezTo>
                  <a:cubicBezTo>
                    <a:pt x="-542" y="16671"/>
                    <a:pt x="1662" y="19086"/>
                    <a:pt x="3866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467849" y="241300"/>
              <a:ext cx="1651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1938" y="3554"/>
                    <a:pt x="3877" y="7109"/>
                    <a:pt x="4708" y="10253"/>
                  </a:cubicBezTo>
                  <a:cubicBezTo>
                    <a:pt x="5538" y="13397"/>
                    <a:pt x="5262" y="16132"/>
                    <a:pt x="4431" y="18182"/>
                  </a:cubicBezTo>
                  <a:cubicBezTo>
                    <a:pt x="3600" y="20233"/>
                    <a:pt x="2215" y="21600"/>
                    <a:pt x="1662" y="21463"/>
                  </a:cubicBezTo>
                  <a:cubicBezTo>
                    <a:pt x="1108" y="21327"/>
                    <a:pt x="1385" y="19686"/>
                    <a:pt x="2631" y="17089"/>
                  </a:cubicBezTo>
                  <a:cubicBezTo>
                    <a:pt x="3877" y="14491"/>
                    <a:pt x="6092" y="10937"/>
                    <a:pt x="7892" y="8339"/>
                  </a:cubicBezTo>
                  <a:cubicBezTo>
                    <a:pt x="9692" y="5742"/>
                    <a:pt x="11077" y="4101"/>
                    <a:pt x="11492" y="4511"/>
                  </a:cubicBezTo>
                  <a:cubicBezTo>
                    <a:pt x="11908" y="4922"/>
                    <a:pt x="11354" y="7382"/>
                    <a:pt x="11077" y="9570"/>
                  </a:cubicBezTo>
                  <a:cubicBezTo>
                    <a:pt x="10800" y="11757"/>
                    <a:pt x="10800" y="13671"/>
                    <a:pt x="12185" y="15448"/>
                  </a:cubicBezTo>
                  <a:cubicBezTo>
                    <a:pt x="13569" y="17225"/>
                    <a:pt x="16338" y="18866"/>
                    <a:pt x="18138" y="19549"/>
                  </a:cubicBezTo>
                  <a:cubicBezTo>
                    <a:pt x="19938" y="20233"/>
                    <a:pt x="20769" y="19959"/>
                    <a:pt x="21600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707033" y="127000"/>
              <a:ext cx="2652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1" h="21600" fill="norm" stroke="1" extrusionOk="0">
                  <a:moveTo>
                    <a:pt x="1543" y="0"/>
                  </a:moveTo>
                  <a:cubicBezTo>
                    <a:pt x="0" y="766"/>
                    <a:pt x="-1543" y="1532"/>
                    <a:pt x="3086" y="2911"/>
                  </a:cubicBezTo>
                  <a:cubicBezTo>
                    <a:pt x="7714" y="4289"/>
                    <a:pt x="18514" y="6281"/>
                    <a:pt x="19286" y="9498"/>
                  </a:cubicBezTo>
                  <a:cubicBezTo>
                    <a:pt x="20057" y="12715"/>
                    <a:pt x="10800" y="17157"/>
                    <a:pt x="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823449" y="3873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199108" y="54831"/>
              <a:ext cx="170442" cy="43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4" fill="norm" stroke="1" extrusionOk="0">
                  <a:moveTo>
                    <a:pt x="21473" y="3852"/>
                  </a:moveTo>
                  <a:cubicBezTo>
                    <a:pt x="21473" y="3333"/>
                    <a:pt x="21473" y="2814"/>
                    <a:pt x="20940" y="2087"/>
                  </a:cubicBezTo>
                  <a:cubicBezTo>
                    <a:pt x="20406" y="1360"/>
                    <a:pt x="19340" y="425"/>
                    <a:pt x="18140" y="114"/>
                  </a:cubicBezTo>
                  <a:cubicBezTo>
                    <a:pt x="16940" y="-198"/>
                    <a:pt x="15606" y="114"/>
                    <a:pt x="13740" y="1256"/>
                  </a:cubicBezTo>
                  <a:cubicBezTo>
                    <a:pt x="11873" y="2398"/>
                    <a:pt x="9473" y="4371"/>
                    <a:pt x="7873" y="7435"/>
                  </a:cubicBezTo>
                  <a:cubicBezTo>
                    <a:pt x="6273" y="10498"/>
                    <a:pt x="5473" y="14652"/>
                    <a:pt x="5073" y="16989"/>
                  </a:cubicBezTo>
                  <a:cubicBezTo>
                    <a:pt x="4673" y="19325"/>
                    <a:pt x="4673" y="19844"/>
                    <a:pt x="4673" y="20364"/>
                  </a:cubicBezTo>
                  <a:cubicBezTo>
                    <a:pt x="4673" y="20883"/>
                    <a:pt x="4673" y="21402"/>
                    <a:pt x="4273" y="21350"/>
                  </a:cubicBezTo>
                  <a:cubicBezTo>
                    <a:pt x="3873" y="21298"/>
                    <a:pt x="3073" y="20675"/>
                    <a:pt x="2273" y="19740"/>
                  </a:cubicBezTo>
                  <a:cubicBezTo>
                    <a:pt x="1473" y="18806"/>
                    <a:pt x="673" y="17560"/>
                    <a:pt x="273" y="16521"/>
                  </a:cubicBezTo>
                  <a:cubicBezTo>
                    <a:pt x="-127" y="15483"/>
                    <a:pt x="-127" y="14652"/>
                    <a:pt x="540" y="14133"/>
                  </a:cubicBezTo>
                  <a:cubicBezTo>
                    <a:pt x="1206" y="13614"/>
                    <a:pt x="2540" y="13406"/>
                    <a:pt x="5873" y="13562"/>
                  </a:cubicBezTo>
                  <a:cubicBezTo>
                    <a:pt x="9206" y="13717"/>
                    <a:pt x="14540" y="14237"/>
                    <a:pt x="19873" y="14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382249" y="374649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414533" y="381000"/>
              <a:ext cx="8836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7356" y="3600"/>
                    <a:pt x="13241" y="7200"/>
                    <a:pt x="9641" y="10300"/>
                  </a:cubicBezTo>
                  <a:cubicBezTo>
                    <a:pt x="6041" y="13400"/>
                    <a:pt x="2956" y="16000"/>
                    <a:pt x="1413" y="17800"/>
                  </a:cubicBezTo>
                  <a:cubicBezTo>
                    <a:pt x="-130" y="19600"/>
                    <a:pt x="-130" y="20600"/>
                    <a:pt x="127" y="21100"/>
                  </a:cubicBezTo>
                  <a:cubicBezTo>
                    <a:pt x="384" y="21600"/>
                    <a:pt x="899" y="21600"/>
                    <a:pt x="14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643925" y="141436"/>
              <a:ext cx="100275" cy="29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4" fill="norm" stroke="1" extrusionOk="0">
                  <a:moveTo>
                    <a:pt x="21318" y="1712"/>
                  </a:moveTo>
                  <a:cubicBezTo>
                    <a:pt x="20418" y="946"/>
                    <a:pt x="19518" y="180"/>
                    <a:pt x="18168" y="27"/>
                  </a:cubicBezTo>
                  <a:cubicBezTo>
                    <a:pt x="16818" y="-126"/>
                    <a:pt x="15018" y="334"/>
                    <a:pt x="11868" y="2095"/>
                  </a:cubicBezTo>
                  <a:cubicBezTo>
                    <a:pt x="8718" y="3857"/>
                    <a:pt x="4218" y="6921"/>
                    <a:pt x="1968" y="10061"/>
                  </a:cubicBezTo>
                  <a:cubicBezTo>
                    <a:pt x="-282" y="13202"/>
                    <a:pt x="-282" y="16419"/>
                    <a:pt x="393" y="18334"/>
                  </a:cubicBezTo>
                  <a:cubicBezTo>
                    <a:pt x="1068" y="20248"/>
                    <a:pt x="2418" y="20861"/>
                    <a:pt x="3768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754697" y="254000"/>
              <a:ext cx="114810" cy="3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78" fill="norm" stroke="1" extrusionOk="0">
                  <a:moveTo>
                    <a:pt x="5030" y="0"/>
                  </a:moveTo>
                  <a:cubicBezTo>
                    <a:pt x="3101" y="1811"/>
                    <a:pt x="1173" y="3622"/>
                    <a:pt x="401" y="4850"/>
                  </a:cubicBezTo>
                  <a:cubicBezTo>
                    <a:pt x="-370" y="6079"/>
                    <a:pt x="16" y="6726"/>
                    <a:pt x="1173" y="7114"/>
                  </a:cubicBezTo>
                  <a:cubicBezTo>
                    <a:pt x="2330" y="7502"/>
                    <a:pt x="4259" y="7631"/>
                    <a:pt x="6959" y="7308"/>
                  </a:cubicBezTo>
                  <a:cubicBezTo>
                    <a:pt x="9659" y="6984"/>
                    <a:pt x="13130" y="6208"/>
                    <a:pt x="15830" y="5303"/>
                  </a:cubicBezTo>
                  <a:cubicBezTo>
                    <a:pt x="18530" y="4398"/>
                    <a:pt x="20459" y="3363"/>
                    <a:pt x="20844" y="3169"/>
                  </a:cubicBezTo>
                  <a:cubicBezTo>
                    <a:pt x="21230" y="2975"/>
                    <a:pt x="20073" y="3622"/>
                    <a:pt x="19494" y="5432"/>
                  </a:cubicBezTo>
                  <a:cubicBezTo>
                    <a:pt x="18916" y="7243"/>
                    <a:pt x="18916" y="10218"/>
                    <a:pt x="19301" y="12417"/>
                  </a:cubicBezTo>
                  <a:cubicBezTo>
                    <a:pt x="19687" y="14616"/>
                    <a:pt x="20459" y="16038"/>
                    <a:pt x="20073" y="17461"/>
                  </a:cubicBezTo>
                  <a:cubicBezTo>
                    <a:pt x="19687" y="18884"/>
                    <a:pt x="18144" y="20307"/>
                    <a:pt x="16409" y="20953"/>
                  </a:cubicBezTo>
                  <a:cubicBezTo>
                    <a:pt x="14673" y="21600"/>
                    <a:pt x="12744" y="21471"/>
                    <a:pt x="11587" y="20824"/>
                  </a:cubicBezTo>
                  <a:cubicBezTo>
                    <a:pt x="10430" y="20177"/>
                    <a:pt x="10044" y="19013"/>
                    <a:pt x="9659" y="17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883899" y="152400"/>
              <a:ext cx="16082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12462" y="0"/>
                  </a:moveTo>
                  <a:cubicBezTo>
                    <a:pt x="15508" y="2191"/>
                    <a:pt x="18554" y="4383"/>
                    <a:pt x="20077" y="6730"/>
                  </a:cubicBezTo>
                  <a:cubicBezTo>
                    <a:pt x="21600" y="9078"/>
                    <a:pt x="21600" y="11583"/>
                    <a:pt x="18000" y="14087"/>
                  </a:cubicBezTo>
                  <a:cubicBezTo>
                    <a:pt x="14400" y="16591"/>
                    <a:pt x="7200" y="190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657349" y="1689100"/>
              <a:ext cx="412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5" y="19200"/>
                    <a:pt x="7311" y="16800"/>
                    <a:pt x="10911" y="13200"/>
                  </a:cubicBezTo>
                  <a:cubicBezTo>
                    <a:pt x="14511" y="9600"/>
                    <a:pt x="18055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657349" y="1828800"/>
              <a:ext cx="450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2" y="19800"/>
                    <a:pt x="7504" y="18000"/>
                    <a:pt x="11104" y="14400"/>
                  </a:cubicBezTo>
                  <a:cubicBezTo>
                    <a:pt x="14704" y="10800"/>
                    <a:pt x="18152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987549" y="1555750"/>
              <a:ext cx="20112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4725" y="0"/>
                  </a:moveTo>
                  <a:cubicBezTo>
                    <a:pt x="4050" y="411"/>
                    <a:pt x="3375" y="823"/>
                    <a:pt x="3487" y="1594"/>
                  </a:cubicBezTo>
                  <a:cubicBezTo>
                    <a:pt x="3600" y="2366"/>
                    <a:pt x="4500" y="3497"/>
                    <a:pt x="7088" y="4834"/>
                  </a:cubicBezTo>
                  <a:cubicBezTo>
                    <a:pt x="9675" y="6171"/>
                    <a:pt x="13950" y="7714"/>
                    <a:pt x="16650" y="8743"/>
                  </a:cubicBezTo>
                  <a:cubicBezTo>
                    <a:pt x="19350" y="9771"/>
                    <a:pt x="20475" y="10286"/>
                    <a:pt x="21037" y="10800"/>
                  </a:cubicBezTo>
                  <a:cubicBezTo>
                    <a:pt x="21600" y="11314"/>
                    <a:pt x="21600" y="11829"/>
                    <a:pt x="20025" y="12806"/>
                  </a:cubicBezTo>
                  <a:cubicBezTo>
                    <a:pt x="18450" y="13783"/>
                    <a:pt x="15300" y="15223"/>
                    <a:pt x="11700" y="16766"/>
                  </a:cubicBezTo>
                  <a:cubicBezTo>
                    <a:pt x="8100" y="18309"/>
                    <a:pt x="4050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901949" y="1464480"/>
              <a:ext cx="90124" cy="56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9" fill="norm" stroke="1" extrusionOk="0">
                  <a:moveTo>
                    <a:pt x="19591" y="4459"/>
                  </a:moveTo>
                  <a:cubicBezTo>
                    <a:pt x="20595" y="3246"/>
                    <a:pt x="21600" y="2032"/>
                    <a:pt x="21349" y="1264"/>
                  </a:cubicBezTo>
                  <a:cubicBezTo>
                    <a:pt x="21098" y="495"/>
                    <a:pt x="19591" y="172"/>
                    <a:pt x="17581" y="50"/>
                  </a:cubicBezTo>
                  <a:cubicBezTo>
                    <a:pt x="15572" y="-71"/>
                    <a:pt x="13060" y="10"/>
                    <a:pt x="10549" y="495"/>
                  </a:cubicBezTo>
                  <a:cubicBezTo>
                    <a:pt x="8037" y="981"/>
                    <a:pt x="5526" y="1871"/>
                    <a:pt x="3767" y="3650"/>
                  </a:cubicBezTo>
                  <a:cubicBezTo>
                    <a:pt x="2009" y="5430"/>
                    <a:pt x="1005" y="8100"/>
                    <a:pt x="753" y="10891"/>
                  </a:cubicBezTo>
                  <a:cubicBezTo>
                    <a:pt x="502" y="13682"/>
                    <a:pt x="1005" y="16594"/>
                    <a:pt x="1256" y="18253"/>
                  </a:cubicBezTo>
                  <a:cubicBezTo>
                    <a:pt x="1507" y="19911"/>
                    <a:pt x="1507" y="20316"/>
                    <a:pt x="1507" y="20720"/>
                  </a:cubicBezTo>
                  <a:cubicBezTo>
                    <a:pt x="1507" y="21125"/>
                    <a:pt x="1507" y="21529"/>
                    <a:pt x="1256" y="21408"/>
                  </a:cubicBezTo>
                  <a:cubicBezTo>
                    <a:pt x="1005" y="21286"/>
                    <a:pt x="502" y="20639"/>
                    <a:pt x="0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838449" y="1843616"/>
              <a:ext cx="1587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5247"/>
                    <a:pt x="1152" y="8894"/>
                    <a:pt x="4032" y="5082"/>
                  </a:cubicBezTo>
                  <a:cubicBezTo>
                    <a:pt x="6912" y="1271"/>
                    <a:pt x="12096" y="0"/>
                    <a:pt x="15408" y="0"/>
                  </a:cubicBezTo>
                  <a:cubicBezTo>
                    <a:pt x="18720" y="0"/>
                    <a:pt x="20160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041649" y="1860550"/>
              <a:ext cx="139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508"/>
                    <a:pt x="7855" y="7015"/>
                    <a:pt x="11291" y="10523"/>
                  </a:cubicBezTo>
                  <a:cubicBezTo>
                    <a:pt x="14727" y="14031"/>
                    <a:pt x="17673" y="17538"/>
                    <a:pt x="19309" y="19385"/>
                  </a:cubicBezTo>
                  <a:cubicBezTo>
                    <a:pt x="20945" y="21231"/>
                    <a:pt x="21273" y="214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086099" y="1847850"/>
              <a:ext cx="1206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50"/>
                    <a:pt x="17811" y="300"/>
                    <a:pt x="15347" y="1800"/>
                  </a:cubicBezTo>
                  <a:cubicBezTo>
                    <a:pt x="12884" y="3300"/>
                    <a:pt x="9853" y="6150"/>
                    <a:pt x="7200" y="9675"/>
                  </a:cubicBezTo>
                  <a:cubicBezTo>
                    <a:pt x="4547" y="13200"/>
                    <a:pt x="2274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251199" y="203200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333749" y="187325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063"/>
                    <a:pt x="10165" y="12126"/>
                    <a:pt x="13765" y="15726"/>
                  </a:cubicBezTo>
                  <a:cubicBezTo>
                    <a:pt x="17365" y="19326"/>
                    <a:pt x="19482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435883" y="1873250"/>
              <a:ext cx="6931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8162" y="568"/>
                    <a:pt x="14890" y="1137"/>
                    <a:pt x="11290" y="3600"/>
                  </a:cubicBezTo>
                  <a:cubicBezTo>
                    <a:pt x="7690" y="6063"/>
                    <a:pt x="3762" y="10421"/>
                    <a:pt x="1799" y="13547"/>
                  </a:cubicBezTo>
                  <a:cubicBezTo>
                    <a:pt x="-165" y="16674"/>
                    <a:pt x="-165" y="18568"/>
                    <a:pt x="162" y="19705"/>
                  </a:cubicBezTo>
                  <a:cubicBezTo>
                    <a:pt x="490" y="20842"/>
                    <a:pt x="1144" y="21221"/>
                    <a:pt x="17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653366" y="1555887"/>
              <a:ext cx="131234" cy="50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083"/>
                  </a:moveTo>
                  <a:cubicBezTo>
                    <a:pt x="21600" y="629"/>
                    <a:pt x="21600" y="175"/>
                    <a:pt x="20729" y="39"/>
                  </a:cubicBezTo>
                  <a:cubicBezTo>
                    <a:pt x="19858" y="-97"/>
                    <a:pt x="18116" y="85"/>
                    <a:pt x="14981" y="1128"/>
                  </a:cubicBezTo>
                  <a:cubicBezTo>
                    <a:pt x="11845" y="2172"/>
                    <a:pt x="7316" y="4078"/>
                    <a:pt x="4355" y="6619"/>
                  </a:cubicBezTo>
                  <a:cubicBezTo>
                    <a:pt x="1394" y="9160"/>
                    <a:pt x="0" y="12337"/>
                    <a:pt x="0" y="14606"/>
                  </a:cubicBezTo>
                  <a:cubicBezTo>
                    <a:pt x="0" y="16874"/>
                    <a:pt x="1394" y="18236"/>
                    <a:pt x="4877" y="19234"/>
                  </a:cubicBezTo>
                  <a:cubicBezTo>
                    <a:pt x="8361" y="20232"/>
                    <a:pt x="13935" y="20868"/>
                    <a:pt x="1951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879849" y="1704886"/>
              <a:ext cx="215901" cy="23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566"/>
                  </a:moveTo>
                  <a:cubicBezTo>
                    <a:pt x="635" y="1808"/>
                    <a:pt x="1271" y="1050"/>
                    <a:pt x="2118" y="671"/>
                  </a:cubicBezTo>
                  <a:cubicBezTo>
                    <a:pt x="2965" y="292"/>
                    <a:pt x="4024" y="292"/>
                    <a:pt x="5506" y="2281"/>
                  </a:cubicBezTo>
                  <a:cubicBezTo>
                    <a:pt x="6988" y="4271"/>
                    <a:pt x="8894" y="8250"/>
                    <a:pt x="9000" y="11660"/>
                  </a:cubicBezTo>
                  <a:cubicBezTo>
                    <a:pt x="9106" y="15071"/>
                    <a:pt x="7412" y="17913"/>
                    <a:pt x="6035" y="19524"/>
                  </a:cubicBezTo>
                  <a:cubicBezTo>
                    <a:pt x="4659" y="21134"/>
                    <a:pt x="3600" y="21513"/>
                    <a:pt x="2965" y="21229"/>
                  </a:cubicBezTo>
                  <a:cubicBezTo>
                    <a:pt x="2329" y="20945"/>
                    <a:pt x="2118" y="19997"/>
                    <a:pt x="3176" y="17913"/>
                  </a:cubicBezTo>
                  <a:cubicBezTo>
                    <a:pt x="4235" y="15829"/>
                    <a:pt x="6565" y="12608"/>
                    <a:pt x="8894" y="9766"/>
                  </a:cubicBezTo>
                  <a:cubicBezTo>
                    <a:pt x="11224" y="6924"/>
                    <a:pt x="13553" y="4460"/>
                    <a:pt x="14824" y="2755"/>
                  </a:cubicBezTo>
                  <a:cubicBezTo>
                    <a:pt x="16094" y="1050"/>
                    <a:pt x="16306" y="102"/>
                    <a:pt x="15988" y="8"/>
                  </a:cubicBezTo>
                  <a:cubicBezTo>
                    <a:pt x="15671" y="-87"/>
                    <a:pt x="14824" y="671"/>
                    <a:pt x="14188" y="2376"/>
                  </a:cubicBezTo>
                  <a:cubicBezTo>
                    <a:pt x="13553" y="4081"/>
                    <a:pt x="13129" y="6734"/>
                    <a:pt x="14400" y="9576"/>
                  </a:cubicBezTo>
                  <a:cubicBezTo>
                    <a:pt x="15671" y="12418"/>
                    <a:pt x="18635" y="15450"/>
                    <a:pt x="21600" y="18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127499" y="1905000"/>
              <a:ext cx="76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48"/>
                    <a:pt x="10800" y="12096"/>
                    <a:pt x="7200" y="15696"/>
                  </a:cubicBezTo>
                  <a:cubicBezTo>
                    <a:pt x="3600" y="19296"/>
                    <a:pt x="1800" y="20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333607" y="1695450"/>
              <a:ext cx="183800" cy="49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54" fill="norm" stroke="1" extrusionOk="0">
                  <a:moveTo>
                    <a:pt x="3990" y="0"/>
                  </a:moveTo>
                  <a:cubicBezTo>
                    <a:pt x="2310" y="820"/>
                    <a:pt x="630" y="1641"/>
                    <a:pt x="150" y="2552"/>
                  </a:cubicBezTo>
                  <a:cubicBezTo>
                    <a:pt x="-330" y="3463"/>
                    <a:pt x="390" y="4466"/>
                    <a:pt x="1590" y="5013"/>
                  </a:cubicBezTo>
                  <a:cubicBezTo>
                    <a:pt x="2790" y="5559"/>
                    <a:pt x="4470" y="5651"/>
                    <a:pt x="6510" y="5149"/>
                  </a:cubicBezTo>
                  <a:cubicBezTo>
                    <a:pt x="8550" y="4648"/>
                    <a:pt x="10950" y="3554"/>
                    <a:pt x="12510" y="2643"/>
                  </a:cubicBezTo>
                  <a:cubicBezTo>
                    <a:pt x="14070" y="1732"/>
                    <a:pt x="14790" y="1003"/>
                    <a:pt x="15150" y="866"/>
                  </a:cubicBezTo>
                  <a:cubicBezTo>
                    <a:pt x="15510" y="729"/>
                    <a:pt x="15510" y="1185"/>
                    <a:pt x="16230" y="2825"/>
                  </a:cubicBezTo>
                  <a:cubicBezTo>
                    <a:pt x="16950" y="4466"/>
                    <a:pt x="18390" y="7291"/>
                    <a:pt x="19470" y="10162"/>
                  </a:cubicBezTo>
                  <a:cubicBezTo>
                    <a:pt x="20550" y="13033"/>
                    <a:pt x="21270" y="15949"/>
                    <a:pt x="20550" y="17863"/>
                  </a:cubicBezTo>
                  <a:cubicBezTo>
                    <a:pt x="19830" y="19777"/>
                    <a:pt x="17670" y="20689"/>
                    <a:pt x="15990" y="21144"/>
                  </a:cubicBezTo>
                  <a:cubicBezTo>
                    <a:pt x="14310" y="21600"/>
                    <a:pt x="13110" y="21600"/>
                    <a:pt x="12030" y="20825"/>
                  </a:cubicBezTo>
                  <a:cubicBezTo>
                    <a:pt x="10950" y="20051"/>
                    <a:pt x="9990" y="18501"/>
                    <a:pt x="9030" y="16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610099" y="1543050"/>
              <a:ext cx="104567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3738" y="0"/>
                  </a:moveTo>
                  <a:cubicBezTo>
                    <a:pt x="3323" y="439"/>
                    <a:pt x="2908" y="878"/>
                    <a:pt x="5192" y="1932"/>
                  </a:cubicBezTo>
                  <a:cubicBezTo>
                    <a:pt x="7477" y="2985"/>
                    <a:pt x="12462" y="4654"/>
                    <a:pt x="15992" y="6761"/>
                  </a:cubicBezTo>
                  <a:cubicBezTo>
                    <a:pt x="19523" y="8868"/>
                    <a:pt x="21600" y="11415"/>
                    <a:pt x="19938" y="13917"/>
                  </a:cubicBezTo>
                  <a:cubicBezTo>
                    <a:pt x="18277" y="16420"/>
                    <a:pt x="12877" y="18878"/>
                    <a:pt x="8931" y="20151"/>
                  </a:cubicBezTo>
                  <a:cubicBezTo>
                    <a:pt x="4985" y="21424"/>
                    <a:pt x="2492" y="215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857749" y="1745027"/>
              <a:ext cx="1206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26" y="11040"/>
                    <a:pt x="9853" y="1783"/>
                    <a:pt x="13453" y="240"/>
                  </a:cubicBezTo>
                  <a:cubicBezTo>
                    <a:pt x="17053" y="-1303"/>
                    <a:pt x="1932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876799" y="18859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598978" y="1728934"/>
              <a:ext cx="154667" cy="57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47" fill="norm" stroke="1" extrusionOk="0">
                  <a:moveTo>
                    <a:pt x="19242" y="2774"/>
                  </a:moveTo>
                  <a:cubicBezTo>
                    <a:pt x="19530" y="2380"/>
                    <a:pt x="19818" y="1985"/>
                    <a:pt x="19962" y="1552"/>
                  </a:cubicBezTo>
                  <a:cubicBezTo>
                    <a:pt x="20106" y="1118"/>
                    <a:pt x="20106" y="645"/>
                    <a:pt x="18522" y="330"/>
                  </a:cubicBezTo>
                  <a:cubicBezTo>
                    <a:pt x="16938" y="15"/>
                    <a:pt x="13770" y="-143"/>
                    <a:pt x="11178" y="172"/>
                  </a:cubicBezTo>
                  <a:cubicBezTo>
                    <a:pt x="8586" y="488"/>
                    <a:pt x="6570" y="1276"/>
                    <a:pt x="4554" y="2143"/>
                  </a:cubicBezTo>
                  <a:cubicBezTo>
                    <a:pt x="2538" y="3010"/>
                    <a:pt x="522" y="3956"/>
                    <a:pt x="90" y="4902"/>
                  </a:cubicBezTo>
                  <a:cubicBezTo>
                    <a:pt x="-342" y="5848"/>
                    <a:pt x="810" y="6794"/>
                    <a:pt x="2826" y="7149"/>
                  </a:cubicBezTo>
                  <a:cubicBezTo>
                    <a:pt x="4842" y="7504"/>
                    <a:pt x="7722" y="7267"/>
                    <a:pt x="10170" y="6518"/>
                  </a:cubicBezTo>
                  <a:cubicBezTo>
                    <a:pt x="12618" y="5769"/>
                    <a:pt x="14634" y="4508"/>
                    <a:pt x="15642" y="3523"/>
                  </a:cubicBezTo>
                  <a:cubicBezTo>
                    <a:pt x="16650" y="2537"/>
                    <a:pt x="16650" y="1828"/>
                    <a:pt x="16506" y="1670"/>
                  </a:cubicBezTo>
                  <a:cubicBezTo>
                    <a:pt x="16362" y="1512"/>
                    <a:pt x="16074" y="1907"/>
                    <a:pt x="16650" y="3404"/>
                  </a:cubicBezTo>
                  <a:cubicBezTo>
                    <a:pt x="17226" y="4902"/>
                    <a:pt x="18666" y="7504"/>
                    <a:pt x="19674" y="10145"/>
                  </a:cubicBezTo>
                  <a:cubicBezTo>
                    <a:pt x="20682" y="12785"/>
                    <a:pt x="21258" y="15466"/>
                    <a:pt x="20970" y="17279"/>
                  </a:cubicBezTo>
                  <a:cubicBezTo>
                    <a:pt x="20682" y="19092"/>
                    <a:pt x="19530" y="20038"/>
                    <a:pt x="17946" y="20629"/>
                  </a:cubicBezTo>
                  <a:cubicBezTo>
                    <a:pt x="16362" y="21221"/>
                    <a:pt x="14346" y="21457"/>
                    <a:pt x="12762" y="21299"/>
                  </a:cubicBezTo>
                  <a:cubicBezTo>
                    <a:pt x="11178" y="21142"/>
                    <a:pt x="10026" y="20590"/>
                    <a:pt x="9450" y="19526"/>
                  </a:cubicBezTo>
                  <a:cubicBezTo>
                    <a:pt x="8874" y="18461"/>
                    <a:pt x="8874" y="16885"/>
                    <a:pt x="9738" y="15899"/>
                  </a:cubicBezTo>
                  <a:cubicBezTo>
                    <a:pt x="10602" y="14914"/>
                    <a:pt x="12330" y="14520"/>
                    <a:pt x="14058" y="14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935133" y="1630752"/>
              <a:ext cx="129118" cy="40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1414"/>
                  </a:moveTo>
                  <a:cubicBezTo>
                    <a:pt x="20538" y="964"/>
                    <a:pt x="19475" y="514"/>
                    <a:pt x="17705" y="233"/>
                  </a:cubicBezTo>
                  <a:cubicBezTo>
                    <a:pt x="15934" y="-48"/>
                    <a:pt x="13456" y="-161"/>
                    <a:pt x="10977" y="402"/>
                  </a:cubicBezTo>
                  <a:cubicBezTo>
                    <a:pt x="8498" y="964"/>
                    <a:pt x="6020" y="2202"/>
                    <a:pt x="3895" y="4845"/>
                  </a:cubicBezTo>
                  <a:cubicBezTo>
                    <a:pt x="1770" y="7489"/>
                    <a:pt x="0" y="11539"/>
                    <a:pt x="0" y="14464"/>
                  </a:cubicBezTo>
                  <a:cubicBezTo>
                    <a:pt x="0" y="17389"/>
                    <a:pt x="1770" y="19189"/>
                    <a:pt x="3718" y="20202"/>
                  </a:cubicBezTo>
                  <a:cubicBezTo>
                    <a:pt x="5666" y="21214"/>
                    <a:pt x="7790" y="21439"/>
                    <a:pt x="9561" y="21383"/>
                  </a:cubicBezTo>
                  <a:cubicBezTo>
                    <a:pt x="11331" y="21327"/>
                    <a:pt x="12748" y="20989"/>
                    <a:pt x="14164" y="20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042755" y="1735801"/>
              <a:ext cx="192946" cy="20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15" fill="norm" stroke="1" extrusionOk="0">
                  <a:moveTo>
                    <a:pt x="272" y="3623"/>
                  </a:moveTo>
                  <a:cubicBezTo>
                    <a:pt x="37" y="2339"/>
                    <a:pt x="-198" y="1056"/>
                    <a:pt x="272" y="415"/>
                  </a:cubicBezTo>
                  <a:cubicBezTo>
                    <a:pt x="741" y="-227"/>
                    <a:pt x="1915" y="-227"/>
                    <a:pt x="3441" y="1163"/>
                  </a:cubicBezTo>
                  <a:cubicBezTo>
                    <a:pt x="4967" y="2553"/>
                    <a:pt x="6845" y="5333"/>
                    <a:pt x="7432" y="8541"/>
                  </a:cubicBezTo>
                  <a:cubicBezTo>
                    <a:pt x="8019" y="11749"/>
                    <a:pt x="7315" y="15385"/>
                    <a:pt x="6259" y="17630"/>
                  </a:cubicBezTo>
                  <a:cubicBezTo>
                    <a:pt x="5202" y="19876"/>
                    <a:pt x="3793" y="20731"/>
                    <a:pt x="3089" y="20518"/>
                  </a:cubicBezTo>
                  <a:cubicBezTo>
                    <a:pt x="2385" y="20304"/>
                    <a:pt x="2385" y="19021"/>
                    <a:pt x="3793" y="16240"/>
                  </a:cubicBezTo>
                  <a:cubicBezTo>
                    <a:pt x="5202" y="13460"/>
                    <a:pt x="8019" y="9183"/>
                    <a:pt x="9780" y="6617"/>
                  </a:cubicBezTo>
                  <a:cubicBezTo>
                    <a:pt x="11541" y="4050"/>
                    <a:pt x="12245" y="3195"/>
                    <a:pt x="12715" y="3409"/>
                  </a:cubicBezTo>
                  <a:cubicBezTo>
                    <a:pt x="13185" y="3623"/>
                    <a:pt x="13419" y="4906"/>
                    <a:pt x="13419" y="7686"/>
                  </a:cubicBezTo>
                  <a:cubicBezTo>
                    <a:pt x="13419" y="10466"/>
                    <a:pt x="13185" y="14743"/>
                    <a:pt x="13419" y="17310"/>
                  </a:cubicBezTo>
                  <a:cubicBezTo>
                    <a:pt x="13654" y="19876"/>
                    <a:pt x="14359" y="20731"/>
                    <a:pt x="15767" y="21052"/>
                  </a:cubicBezTo>
                  <a:cubicBezTo>
                    <a:pt x="17176" y="21373"/>
                    <a:pt x="19289" y="21159"/>
                    <a:pt x="21402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280149" y="1625600"/>
              <a:ext cx="7018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600" fill="norm" stroke="1" extrusionOk="0">
                  <a:moveTo>
                    <a:pt x="1851" y="0"/>
                  </a:moveTo>
                  <a:cubicBezTo>
                    <a:pt x="8023" y="2012"/>
                    <a:pt x="14194" y="4024"/>
                    <a:pt x="17589" y="6459"/>
                  </a:cubicBezTo>
                  <a:cubicBezTo>
                    <a:pt x="20983" y="8894"/>
                    <a:pt x="21600" y="11753"/>
                    <a:pt x="18206" y="14347"/>
                  </a:cubicBezTo>
                  <a:cubicBezTo>
                    <a:pt x="14811" y="16941"/>
                    <a:pt x="7406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476999" y="18859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826249" y="1523743"/>
              <a:ext cx="236947" cy="46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14" fill="norm" stroke="1" extrusionOk="0">
                  <a:moveTo>
                    <a:pt x="0" y="12620"/>
                  </a:moveTo>
                  <a:cubicBezTo>
                    <a:pt x="2676" y="12327"/>
                    <a:pt x="5352" y="12033"/>
                    <a:pt x="7359" y="10958"/>
                  </a:cubicBezTo>
                  <a:cubicBezTo>
                    <a:pt x="9366" y="9883"/>
                    <a:pt x="10704" y="8026"/>
                    <a:pt x="11373" y="6316"/>
                  </a:cubicBezTo>
                  <a:cubicBezTo>
                    <a:pt x="12042" y="4605"/>
                    <a:pt x="12042" y="3042"/>
                    <a:pt x="11756" y="1918"/>
                  </a:cubicBezTo>
                  <a:cubicBezTo>
                    <a:pt x="11469" y="794"/>
                    <a:pt x="10896" y="109"/>
                    <a:pt x="10418" y="12"/>
                  </a:cubicBezTo>
                  <a:cubicBezTo>
                    <a:pt x="9940" y="-86"/>
                    <a:pt x="9558" y="403"/>
                    <a:pt x="9366" y="2162"/>
                  </a:cubicBezTo>
                  <a:cubicBezTo>
                    <a:pt x="9175" y="3921"/>
                    <a:pt x="9175" y="6951"/>
                    <a:pt x="9175" y="10225"/>
                  </a:cubicBezTo>
                  <a:cubicBezTo>
                    <a:pt x="9175" y="13500"/>
                    <a:pt x="9175" y="17018"/>
                    <a:pt x="9175" y="19022"/>
                  </a:cubicBezTo>
                  <a:cubicBezTo>
                    <a:pt x="9175" y="21025"/>
                    <a:pt x="9175" y="21514"/>
                    <a:pt x="8984" y="21514"/>
                  </a:cubicBezTo>
                  <a:cubicBezTo>
                    <a:pt x="8793" y="21514"/>
                    <a:pt x="8411" y="21025"/>
                    <a:pt x="8506" y="19950"/>
                  </a:cubicBezTo>
                  <a:cubicBezTo>
                    <a:pt x="8602" y="18875"/>
                    <a:pt x="9175" y="17214"/>
                    <a:pt x="9749" y="16138"/>
                  </a:cubicBezTo>
                  <a:cubicBezTo>
                    <a:pt x="10322" y="15063"/>
                    <a:pt x="10896" y="14575"/>
                    <a:pt x="11660" y="14184"/>
                  </a:cubicBezTo>
                  <a:cubicBezTo>
                    <a:pt x="12425" y="13793"/>
                    <a:pt x="13381" y="13500"/>
                    <a:pt x="14336" y="13402"/>
                  </a:cubicBezTo>
                  <a:cubicBezTo>
                    <a:pt x="15292" y="13304"/>
                    <a:pt x="16248" y="13402"/>
                    <a:pt x="17490" y="14184"/>
                  </a:cubicBezTo>
                  <a:cubicBezTo>
                    <a:pt x="18733" y="14966"/>
                    <a:pt x="20262" y="16432"/>
                    <a:pt x="20931" y="17702"/>
                  </a:cubicBezTo>
                  <a:cubicBezTo>
                    <a:pt x="21600" y="18973"/>
                    <a:pt x="21409" y="20048"/>
                    <a:pt x="21218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168441" y="1569393"/>
              <a:ext cx="102309" cy="39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49" fill="norm" stroke="1" extrusionOk="0">
                  <a:moveTo>
                    <a:pt x="20881" y="3035"/>
                  </a:moveTo>
                  <a:cubicBezTo>
                    <a:pt x="20881" y="2235"/>
                    <a:pt x="20881" y="1435"/>
                    <a:pt x="20017" y="863"/>
                  </a:cubicBezTo>
                  <a:cubicBezTo>
                    <a:pt x="19153" y="292"/>
                    <a:pt x="17425" y="-51"/>
                    <a:pt x="15697" y="6"/>
                  </a:cubicBezTo>
                  <a:cubicBezTo>
                    <a:pt x="13969" y="63"/>
                    <a:pt x="12241" y="520"/>
                    <a:pt x="9649" y="2349"/>
                  </a:cubicBezTo>
                  <a:cubicBezTo>
                    <a:pt x="7057" y="4178"/>
                    <a:pt x="3601" y="7378"/>
                    <a:pt x="1657" y="10292"/>
                  </a:cubicBezTo>
                  <a:cubicBezTo>
                    <a:pt x="-287" y="13206"/>
                    <a:pt x="-719" y="15835"/>
                    <a:pt x="1441" y="17663"/>
                  </a:cubicBezTo>
                  <a:cubicBezTo>
                    <a:pt x="3601" y="19492"/>
                    <a:pt x="8353" y="20520"/>
                    <a:pt x="13105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278422" y="1778000"/>
              <a:ext cx="17134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3786" y="0"/>
                  </a:moveTo>
                  <a:cubicBezTo>
                    <a:pt x="2469" y="0"/>
                    <a:pt x="1152" y="0"/>
                    <a:pt x="494" y="450"/>
                  </a:cubicBezTo>
                  <a:cubicBezTo>
                    <a:pt x="-165" y="900"/>
                    <a:pt x="-165" y="1800"/>
                    <a:pt x="494" y="2700"/>
                  </a:cubicBezTo>
                  <a:cubicBezTo>
                    <a:pt x="1152" y="3600"/>
                    <a:pt x="2469" y="4500"/>
                    <a:pt x="4445" y="4950"/>
                  </a:cubicBezTo>
                  <a:cubicBezTo>
                    <a:pt x="6420" y="5400"/>
                    <a:pt x="9055" y="5400"/>
                    <a:pt x="11162" y="5000"/>
                  </a:cubicBezTo>
                  <a:cubicBezTo>
                    <a:pt x="13269" y="4600"/>
                    <a:pt x="14850" y="3800"/>
                    <a:pt x="15640" y="3450"/>
                  </a:cubicBezTo>
                  <a:cubicBezTo>
                    <a:pt x="16430" y="3100"/>
                    <a:pt x="16430" y="3200"/>
                    <a:pt x="16957" y="5000"/>
                  </a:cubicBezTo>
                  <a:cubicBezTo>
                    <a:pt x="17484" y="6800"/>
                    <a:pt x="18537" y="10300"/>
                    <a:pt x="19459" y="12900"/>
                  </a:cubicBezTo>
                  <a:cubicBezTo>
                    <a:pt x="20381" y="15500"/>
                    <a:pt x="21172" y="17200"/>
                    <a:pt x="21303" y="18400"/>
                  </a:cubicBezTo>
                  <a:cubicBezTo>
                    <a:pt x="21435" y="19600"/>
                    <a:pt x="20908" y="20300"/>
                    <a:pt x="20118" y="20800"/>
                  </a:cubicBezTo>
                  <a:cubicBezTo>
                    <a:pt x="19328" y="21300"/>
                    <a:pt x="18274" y="21600"/>
                    <a:pt x="16562" y="21600"/>
                  </a:cubicBezTo>
                  <a:cubicBezTo>
                    <a:pt x="14850" y="21600"/>
                    <a:pt x="12479" y="21300"/>
                    <a:pt x="11030" y="19950"/>
                  </a:cubicBezTo>
                  <a:cubicBezTo>
                    <a:pt x="9581" y="18600"/>
                    <a:pt x="9055" y="16200"/>
                    <a:pt x="8528" y="13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492999" y="1593850"/>
              <a:ext cx="110468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3535" y="0"/>
                  </a:moveTo>
                  <a:cubicBezTo>
                    <a:pt x="8247" y="1543"/>
                    <a:pt x="12960" y="3086"/>
                    <a:pt x="16298" y="5271"/>
                  </a:cubicBezTo>
                  <a:cubicBezTo>
                    <a:pt x="19636" y="7457"/>
                    <a:pt x="21600" y="10286"/>
                    <a:pt x="19833" y="12986"/>
                  </a:cubicBezTo>
                  <a:cubicBezTo>
                    <a:pt x="18065" y="15686"/>
                    <a:pt x="12567" y="18257"/>
                    <a:pt x="8640" y="19671"/>
                  </a:cubicBezTo>
                  <a:cubicBezTo>
                    <a:pt x="4713" y="21086"/>
                    <a:pt x="2356" y="21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99964" y="1448453"/>
              <a:ext cx="127136" cy="19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99" fill="norm" stroke="1" extrusionOk="0">
                  <a:moveTo>
                    <a:pt x="13610" y="3376"/>
                  </a:moveTo>
                  <a:cubicBezTo>
                    <a:pt x="12565" y="1997"/>
                    <a:pt x="11520" y="618"/>
                    <a:pt x="10126" y="159"/>
                  </a:cubicBezTo>
                  <a:cubicBezTo>
                    <a:pt x="8732" y="-301"/>
                    <a:pt x="6991" y="159"/>
                    <a:pt x="5249" y="2571"/>
                  </a:cubicBezTo>
                  <a:cubicBezTo>
                    <a:pt x="3507" y="4984"/>
                    <a:pt x="1765" y="9350"/>
                    <a:pt x="720" y="12797"/>
                  </a:cubicBezTo>
                  <a:cubicBezTo>
                    <a:pt x="-326" y="16244"/>
                    <a:pt x="-674" y="18771"/>
                    <a:pt x="2810" y="20035"/>
                  </a:cubicBezTo>
                  <a:cubicBezTo>
                    <a:pt x="6294" y="21299"/>
                    <a:pt x="13610" y="21299"/>
                    <a:pt x="20926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31005" y="1455633"/>
              <a:ext cx="125394" cy="12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027" fill="norm" stroke="1" extrusionOk="0">
                  <a:moveTo>
                    <a:pt x="12094" y="2988"/>
                  </a:moveTo>
                  <a:cubicBezTo>
                    <a:pt x="10678" y="1908"/>
                    <a:pt x="9262" y="828"/>
                    <a:pt x="7668" y="288"/>
                  </a:cubicBezTo>
                  <a:cubicBezTo>
                    <a:pt x="6075" y="-252"/>
                    <a:pt x="4304" y="-252"/>
                    <a:pt x="2711" y="2268"/>
                  </a:cubicBezTo>
                  <a:cubicBezTo>
                    <a:pt x="1117" y="4788"/>
                    <a:pt x="-299" y="9828"/>
                    <a:pt x="55" y="13788"/>
                  </a:cubicBezTo>
                  <a:cubicBezTo>
                    <a:pt x="409" y="17748"/>
                    <a:pt x="2534" y="20628"/>
                    <a:pt x="6252" y="20988"/>
                  </a:cubicBezTo>
                  <a:cubicBezTo>
                    <a:pt x="9970" y="21348"/>
                    <a:pt x="15281" y="19188"/>
                    <a:pt x="18114" y="15948"/>
                  </a:cubicBezTo>
                  <a:cubicBezTo>
                    <a:pt x="20947" y="12708"/>
                    <a:pt x="21301" y="8388"/>
                    <a:pt x="20770" y="5688"/>
                  </a:cubicBezTo>
                  <a:cubicBezTo>
                    <a:pt x="20239" y="2988"/>
                    <a:pt x="18822" y="1908"/>
                    <a:pt x="16344" y="2088"/>
                  </a:cubicBezTo>
                  <a:cubicBezTo>
                    <a:pt x="13865" y="2268"/>
                    <a:pt x="10324" y="3708"/>
                    <a:pt x="6783" y="5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60449" y="1365250"/>
              <a:ext cx="139701" cy="1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629"/>
                  </a:moveTo>
                  <a:cubicBezTo>
                    <a:pt x="1636" y="4371"/>
                    <a:pt x="3273" y="4114"/>
                    <a:pt x="6055" y="5529"/>
                  </a:cubicBezTo>
                  <a:cubicBezTo>
                    <a:pt x="8836" y="6943"/>
                    <a:pt x="12764" y="10029"/>
                    <a:pt x="15055" y="12214"/>
                  </a:cubicBezTo>
                  <a:cubicBezTo>
                    <a:pt x="17345" y="14400"/>
                    <a:pt x="18000" y="15686"/>
                    <a:pt x="18164" y="17100"/>
                  </a:cubicBezTo>
                  <a:cubicBezTo>
                    <a:pt x="18327" y="18514"/>
                    <a:pt x="18000" y="20057"/>
                    <a:pt x="17018" y="20829"/>
                  </a:cubicBezTo>
                  <a:cubicBezTo>
                    <a:pt x="16036" y="21600"/>
                    <a:pt x="14400" y="21600"/>
                    <a:pt x="12764" y="19414"/>
                  </a:cubicBezTo>
                  <a:cubicBezTo>
                    <a:pt x="11127" y="17229"/>
                    <a:pt x="9491" y="12857"/>
                    <a:pt x="9818" y="9514"/>
                  </a:cubicBezTo>
                  <a:cubicBezTo>
                    <a:pt x="10145" y="6171"/>
                    <a:pt x="12436" y="3857"/>
                    <a:pt x="14727" y="2443"/>
                  </a:cubicBezTo>
                  <a:cubicBezTo>
                    <a:pt x="17018" y="1029"/>
                    <a:pt x="19309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224198" y="1362572"/>
              <a:ext cx="113409" cy="12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667" fill="norm" stroke="1" extrusionOk="0">
                  <a:moveTo>
                    <a:pt x="9504" y="455"/>
                  </a:moveTo>
                  <a:cubicBezTo>
                    <a:pt x="7575" y="95"/>
                    <a:pt x="5646" y="-265"/>
                    <a:pt x="4104" y="275"/>
                  </a:cubicBezTo>
                  <a:cubicBezTo>
                    <a:pt x="2561" y="815"/>
                    <a:pt x="1404" y="2255"/>
                    <a:pt x="632" y="5315"/>
                  </a:cubicBezTo>
                  <a:cubicBezTo>
                    <a:pt x="-139" y="8375"/>
                    <a:pt x="-525" y="13055"/>
                    <a:pt x="1404" y="16295"/>
                  </a:cubicBezTo>
                  <a:cubicBezTo>
                    <a:pt x="3332" y="19535"/>
                    <a:pt x="7575" y="21335"/>
                    <a:pt x="11239" y="20435"/>
                  </a:cubicBezTo>
                  <a:cubicBezTo>
                    <a:pt x="14904" y="19535"/>
                    <a:pt x="17989" y="15935"/>
                    <a:pt x="19532" y="13055"/>
                  </a:cubicBezTo>
                  <a:cubicBezTo>
                    <a:pt x="21075" y="10175"/>
                    <a:pt x="21075" y="8015"/>
                    <a:pt x="19339" y="6035"/>
                  </a:cubicBezTo>
                  <a:cubicBezTo>
                    <a:pt x="17604" y="4055"/>
                    <a:pt x="14132" y="2255"/>
                    <a:pt x="10661" y="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341132" y="1178070"/>
              <a:ext cx="68569" cy="35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98" fill="norm" stroke="1" extrusionOk="0">
                  <a:moveTo>
                    <a:pt x="7458" y="569"/>
                  </a:moveTo>
                  <a:cubicBezTo>
                    <a:pt x="4839" y="184"/>
                    <a:pt x="2221" y="-202"/>
                    <a:pt x="912" y="119"/>
                  </a:cubicBezTo>
                  <a:cubicBezTo>
                    <a:pt x="-397" y="441"/>
                    <a:pt x="-397" y="1469"/>
                    <a:pt x="1567" y="3977"/>
                  </a:cubicBezTo>
                  <a:cubicBezTo>
                    <a:pt x="3530" y="6484"/>
                    <a:pt x="7458" y="10469"/>
                    <a:pt x="11058" y="13619"/>
                  </a:cubicBezTo>
                  <a:cubicBezTo>
                    <a:pt x="14658" y="16769"/>
                    <a:pt x="17930" y="19084"/>
                    <a:pt x="21203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447799" y="1136650"/>
              <a:ext cx="444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200"/>
                    <a:pt x="6171" y="10400"/>
                    <a:pt x="9771" y="14000"/>
                  </a:cubicBezTo>
                  <a:cubicBezTo>
                    <a:pt x="13371" y="17600"/>
                    <a:pt x="17486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513416" y="1326019"/>
              <a:ext cx="118534" cy="11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11186" y="10255"/>
                  </a:moveTo>
                  <a:cubicBezTo>
                    <a:pt x="11186" y="8393"/>
                    <a:pt x="11186" y="6530"/>
                    <a:pt x="10221" y="4482"/>
                  </a:cubicBezTo>
                  <a:cubicBezTo>
                    <a:pt x="9257" y="2434"/>
                    <a:pt x="7329" y="199"/>
                    <a:pt x="5593" y="13"/>
                  </a:cubicBezTo>
                  <a:cubicBezTo>
                    <a:pt x="3857" y="-173"/>
                    <a:pt x="2314" y="1689"/>
                    <a:pt x="1350" y="4668"/>
                  </a:cubicBezTo>
                  <a:cubicBezTo>
                    <a:pt x="386" y="7648"/>
                    <a:pt x="0" y="11744"/>
                    <a:pt x="0" y="14724"/>
                  </a:cubicBezTo>
                  <a:cubicBezTo>
                    <a:pt x="0" y="17703"/>
                    <a:pt x="386" y="19565"/>
                    <a:pt x="1543" y="20496"/>
                  </a:cubicBezTo>
                  <a:cubicBezTo>
                    <a:pt x="2700" y="21427"/>
                    <a:pt x="4629" y="21427"/>
                    <a:pt x="6750" y="19379"/>
                  </a:cubicBezTo>
                  <a:cubicBezTo>
                    <a:pt x="8871" y="17330"/>
                    <a:pt x="11186" y="13234"/>
                    <a:pt x="13693" y="12117"/>
                  </a:cubicBezTo>
                  <a:cubicBezTo>
                    <a:pt x="16200" y="10999"/>
                    <a:pt x="18900" y="12861"/>
                    <a:pt x="21600" y="14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631949" y="1265383"/>
              <a:ext cx="214688" cy="28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74" fill="norm" stroke="1" extrusionOk="0">
                  <a:moveTo>
                    <a:pt x="0" y="4568"/>
                  </a:moveTo>
                  <a:cubicBezTo>
                    <a:pt x="629" y="3942"/>
                    <a:pt x="1258" y="3315"/>
                    <a:pt x="2097" y="3315"/>
                  </a:cubicBezTo>
                  <a:cubicBezTo>
                    <a:pt x="2936" y="3315"/>
                    <a:pt x="3984" y="3942"/>
                    <a:pt x="4823" y="5115"/>
                  </a:cubicBezTo>
                  <a:cubicBezTo>
                    <a:pt x="5662" y="6289"/>
                    <a:pt x="6291" y="8011"/>
                    <a:pt x="6501" y="9342"/>
                  </a:cubicBezTo>
                  <a:cubicBezTo>
                    <a:pt x="6711" y="10672"/>
                    <a:pt x="6501" y="11611"/>
                    <a:pt x="6396" y="11533"/>
                  </a:cubicBezTo>
                  <a:cubicBezTo>
                    <a:pt x="6291" y="11455"/>
                    <a:pt x="6291" y="10359"/>
                    <a:pt x="6816" y="8402"/>
                  </a:cubicBezTo>
                  <a:cubicBezTo>
                    <a:pt x="7340" y="6446"/>
                    <a:pt x="8388" y="3629"/>
                    <a:pt x="9332" y="1985"/>
                  </a:cubicBezTo>
                  <a:cubicBezTo>
                    <a:pt x="10276" y="342"/>
                    <a:pt x="11115" y="-128"/>
                    <a:pt x="11639" y="29"/>
                  </a:cubicBezTo>
                  <a:cubicBezTo>
                    <a:pt x="12163" y="185"/>
                    <a:pt x="12373" y="968"/>
                    <a:pt x="12583" y="1829"/>
                  </a:cubicBezTo>
                  <a:cubicBezTo>
                    <a:pt x="12792" y="2689"/>
                    <a:pt x="13002" y="3629"/>
                    <a:pt x="13631" y="4098"/>
                  </a:cubicBezTo>
                  <a:cubicBezTo>
                    <a:pt x="14260" y="4568"/>
                    <a:pt x="15309" y="4568"/>
                    <a:pt x="15938" y="4176"/>
                  </a:cubicBezTo>
                  <a:cubicBezTo>
                    <a:pt x="16567" y="3785"/>
                    <a:pt x="16777" y="3002"/>
                    <a:pt x="16777" y="3002"/>
                  </a:cubicBezTo>
                  <a:cubicBezTo>
                    <a:pt x="16777" y="3002"/>
                    <a:pt x="16567" y="3785"/>
                    <a:pt x="17196" y="5350"/>
                  </a:cubicBezTo>
                  <a:cubicBezTo>
                    <a:pt x="17825" y="6915"/>
                    <a:pt x="19293" y="9263"/>
                    <a:pt x="20237" y="11533"/>
                  </a:cubicBezTo>
                  <a:cubicBezTo>
                    <a:pt x="21181" y="13802"/>
                    <a:pt x="21600" y="15994"/>
                    <a:pt x="20971" y="17794"/>
                  </a:cubicBezTo>
                  <a:cubicBezTo>
                    <a:pt x="20342" y="19594"/>
                    <a:pt x="18664" y="21002"/>
                    <a:pt x="16672" y="21237"/>
                  </a:cubicBezTo>
                  <a:cubicBezTo>
                    <a:pt x="14680" y="21472"/>
                    <a:pt x="12373" y="20533"/>
                    <a:pt x="10066" y="19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102599" y="1936750"/>
              <a:ext cx="1130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5" y="20492"/>
                    <a:pt x="2751" y="19385"/>
                    <a:pt x="4126" y="18554"/>
                  </a:cubicBezTo>
                  <a:cubicBezTo>
                    <a:pt x="5501" y="17723"/>
                    <a:pt x="6876" y="17169"/>
                    <a:pt x="8373" y="16338"/>
                  </a:cubicBezTo>
                  <a:cubicBezTo>
                    <a:pt x="9870" y="15508"/>
                    <a:pt x="11488" y="14400"/>
                    <a:pt x="13045" y="13015"/>
                  </a:cubicBezTo>
                  <a:cubicBezTo>
                    <a:pt x="14602" y="11631"/>
                    <a:pt x="16099" y="9969"/>
                    <a:pt x="17515" y="7754"/>
                  </a:cubicBezTo>
                  <a:cubicBezTo>
                    <a:pt x="18930" y="5538"/>
                    <a:pt x="20265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162066" y="1892808"/>
              <a:ext cx="334234" cy="21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40" fill="norm" stroke="1" extrusionOk="0">
                  <a:moveTo>
                    <a:pt x="16862" y="6870"/>
                  </a:moveTo>
                  <a:cubicBezTo>
                    <a:pt x="16997" y="5822"/>
                    <a:pt x="17132" y="4773"/>
                    <a:pt x="17267" y="3410"/>
                  </a:cubicBezTo>
                  <a:cubicBezTo>
                    <a:pt x="17402" y="2047"/>
                    <a:pt x="17537" y="369"/>
                    <a:pt x="17267" y="55"/>
                  </a:cubicBezTo>
                  <a:cubicBezTo>
                    <a:pt x="16997" y="-260"/>
                    <a:pt x="16322" y="789"/>
                    <a:pt x="13892" y="3200"/>
                  </a:cubicBezTo>
                  <a:cubicBezTo>
                    <a:pt x="11462" y="5612"/>
                    <a:pt x="7277" y="9387"/>
                    <a:pt x="4847" y="11379"/>
                  </a:cubicBezTo>
                  <a:cubicBezTo>
                    <a:pt x="2417" y="13371"/>
                    <a:pt x="1742" y="13581"/>
                    <a:pt x="1067" y="14000"/>
                  </a:cubicBezTo>
                  <a:cubicBezTo>
                    <a:pt x="392" y="14420"/>
                    <a:pt x="-283" y="15049"/>
                    <a:pt x="122" y="15573"/>
                  </a:cubicBezTo>
                  <a:cubicBezTo>
                    <a:pt x="527" y="16097"/>
                    <a:pt x="2012" y="16517"/>
                    <a:pt x="4847" y="16831"/>
                  </a:cubicBezTo>
                  <a:cubicBezTo>
                    <a:pt x="7682" y="17146"/>
                    <a:pt x="11867" y="17356"/>
                    <a:pt x="14837" y="18090"/>
                  </a:cubicBezTo>
                  <a:cubicBezTo>
                    <a:pt x="17807" y="18823"/>
                    <a:pt x="19562" y="20082"/>
                    <a:pt x="21317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0" y="2559050"/>
              <a:ext cx="128079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52"/>
                  </a:moveTo>
                  <a:cubicBezTo>
                    <a:pt x="143" y="15696"/>
                    <a:pt x="286" y="15840"/>
                    <a:pt x="421" y="16128"/>
                  </a:cubicBezTo>
                  <a:cubicBezTo>
                    <a:pt x="557" y="16416"/>
                    <a:pt x="685" y="16848"/>
                    <a:pt x="826" y="17064"/>
                  </a:cubicBezTo>
                  <a:cubicBezTo>
                    <a:pt x="967" y="17280"/>
                    <a:pt x="1121" y="17280"/>
                    <a:pt x="1262" y="17208"/>
                  </a:cubicBezTo>
                  <a:cubicBezTo>
                    <a:pt x="1403" y="17136"/>
                    <a:pt x="1531" y="16992"/>
                    <a:pt x="1671" y="16848"/>
                  </a:cubicBezTo>
                  <a:cubicBezTo>
                    <a:pt x="1810" y="16704"/>
                    <a:pt x="1960" y="16560"/>
                    <a:pt x="2095" y="16416"/>
                  </a:cubicBezTo>
                  <a:cubicBezTo>
                    <a:pt x="2231" y="16272"/>
                    <a:pt x="2352" y="16128"/>
                    <a:pt x="2479" y="15984"/>
                  </a:cubicBezTo>
                  <a:cubicBezTo>
                    <a:pt x="2606" y="15840"/>
                    <a:pt x="2738" y="15696"/>
                    <a:pt x="2875" y="15408"/>
                  </a:cubicBezTo>
                  <a:cubicBezTo>
                    <a:pt x="3013" y="15120"/>
                    <a:pt x="3156" y="14688"/>
                    <a:pt x="3281" y="14256"/>
                  </a:cubicBezTo>
                  <a:cubicBezTo>
                    <a:pt x="3405" y="13824"/>
                    <a:pt x="3513" y="13392"/>
                    <a:pt x="3620" y="13032"/>
                  </a:cubicBezTo>
                  <a:cubicBezTo>
                    <a:pt x="3727" y="12672"/>
                    <a:pt x="3834" y="12384"/>
                    <a:pt x="3950" y="12024"/>
                  </a:cubicBezTo>
                  <a:cubicBezTo>
                    <a:pt x="4066" y="11664"/>
                    <a:pt x="4191" y="11232"/>
                    <a:pt x="4309" y="10872"/>
                  </a:cubicBezTo>
                  <a:cubicBezTo>
                    <a:pt x="4426" y="10512"/>
                    <a:pt x="4537" y="10224"/>
                    <a:pt x="4658" y="9936"/>
                  </a:cubicBezTo>
                  <a:cubicBezTo>
                    <a:pt x="4780" y="9648"/>
                    <a:pt x="4912" y="9360"/>
                    <a:pt x="5071" y="9000"/>
                  </a:cubicBezTo>
                  <a:cubicBezTo>
                    <a:pt x="5230" y="8640"/>
                    <a:pt x="5415" y="8208"/>
                    <a:pt x="5574" y="7920"/>
                  </a:cubicBezTo>
                  <a:cubicBezTo>
                    <a:pt x="5733" y="7632"/>
                    <a:pt x="5865" y="7488"/>
                    <a:pt x="6001" y="7272"/>
                  </a:cubicBezTo>
                  <a:cubicBezTo>
                    <a:pt x="6136" y="7056"/>
                    <a:pt x="6275" y="6768"/>
                    <a:pt x="6415" y="6552"/>
                  </a:cubicBezTo>
                  <a:cubicBezTo>
                    <a:pt x="6554" y="6336"/>
                    <a:pt x="6693" y="6192"/>
                    <a:pt x="6838" y="5976"/>
                  </a:cubicBezTo>
                  <a:cubicBezTo>
                    <a:pt x="6982" y="5760"/>
                    <a:pt x="7132" y="5472"/>
                    <a:pt x="7284" y="5256"/>
                  </a:cubicBezTo>
                  <a:cubicBezTo>
                    <a:pt x="7436" y="5040"/>
                    <a:pt x="7589" y="4896"/>
                    <a:pt x="7707" y="4752"/>
                  </a:cubicBezTo>
                  <a:cubicBezTo>
                    <a:pt x="7825" y="4608"/>
                    <a:pt x="7907" y="4464"/>
                    <a:pt x="7987" y="4320"/>
                  </a:cubicBezTo>
                  <a:cubicBezTo>
                    <a:pt x="8067" y="4176"/>
                    <a:pt x="8146" y="4032"/>
                    <a:pt x="8228" y="3960"/>
                  </a:cubicBezTo>
                  <a:cubicBezTo>
                    <a:pt x="8310" y="3888"/>
                    <a:pt x="8396" y="3888"/>
                    <a:pt x="8482" y="3816"/>
                  </a:cubicBezTo>
                  <a:cubicBezTo>
                    <a:pt x="8567" y="3744"/>
                    <a:pt x="8653" y="3600"/>
                    <a:pt x="8737" y="3456"/>
                  </a:cubicBezTo>
                  <a:cubicBezTo>
                    <a:pt x="8821" y="3312"/>
                    <a:pt x="8903" y="3168"/>
                    <a:pt x="8985" y="3024"/>
                  </a:cubicBezTo>
                  <a:cubicBezTo>
                    <a:pt x="9067" y="2880"/>
                    <a:pt x="9149" y="2736"/>
                    <a:pt x="9240" y="2664"/>
                  </a:cubicBezTo>
                  <a:cubicBezTo>
                    <a:pt x="9331" y="2592"/>
                    <a:pt x="9431" y="2592"/>
                    <a:pt x="9517" y="2520"/>
                  </a:cubicBezTo>
                  <a:cubicBezTo>
                    <a:pt x="9602" y="2448"/>
                    <a:pt x="9674" y="2304"/>
                    <a:pt x="9754" y="2160"/>
                  </a:cubicBezTo>
                  <a:cubicBezTo>
                    <a:pt x="9834" y="2016"/>
                    <a:pt x="9924" y="1872"/>
                    <a:pt x="10013" y="1800"/>
                  </a:cubicBezTo>
                  <a:cubicBezTo>
                    <a:pt x="10102" y="1728"/>
                    <a:pt x="10191" y="1728"/>
                    <a:pt x="10286" y="1656"/>
                  </a:cubicBezTo>
                  <a:cubicBezTo>
                    <a:pt x="10381" y="1584"/>
                    <a:pt x="10481" y="1440"/>
                    <a:pt x="10566" y="1368"/>
                  </a:cubicBezTo>
                  <a:cubicBezTo>
                    <a:pt x="10652" y="1296"/>
                    <a:pt x="10723" y="1296"/>
                    <a:pt x="10811" y="1224"/>
                  </a:cubicBezTo>
                  <a:cubicBezTo>
                    <a:pt x="10898" y="1152"/>
                    <a:pt x="11002" y="1008"/>
                    <a:pt x="11094" y="936"/>
                  </a:cubicBezTo>
                  <a:cubicBezTo>
                    <a:pt x="11187" y="864"/>
                    <a:pt x="11269" y="864"/>
                    <a:pt x="11359" y="864"/>
                  </a:cubicBezTo>
                  <a:cubicBezTo>
                    <a:pt x="11448" y="864"/>
                    <a:pt x="11544" y="864"/>
                    <a:pt x="11639" y="792"/>
                  </a:cubicBezTo>
                  <a:cubicBezTo>
                    <a:pt x="11733" y="720"/>
                    <a:pt x="11826" y="576"/>
                    <a:pt x="11917" y="504"/>
                  </a:cubicBezTo>
                  <a:cubicBezTo>
                    <a:pt x="12008" y="432"/>
                    <a:pt x="12098" y="432"/>
                    <a:pt x="12194" y="432"/>
                  </a:cubicBezTo>
                  <a:cubicBezTo>
                    <a:pt x="12290" y="432"/>
                    <a:pt x="12394" y="432"/>
                    <a:pt x="12494" y="432"/>
                  </a:cubicBezTo>
                  <a:cubicBezTo>
                    <a:pt x="12594" y="432"/>
                    <a:pt x="12690" y="432"/>
                    <a:pt x="12778" y="360"/>
                  </a:cubicBezTo>
                  <a:cubicBezTo>
                    <a:pt x="12865" y="288"/>
                    <a:pt x="12944" y="144"/>
                    <a:pt x="13035" y="72"/>
                  </a:cubicBezTo>
                  <a:cubicBezTo>
                    <a:pt x="13126" y="0"/>
                    <a:pt x="13229" y="0"/>
                    <a:pt x="13383" y="0"/>
                  </a:cubicBezTo>
                  <a:cubicBezTo>
                    <a:pt x="13536" y="0"/>
                    <a:pt x="13740" y="0"/>
                    <a:pt x="13881" y="0"/>
                  </a:cubicBezTo>
                  <a:cubicBezTo>
                    <a:pt x="14022" y="0"/>
                    <a:pt x="14100" y="0"/>
                    <a:pt x="14245" y="144"/>
                  </a:cubicBezTo>
                  <a:cubicBezTo>
                    <a:pt x="14389" y="288"/>
                    <a:pt x="14600" y="576"/>
                    <a:pt x="14748" y="720"/>
                  </a:cubicBezTo>
                  <a:cubicBezTo>
                    <a:pt x="14896" y="864"/>
                    <a:pt x="14982" y="864"/>
                    <a:pt x="15075" y="936"/>
                  </a:cubicBezTo>
                  <a:cubicBezTo>
                    <a:pt x="15167" y="1008"/>
                    <a:pt x="15267" y="1152"/>
                    <a:pt x="15362" y="1296"/>
                  </a:cubicBezTo>
                  <a:cubicBezTo>
                    <a:pt x="15457" y="1440"/>
                    <a:pt x="15546" y="1584"/>
                    <a:pt x="15642" y="1800"/>
                  </a:cubicBezTo>
                  <a:cubicBezTo>
                    <a:pt x="15739" y="2016"/>
                    <a:pt x="15842" y="2304"/>
                    <a:pt x="15942" y="2520"/>
                  </a:cubicBezTo>
                  <a:cubicBezTo>
                    <a:pt x="16042" y="2736"/>
                    <a:pt x="16138" y="2880"/>
                    <a:pt x="16224" y="3024"/>
                  </a:cubicBezTo>
                  <a:cubicBezTo>
                    <a:pt x="16310" y="3168"/>
                    <a:pt x="16385" y="3312"/>
                    <a:pt x="16517" y="3672"/>
                  </a:cubicBezTo>
                  <a:cubicBezTo>
                    <a:pt x="16649" y="4032"/>
                    <a:pt x="16838" y="4608"/>
                    <a:pt x="17022" y="5184"/>
                  </a:cubicBezTo>
                  <a:cubicBezTo>
                    <a:pt x="17206" y="5760"/>
                    <a:pt x="17384" y="6336"/>
                    <a:pt x="17525" y="6768"/>
                  </a:cubicBezTo>
                  <a:cubicBezTo>
                    <a:pt x="17666" y="7200"/>
                    <a:pt x="17770" y="7488"/>
                    <a:pt x="17861" y="7776"/>
                  </a:cubicBezTo>
                  <a:cubicBezTo>
                    <a:pt x="17952" y="8064"/>
                    <a:pt x="18030" y="8352"/>
                    <a:pt x="18157" y="8784"/>
                  </a:cubicBezTo>
                  <a:cubicBezTo>
                    <a:pt x="18284" y="9216"/>
                    <a:pt x="18459" y="9792"/>
                    <a:pt x="18587" y="10224"/>
                  </a:cubicBezTo>
                  <a:cubicBezTo>
                    <a:pt x="18716" y="10656"/>
                    <a:pt x="18798" y="10944"/>
                    <a:pt x="18880" y="11232"/>
                  </a:cubicBezTo>
                  <a:cubicBezTo>
                    <a:pt x="18962" y="11520"/>
                    <a:pt x="19044" y="11808"/>
                    <a:pt x="19207" y="12384"/>
                  </a:cubicBezTo>
                  <a:cubicBezTo>
                    <a:pt x="19369" y="12960"/>
                    <a:pt x="19612" y="13824"/>
                    <a:pt x="19810" y="14472"/>
                  </a:cubicBezTo>
                  <a:cubicBezTo>
                    <a:pt x="20008" y="15120"/>
                    <a:pt x="20161" y="15552"/>
                    <a:pt x="20308" y="15984"/>
                  </a:cubicBezTo>
                  <a:cubicBezTo>
                    <a:pt x="20454" y="16416"/>
                    <a:pt x="20593" y="16848"/>
                    <a:pt x="20758" y="17352"/>
                  </a:cubicBezTo>
                  <a:cubicBezTo>
                    <a:pt x="20922" y="17856"/>
                    <a:pt x="21111" y="18432"/>
                    <a:pt x="21256" y="19152"/>
                  </a:cubicBezTo>
                  <a:cubicBezTo>
                    <a:pt x="21400" y="19872"/>
                    <a:pt x="21500" y="20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45198" y="3036248"/>
              <a:ext cx="116803" cy="19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25" fill="norm" stroke="1" extrusionOk="0">
                  <a:moveTo>
                    <a:pt x="20911" y="5530"/>
                  </a:moveTo>
                  <a:cubicBezTo>
                    <a:pt x="20911" y="4356"/>
                    <a:pt x="20911" y="3182"/>
                    <a:pt x="20343" y="2125"/>
                  </a:cubicBezTo>
                  <a:cubicBezTo>
                    <a:pt x="19774" y="1069"/>
                    <a:pt x="18637" y="130"/>
                    <a:pt x="17311" y="12"/>
                  </a:cubicBezTo>
                  <a:cubicBezTo>
                    <a:pt x="15985" y="-105"/>
                    <a:pt x="14469" y="599"/>
                    <a:pt x="11437" y="3182"/>
                  </a:cubicBezTo>
                  <a:cubicBezTo>
                    <a:pt x="8406" y="5765"/>
                    <a:pt x="3858" y="10225"/>
                    <a:pt x="1585" y="13630"/>
                  </a:cubicBezTo>
                  <a:cubicBezTo>
                    <a:pt x="-689" y="17034"/>
                    <a:pt x="-689" y="19382"/>
                    <a:pt x="2722" y="20438"/>
                  </a:cubicBezTo>
                  <a:cubicBezTo>
                    <a:pt x="6132" y="21495"/>
                    <a:pt x="12953" y="21260"/>
                    <a:pt x="19774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19876" y="3074342"/>
              <a:ext cx="99502" cy="12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00" fill="norm" stroke="1" extrusionOk="0">
                  <a:moveTo>
                    <a:pt x="6596" y="5240"/>
                  </a:moveTo>
                  <a:cubicBezTo>
                    <a:pt x="5246" y="3800"/>
                    <a:pt x="3896" y="2360"/>
                    <a:pt x="2771" y="2540"/>
                  </a:cubicBezTo>
                  <a:cubicBezTo>
                    <a:pt x="1646" y="2720"/>
                    <a:pt x="746" y="4520"/>
                    <a:pt x="296" y="7400"/>
                  </a:cubicBezTo>
                  <a:cubicBezTo>
                    <a:pt x="-154" y="10280"/>
                    <a:pt x="-154" y="14240"/>
                    <a:pt x="746" y="16760"/>
                  </a:cubicBezTo>
                  <a:cubicBezTo>
                    <a:pt x="1646" y="19280"/>
                    <a:pt x="3446" y="20360"/>
                    <a:pt x="5471" y="20900"/>
                  </a:cubicBezTo>
                  <a:cubicBezTo>
                    <a:pt x="7496" y="21440"/>
                    <a:pt x="9746" y="21440"/>
                    <a:pt x="12446" y="19280"/>
                  </a:cubicBezTo>
                  <a:cubicBezTo>
                    <a:pt x="15146" y="17120"/>
                    <a:pt x="18296" y="12800"/>
                    <a:pt x="19871" y="9740"/>
                  </a:cubicBezTo>
                  <a:cubicBezTo>
                    <a:pt x="21446" y="6680"/>
                    <a:pt x="21446" y="4880"/>
                    <a:pt x="20546" y="3260"/>
                  </a:cubicBezTo>
                  <a:cubicBezTo>
                    <a:pt x="19646" y="1640"/>
                    <a:pt x="17846" y="200"/>
                    <a:pt x="16046" y="20"/>
                  </a:cubicBezTo>
                  <a:cubicBezTo>
                    <a:pt x="14246" y="-160"/>
                    <a:pt x="12446" y="920"/>
                    <a:pt x="10646" y="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14399" y="3048000"/>
              <a:ext cx="107951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137"/>
                  </a:moveTo>
                  <a:cubicBezTo>
                    <a:pt x="2118" y="1137"/>
                    <a:pt x="4235" y="1137"/>
                    <a:pt x="6988" y="3789"/>
                  </a:cubicBezTo>
                  <a:cubicBezTo>
                    <a:pt x="9741" y="6442"/>
                    <a:pt x="13129" y="11747"/>
                    <a:pt x="14824" y="15347"/>
                  </a:cubicBezTo>
                  <a:cubicBezTo>
                    <a:pt x="16518" y="18947"/>
                    <a:pt x="16518" y="20842"/>
                    <a:pt x="15671" y="21221"/>
                  </a:cubicBezTo>
                  <a:cubicBezTo>
                    <a:pt x="14824" y="21600"/>
                    <a:pt x="13129" y="20463"/>
                    <a:pt x="12282" y="18947"/>
                  </a:cubicBezTo>
                  <a:cubicBezTo>
                    <a:pt x="11435" y="17432"/>
                    <a:pt x="11435" y="15537"/>
                    <a:pt x="13129" y="12316"/>
                  </a:cubicBezTo>
                  <a:cubicBezTo>
                    <a:pt x="14824" y="9095"/>
                    <a:pt x="18212" y="45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48374" y="3048000"/>
              <a:ext cx="102174" cy="10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154" fill="norm" stroke="1" extrusionOk="0">
                  <a:moveTo>
                    <a:pt x="7648" y="0"/>
                  </a:moveTo>
                  <a:cubicBezTo>
                    <a:pt x="5488" y="882"/>
                    <a:pt x="3328" y="1763"/>
                    <a:pt x="2032" y="3306"/>
                  </a:cubicBezTo>
                  <a:cubicBezTo>
                    <a:pt x="736" y="4849"/>
                    <a:pt x="304" y="7053"/>
                    <a:pt x="88" y="9918"/>
                  </a:cubicBezTo>
                  <a:cubicBezTo>
                    <a:pt x="-128" y="12784"/>
                    <a:pt x="-128" y="16310"/>
                    <a:pt x="2248" y="18514"/>
                  </a:cubicBezTo>
                  <a:cubicBezTo>
                    <a:pt x="4624" y="20718"/>
                    <a:pt x="9376" y="21600"/>
                    <a:pt x="12832" y="20939"/>
                  </a:cubicBezTo>
                  <a:cubicBezTo>
                    <a:pt x="16288" y="20278"/>
                    <a:pt x="18448" y="18073"/>
                    <a:pt x="19744" y="15429"/>
                  </a:cubicBezTo>
                  <a:cubicBezTo>
                    <a:pt x="21040" y="12784"/>
                    <a:pt x="21472" y="9698"/>
                    <a:pt x="19528" y="7714"/>
                  </a:cubicBezTo>
                  <a:cubicBezTo>
                    <a:pt x="17584" y="5731"/>
                    <a:pt x="13264" y="4849"/>
                    <a:pt x="8944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200149" y="2928510"/>
              <a:ext cx="44451" cy="20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1863"/>
                  </a:moveTo>
                  <a:cubicBezTo>
                    <a:pt x="3086" y="761"/>
                    <a:pt x="6171" y="-341"/>
                    <a:pt x="7714" y="100"/>
                  </a:cubicBezTo>
                  <a:cubicBezTo>
                    <a:pt x="9257" y="541"/>
                    <a:pt x="9257" y="2524"/>
                    <a:pt x="9771" y="5500"/>
                  </a:cubicBezTo>
                  <a:cubicBezTo>
                    <a:pt x="10286" y="8475"/>
                    <a:pt x="11314" y="12443"/>
                    <a:pt x="11829" y="15308"/>
                  </a:cubicBezTo>
                  <a:cubicBezTo>
                    <a:pt x="12343" y="18173"/>
                    <a:pt x="12343" y="19937"/>
                    <a:pt x="13886" y="20598"/>
                  </a:cubicBezTo>
                  <a:cubicBezTo>
                    <a:pt x="15429" y="21259"/>
                    <a:pt x="18514" y="20818"/>
                    <a:pt x="21600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309801" y="2908300"/>
              <a:ext cx="237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2945"/>
                    <a:pt x="2153" y="5891"/>
                    <a:pt x="353" y="9491"/>
                  </a:cubicBezTo>
                  <a:cubicBezTo>
                    <a:pt x="-1447" y="13091"/>
                    <a:pt x="3953" y="17345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340761" y="2983368"/>
              <a:ext cx="321376" cy="21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87" fill="norm" stroke="1" extrusionOk="0">
                  <a:moveTo>
                    <a:pt x="4148" y="8133"/>
                  </a:moveTo>
                  <a:cubicBezTo>
                    <a:pt x="4008" y="7104"/>
                    <a:pt x="3867" y="6075"/>
                    <a:pt x="3376" y="5047"/>
                  </a:cubicBezTo>
                  <a:cubicBezTo>
                    <a:pt x="2885" y="4018"/>
                    <a:pt x="2044" y="2990"/>
                    <a:pt x="1413" y="2990"/>
                  </a:cubicBezTo>
                  <a:cubicBezTo>
                    <a:pt x="782" y="2990"/>
                    <a:pt x="361" y="4018"/>
                    <a:pt x="150" y="5150"/>
                  </a:cubicBezTo>
                  <a:cubicBezTo>
                    <a:pt x="-60" y="6281"/>
                    <a:pt x="-60" y="7515"/>
                    <a:pt x="221" y="8441"/>
                  </a:cubicBezTo>
                  <a:cubicBezTo>
                    <a:pt x="501" y="9367"/>
                    <a:pt x="1062" y="9984"/>
                    <a:pt x="1623" y="9984"/>
                  </a:cubicBezTo>
                  <a:cubicBezTo>
                    <a:pt x="2184" y="9984"/>
                    <a:pt x="2745" y="9367"/>
                    <a:pt x="3236" y="8647"/>
                  </a:cubicBezTo>
                  <a:cubicBezTo>
                    <a:pt x="3727" y="7927"/>
                    <a:pt x="4148" y="7104"/>
                    <a:pt x="4498" y="7207"/>
                  </a:cubicBezTo>
                  <a:cubicBezTo>
                    <a:pt x="4849" y="7310"/>
                    <a:pt x="5130" y="8338"/>
                    <a:pt x="5480" y="8338"/>
                  </a:cubicBezTo>
                  <a:cubicBezTo>
                    <a:pt x="5831" y="8338"/>
                    <a:pt x="6252" y="7310"/>
                    <a:pt x="6462" y="6178"/>
                  </a:cubicBezTo>
                  <a:cubicBezTo>
                    <a:pt x="6672" y="5047"/>
                    <a:pt x="6672" y="3813"/>
                    <a:pt x="7093" y="3298"/>
                  </a:cubicBezTo>
                  <a:cubicBezTo>
                    <a:pt x="7514" y="2784"/>
                    <a:pt x="8356" y="2990"/>
                    <a:pt x="9197" y="3915"/>
                  </a:cubicBezTo>
                  <a:cubicBezTo>
                    <a:pt x="10039" y="4841"/>
                    <a:pt x="10880" y="6487"/>
                    <a:pt x="11371" y="7824"/>
                  </a:cubicBezTo>
                  <a:cubicBezTo>
                    <a:pt x="11862" y="9161"/>
                    <a:pt x="12002" y="10190"/>
                    <a:pt x="11792" y="10395"/>
                  </a:cubicBezTo>
                  <a:cubicBezTo>
                    <a:pt x="11582" y="10601"/>
                    <a:pt x="11021" y="9984"/>
                    <a:pt x="10880" y="8544"/>
                  </a:cubicBezTo>
                  <a:cubicBezTo>
                    <a:pt x="10740" y="7104"/>
                    <a:pt x="11021" y="4841"/>
                    <a:pt x="11582" y="3093"/>
                  </a:cubicBezTo>
                  <a:cubicBezTo>
                    <a:pt x="12143" y="1344"/>
                    <a:pt x="12984" y="110"/>
                    <a:pt x="13685" y="7"/>
                  </a:cubicBezTo>
                  <a:cubicBezTo>
                    <a:pt x="14387" y="-96"/>
                    <a:pt x="14948" y="933"/>
                    <a:pt x="15509" y="1755"/>
                  </a:cubicBezTo>
                  <a:cubicBezTo>
                    <a:pt x="16070" y="2578"/>
                    <a:pt x="16631" y="3195"/>
                    <a:pt x="17052" y="2990"/>
                  </a:cubicBezTo>
                  <a:cubicBezTo>
                    <a:pt x="17472" y="2784"/>
                    <a:pt x="17753" y="1755"/>
                    <a:pt x="17823" y="1755"/>
                  </a:cubicBezTo>
                  <a:cubicBezTo>
                    <a:pt x="17893" y="1755"/>
                    <a:pt x="17753" y="2784"/>
                    <a:pt x="18244" y="4944"/>
                  </a:cubicBezTo>
                  <a:cubicBezTo>
                    <a:pt x="18735" y="7104"/>
                    <a:pt x="19857" y="10395"/>
                    <a:pt x="20558" y="12555"/>
                  </a:cubicBezTo>
                  <a:cubicBezTo>
                    <a:pt x="21259" y="14715"/>
                    <a:pt x="21540" y="15744"/>
                    <a:pt x="21049" y="17081"/>
                  </a:cubicBezTo>
                  <a:cubicBezTo>
                    <a:pt x="20558" y="18418"/>
                    <a:pt x="19296" y="20064"/>
                    <a:pt x="18314" y="20784"/>
                  </a:cubicBezTo>
                  <a:cubicBezTo>
                    <a:pt x="17332" y="21504"/>
                    <a:pt x="16631" y="21298"/>
                    <a:pt x="15930" y="21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131460" y="3549650"/>
              <a:ext cx="322690" cy="4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10" fill="norm" stroke="1" extrusionOk="0">
                  <a:moveTo>
                    <a:pt x="1186" y="12343"/>
                  </a:moveTo>
                  <a:cubicBezTo>
                    <a:pt x="484" y="15429"/>
                    <a:pt x="-217" y="18514"/>
                    <a:pt x="64" y="20057"/>
                  </a:cubicBezTo>
                  <a:cubicBezTo>
                    <a:pt x="344" y="21600"/>
                    <a:pt x="1606" y="21600"/>
                    <a:pt x="4902" y="19029"/>
                  </a:cubicBezTo>
                  <a:cubicBezTo>
                    <a:pt x="8199" y="16457"/>
                    <a:pt x="13528" y="11314"/>
                    <a:pt x="16614" y="7714"/>
                  </a:cubicBezTo>
                  <a:cubicBezTo>
                    <a:pt x="19700" y="4114"/>
                    <a:pt x="20541" y="2057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74749" y="3594099"/>
              <a:ext cx="285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384299" y="3479799"/>
              <a:ext cx="16070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0" y="0"/>
                  </a:moveTo>
                  <a:cubicBezTo>
                    <a:pt x="5891" y="436"/>
                    <a:pt x="11782" y="873"/>
                    <a:pt x="15429" y="1309"/>
                  </a:cubicBezTo>
                  <a:cubicBezTo>
                    <a:pt x="19075" y="1745"/>
                    <a:pt x="20478" y="2182"/>
                    <a:pt x="21039" y="3055"/>
                  </a:cubicBezTo>
                  <a:cubicBezTo>
                    <a:pt x="21600" y="3927"/>
                    <a:pt x="21319" y="5236"/>
                    <a:pt x="19496" y="8400"/>
                  </a:cubicBezTo>
                  <a:cubicBezTo>
                    <a:pt x="17673" y="11564"/>
                    <a:pt x="14306" y="16582"/>
                    <a:pt x="109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044767" y="3324668"/>
              <a:ext cx="317433" cy="51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08" fill="norm" stroke="1" extrusionOk="0">
                  <a:moveTo>
                    <a:pt x="5145" y="4894"/>
                  </a:moveTo>
                  <a:cubicBezTo>
                    <a:pt x="4286" y="5071"/>
                    <a:pt x="3428" y="5248"/>
                    <a:pt x="2641" y="5337"/>
                  </a:cubicBezTo>
                  <a:cubicBezTo>
                    <a:pt x="1855" y="5426"/>
                    <a:pt x="1139" y="5426"/>
                    <a:pt x="710" y="4939"/>
                  </a:cubicBezTo>
                  <a:cubicBezTo>
                    <a:pt x="281" y="4452"/>
                    <a:pt x="138" y="3478"/>
                    <a:pt x="567" y="2681"/>
                  </a:cubicBezTo>
                  <a:cubicBezTo>
                    <a:pt x="996" y="1885"/>
                    <a:pt x="1998" y="1265"/>
                    <a:pt x="2784" y="822"/>
                  </a:cubicBezTo>
                  <a:cubicBezTo>
                    <a:pt x="3571" y="380"/>
                    <a:pt x="4143" y="114"/>
                    <a:pt x="4787" y="26"/>
                  </a:cubicBezTo>
                  <a:cubicBezTo>
                    <a:pt x="5431" y="-63"/>
                    <a:pt x="6146" y="26"/>
                    <a:pt x="6575" y="1132"/>
                  </a:cubicBezTo>
                  <a:cubicBezTo>
                    <a:pt x="7004" y="2239"/>
                    <a:pt x="7147" y="4363"/>
                    <a:pt x="6861" y="6532"/>
                  </a:cubicBezTo>
                  <a:cubicBezTo>
                    <a:pt x="6575" y="8701"/>
                    <a:pt x="5860" y="10914"/>
                    <a:pt x="4930" y="12330"/>
                  </a:cubicBezTo>
                  <a:cubicBezTo>
                    <a:pt x="4000" y="13747"/>
                    <a:pt x="2856" y="14367"/>
                    <a:pt x="1926" y="14588"/>
                  </a:cubicBezTo>
                  <a:cubicBezTo>
                    <a:pt x="996" y="14809"/>
                    <a:pt x="281" y="14632"/>
                    <a:pt x="67" y="14278"/>
                  </a:cubicBezTo>
                  <a:cubicBezTo>
                    <a:pt x="-148" y="13924"/>
                    <a:pt x="138" y="13393"/>
                    <a:pt x="1139" y="12507"/>
                  </a:cubicBezTo>
                  <a:cubicBezTo>
                    <a:pt x="2141" y="11622"/>
                    <a:pt x="3857" y="10383"/>
                    <a:pt x="5860" y="8657"/>
                  </a:cubicBezTo>
                  <a:cubicBezTo>
                    <a:pt x="7863" y="6930"/>
                    <a:pt x="10151" y="4717"/>
                    <a:pt x="11796" y="3389"/>
                  </a:cubicBezTo>
                  <a:cubicBezTo>
                    <a:pt x="13441" y="2062"/>
                    <a:pt x="14443" y="1619"/>
                    <a:pt x="15015" y="1663"/>
                  </a:cubicBezTo>
                  <a:cubicBezTo>
                    <a:pt x="15587" y="1707"/>
                    <a:pt x="15730" y="2239"/>
                    <a:pt x="14800" y="3655"/>
                  </a:cubicBezTo>
                  <a:cubicBezTo>
                    <a:pt x="13871" y="5071"/>
                    <a:pt x="11868" y="7373"/>
                    <a:pt x="10509" y="10029"/>
                  </a:cubicBezTo>
                  <a:cubicBezTo>
                    <a:pt x="9150" y="12685"/>
                    <a:pt x="8435" y="15694"/>
                    <a:pt x="8220" y="17642"/>
                  </a:cubicBezTo>
                  <a:cubicBezTo>
                    <a:pt x="8006" y="19589"/>
                    <a:pt x="8292" y="20475"/>
                    <a:pt x="8935" y="20962"/>
                  </a:cubicBezTo>
                  <a:cubicBezTo>
                    <a:pt x="9579" y="21448"/>
                    <a:pt x="10580" y="21537"/>
                    <a:pt x="11653" y="21227"/>
                  </a:cubicBezTo>
                  <a:cubicBezTo>
                    <a:pt x="12726" y="20917"/>
                    <a:pt x="13871" y="20209"/>
                    <a:pt x="14657" y="19058"/>
                  </a:cubicBezTo>
                  <a:cubicBezTo>
                    <a:pt x="15444" y="17907"/>
                    <a:pt x="15873" y="16314"/>
                    <a:pt x="15945" y="15296"/>
                  </a:cubicBezTo>
                  <a:cubicBezTo>
                    <a:pt x="16016" y="14278"/>
                    <a:pt x="15730" y="13835"/>
                    <a:pt x="15301" y="13481"/>
                  </a:cubicBezTo>
                  <a:cubicBezTo>
                    <a:pt x="14872" y="13127"/>
                    <a:pt x="14300" y="12862"/>
                    <a:pt x="14657" y="12640"/>
                  </a:cubicBezTo>
                  <a:cubicBezTo>
                    <a:pt x="15015" y="12419"/>
                    <a:pt x="16302" y="12242"/>
                    <a:pt x="17590" y="12065"/>
                  </a:cubicBezTo>
                  <a:cubicBezTo>
                    <a:pt x="18877" y="11888"/>
                    <a:pt x="20165" y="11711"/>
                    <a:pt x="21452" y="1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863849" y="3314700"/>
              <a:ext cx="1968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3943"/>
                    <a:pt x="9290" y="7886"/>
                    <a:pt x="12890" y="11486"/>
                  </a:cubicBezTo>
                  <a:cubicBezTo>
                    <a:pt x="16490" y="15086"/>
                    <a:pt x="19045" y="18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914614" y="3281497"/>
              <a:ext cx="152436" cy="33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1" fill="norm" stroke="1" extrusionOk="0">
                  <a:moveTo>
                    <a:pt x="21309" y="93"/>
                  </a:moveTo>
                  <a:cubicBezTo>
                    <a:pt x="19830" y="-42"/>
                    <a:pt x="18350" y="-177"/>
                    <a:pt x="16723" y="836"/>
                  </a:cubicBezTo>
                  <a:cubicBezTo>
                    <a:pt x="15095" y="1848"/>
                    <a:pt x="13320" y="4008"/>
                    <a:pt x="11101" y="6978"/>
                  </a:cubicBezTo>
                  <a:cubicBezTo>
                    <a:pt x="8882" y="9948"/>
                    <a:pt x="6219" y="13728"/>
                    <a:pt x="4443" y="16023"/>
                  </a:cubicBezTo>
                  <a:cubicBezTo>
                    <a:pt x="2668" y="18318"/>
                    <a:pt x="1780" y="19128"/>
                    <a:pt x="1041" y="19870"/>
                  </a:cubicBezTo>
                  <a:cubicBezTo>
                    <a:pt x="301" y="20613"/>
                    <a:pt x="-291" y="21288"/>
                    <a:pt x="153" y="21355"/>
                  </a:cubicBezTo>
                  <a:cubicBezTo>
                    <a:pt x="597" y="21423"/>
                    <a:pt x="2076" y="20883"/>
                    <a:pt x="3556" y="20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333749" y="3252360"/>
              <a:ext cx="25401" cy="31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1208"/>
                  </a:moveTo>
                  <a:cubicBezTo>
                    <a:pt x="19800" y="493"/>
                    <a:pt x="18000" y="-222"/>
                    <a:pt x="17100" y="64"/>
                  </a:cubicBezTo>
                  <a:cubicBezTo>
                    <a:pt x="16200" y="350"/>
                    <a:pt x="16200" y="1638"/>
                    <a:pt x="15300" y="4499"/>
                  </a:cubicBezTo>
                  <a:cubicBezTo>
                    <a:pt x="14400" y="7359"/>
                    <a:pt x="12600" y="11794"/>
                    <a:pt x="9900" y="14869"/>
                  </a:cubicBezTo>
                  <a:cubicBezTo>
                    <a:pt x="7200" y="17945"/>
                    <a:pt x="3600" y="19661"/>
                    <a:pt x="0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244849" y="353694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21600"/>
                    <a:pt x="8471" y="21600"/>
                    <a:pt x="12071" y="18000"/>
                  </a:cubicBezTo>
                  <a:cubicBezTo>
                    <a:pt x="15671" y="14400"/>
                    <a:pt x="1863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663949" y="3238499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429"/>
                    <a:pt x="11127" y="12857"/>
                    <a:pt x="14727" y="16457"/>
                  </a:cubicBezTo>
                  <a:cubicBezTo>
                    <a:pt x="18327" y="20057"/>
                    <a:pt x="19964" y="20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757988" y="3249083"/>
              <a:ext cx="94346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0435" y="1403"/>
                  </a:moveTo>
                  <a:cubicBezTo>
                    <a:pt x="20915" y="701"/>
                    <a:pt x="21395" y="0"/>
                    <a:pt x="21395" y="0"/>
                  </a:cubicBezTo>
                  <a:cubicBezTo>
                    <a:pt x="21395" y="0"/>
                    <a:pt x="20915" y="701"/>
                    <a:pt x="17555" y="3436"/>
                  </a:cubicBezTo>
                  <a:cubicBezTo>
                    <a:pt x="14195" y="6171"/>
                    <a:pt x="7955" y="10940"/>
                    <a:pt x="4355" y="14026"/>
                  </a:cubicBezTo>
                  <a:cubicBezTo>
                    <a:pt x="755" y="17112"/>
                    <a:pt x="-205" y="18514"/>
                    <a:pt x="35" y="19496"/>
                  </a:cubicBezTo>
                  <a:cubicBezTo>
                    <a:pt x="275" y="20478"/>
                    <a:pt x="1715" y="21039"/>
                    <a:pt x="3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879849" y="3581400"/>
              <a:ext cx="635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635"/>
                    <a:pt x="11520" y="11270"/>
                    <a:pt x="7920" y="14870"/>
                  </a:cubicBezTo>
                  <a:cubicBezTo>
                    <a:pt x="4320" y="18470"/>
                    <a:pt x="216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612794" y="3111499"/>
              <a:ext cx="257656" cy="33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88" fill="norm" stroke="1" extrusionOk="0">
                  <a:moveTo>
                    <a:pt x="7152" y="0"/>
                  </a:moveTo>
                  <a:cubicBezTo>
                    <a:pt x="6098" y="3220"/>
                    <a:pt x="5044" y="6440"/>
                    <a:pt x="4254" y="9525"/>
                  </a:cubicBezTo>
                  <a:cubicBezTo>
                    <a:pt x="3464" y="12611"/>
                    <a:pt x="2937" y="15563"/>
                    <a:pt x="2761" y="17508"/>
                  </a:cubicBezTo>
                  <a:cubicBezTo>
                    <a:pt x="2586" y="19453"/>
                    <a:pt x="2761" y="20393"/>
                    <a:pt x="3288" y="20929"/>
                  </a:cubicBezTo>
                  <a:cubicBezTo>
                    <a:pt x="3815" y="21466"/>
                    <a:pt x="4693" y="21600"/>
                    <a:pt x="5483" y="21399"/>
                  </a:cubicBezTo>
                  <a:cubicBezTo>
                    <a:pt x="6274" y="21198"/>
                    <a:pt x="6976" y="20661"/>
                    <a:pt x="7327" y="19923"/>
                  </a:cubicBezTo>
                  <a:cubicBezTo>
                    <a:pt x="7678" y="19185"/>
                    <a:pt x="7678" y="18246"/>
                    <a:pt x="6976" y="17106"/>
                  </a:cubicBezTo>
                  <a:cubicBezTo>
                    <a:pt x="6274" y="15965"/>
                    <a:pt x="4869" y="14624"/>
                    <a:pt x="3376" y="14020"/>
                  </a:cubicBezTo>
                  <a:cubicBezTo>
                    <a:pt x="1883" y="13416"/>
                    <a:pt x="303" y="13550"/>
                    <a:pt x="39" y="13416"/>
                  </a:cubicBezTo>
                  <a:cubicBezTo>
                    <a:pt x="-224" y="13282"/>
                    <a:pt x="830" y="12880"/>
                    <a:pt x="2849" y="11471"/>
                  </a:cubicBezTo>
                  <a:cubicBezTo>
                    <a:pt x="4869" y="10062"/>
                    <a:pt x="7854" y="7647"/>
                    <a:pt x="9610" y="6037"/>
                  </a:cubicBezTo>
                  <a:cubicBezTo>
                    <a:pt x="11366" y="4427"/>
                    <a:pt x="11893" y="3622"/>
                    <a:pt x="12508" y="2817"/>
                  </a:cubicBezTo>
                  <a:cubicBezTo>
                    <a:pt x="13122" y="2012"/>
                    <a:pt x="13825" y="1207"/>
                    <a:pt x="14176" y="1140"/>
                  </a:cubicBezTo>
                  <a:cubicBezTo>
                    <a:pt x="14527" y="1073"/>
                    <a:pt x="14527" y="1744"/>
                    <a:pt x="14176" y="3958"/>
                  </a:cubicBezTo>
                  <a:cubicBezTo>
                    <a:pt x="13825" y="6171"/>
                    <a:pt x="13122" y="9928"/>
                    <a:pt x="12683" y="12410"/>
                  </a:cubicBezTo>
                  <a:cubicBezTo>
                    <a:pt x="12244" y="14892"/>
                    <a:pt x="12069" y="16099"/>
                    <a:pt x="11717" y="17106"/>
                  </a:cubicBezTo>
                  <a:cubicBezTo>
                    <a:pt x="11366" y="18112"/>
                    <a:pt x="10839" y="18917"/>
                    <a:pt x="10576" y="18984"/>
                  </a:cubicBezTo>
                  <a:cubicBezTo>
                    <a:pt x="10313" y="19051"/>
                    <a:pt x="10313" y="18380"/>
                    <a:pt x="10752" y="17307"/>
                  </a:cubicBezTo>
                  <a:cubicBezTo>
                    <a:pt x="11191" y="16234"/>
                    <a:pt x="12069" y="14758"/>
                    <a:pt x="12771" y="13752"/>
                  </a:cubicBezTo>
                  <a:cubicBezTo>
                    <a:pt x="13474" y="12745"/>
                    <a:pt x="14000" y="12209"/>
                    <a:pt x="14703" y="11873"/>
                  </a:cubicBezTo>
                  <a:cubicBezTo>
                    <a:pt x="15405" y="11538"/>
                    <a:pt x="16283" y="11404"/>
                    <a:pt x="16986" y="11605"/>
                  </a:cubicBezTo>
                  <a:cubicBezTo>
                    <a:pt x="17688" y="11806"/>
                    <a:pt x="18215" y="12343"/>
                    <a:pt x="18917" y="13684"/>
                  </a:cubicBezTo>
                  <a:cubicBezTo>
                    <a:pt x="19620" y="15026"/>
                    <a:pt x="20498" y="17173"/>
                    <a:pt x="21376" y="19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908549" y="3226971"/>
              <a:ext cx="215901" cy="17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13581"/>
                  </a:moveTo>
                  <a:cubicBezTo>
                    <a:pt x="1482" y="11549"/>
                    <a:pt x="2965" y="9516"/>
                    <a:pt x="3812" y="7864"/>
                  </a:cubicBezTo>
                  <a:cubicBezTo>
                    <a:pt x="4659" y="6212"/>
                    <a:pt x="4871" y="4941"/>
                    <a:pt x="4447" y="4433"/>
                  </a:cubicBezTo>
                  <a:cubicBezTo>
                    <a:pt x="4024" y="3925"/>
                    <a:pt x="2965" y="4179"/>
                    <a:pt x="2118" y="5704"/>
                  </a:cubicBezTo>
                  <a:cubicBezTo>
                    <a:pt x="1271" y="7229"/>
                    <a:pt x="635" y="10024"/>
                    <a:pt x="424" y="12057"/>
                  </a:cubicBezTo>
                  <a:cubicBezTo>
                    <a:pt x="212" y="14090"/>
                    <a:pt x="424" y="15360"/>
                    <a:pt x="1059" y="16250"/>
                  </a:cubicBezTo>
                  <a:cubicBezTo>
                    <a:pt x="1694" y="17139"/>
                    <a:pt x="2753" y="17647"/>
                    <a:pt x="3812" y="17774"/>
                  </a:cubicBezTo>
                  <a:cubicBezTo>
                    <a:pt x="4871" y="17901"/>
                    <a:pt x="5929" y="17647"/>
                    <a:pt x="6776" y="16504"/>
                  </a:cubicBezTo>
                  <a:cubicBezTo>
                    <a:pt x="7624" y="15360"/>
                    <a:pt x="8259" y="13327"/>
                    <a:pt x="8576" y="13327"/>
                  </a:cubicBezTo>
                  <a:cubicBezTo>
                    <a:pt x="8894" y="13327"/>
                    <a:pt x="8894" y="15360"/>
                    <a:pt x="8894" y="17012"/>
                  </a:cubicBezTo>
                  <a:cubicBezTo>
                    <a:pt x="8894" y="18664"/>
                    <a:pt x="8894" y="19934"/>
                    <a:pt x="8894" y="19934"/>
                  </a:cubicBezTo>
                  <a:cubicBezTo>
                    <a:pt x="8894" y="19934"/>
                    <a:pt x="8894" y="18664"/>
                    <a:pt x="9318" y="15869"/>
                  </a:cubicBezTo>
                  <a:cubicBezTo>
                    <a:pt x="9741" y="13073"/>
                    <a:pt x="10588" y="8753"/>
                    <a:pt x="11965" y="5704"/>
                  </a:cubicBezTo>
                  <a:cubicBezTo>
                    <a:pt x="13341" y="2654"/>
                    <a:pt x="15247" y="876"/>
                    <a:pt x="16729" y="240"/>
                  </a:cubicBezTo>
                  <a:cubicBezTo>
                    <a:pt x="18212" y="-395"/>
                    <a:pt x="19271" y="113"/>
                    <a:pt x="20118" y="3163"/>
                  </a:cubicBezTo>
                  <a:cubicBezTo>
                    <a:pt x="20965" y="6212"/>
                    <a:pt x="21600" y="11803"/>
                    <a:pt x="21600" y="15233"/>
                  </a:cubicBezTo>
                  <a:cubicBezTo>
                    <a:pt x="21600" y="18664"/>
                    <a:pt x="20965" y="19934"/>
                    <a:pt x="20329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884333" y="3143249"/>
              <a:ext cx="52917" cy="35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0"/>
                  </a:moveTo>
                  <a:cubicBezTo>
                    <a:pt x="16416" y="5274"/>
                    <a:pt x="11232" y="10549"/>
                    <a:pt x="8208" y="13563"/>
                  </a:cubicBezTo>
                  <a:cubicBezTo>
                    <a:pt x="5184" y="16577"/>
                    <a:pt x="4320" y="17330"/>
                    <a:pt x="3024" y="18398"/>
                  </a:cubicBezTo>
                  <a:cubicBezTo>
                    <a:pt x="1728" y="19465"/>
                    <a:pt x="0" y="20847"/>
                    <a:pt x="0" y="21223"/>
                  </a:cubicBezTo>
                  <a:cubicBezTo>
                    <a:pt x="0" y="21600"/>
                    <a:pt x="1728" y="20972"/>
                    <a:pt x="3456" y="19842"/>
                  </a:cubicBezTo>
                  <a:cubicBezTo>
                    <a:pt x="5184" y="18712"/>
                    <a:pt x="6912" y="17079"/>
                    <a:pt x="8640" y="15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911849" y="3115572"/>
              <a:ext cx="184151" cy="8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1" fill="norm" stroke="1" extrusionOk="0">
                  <a:moveTo>
                    <a:pt x="0" y="20611"/>
                  </a:moveTo>
                  <a:cubicBezTo>
                    <a:pt x="248" y="18040"/>
                    <a:pt x="497" y="15468"/>
                    <a:pt x="3476" y="11611"/>
                  </a:cubicBezTo>
                  <a:cubicBezTo>
                    <a:pt x="6455" y="7754"/>
                    <a:pt x="12166" y="2611"/>
                    <a:pt x="15641" y="811"/>
                  </a:cubicBezTo>
                  <a:cubicBezTo>
                    <a:pt x="19117" y="-989"/>
                    <a:pt x="20359" y="554"/>
                    <a:pt x="21600" y="2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905499" y="328929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064249" y="3409950"/>
              <a:ext cx="88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041935" y="3390900"/>
              <a:ext cx="123916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2" fill="norm" stroke="1" extrusionOk="0">
                  <a:moveTo>
                    <a:pt x="21432" y="0"/>
                  </a:moveTo>
                  <a:cubicBezTo>
                    <a:pt x="19235" y="1878"/>
                    <a:pt x="17039" y="3757"/>
                    <a:pt x="14110" y="6809"/>
                  </a:cubicBezTo>
                  <a:cubicBezTo>
                    <a:pt x="11181" y="9861"/>
                    <a:pt x="7520" y="14087"/>
                    <a:pt x="4774" y="16787"/>
                  </a:cubicBezTo>
                  <a:cubicBezTo>
                    <a:pt x="2029" y="19487"/>
                    <a:pt x="198" y="20661"/>
                    <a:pt x="15" y="21130"/>
                  </a:cubicBezTo>
                  <a:cubicBezTo>
                    <a:pt x="-168" y="21600"/>
                    <a:pt x="1296" y="21365"/>
                    <a:pt x="2761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6165849" y="3530599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286499" y="339090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9138" y="3600"/>
                  </a:cubicBezTo>
                  <a:cubicBezTo>
                    <a:pt x="12738" y="7200"/>
                    <a:pt x="1716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356349" y="3403600"/>
              <a:ext cx="889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235"/>
                    <a:pt x="10286" y="8471"/>
                    <a:pt x="6686" y="12071"/>
                  </a:cubicBezTo>
                  <a:cubicBezTo>
                    <a:pt x="3086" y="15671"/>
                    <a:pt x="1543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645015" y="3134412"/>
              <a:ext cx="124086" cy="35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95" fill="norm" stroke="1" extrusionOk="0">
                  <a:moveTo>
                    <a:pt x="20758" y="2436"/>
                  </a:moveTo>
                  <a:cubicBezTo>
                    <a:pt x="20758" y="1674"/>
                    <a:pt x="20758" y="911"/>
                    <a:pt x="19873" y="467"/>
                  </a:cubicBezTo>
                  <a:cubicBezTo>
                    <a:pt x="18988" y="22"/>
                    <a:pt x="17217" y="-105"/>
                    <a:pt x="15624" y="86"/>
                  </a:cubicBezTo>
                  <a:cubicBezTo>
                    <a:pt x="14030" y="276"/>
                    <a:pt x="12614" y="784"/>
                    <a:pt x="10135" y="2563"/>
                  </a:cubicBezTo>
                  <a:cubicBezTo>
                    <a:pt x="7656" y="4342"/>
                    <a:pt x="4115" y="7391"/>
                    <a:pt x="1991" y="10123"/>
                  </a:cubicBezTo>
                  <a:cubicBezTo>
                    <a:pt x="-134" y="12855"/>
                    <a:pt x="-842" y="15269"/>
                    <a:pt x="1283" y="17111"/>
                  </a:cubicBezTo>
                  <a:cubicBezTo>
                    <a:pt x="3407" y="18954"/>
                    <a:pt x="8365" y="20224"/>
                    <a:pt x="11197" y="20860"/>
                  </a:cubicBezTo>
                  <a:cubicBezTo>
                    <a:pt x="14030" y="21495"/>
                    <a:pt x="14738" y="21495"/>
                    <a:pt x="1544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787605" y="3225799"/>
              <a:ext cx="197395" cy="22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47" fill="norm" stroke="1" extrusionOk="0">
                  <a:moveTo>
                    <a:pt x="21429" y="0"/>
                  </a:moveTo>
                  <a:cubicBezTo>
                    <a:pt x="19131" y="5105"/>
                    <a:pt x="16833" y="10211"/>
                    <a:pt x="14191" y="13844"/>
                  </a:cubicBezTo>
                  <a:cubicBezTo>
                    <a:pt x="11548" y="17476"/>
                    <a:pt x="8561" y="19636"/>
                    <a:pt x="6493" y="20618"/>
                  </a:cubicBezTo>
                  <a:cubicBezTo>
                    <a:pt x="4425" y="21600"/>
                    <a:pt x="3276" y="21404"/>
                    <a:pt x="2242" y="20225"/>
                  </a:cubicBezTo>
                  <a:cubicBezTo>
                    <a:pt x="1208" y="19047"/>
                    <a:pt x="289" y="16887"/>
                    <a:pt x="59" y="14727"/>
                  </a:cubicBezTo>
                  <a:cubicBezTo>
                    <a:pt x="-171" y="12567"/>
                    <a:pt x="289" y="10407"/>
                    <a:pt x="1093" y="9131"/>
                  </a:cubicBezTo>
                  <a:cubicBezTo>
                    <a:pt x="1897" y="7855"/>
                    <a:pt x="3046" y="7462"/>
                    <a:pt x="4999" y="7855"/>
                  </a:cubicBezTo>
                  <a:cubicBezTo>
                    <a:pt x="6952" y="8247"/>
                    <a:pt x="9710" y="9425"/>
                    <a:pt x="12582" y="11782"/>
                  </a:cubicBezTo>
                  <a:cubicBezTo>
                    <a:pt x="15455" y="14138"/>
                    <a:pt x="18442" y="17673"/>
                    <a:pt x="21429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984999" y="3403600"/>
              <a:ext cx="698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226829" y="3123688"/>
              <a:ext cx="140912" cy="50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52" fill="norm" stroke="1" extrusionOk="0">
                  <a:moveTo>
                    <a:pt x="7545" y="10053"/>
                  </a:moveTo>
                  <a:cubicBezTo>
                    <a:pt x="6274" y="10415"/>
                    <a:pt x="5003" y="10776"/>
                    <a:pt x="4209" y="11951"/>
                  </a:cubicBezTo>
                  <a:cubicBezTo>
                    <a:pt x="3415" y="13126"/>
                    <a:pt x="3097" y="15114"/>
                    <a:pt x="2780" y="16605"/>
                  </a:cubicBezTo>
                  <a:cubicBezTo>
                    <a:pt x="2462" y="18097"/>
                    <a:pt x="2145" y="19091"/>
                    <a:pt x="1668" y="19904"/>
                  </a:cubicBezTo>
                  <a:cubicBezTo>
                    <a:pt x="1192" y="20718"/>
                    <a:pt x="556" y="21350"/>
                    <a:pt x="239" y="21441"/>
                  </a:cubicBezTo>
                  <a:cubicBezTo>
                    <a:pt x="-79" y="21531"/>
                    <a:pt x="-79" y="21079"/>
                    <a:pt x="239" y="19181"/>
                  </a:cubicBezTo>
                  <a:cubicBezTo>
                    <a:pt x="556" y="17283"/>
                    <a:pt x="1192" y="13939"/>
                    <a:pt x="2145" y="10867"/>
                  </a:cubicBezTo>
                  <a:cubicBezTo>
                    <a:pt x="3097" y="7794"/>
                    <a:pt x="4368" y="4992"/>
                    <a:pt x="5480" y="3365"/>
                  </a:cubicBezTo>
                  <a:cubicBezTo>
                    <a:pt x="6592" y="1739"/>
                    <a:pt x="7545" y="1287"/>
                    <a:pt x="8497" y="880"/>
                  </a:cubicBezTo>
                  <a:cubicBezTo>
                    <a:pt x="9450" y="473"/>
                    <a:pt x="10403" y="112"/>
                    <a:pt x="11674" y="21"/>
                  </a:cubicBezTo>
                  <a:cubicBezTo>
                    <a:pt x="12945" y="-69"/>
                    <a:pt x="14533" y="112"/>
                    <a:pt x="15486" y="744"/>
                  </a:cubicBezTo>
                  <a:cubicBezTo>
                    <a:pt x="16439" y="1377"/>
                    <a:pt x="16756" y="2462"/>
                    <a:pt x="16280" y="3456"/>
                  </a:cubicBezTo>
                  <a:cubicBezTo>
                    <a:pt x="15803" y="4450"/>
                    <a:pt x="14533" y="5354"/>
                    <a:pt x="13262" y="5941"/>
                  </a:cubicBezTo>
                  <a:cubicBezTo>
                    <a:pt x="11992" y="6528"/>
                    <a:pt x="10721" y="6800"/>
                    <a:pt x="11039" y="6890"/>
                  </a:cubicBezTo>
                  <a:cubicBezTo>
                    <a:pt x="11356" y="6980"/>
                    <a:pt x="13262" y="6890"/>
                    <a:pt x="14850" y="7026"/>
                  </a:cubicBezTo>
                  <a:cubicBezTo>
                    <a:pt x="16439" y="7161"/>
                    <a:pt x="17709" y="7523"/>
                    <a:pt x="18980" y="8246"/>
                  </a:cubicBezTo>
                  <a:cubicBezTo>
                    <a:pt x="20250" y="8969"/>
                    <a:pt x="21521" y="10053"/>
                    <a:pt x="21045" y="10867"/>
                  </a:cubicBezTo>
                  <a:cubicBezTo>
                    <a:pt x="20568" y="11680"/>
                    <a:pt x="18345" y="12222"/>
                    <a:pt x="16439" y="12539"/>
                  </a:cubicBezTo>
                  <a:cubicBezTo>
                    <a:pt x="14533" y="12855"/>
                    <a:pt x="12945" y="12945"/>
                    <a:pt x="11674" y="12629"/>
                  </a:cubicBezTo>
                  <a:cubicBezTo>
                    <a:pt x="10403" y="12313"/>
                    <a:pt x="9450" y="11590"/>
                    <a:pt x="8497" y="10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448549" y="3035299"/>
              <a:ext cx="11729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5586" y="0"/>
                  </a:moveTo>
                  <a:cubicBezTo>
                    <a:pt x="10428" y="2901"/>
                    <a:pt x="15269" y="5803"/>
                    <a:pt x="18062" y="8436"/>
                  </a:cubicBezTo>
                  <a:cubicBezTo>
                    <a:pt x="20855" y="11069"/>
                    <a:pt x="21600" y="13433"/>
                    <a:pt x="19179" y="15528"/>
                  </a:cubicBezTo>
                  <a:cubicBezTo>
                    <a:pt x="16759" y="17624"/>
                    <a:pt x="11172" y="19451"/>
                    <a:pt x="7448" y="20418"/>
                  </a:cubicBezTo>
                  <a:cubicBezTo>
                    <a:pt x="3724" y="21385"/>
                    <a:pt x="1862" y="21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880349" y="3277542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262" y="6132"/>
                    <a:pt x="10523" y="-1068"/>
                    <a:pt x="14123" y="132"/>
                  </a:cubicBezTo>
                  <a:cubicBezTo>
                    <a:pt x="17723" y="1332"/>
                    <a:pt x="19662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899399" y="33909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365843" y="3174999"/>
              <a:ext cx="980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00"/>
                    <a:pt x="2735" y="10200"/>
                    <a:pt x="575" y="13800"/>
                  </a:cubicBezTo>
                  <a:cubicBezTo>
                    <a:pt x="-1585" y="17400"/>
                    <a:pt x="2735" y="195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350199" y="3102120"/>
              <a:ext cx="254051" cy="10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36" fill="norm" stroke="1" extrusionOk="0">
                  <a:moveTo>
                    <a:pt x="540" y="20936"/>
                  </a:moveTo>
                  <a:cubicBezTo>
                    <a:pt x="183" y="18395"/>
                    <a:pt x="-174" y="15854"/>
                    <a:pt x="94" y="13736"/>
                  </a:cubicBezTo>
                  <a:cubicBezTo>
                    <a:pt x="362" y="11618"/>
                    <a:pt x="1254" y="9924"/>
                    <a:pt x="3843" y="7383"/>
                  </a:cubicBezTo>
                  <a:cubicBezTo>
                    <a:pt x="6431" y="4842"/>
                    <a:pt x="10715" y="1454"/>
                    <a:pt x="13928" y="395"/>
                  </a:cubicBezTo>
                  <a:cubicBezTo>
                    <a:pt x="17142" y="-664"/>
                    <a:pt x="19284" y="607"/>
                    <a:pt x="21426" y="1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350249" y="32639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5600"/>
                    <a:pt x="11676" y="9600"/>
                    <a:pt x="15276" y="6000"/>
                  </a:cubicBezTo>
                  <a:cubicBezTo>
                    <a:pt x="18876" y="2400"/>
                    <a:pt x="20238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515349" y="3352800"/>
              <a:ext cx="952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6000"/>
                    <a:pt x="13440" y="12000"/>
                    <a:pt x="17040" y="15600"/>
                  </a:cubicBezTo>
                  <a:cubicBezTo>
                    <a:pt x="20640" y="19200"/>
                    <a:pt x="2112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521699" y="3384549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3840"/>
                    <a:pt x="9900" y="7680"/>
                    <a:pt x="6300" y="11280"/>
                  </a:cubicBezTo>
                  <a:cubicBezTo>
                    <a:pt x="2700" y="14880"/>
                    <a:pt x="1350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749229" y="3109814"/>
              <a:ext cx="83622" cy="32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33" fill="norm" stroke="1" extrusionOk="0">
                  <a:moveTo>
                    <a:pt x="20813" y="2173"/>
                  </a:moveTo>
                  <a:cubicBezTo>
                    <a:pt x="20286" y="1210"/>
                    <a:pt x="19759" y="247"/>
                    <a:pt x="18442" y="40"/>
                  </a:cubicBezTo>
                  <a:cubicBezTo>
                    <a:pt x="17125" y="-166"/>
                    <a:pt x="15018" y="384"/>
                    <a:pt x="11857" y="2310"/>
                  </a:cubicBezTo>
                  <a:cubicBezTo>
                    <a:pt x="8696" y="4237"/>
                    <a:pt x="4481" y="7538"/>
                    <a:pt x="2111" y="10703"/>
                  </a:cubicBezTo>
                  <a:cubicBezTo>
                    <a:pt x="-260" y="13867"/>
                    <a:pt x="-787" y="16894"/>
                    <a:pt x="1320" y="18682"/>
                  </a:cubicBezTo>
                  <a:cubicBezTo>
                    <a:pt x="3428" y="20471"/>
                    <a:pt x="8169" y="21021"/>
                    <a:pt x="11857" y="21228"/>
                  </a:cubicBezTo>
                  <a:cubicBezTo>
                    <a:pt x="15545" y="21434"/>
                    <a:pt x="18179" y="21296"/>
                    <a:pt x="20813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906155" y="3206750"/>
              <a:ext cx="18069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0688" y="0"/>
                  </a:moveTo>
                  <a:cubicBezTo>
                    <a:pt x="18427" y="4560"/>
                    <a:pt x="16167" y="9120"/>
                    <a:pt x="13529" y="12360"/>
                  </a:cubicBezTo>
                  <a:cubicBezTo>
                    <a:pt x="10892" y="15600"/>
                    <a:pt x="7878" y="17520"/>
                    <a:pt x="5618" y="18360"/>
                  </a:cubicBezTo>
                  <a:cubicBezTo>
                    <a:pt x="3357" y="19200"/>
                    <a:pt x="1850" y="18960"/>
                    <a:pt x="971" y="17400"/>
                  </a:cubicBezTo>
                  <a:cubicBezTo>
                    <a:pt x="92" y="15840"/>
                    <a:pt x="-159" y="12960"/>
                    <a:pt x="92" y="11040"/>
                  </a:cubicBezTo>
                  <a:cubicBezTo>
                    <a:pt x="343" y="9120"/>
                    <a:pt x="1097" y="8160"/>
                    <a:pt x="3608" y="8760"/>
                  </a:cubicBezTo>
                  <a:cubicBezTo>
                    <a:pt x="6120" y="9360"/>
                    <a:pt x="10390" y="11520"/>
                    <a:pt x="13404" y="13800"/>
                  </a:cubicBezTo>
                  <a:cubicBezTo>
                    <a:pt x="16418" y="16080"/>
                    <a:pt x="18176" y="18480"/>
                    <a:pt x="19306" y="19800"/>
                  </a:cubicBezTo>
                  <a:cubicBezTo>
                    <a:pt x="20436" y="21120"/>
                    <a:pt x="20939" y="21360"/>
                    <a:pt x="214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175749" y="3097139"/>
              <a:ext cx="101772" cy="3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53" fill="norm" stroke="1" extrusionOk="0">
                  <a:moveTo>
                    <a:pt x="0" y="94"/>
                  </a:moveTo>
                  <a:cubicBezTo>
                    <a:pt x="2592" y="-26"/>
                    <a:pt x="5184" y="-147"/>
                    <a:pt x="8640" y="517"/>
                  </a:cubicBezTo>
                  <a:cubicBezTo>
                    <a:pt x="12096" y="1180"/>
                    <a:pt x="16416" y="2628"/>
                    <a:pt x="18792" y="4861"/>
                  </a:cubicBezTo>
                  <a:cubicBezTo>
                    <a:pt x="21168" y="7093"/>
                    <a:pt x="21600" y="10110"/>
                    <a:pt x="19008" y="13006"/>
                  </a:cubicBezTo>
                  <a:cubicBezTo>
                    <a:pt x="16416" y="15902"/>
                    <a:pt x="10800" y="18678"/>
                    <a:pt x="5184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334499" y="33782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626599" y="3181350"/>
              <a:ext cx="190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15"/>
                    <a:pt x="16800" y="8031"/>
                    <a:pt x="13200" y="11631"/>
                  </a:cubicBezTo>
                  <a:cubicBezTo>
                    <a:pt x="9600" y="15231"/>
                    <a:pt x="4800" y="18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645649" y="3124200"/>
              <a:ext cx="203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2700" y="13500"/>
                  </a:cubicBezTo>
                  <a:cubicBezTo>
                    <a:pt x="5400" y="9900"/>
                    <a:pt x="10800" y="4950"/>
                    <a:pt x="14400" y="2475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613899" y="32956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791699" y="3422649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3600"/>
                    <a:pt x="12800" y="7200"/>
                    <a:pt x="16400" y="10800"/>
                  </a:cubicBezTo>
                  <a:cubicBezTo>
                    <a:pt x="20000" y="14400"/>
                    <a:pt x="20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809529" y="3422649"/>
              <a:ext cx="102821" cy="20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9" fill="norm" stroke="1" extrusionOk="0">
                  <a:moveTo>
                    <a:pt x="21413" y="0"/>
                  </a:moveTo>
                  <a:cubicBezTo>
                    <a:pt x="16564" y="4752"/>
                    <a:pt x="11715" y="9504"/>
                    <a:pt x="8409" y="12636"/>
                  </a:cubicBezTo>
                  <a:cubicBezTo>
                    <a:pt x="5103" y="15768"/>
                    <a:pt x="3340" y="17280"/>
                    <a:pt x="2017" y="18576"/>
                  </a:cubicBezTo>
                  <a:cubicBezTo>
                    <a:pt x="695" y="19872"/>
                    <a:pt x="-187" y="20952"/>
                    <a:pt x="33" y="21276"/>
                  </a:cubicBezTo>
                  <a:cubicBezTo>
                    <a:pt x="254" y="21600"/>
                    <a:pt x="1576" y="21168"/>
                    <a:pt x="2899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074015" y="3171735"/>
              <a:ext cx="98686" cy="33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3" fill="norm" stroke="1" extrusionOk="0">
                  <a:moveTo>
                    <a:pt x="21427" y="1018"/>
                  </a:moveTo>
                  <a:cubicBezTo>
                    <a:pt x="20048" y="478"/>
                    <a:pt x="18670" y="-62"/>
                    <a:pt x="17291" y="5"/>
                  </a:cubicBezTo>
                  <a:cubicBezTo>
                    <a:pt x="15912" y="73"/>
                    <a:pt x="14533" y="748"/>
                    <a:pt x="12006" y="2840"/>
                  </a:cubicBezTo>
                  <a:cubicBezTo>
                    <a:pt x="9478" y="4933"/>
                    <a:pt x="5801" y="8443"/>
                    <a:pt x="3504" y="11413"/>
                  </a:cubicBezTo>
                  <a:cubicBezTo>
                    <a:pt x="1206" y="14383"/>
                    <a:pt x="287" y="16813"/>
                    <a:pt x="57" y="18433"/>
                  </a:cubicBezTo>
                  <a:cubicBezTo>
                    <a:pt x="-173" y="20053"/>
                    <a:pt x="287" y="20863"/>
                    <a:pt x="1665" y="21201"/>
                  </a:cubicBezTo>
                  <a:cubicBezTo>
                    <a:pt x="3044" y="21538"/>
                    <a:pt x="5342" y="21403"/>
                    <a:pt x="764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205176" y="3195574"/>
              <a:ext cx="172841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3" fill="norm" stroke="1" extrusionOk="0">
                  <a:moveTo>
                    <a:pt x="7812" y="5255"/>
                  </a:moveTo>
                  <a:cubicBezTo>
                    <a:pt x="6232" y="8510"/>
                    <a:pt x="4651" y="11765"/>
                    <a:pt x="3598" y="14132"/>
                  </a:cubicBezTo>
                  <a:cubicBezTo>
                    <a:pt x="2544" y="16499"/>
                    <a:pt x="2017" y="17978"/>
                    <a:pt x="1490" y="19162"/>
                  </a:cubicBezTo>
                  <a:cubicBezTo>
                    <a:pt x="964" y="20345"/>
                    <a:pt x="437" y="21233"/>
                    <a:pt x="173" y="21381"/>
                  </a:cubicBezTo>
                  <a:cubicBezTo>
                    <a:pt x="-90" y="21529"/>
                    <a:pt x="-90" y="20937"/>
                    <a:pt x="437" y="19063"/>
                  </a:cubicBezTo>
                  <a:cubicBezTo>
                    <a:pt x="964" y="17189"/>
                    <a:pt x="2017" y="14033"/>
                    <a:pt x="3334" y="11074"/>
                  </a:cubicBezTo>
                  <a:cubicBezTo>
                    <a:pt x="4651" y="8115"/>
                    <a:pt x="6232" y="5354"/>
                    <a:pt x="7286" y="3726"/>
                  </a:cubicBezTo>
                  <a:cubicBezTo>
                    <a:pt x="8339" y="2099"/>
                    <a:pt x="8866" y="1606"/>
                    <a:pt x="9525" y="1162"/>
                  </a:cubicBezTo>
                  <a:cubicBezTo>
                    <a:pt x="10183" y="718"/>
                    <a:pt x="10973" y="324"/>
                    <a:pt x="12159" y="126"/>
                  </a:cubicBezTo>
                  <a:cubicBezTo>
                    <a:pt x="13344" y="-71"/>
                    <a:pt x="14925" y="-71"/>
                    <a:pt x="16373" y="373"/>
                  </a:cubicBezTo>
                  <a:cubicBezTo>
                    <a:pt x="17822" y="817"/>
                    <a:pt x="19139" y="1704"/>
                    <a:pt x="19666" y="2691"/>
                  </a:cubicBezTo>
                  <a:cubicBezTo>
                    <a:pt x="20193" y="3677"/>
                    <a:pt x="19930" y="4762"/>
                    <a:pt x="19271" y="5502"/>
                  </a:cubicBezTo>
                  <a:cubicBezTo>
                    <a:pt x="18612" y="6241"/>
                    <a:pt x="17559" y="6636"/>
                    <a:pt x="16373" y="6932"/>
                  </a:cubicBezTo>
                  <a:cubicBezTo>
                    <a:pt x="15188" y="7228"/>
                    <a:pt x="13871" y="7425"/>
                    <a:pt x="13871" y="7524"/>
                  </a:cubicBezTo>
                  <a:cubicBezTo>
                    <a:pt x="13871" y="7622"/>
                    <a:pt x="15188" y="7622"/>
                    <a:pt x="16505" y="7770"/>
                  </a:cubicBezTo>
                  <a:cubicBezTo>
                    <a:pt x="17822" y="7918"/>
                    <a:pt x="19139" y="8214"/>
                    <a:pt x="20061" y="8608"/>
                  </a:cubicBezTo>
                  <a:cubicBezTo>
                    <a:pt x="20983" y="9003"/>
                    <a:pt x="21510" y="9496"/>
                    <a:pt x="21510" y="10039"/>
                  </a:cubicBezTo>
                  <a:cubicBezTo>
                    <a:pt x="21510" y="10581"/>
                    <a:pt x="20983" y="11173"/>
                    <a:pt x="19798" y="11518"/>
                  </a:cubicBezTo>
                  <a:cubicBezTo>
                    <a:pt x="18612" y="11863"/>
                    <a:pt x="16769" y="11962"/>
                    <a:pt x="15451" y="11715"/>
                  </a:cubicBezTo>
                  <a:cubicBezTo>
                    <a:pt x="14134" y="11469"/>
                    <a:pt x="13344" y="10877"/>
                    <a:pt x="12554" y="10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0394949" y="3130550"/>
              <a:ext cx="1206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cubicBezTo>
                    <a:pt x="19326" y="3135"/>
                    <a:pt x="21600" y="6271"/>
                    <a:pt x="21600" y="9348"/>
                  </a:cubicBezTo>
                  <a:cubicBezTo>
                    <a:pt x="21600" y="12426"/>
                    <a:pt x="19326" y="15445"/>
                    <a:pt x="15347" y="17477"/>
                  </a:cubicBezTo>
                  <a:cubicBezTo>
                    <a:pt x="11368" y="19510"/>
                    <a:pt x="5684" y="205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15949" y="4325874"/>
              <a:ext cx="125929" cy="51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36" fill="norm" stroke="1" extrusionOk="0">
                  <a:moveTo>
                    <a:pt x="0" y="7136"/>
                  </a:moveTo>
                  <a:cubicBezTo>
                    <a:pt x="1416" y="9447"/>
                    <a:pt x="2833" y="11758"/>
                    <a:pt x="3718" y="13980"/>
                  </a:cubicBezTo>
                  <a:cubicBezTo>
                    <a:pt x="4603" y="16203"/>
                    <a:pt x="4957" y="18336"/>
                    <a:pt x="4957" y="19669"/>
                  </a:cubicBezTo>
                  <a:cubicBezTo>
                    <a:pt x="4957" y="21003"/>
                    <a:pt x="4603" y="21536"/>
                    <a:pt x="4072" y="21536"/>
                  </a:cubicBezTo>
                  <a:cubicBezTo>
                    <a:pt x="3541" y="21536"/>
                    <a:pt x="2833" y="21003"/>
                    <a:pt x="2302" y="19358"/>
                  </a:cubicBezTo>
                  <a:cubicBezTo>
                    <a:pt x="1770" y="17714"/>
                    <a:pt x="1416" y="14958"/>
                    <a:pt x="1062" y="12203"/>
                  </a:cubicBezTo>
                  <a:cubicBezTo>
                    <a:pt x="708" y="9447"/>
                    <a:pt x="354" y="6692"/>
                    <a:pt x="708" y="4825"/>
                  </a:cubicBezTo>
                  <a:cubicBezTo>
                    <a:pt x="1062" y="2958"/>
                    <a:pt x="2125" y="1980"/>
                    <a:pt x="3187" y="1314"/>
                  </a:cubicBezTo>
                  <a:cubicBezTo>
                    <a:pt x="4249" y="647"/>
                    <a:pt x="5311" y="292"/>
                    <a:pt x="7259" y="114"/>
                  </a:cubicBezTo>
                  <a:cubicBezTo>
                    <a:pt x="9207" y="-64"/>
                    <a:pt x="12039" y="-64"/>
                    <a:pt x="14695" y="336"/>
                  </a:cubicBezTo>
                  <a:cubicBezTo>
                    <a:pt x="17351" y="736"/>
                    <a:pt x="19830" y="1536"/>
                    <a:pt x="20715" y="2469"/>
                  </a:cubicBezTo>
                  <a:cubicBezTo>
                    <a:pt x="21600" y="3403"/>
                    <a:pt x="20892" y="4469"/>
                    <a:pt x="17705" y="5580"/>
                  </a:cubicBezTo>
                  <a:cubicBezTo>
                    <a:pt x="14518" y="6692"/>
                    <a:pt x="8852" y="7847"/>
                    <a:pt x="3187" y="9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04849" y="4559300"/>
              <a:ext cx="139701" cy="22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086"/>
                  </a:moveTo>
                  <a:cubicBezTo>
                    <a:pt x="0" y="2057"/>
                    <a:pt x="0" y="1029"/>
                    <a:pt x="818" y="617"/>
                  </a:cubicBezTo>
                  <a:cubicBezTo>
                    <a:pt x="1636" y="206"/>
                    <a:pt x="3273" y="411"/>
                    <a:pt x="6055" y="2160"/>
                  </a:cubicBezTo>
                  <a:cubicBezTo>
                    <a:pt x="8836" y="3909"/>
                    <a:pt x="12764" y="7200"/>
                    <a:pt x="14891" y="10286"/>
                  </a:cubicBezTo>
                  <a:cubicBezTo>
                    <a:pt x="17018" y="13371"/>
                    <a:pt x="17345" y="16251"/>
                    <a:pt x="17182" y="18206"/>
                  </a:cubicBezTo>
                  <a:cubicBezTo>
                    <a:pt x="17018" y="20160"/>
                    <a:pt x="16364" y="21189"/>
                    <a:pt x="14727" y="21394"/>
                  </a:cubicBezTo>
                  <a:cubicBezTo>
                    <a:pt x="13091" y="21600"/>
                    <a:pt x="10473" y="20983"/>
                    <a:pt x="8836" y="18309"/>
                  </a:cubicBezTo>
                  <a:cubicBezTo>
                    <a:pt x="7200" y="15634"/>
                    <a:pt x="6545" y="10903"/>
                    <a:pt x="7036" y="7611"/>
                  </a:cubicBezTo>
                  <a:cubicBezTo>
                    <a:pt x="7527" y="4320"/>
                    <a:pt x="9164" y="2469"/>
                    <a:pt x="11782" y="1440"/>
                  </a:cubicBezTo>
                  <a:cubicBezTo>
                    <a:pt x="14400" y="411"/>
                    <a:pt x="18000" y="2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58471" y="4575085"/>
              <a:ext cx="116656" cy="15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530" fill="norm" stroke="1" extrusionOk="0">
                  <a:moveTo>
                    <a:pt x="8876" y="3036"/>
                  </a:moveTo>
                  <a:cubicBezTo>
                    <a:pt x="6981" y="2748"/>
                    <a:pt x="5086" y="2460"/>
                    <a:pt x="3570" y="4332"/>
                  </a:cubicBezTo>
                  <a:cubicBezTo>
                    <a:pt x="2055" y="6204"/>
                    <a:pt x="918" y="10236"/>
                    <a:pt x="349" y="12972"/>
                  </a:cubicBezTo>
                  <a:cubicBezTo>
                    <a:pt x="-219" y="15708"/>
                    <a:pt x="-219" y="17148"/>
                    <a:pt x="1297" y="18588"/>
                  </a:cubicBezTo>
                  <a:cubicBezTo>
                    <a:pt x="2813" y="20028"/>
                    <a:pt x="5844" y="21468"/>
                    <a:pt x="9444" y="19740"/>
                  </a:cubicBezTo>
                  <a:cubicBezTo>
                    <a:pt x="13044" y="18012"/>
                    <a:pt x="17213" y="13116"/>
                    <a:pt x="19297" y="9804"/>
                  </a:cubicBezTo>
                  <a:cubicBezTo>
                    <a:pt x="21381" y="6492"/>
                    <a:pt x="21381" y="4764"/>
                    <a:pt x="19486" y="3180"/>
                  </a:cubicBezTo>
                  <a:cubicBezTo>
                    <a:pt x="17592" y="1596"/>
                    <a:pt x="13802" y="156"/>
                    <a:pt x="11339" y="12"/>
                  </a:cubicBezTo>
                  <a:cubicBezTo>
                    <a:pt x="8876" y="-132"/>
                    <a:pt x="7739" y="1020"/>
                    <a:pt x="7739" y="2172"/>
                  </a:cubicBezTo>
                  <a:cubicBezTo>
                    <a:pt x="7739" y="3324"/>
                    <a:pt x="8876" y="4476"/>
                    <a:pt x="10013" y="5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008429" y="4528344"/>
              <a:ext cx="106256" cy="19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000" fill="norm" stroke="1" extrusionOk="0">
                  <a:moveTo>
                    <a:pt x="7868" y="6881"/>
                  </a:moveTo>
                  <a:cubicBezTo>
                    <a:pt x="8292" y="5719"/>
                    <a:pt x="8715" y="4558"/>
                    <a:pt x="7868" y="3978"/>
                  </a:cubicBezTo>
                  <a:cubicBezTo>
                    <a:pt x="7021" y="3397"/>
                    <a:pt x="4903" y="3397"/>
                    <a:pt x="3209" y="4907"/>
                  </a:cubicBezTo>
                  <a:cubicBezTo>
                    <a:pt x="1515" y="6416"/>
                    <a:pt x="245" y="9436"/>
                    <a:pt x="33" y="12223"/>
                  </a:cubicBezTo>
                  <a:cubicBezTo>
                    <a:pt x="-179" y="15010"/>
                    <a:pt x="668" y="17565"/>
                    <a:pt x="1939" y="19190"/>
                  </a:cubicBezTo>
                  <a:cubicBezTo>
                    <a:pt x="3209" y="20816"/>
                    <a:pt x="4903" y="21513"/>
                    <a:pt x="7868" y="20584"/>
                  </a:cubicBezTo>
                  <a:cubicBezTo>
                    <a:pt x="10833" y="19655"/>
                    <a:pt x="15068" y="17100"/>
                    <a:pt x="17609" y="13965"/>
                  </a:cubicBezTo>
                  <a:cubicBezTo>
                    <a:pt x="20150" y="10829"/>
                    <a:pt x="20997" y="7113"/>
                    <a:pt x="21209" y="4674"/>
                  </a:cubicBezTo>
                  <a:cubicBezTo>
                    <a:pt x="21421" y="2236"/>
                    <a:pt x="20997" y="1074"/>
                    <a:pt x="19727" y="494"/>
                  </a:cubicBezTo>
                  <a:cubicBezTo>
                    <a:pt x="18456" y="-87"/>
                    <a:pt x="16339" y="-87"/>
                    <a:pt x="14856" y="145"/>
                  </a:cubicBezTo>
                  <a:cubicBezTo>
                    <a:pt x="13374" y="378"/>
                    <a:pt x="12527" y="842"/>
                    <a:pt x="11680" y="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171802" y="4296833"/>
              <a:ext cx="53749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21095" y="3086"/>
                  </a:moveTo>
                  <a:cubicBezTo>
                    <a:pt x="21095" y="2389"/>
                    <a:pt x="21095" y="1692"/>
                    <a:pt x="19018" y="1095"/>
                  </a:cubicBezTo>
                  <a:cubicBezTo>
                    <a:pt x="16941" y="498"/>
                    <a:pt x="12787" y="0"/>
                    <a:pt x="9464" y="0"/>
                  </a:cubicBezTo>
                  <a:cubicBezTo>
                    <a:pt x="6141" y="0"/>
                    <a:pt x="3649" y="498"/>
                    <a:pt x="1987" y="2538"/>
                  </a:cubicBezTo>
                  <a:cubicBezTo>
                    <a:pt x="326" y="4579"/>
                    <a:pt x="-505" y="8162"/>
                    <a:pt x="326" y="11596"/>
                  </a:cubicBezTo>
                  <a:cubicBezTo>
                    <a:pt x="1157" y="15030"/>
                    <a:pt x="3649" y="18315"/>
                    <a:pt x="61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127855" y="4567766"/>
              <a:ext cx="135796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84" y="21600"/>
                  </a:moveTo>
                  <a:cubicBezTo>
                    <a:pt x="51" y="15247"/>
                    <a:pt x="-281" y="8894"/>
                    <a:pt x="384" y="5082"/>
                  </a:cubicBezTo>
                  <a:cubicBezTo>
                    <a:pt x="1048" y="1271"/>
                    <a:pt x="2710" y="0"/>
                    <a:pt x="6365" y="0"/>
                  </a:cubicBezTo>
                  <a:cubicBezTo>
                    <a:pt x="10021" y="0"/>
                    <a:pt x="15670" y="1271"/>
                    <a:pt x="21319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98499" y="4883150"/>
              <a:ext cx="431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9543"/>
                    <a:pt x="5929" y="17486"/>
                    <a:pt x="9159" y="14914"/>
                  </a:cubicBezTo>
                  <a:cubicBezTo>
                    <a:pt x="12388" y="12343"/>
                    <a:pt x="15882" y="9257"/>
                    <a:pt x="18000" y="6686"/>
                  </a:cubicBezTo>
                  <a:cubicBezTo>
                    <a:pt x="20118" y="4114"/>
                    <a:pt x="2085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31849" y="4895850"/>
              <a:ext cx="215901" cy="5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3" fill="norm" stroke="1" extrusionOk="0">
                  <a:moveTo>
                    <a:pt x="2541" y="9969"/>
                  </a:moveTo>
                  <a:cubicBezTo>
                    <a:pt x="1271" y="13292"/>
                    <a:pt x="0" y="16615"/>
                    <a:pt x="0" y="18692"/>
                  </a:cubicBezTo>
                  <a:cubicBezTo>
                    <a:pt x="0" y="20769"/>
                    <a:pt x="1271" y="21600"/>
                    <a:pt x="5082" y="18277"/>
                  </a:cubicBezTo>
                  <a:cubicBezTo>
                    <a:pt x="8894" y="14954"/>
                    <a:pt x="15247" y="74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320799" y="459105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800"/>
                    <a:pt x="9600" y="3600"/>
                    <a:pt x="6000" y="7200"/>
                  </a:cubicBezTo>
                  <a:cubicBezTo>
                    <a:pt x="2400" y="10800"/>
                    <a:pt x="120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327149" y="47434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993899" y="4464050"/>
              <a:ext cx="423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25"/>
                    <a:pt x="21600" y="9450"/>
                    <a:pt x="21600" y="13050"/>
                  </a:cubicBezTo>
                  <a:cubicBezTo>
                    <a:pt x="21600" y="16650"/>
                    <a:pt x="10800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993899" y="4411133"/>
              <a:ext cx="2286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30"/>
                    <a:pt x="0" y="18059"/>
                    <a:pt x="2600" y="14695"/>
                  </a:cubicBezTo>
                  <a:cubicBezTo>
                    <a:pt x="5200" y="11331"/>
                    <a:pt x="10400" y="6374"/>
                    <a:pt x="13600" y="3541"/>
                  </a:cubicBezTo>
                  <a:cubicBezTo>
                    <a:pt x="16800" y="708"/>
                    <a:pt x="18000" y="0"/>
                    <a:pt x="19000" y="0"/>
                  </a:cubicBezTo>
                  <a:cubicBezTo>
                    <a:pt x="20000" y="0"/>
                    <a:pt x="20800" y="708"/>
                    <a:pt x="21600" y="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031999" y="46228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171699" y="471805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04"/>
                    <a:pt x="4800" y="5009"/>
                    <a:pt x="8400" y="8609"/>
                  </a:cubicBezTo>
                  <a:cubicBezTo>
                    <a:pt x="12000" y="12209"/>
                    <a:pt x="16800" y="169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209799" y="4730750"/>
              <a:ext cx="1016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40"/>
                    <a:pt x="17100" y="480"/>
                    <a:pt x="13500" y="3120"/>
                  </a:cubicBezTo>
                  <a:cubicBezTo>
                    <a:pt x="9900" y="5760"/>
                    <a:pt x="4950" y="10800"/>
                    <a:pt x="2475" y="1428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349499" y="483235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489199" y="469265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530215" y="4705350"/>
              <a:ext cx="10503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16685" y="4000"/>
                    <a:pt x="11933" y="8000"/>
                    <a:pt x="8477" y="11100"/>
                  </a:cubicBezTo>
                  <a:cubicBezTo>
                    <a:pt x="5021" y="14200"/>
                    <a:pt x="2861" y="16400"/>
                    <a:pt x="1565" y="18000"/>
                  </a:cubicBezTo>
                  <a:cubicBezTo>
                    <a:pt x="269" y="19600"/>
                    <a:pt x="-163" y="20600"/>
                    <a:pt x="53" y="21100"/>
                  </a:cubicBezTo>
                  <a:cubicBezTo>
                    <a:pt x="269" y="21600"/>
                    <a:pt x="1133" y="21600"/>
                    <a:pt x="1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830491" y="4455022"/>
              <a:ext cx="115909" cy="32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86" fill="norm" stroke="1" extrusionOk="0">
                  <a:moveTo>
                    <a:pt x="21122" y="177"/>
                  </a:moveTo>
                  <a:cubicBezTo>
                    <a:pt x="17651" y="37"/>
                    <a:pt x="14179" y="-102"/>
                    <a:pt x="11672" y="107"/>
                  </a:cubicBezTo>
                  <a:cubicBezTo>
                    <a:pt x="9165" y="316"/>
                    <a:pt x="7622" y="873"/>
                    <a:pt x="5693" y="3173"/>
                  </a:cubicBezTo>
                  <a:cubicBezTo>
                    <a:pt x="3765" y="5472"/>
                    <a:pt x="1451" y="9513"/>
                    <a:pt x="486" y="12579"/>
                  </a:cubicBezTo>
                  <a:cubicBezTo>
                    <a:pt x="-478" y="15645"/>
                    <a:pt x="-92" y="17735"/>
                    <a:pt x="2415" y="19129"/>
                  </a:cubicBezTo>
                  <a:cubicBezTo>
                    <a:pt x="4922" y="20523"/>
                    <a:pt x="9551" y="21219"/>
                    <a:pt x="12829" y="21359"/>
                  </a:cubicBezTo>
                  <a:cubicBezTo>
                    <a:pt x="16108" y="21498"/>
                    <a:pt x="18036" y="21080"/>
                    <a:pt x="19965" y="20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985679" y="4508500"/>
              <a:ext cx="21472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9153" y="5349"/>
                    <a:pt x="16823" y="10697"/>
                    <a:pt x="14494" y="13989"/>
                  </a:cubicBezTo>
                  <a:cubicBezTo>
                    <a:pt x="12164" y="17280"/>
                    <a:pt x="9835" y="18514"/>
                    <a:pt x="7929" y="19131"/>
                  </a:cubicBezTo>
                  <a:cubicBezTo>
                    <a:pt x="6023" y="19749"/>
                    <a:pt x="4541" y="19749"/>
                    <a:pt x="3270" y="18617"/>
                  </a:cubicBezTo>
                  <a:cubicBezTo>
                    <a:pt x="2000" y="17486"/>
                    <a:pt x="941" y="15223"/>
                    <a:pt x="411" y="13269"/>
                  </a:cubicBezTo>
                  <a:cubicBezTo>
                    <a:pt x="-118" y="11314"/>
                    <a:pt x="-118" y="9669"/>
                    <a:pt x="306" y="8537"/>
                  </a:cubicBezTo>
                  <a:cubicBezTo>
                    <a:pt x="729" y="7406"/>
                    <a:pt x="1576" y="6789"/>
                    <a:pt x="3164" y="6480"/>
                  </a:cubicBezTo>
                  <a:cubicBezTo>
                    <a:pt x="4753" y="6171"/>
                    <a:pt x="7082" y="6171"/>
                    <a:pt x="9623" y="7509"/>
                  </a:cubicBezTo>
                  <a:cubicBezTo>
                    <a:pt x="12164" y="8846"/>
                    <a:pt x="14917" y="11520"/>
                    <a:pt x="16717" y="14091"/>
                  </a:cubicBezTo>
                  <a:cubicBezTo>
                    <a:pt x="18517" y="16663"/>
                    <a:pt x="19364" y="19131"/>
                    <a:pt x="202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244849" y="468630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469993" y="4412274"/>
              <a:ext cx="163425" cy="40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765" fill="norm" stroke="1" extrusionOk="0">
                  <a:moveTo>
                    <a:pt x="1283" y="11447"/>
                  </a:moveTo>
                  <a:cubicBezTo>
                    <a:pt x="729" y="14486"/>
                    <a:pt x="175" y="17525"/>
                    <a:pt x="36" y="19262"/>
                  </a:cubicBezTo>
                  <a:cubicBezTo>
                    <a:pt x="-102" y="20999"/>
                    <a:pt x="175" y="21433"/>
                    <a:pt x="452" y="19479"/>
                  </a:cubicBezTo>
                  <a:cubicBezTo>
                    <a:pt x="729" y="17525"/>
                    <a:pt x="1006" y="13184"/>
                    <a:pt x="1698" y="9927"/>
                  </a:cubicBezTo>
                  <a:cubicBezTo>
                    <a:pt x="2390" y="6671"/>
                    <a:pt x="3498" y="4500"/>
                    <a:pt x="4606" y="2981"/>
                  </a:cubicBezTo>
                  <a:cubicBezTo>
                    <a:pt x="5713" y="1461"/>
                    <a:pt x="6821" y="593"/>
                    <a:pt x="8067" y="213"/>
                  </a:cubicBezTo>
                  <a:cubicBezTo>
                    <a:pt x="9313" y="-167"/>
                    <a:pt x="10698" y="-58"/>
                    <a:pt x="11806" y="701"/>
                  </a:cubicBezTo>
                  <a:cubicBezTo>
                    <a:pt x="12913" y="1461"/>
                    <a:pt x="13744" y="2872"/>
                    <a:pt x="14021" y="4120"/>
                  </a:cubicBezTo>
                  <a:cubicBezTo>
                    <a:pt x="14298" y="5369"/>
                    <a:pt x="14021" y="6454"/>
                    <a:pt x="13467" y="7322"/>
                  </a:cubicBezTo>
                  <a:cubicBezTo>
                    <a:pt x="12913" y="8191"/>
                    <a:pt x="12083" y="8842"/>
                    <a:pt x="12498" y="9168"/>
                  </a:cubicBezTo>
                  <a:cubicBezTo>
                    <a:pt x="12913" y="9493"/>
                    <a:pt x="14575" y="9493"/>
                    <a:pt x="15960" y="9656"/>
                  </a:cubicBezTo>
                  <a:cubicBezTo>
                    <a:pt x="17344" y="9819"/>
                    <a:pt x="18452" y="10145"/>
                    <a:pt x="19421" y="10850"/>
                  </a:cubicBezTo>
                  <a:cubicBezTo>
                    <a:pt x="20390" y="11556"/>
                    <a:pt x="21221" y="12641"/>
                    <a:pt x="21360" y="13455"/>
                  </a:cubicBezTo>
                  <a:cubicBezTo>
                    <a:pt x="21498" y="14269"/>
                    <a:pt x="20944" y="14812"/>
                    <a:pt x="19698" y="15409"/>
                  </a:cubicBezTo>
                  <a:cubicBezTo>
                    <a:pt x="18452" y="16006"/>
                    <a:pt x="16513" y="16657"/>
                    <a:pt x="14713" y="16603"/>
                  </a:cubicBezTo>
                  <a:cubicBezTo>
                    <a:pt x="12913" y="16549"/>
                    <a:pt x="11252" y="15789"/>
                    <a:pt x="10421" y="14975"/>
                  </a:cubicBezTo>
                  <a:cubicBezTo>
                    <a:pt x="9590" y="14161"/>
                    <a:pt x="9590" y="13292"/>
                    <a:pt x="9590" y="12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632199" y="4330700"/>
              <a:ext cx="14613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10039" y="0"/>
                  </a:moveTo>
                  <a:cubicBezTo>
                    <a:pt x="11561" y="0"/>
                    <a:pt x="13082" y="0"/>
                    <a:pt x="14603" y="558"/>
                  </a:cubicBezTo>
                  <a:cubicBezTo>
                    <a:pt x="16124" y="1115"/>
                    <a:pt x="17645" y="2231"/>
                    <a:pt x="19014" y="4665"/>
                  </a:cubicBezTo>
                  <a:cubicBezTo>
                    <a:pt x="20383" y="7099"/>
                    <a:pt x="21600" y="10851"/>
                    <a:pt x="20687" y="13589"/>
                  </a:cubicBezTo>
                  <a:cubicBezTo>
                    <a:pt x="19775" y="16327"/>
                    <a:pt x="16732" y="18051"/>
                    <a:pt x="12930" y="19217"/>
                  </a:cubicBezTo>
                  <a:cubicBezTo>
                    <a:pt x="9127" y="20383"/>
                    <a:pt x="4563" y="209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152899" y="455929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0"/>
                    <a:pt x="12096" y="0"/>
                    <a:pt x="15696" y="3600"/>
                  </a:cubicBezTo>
                  <a:cubicBezTo>
                    <a:pt x="19296" y="7200"/>
                    <a:pt x="2044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128496" y="4654550"/>
              <a:ext cx="195854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19987" fill="norm" stroke="1" extrusionOk="0">
                  <a:moveTo>
                    <a:pt x="2678" y="0"/>
                  </a:moveTo>
                  <a:cubicBezTo>
                    <a:pt x="1285" y="8100"/>
                    <a:pt x="-109" y="16200"/>
                    <a:pt x="7" y="18900"/>
                  </a:cubicBezTo>
                  <a:cubicBezTo>
                    <a:pt x="123" y="21600"/>
                    <a:pt x="1749" y="18900"/>
                    <a:pt x="5581" y="14850"/>
                  </a:cubicBezTo>
                  <a:cubicBezTo>
                    <a:pt x="9414" y="10800"/>
                    <a:pt x="15452" y="5400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816199" y="4316059"/>
              <a:ext cx="126541" cy="46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14" fill="norm" stroke="1" extrusionOk="0">
                  <a:moveTo>
                    <a:pt x="2702" y="7192"/>
                  </a:moveTo>
                  <a:cubicBezTo>
                    <a:pt x="3056" y="10602"/>
                    <a:pt x="3410" y="14013"/>
                    <a:pt x="3410" y="16239"/>
                  </a:cubicBezTo>
                  <a:cubicBezTo>
                    <a:pt x="3410" y="18465"/>
                    <a:pt x="3056" y="19508"/>
                    <a:pt x="2879" y="20265"/>
                  </a:cubicBezTo>
                  <a:cubicBezTo>
                    <a:pt x="2702" y="21023"/>
                    <a:pt x="2702" y="21497"/>
                    <a:pt x="2348" y="20218"/>
                  </a:cubicBezTo>
                  <a:cubicBezTo>
                    <a:pt x="1994" y="18939"/>
                    <a:pt x="1285" y="15908"/>
                    <a:pt x="754" y="12781"/>
                  </a:cubicBezTo>
                  <a:cubicBezTo>
                    <a:pt x="223" y="9655"/>
                    <a:pt x="-131" y="6434"/>
                    <a:pt x="46" y="4539"/>
                  </a:cubicBezTo>
                  <a:cubicBezTo>
                    <a:pt x="223" y="2644"/>
                    <a:pt x="931" y="2076"/>
                    <a:pt x="1639" y="1555"/>
                  </a:cubicBezTo>
                  <a:cubicBezTo>
                    <a:pt x="2348" y="1034"/>
                    <a:pt x="3056" y="560"/>
                    <a:pt x="4295" y="276"/>
                  </a:cubicBezTo>
                  <a:cubicBezTo>
                    <a:pt x="5535" y="-8"/>
                    <a:pt x="7305" y="-103"/>
                    <a:pt x="9784" y="134"/>
                  </a:cubicBezTo>
                  <a:cubicBezTo>
                    <a:pt x="12262" y="371"/>
                    <a:pt x="15449" y="939"/>
                    <a:pt x="17751" y="1934"/>
                  </a:cubicBezTo>
                  <a:cubicBezTo>
                    <a:pt x="20053" y="2929"/>
                    <a:pt x="21469" y="4350"/>
                    <a:pt x="21115" y="5486"/>
                  </a:cubicBezTo>
                  <a:cubicBezTo>
                    <a:pt x="20761" y="6623"/>
                    <a:pt x="18636" y="7476"/>
                    <a:pt x="15095" y="7902"/>
                  </a:cubicBezTo>
                  <a:cubicBezTo>
                    <a:pt x="11554" y="8329"/>
                    <a:pt x="6597" y="8329"/>
                    <a:pt x="1639" y="8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908549" y="4483100"/>
              <a:ext cx="146051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7079"/>
                  </a:moveTo>
                  <a:cubicBezTo>
                    <a:pt x="1565" y="6716"/>
                    <a:pt x="3130" y="6353"/>
                    <a:pt x="5478" y="7624"/>
                  </a:cubicBezTo>
                  <a:cubicBezTo>
                    <a:pt x="7826" y="8894"/>
                    <a:pt x="10957" y="11798"/>
                    <a:pt x="12522" y="14158"/>
                  </a:cubicBezTo>
                  <a:cubicBezTo>
                    <a:pt x="14087" y="16518"/>
                    <a:pt x="14087" y="18333"/>
                    <a:pt x="13617" y="19603"/>
                  </a:cubicBezTo>
                  <a:cubicBezTo>
                    <a:pt x="13148" y="20874"/>
                    <a:pt x="12209" y="21600"/>
                    <a:pt x="11270" y="21509"/>
                  </a:cubicBezTo>
                  <a:cubicBezTo>
                    <a:pt x="10330" y="21418"/>
                    <a:pt x="9391" y="20511"/>
                    <a:pt x="9078" y="17607"/>
                  </a:cubicBezTo>
                  <a:cubicBezTo>
                    <a:pt x="8765" y="14703"/>
                    <a:pt x="9078" y="9802"/>
                    <a:pt x="10330" y="6534"/>
                  </a:cubicBezTo>
                  <a:cubicBezTo>
                    <a:pt x="11583" y="3267"/>
                    <a:pt x="13774" y="1634"/>
                    <a:pt x="15809" y="817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173603" y="4387865"/>
              <a:ext cx="90547" cy="36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76" fill="norm" stroke="1" extrusionOk="0">
                  <a:moveTo>
                    <a:pt x="21000" y="2962"/>
                  </a:moveTo>
                  <a:cubicBezTo>
                    <a:pt x="21000" y="2098"/>
                    <a:pt x="21000" y="1234"/>
                    <a:pt x="19773" y="678"/>
                  </a:cubicBezTo>
                  <a:cubicBezTo>
                    <a:pt x="18545" y="123"/>
                    <a:pt x="16091" y="-124"/>
                    <a:pt x="13882" y="61"/>
                  </a:cubicBezTo>
                  <a:cubicBezTo>
                    <a:pt x="11673" y="246"/>
                    <a:pt x="9709" y="863"/>
                    <a:pt x="7255" y="3209"/>
                  </a:cubicBezTo>
                  <a:cubicBezTo>
                    <a:pt x="4800" y="5554"/>
                    <a:pt x="1855" y="9627"/>
                    <a:pt x="627" y="12898"/>
                  </a:cubicBezTo>
                  <a:cubicBezTo>
                    <a:pt x="-600" y="16169"/>
                    <a:pt x="-109" y="18637"/>
                    <a:pt x="2836" y="19933"/>
                  </a:cubicBezTo>
                  <a:cubicBezTo>
                    <a:pt x="5782" y="21229"/>
                    <a:pt x="11182" y="21353"/>
                    <a:pt x="16582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365749" y="4445000"/>
              <a:ext cx="203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596"/>
                    <a:pt x="9900" y="9191"/>
                    <a:pt x="13500" y="12791"/>
                  </a:cubicBezTo>
                  <a:cubicBezTo>
                    <a:pt x="17100" y="16391"/>
                    <a:pt x="19350" y="189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418666" y="4425950"/>
              <a:ext cx="175684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20299" y="134"/>
                    <a:pt x="18998" y="268"/>
                    <a:pt x="17566" y="1342"/>
                  </a:cubicBezTo>
                  <a:cubicBezTo>
                    <a:pt x="16135" y="2415"/>
                    <a:pt x="14573" y="4427"/>
                    <a:pt x="12361" y="7379"/>
                  </a:cubicBezTo>
                  <a:cubicBezTo>
                    <a:pt x="10149" y="10330"/>
                    <a:pt x="7287" y="14221"/>
                    <a:pt x="5465" y="16569"/>
                  </a:cubicBezTo>
                  <a:cubicBezTo>
                    <a:pt x="3643" y="18917"/>
                    <a:pt x="2863" y="19722"/>
                    <a:pt x="1952" y="20393"/>
                  </a:cubicBezTo>
                  <a:cubicBezTo>
                    <a:pt x="1041" y="21063"/>
                    <a:pt x="0" y="21600"/>
                    <a:pt x="0" y="21533"/>
                  </a:cubicBezTo>
                  <a:cubicBezTo>
                    <a:pt x="0" y="21466"/>
                    <a:pt x="1041" y="20795"/>
                    <a:pt x="2082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824688" y="4476750"/>
              <a:ext cx="19511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0712" y="0"/>
                  </a:moveTo>
                  <a:cubicBezTo>
                    <a:pt x="15835" y="4000"/>
                    <a:pt x="10957" y="8000"/>
                    <a:pt x="7938" y="10400"/>
                  </a:cubicBezTo>
                  <a:cubicBezTo>
                    <a:pt x="4919" y="12800"/>
                    <a:pt x="3757" y="13600"/>
                    <a:pt x="2596" y="14400"/>
                  </a:cubicBezTo>
                  <a:cubicBezTo>
                    <a:pt x="1435" y="15200"/>
                    <a:pt x="274" y="16000"/>
                    <a:pt x="41" y="16933"/>
                  </a:cubicBezTo>
                  <a:cubicBezTo>
                    <a:pt x="-191" y="17867"/>
                    <a:pt x="506" y="18933"/>
                    <a:pt x="3293" y="19467"/>
                  </a:cubicBezTo>
                  <a:cubicBezTo>
                    <a:pt x="6080" y="20000"/>
                    <a:pt x="10957" y="20000"/>
                    <a:pt x="14325" y="20267"/>
                  </a:cubicBezTo>
                  <a:cubicBezTo>
                    <a:pt x="17693" y="20533"/>
                    <a:pt x="19551" y="21067"/>
                    <a:pt x="21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798035" y="4705350"/>
              <a:ext cx="228116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54" fill="norm" stroke="1" extrusionOk="0">
                  <a:moveTo>
                    <a:pt x="1738" y="5400"/>
                  </a:moveTo>
                  <a:cubicBezTo>
                    <a:pt x="747" y="10800"/>
                    <a:pt x="-244" y="16200"/>
                    <a:pt x="53" y="18900"/>
                  </a:cubicBezTo>
                  <a:cubicBezTo>
                    <a:pt x="350" y="21600"/>
                    <a:pt x="1936" y="21600"/>
                    <a:pt x="5206" y="19800"/>
                  </a:cubicBezTo>
                  <a:cubicBezTo>
                    <a:pt x="8475" y="18000"/>
                    <a:pt x="13429" y="14400"/>
                    <a:pt x="16402" y="10800"/>
                  </a:cubicBezTo>
                  <a:cubicBezTo>
                    <a:pt x="19374" y="7200"/>
                    <a:pt x="20365" y="360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236494" y="4451350"/>
              <a:ext cx="259556" cy="26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12" fill="norm" stroke="1" extrusionOk="0">
                  <a:moveTo>
                    <a:pt x="18900" y="0"/>
                  </a:moveTo>
                  <a:cubicBezTo>
                    <a:pt x="16617" y="4252"/>
                    <a:pt x="14334" y="8504"/>
                    <a:pt x="12139" y="11565"/>
                  </a:cubicBezTo>
                  <a:cubicBezTo>
                    <a:pt x="9944" y="14627"/>
                    <a:pt x="7836" y="16498"/>
                    <a:pt x="5993" y="17518"/>
                  </a:cubicBezTo>
                  <a:cubicBezTo>
                    <a:pt x="4149" y="18539"/>
                    <a:pt x="2568" y="18709"/>
                    <a:pt x="1602" y="18369"/>
                  </a:cubicBezTo>
                  <a:cubicBezTo>
                    <a:pt x="636" y="18028"/>
                    <a:pt x="285" y="17178"/>
                    <a:pt x="110" y="15732"/>
                  </a:cubicBezTo>
                  <a:cubicBezTo>
                    <a:pt x="-66" y="14287"/>
                    <a:pt x="-66" y="12246"/>
                    <a:pt x="373" y="10885"/>
                  </a:cubicBezTo>
                  <a:cubicBezTo>
                    <a:pt x="812" y="9524"/>
                    <a:pt x="1690" y="8844"/>
                    <a:pt x="2568" y="8674"/>
                  </a:cubicBezTo>
                  <a:cubicBezTo>
                    <a:pt x="3446" y="8504"/>
                    <a:pt x="4324" y="8844"/>
                    <a:pt x="6168" y="10290"/>
                  </a:cubicBezTo>
                  <a:cubicBezTo>
                    <a:pt x="8012" y="11735"/>
                    <a:pt x="10822" y="14287"/>
                    <a:pt x="13105" y="16413"/>
                  </a:cubicBezTo>
                  <a:cubicBezTo>
                    <a:pt x="15388" y="18539"/>
                    <a:pt x="17144" y="20239"/>
                    <a:pt x="18461" y="20920"/>
                  </a:cubicBezTo>
                  <a:cubicBezTo>
                    <a:pt x="19778" y="21600"/>
                    <a:pt x="20656" y="21260"/>
                    <a:pt x="21534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799627" y="4426510"/>
              <a:ext cx="168319" cy="35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37" fill="norm" stroke="1" extrusionOk="0">
                  <a:moveTo>
                    <a:pt x="1754" y="5366"/>
                  </a:moveTo>
                  <a:cubicBezTo>
                    <a:pt x="1220" y="7423"/>
                    <a:pt x="687" y="9480"/>
                    <a:pt x="820" y="11858"/>
                  </a:cubicBezTo>
                  <a:cubicBezTo>
                    <a:pt x="954" y="14237"/>
                    <a:pt x="1754" y="16937"/>
                    <a:pt x="2154" y="18737"/>
                  </a:cubicBezTo>
                  <a:cubicBezTo>
                    <a:pt x="2554" y="20537"/>
                    <a:pt x="2554" y="21437"/>
                    <a:pt x="2287" y="21437"/>
                  </a:cubicBezTo>
                  <a:cubicBezTo>
                    <a:pt x="2020" y="21437"/>
                    <a:pt x="1487" y="20537"/>
                    <a:pt x="954" y="17644"/>
                  </a:cubicBezTo>
                  <a:cubicBezTo>
                    <a:pt x="420" y="14751"/>
                    <a:pt x="-113" y="9866"/>
                    <a:pt x="20" y="6651"/>
                  </a:cubicBezTo>
                  <a:cubicBezTo>
                    <a:pt x="154" y="3437"/>
                    <a:pt x="954" y="1894"/>
                    <a:pt x="2020" y="994"/>
                  </a:cubicBezTo>
                  <a:cubicBezTo>
                    <a:pt x="3087" y="94"/>
                    <a:pt x="4420" y="-163"/>
                    <a:pt x="6687" y="94"/>
                  </a:cubicBezTo>
                  <a:cubicBezTo>
                    <a:pt x="8954" y="351"/>
                    <a:pt x="12154" y="1123"/>
                    <a:pt x="14820" y="2987"/>
                  </a:cubicBezTo>
                  <a:cubicBezTo>
                    <a:pt x="17487" y="4851"/>
                    <a:pt x="19620" y="7808"/>
                    <a:pt x="20554" y="10701"/>
                  </a:cubicBezTo>
                  <a:cubicBezTo>
                    <a:pt x="21487" y="13594"/>
                    <a:pt x="21220" y="16423"/>
                    <a:pt x="20954" y="19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181849" y="4383074"/>
              <a:ext cx="228601" cy="18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981"/>
                  </a:moveTo>
                  <a:cubicBezTo>
                    <a:pt x="800" y="1261"/>
                    <a:pt x="1600" y="541"/>
                    <a:pt x="2500" y="181"/>
                  </a:cubicBezTo>
                  <a:cubicBezTo>
                    <a:pt x="3400" y="-179"/>
                    <a:pt x="4400" y="-179"/>
                    <a:pt x="6700" y="1861"/>
                  </a:cubicBezTo>
                  <a:cubicBezTo>
                    <a:pt x="9000" y="3901"/>
                    <a:pt x="12600" y="7981"/>
                    <a:pt x="15300" y="11581"/>
                  </a:cubicBezTo>
                  <a:cubicBezTo>
                    <a:pt x="18000" y="15181"/>
                    <a:pt x="19800" y="18301"/>
                    <a:pt x="2160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373055" y="4394199"/>
              <a:ext cx="10724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3840"/>
                    <a:pt x="11908" y="7680"/>
                    <a:pt x="8169" y="10920"/>
                  </a:cubicBezTo>
                  <a:cubicBezTo>
                    <a:pt x="4431" y="14160"/>
                    <a:pt x="1523" y="16800"/>
                    <a:pt x="484" y="18480"/>
                  </a:cubicBezTo>
                  <a:cubicBezTo>
                    <a:pt x="-554" y="20160"/>
                    <a:pt x="277" y="20880"/>
                    <a:pt x="1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618123" y="4521200"/>
              <a:ext cx="19872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7709" y="2234"/>
                    <a:pt x="14071" y="4469"/>
                    <a:pt x="10547" y="6579"/>
                  </a:cubicBezTo>
                  <a:cubicBezTo>
                    <a:pt x="7023" y="8690"/>
                    <a:pt x="3612" y="10676"/>
                    <a:pt x="1793" y="12290"/>
                  </a:cubicBezTo>
                  <a:cubicBezTo>
                    <a:pt x="-26" y="13903"/>
                    <a:pt x="-253" y="15145"/>
                    <a:pt x="202" y="16014"/>
                  </a:cubicBezTo>
                  <a:cubicBezTo>
                    <a:pt x="656" y="16883"/>
                    <a:pt x="1793" y="17379"/>
                    <a:pt x="4635" y="17752"/>
                  </a:cubicBezTo>
                  <a:cubicBezTo>
                    <a:pt x="7478" y="18124"/>
                    <a:pt x="12025" y="18372"/>
                    <a:pt x="14753" y="18993"/>
                  </a:cubicBezTo>
                  <a:cubicBezTo>
                    <a:pt x="17482" y="19614"/>
                    <a:pt x="18391" y="20607"/>
                    <a:pt x="193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632699" y="4737100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976241" y="4419684"/>
              <a:ext cx="188889" cy="52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09" fill="norm" stroke="1" extrusionOk="0">
                  <a:moveTo>
                    <a:pt x="7761" y="6818"/>
                  </a:moveTo>
                  <a:cubicBezTo>
                    <a:pt x="5862" y="9179"/>
                    <a:pt x="3963" y="11540"/>
                    <a:pt x="2895" y="13813"/>
                  </a:cubicBezTo>
                  <a:cubicBezTo>
                    <a:pt x="1827" y="16087"/>
                    <a:pt x="1590" y="18273"/>
                    <a:pt x="1233" y="19629"/>
                  </a:cubicBezTo>
                  <a:cubicBezTo>
                    <a:pt x="877" y="20984"/>
                    <a:pt x="403" y="21509"/>
                    <a:pt x="165" y="21509"/>
                  </a:cubicBezTo>
                  <a:cubicBezTo>
                    <a:pt x="-72" y="21509"/>
                    <a:pt x="-72" y="20984"/>
                    <a:pt x="284" y="19323"/>
                  </a:cubicBezTo>
                  <a:cubicBezTo>
                    <a:pt x="640" y="17661"/>
                    <a:pt x="1352" y="14863"/>
                    <a:pt x="2539" y="11977"/>
                  </a:cubicBezTo>
                  <a:cubicBezTo>
                    <a:pt x="3726" y="9091"/>
                    <a:pt x="5387" y="6118"/>
                    <a:pt x="6574" y="4281"/>
                  </a:cubicBezTo>
                  <a:cubicBezTo>
                    <a:pt x="7761" y="2445"/>
                    <a:pt x="8473" y="1745"/>
                    <a:pt x="9185" y="1177"/>
                  </a:cubicBezTo>
                  <a:cubicBezTo>
                    <a:pt x="9897" y="609"/>
                    <a:pt x="10609" y="171"/>
                    <a:pt x="11559" y="40"/>
                  </a:cubicBezTo>
                  <a:cubicBezTo>
                    <a:pt x="12508" y="-91"/>
                    <a:pt x="13695" y="84"/>
                    <a:pt x="14763" y="783"/>
                  </a:cubicBezTo>
                  <a:cubicBezTo>
                    <a:pt x="15831" y="1483"/>
                    <a:pt x="16781" y="2707"/>
                    <a:pt x="16899" y="3844"/>
                  </a:cubicBezTo>
                  <a:cubicBezTo>
                    <a:pt x="17018" y="4981"/>
                    <a:pt x="16306" y="6030"/>
                    <a:pt x="15475" y="6730"/>
                  </a:cubicBezTo>
                  <a:cubicBezTo>
                    <a:pt x="14644" y="7430"/>
                    <a:pt x="13695" y="7779"/>
                    <a:pt x="13932" y="7998"/>
                  </a:cubicBezTo>
                  <a:cubicBezTo>
                    <a:pt x="14170" y="8217"/>
                    <a:pt x="15594" y="8304"/>
                    <a:pt x="17137" y="8741"/>
                  </a:cubicBezTo>
                  <a:cubicBezTo>
                    <a:pt x="18680" y="9179"/>
                    <a:pt x="20341" y="9966"/>
                    <a:pt x="20935" y="10840"/>
                  </a:cubicBezTo>
                  <a:cubicBezTo>
                    <a:pt x="21528" y="11715"/>
                    <a:pt x="21053" y="12677"/>
                    <a:pt x="19510" y="13332"/>
                  </a:cubicBezTo>
                  <a:cubicBezTo>
                    <a:pt x="17968" y="13988"/>
                    <a:pt x="15357" y="14338"/>
                    <a:pt x="13220" y="14076"/>
                  </a:cubicBezTo>
                  <a:cubicBezTo>
                    <a:pt x="11084" y="13813"/>
                    <a:pt x="9423" y="12939"/>
                    <a:pt x="8473" y="12152"/>
                  </a:cubicBezTo>
                  <a:cubicBezTo>
                    <a:pt x="7524" y="11365"/>
                    <a:pt x="7286" y="10665"/>
                    <a:pt x="7049" y="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229599" y="4330700"/>
              <a:ext cx="114326" cy="47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451" fill="norm" stroke="1" extrusionOk="0">
                  <a:moveTo>
                    <a:pt x="0" y="0"/>
                  </a:moveTo>
                  <a:cubicBezTo>
                    <a:pt x="5684" y="2379"/>
                    <a:pt x="11368" y="4758"/>
                    <a:pt x="15347" y="7232"/>
                  </a:cubicBezTo>
                  <a:cubicBezTo>
                    <a:pt x="19326" y="9706"/>
                    <a:pt x="21600" y="12275"/>
                    <a:pt x="19895" y="14654"/>
                  </a:cubicBezTo>
                  <a:cubicBezTo>
                    <a:pt x="18189" y="17033"/>
                    <a:pt x="12505" y="19221"/>
                    <a:pt x="8526" y="20363"/>
                  </a:cubicBezTo>
                  <a:cubicBezTo>
                    <a:pt x="4547" y="21505"/>
                    <a:pt x="2274" y="21600"/>
                    <a:pt x="1137" y="21315"/>
                  </a:cubicBezTo>
                  <a:cubicBezTo>
                    <a:pt x="0" y="21029"/>
                    <a:pt x="0" y="20363"/>
                    <a:pt x="0" y="19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489949" y="4545377"/>
              <a:ext cx="2095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91" y="11040"/>
                    <a:pt x="11782" y="1783"/>
                    <a:pt x="15382" y="240"/>
                  </a:cubicBezTo>
                  <a:cubicBezTo>
                    <a:pt x="18982" y="-1303"/>
                    <a:pt x="20291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477249" y="469265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143480" y="4318155"/>
              <a:ext cx="190475" cy="70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98" fill="norm" stroke="1" extrusionOk="0">
                  <a:moveTo>
                    <a:pt x="17666" y="5379"/>
                  </a:moveTo>
                  <a:cubicBezTo>
                    <a:pt x="19075" y="3905"/>
                    <a:pt x="20484" y="2431"/>
                    <a:pt x="20953" y="1533"/>
                  </a:cubicBezTo>
                  <a:cubicBezTo>
                    <a:pt x="21423" y="636"/>
                    <a:pt x="20953" y="316"/>
                    <a:pt x="19427" y="123"/>
                  </a:cubicBezTo>
                  <a:cubicBezTo>
                    <a:pt x="17901" y="-69"/>
                    <a:pt x="15319" y="-133"/>
                    <a:pt x="12853" y="668"/>
                  </a:cubicBezTo>
                  <a:cubicBezTo>
                    <a:pt x="10388" y="1469"/>
                    <a:pt x="8040" y="3136"/>
                    <a:pt x="7219" y="5219"/>
                  </a:cubicBezTo>
                  <a:cubicBezTo>
                    <a:pt x="6397" y="7302"/>
                    <a:pt x="7101" y="9802"/>
                    <a:pt x="8040" y="11917"/>
                  </a:cubicBezTo>
                  <a:cubicBezTo>
                    <a:pt x="8980" y="14032"/>
                    <a:pt x="10153" y="15763"/>
                    <a:pt x="10858" y="17109"/>
                  </a:cubicBezTo>
                  <a:cubicBezTo>
                    <a:pt x="11562" y="18455"/>
                    <a:pt x="11797" y="19416"/>
                    <a:pt x="11210" y="20089"/>
                  </a:cubicBezTo>
                  <a:cubicBezTo>
                    <a:pt x="10623" y="20762"/>
                    <a:pt x="9214" y="21147"/>
                    <a:pt x="7336" y="21307"/>
                  </a:cubicBezTo>
                  <a:cubicBezTo>
                    <a:pt x="5458" y="21467"/>
                    <a:pt x="3110" y="21403"/>
                    <a:pt x="1701" y="21211"/>
                  </a:cubicBezTo>
                  <a:cubicBezTo>
                    <a:pt x="293" y="21018"/>
                    <a:pt x="-177" y="20698"/>
                    <a:pt x="58" y="20634"/>
                  </a:cubicBezTo>
                  <a:cubicBezTo>
                    <a:pt x="293" y="20570"/>
                    <a:pt x="1232" y="20762"/>
                    <a:pt x="1819" y="20922"/>
                  </a:cubicBezTo>
                  <a:cubicBezTo>
                    <a:pt x="2406" y="21082"/>
                    <a:pt x="2640" y="21211"/>
                    <a:pt x="2875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921749" y="5236633"/>
              <a:ext cx="1587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0800"/>
                    <a:pt x="5760" y="0"/>
                    <a:pt x="9360" y="0"/>
                  </a:cubicBezTo>
                  <a:cubicBezTo>
                    <a:pt x="12960" y="0"/>
                    <a:pt x="1728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143999" y="5151562"/>
              <a:ext cx="167218" cy="12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12304" y="2901"/>
                  </a:moveTo>
                  <a:cubicBezTo>
                    <a:pt x="11757" y="7504"/>
                    <a:pt x="11210" y="12107"/>
                    <a:pt x="10253" y="15117"/>
                  </a:cubicBezTo>
                  <a:cubicBezTo>
                    <a:pt x="9296" y="18127"/>
                    <a:pt x="7929" y="19544"/>
                    <a:pt x="6425" y="20252"/>
                  </a:cubicBezTo>
                  <a:cubicBezTo>
                    <a:pt x="4922" y="20960"/>
                    <a:pt x="3281" y="20960"/>
                    <a:pt x="2051" y="19189"/>
                  </a:cubicBezTo>
                  <a:cubicBezTo>
                    <a:pt x="820" y="17419"/>
                    <a:pt x="0" y="13878"/>
                    <a:pt x="0" y="11399"/>
                  </a:cubicBezTo>
                  <a:cubicBezTo>
                    <a:pt x="0" y="8921"/>
                    <a:pt x="820" y="7504"/>
                    <a:pt x="1914" y="6619"/>
                  </a:cubicBezTo>
                  <a:cubicBezTo>
                    <a:pt x="3008" y="5734"/>
                    <a:pt x="4375" y="5380"/>
                    <a:pt x="6425" y="7681"/>
                  </a:cubicBezTo>
                  <a:cubicBezTo>
                    <a:pt x="8476" y="9983"/>
                    <a:pt x="11210" y="14940"/>
                    <a:pt x="13261" y="17773"/>
                  </a:cubicBezTo>
                  <a:cubicBezTo>
                    <a:pt x="15311" y="20606"/>
                    <a:pt x="16678" y="21314"/>
                    <a:pt x="17772" y="20960"/>
                  </a:cubicBezTo>
                  <a:cubicBezTo>
                    <a:pt x="18866" y="20606"/>
                    <a:pt x="19686" y="19189"/>
                    <a:pt x="20370" y="16534"/>
                  </a:cubicBezTo>
                  <a:cubicBezTo>
                    <a:pt x="21053" y="13878"/>
                    <a:pt x="21600" y="9983"/>
                    <a:pt x="21600" y="6973"/>
                  </a:cubicBezTo>
                  <a:cubicBezTo>
                    <a:pt x="21600" y="3963"/>
                    <a:pt x="21053" y="1839"/>
                    <a:pt x="19959" y="776"/>
                  </a:cubicBezTo>
                  <a:cubicBezTo>
                    <a:pt x="18866" y="-286"/>
                    <a:pt x="17225" y="-286"/>
                    <a:pt x="15311" y="953"/>
                  </a:cubicBezTo>
                  <a:cubicBezTo>
                    <a:pt x="13397" y="2193"/>
                    <a:pt x="11210" y="4671"/>
                    <a:pt x="9023" y="7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157611" y="4032249"/>
              <a:ext cx="14514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0526" y="0"/>
                  </a:moveTo>
                  <a:cubicBezTo>
                    <a:pt x="18648" y="2979"/>
                    <a:pt x="16769" y="5959"/>
                    <a:pt x="14578" y="8690"/>
                  </a:cubicBezTo>
                  <a:cubicBezTo>
                    <a:pt x="12387" y="11421"/>
                    <a:pt x="9882" y="13903"/>
                    <a:pt x="7848" y="15269"/>
                  </a:cubicBezTo>
                  <a:cubicBezTo>
                    <a:pt x="5813" y="16634"/>
                    <a:pt x="4248" y="16883"/>
                    <a:pt x="2995" y="16510"/>
                  </a:cubicBezTo>
                  <a:cubicBezTo>
                    <a:pt x="1743" y="16138"/>
                    <a:pt x="804" y="15145"/>
                    <a:pt x="335" y="13283"/>
                  </a:cubicBezTo>
                  <a:cubicBezTo>
                    <a:pt x="-135" y="11421"/>
                    <a:pt x="-135" y="8690"/>
                    <a:pt x="491" y="6952"/>
                  </a:cubicBezTo>
                  <a:cubicBezTo>
                    <a:pt x="1117" y="5214"/>
                    <a:pt x="2369" y="4469"/>
                    <a:pt x="3622" y="4717"/>
                  </a:cubicBezTo>
                  <a:cubicBezTo>
                    <a:pt x="4874" y="4966"/>
                    <a:pt x="6126" y="6207"/>
                    <a:pt x="9100" y="9186"/>
                  </a:cubicBezTo>
                  <a:cubicBezTo>
                    <a:pt x="12074" y="12166"/>
                    <a:pt x="16769" y="16883"/>
                    <a:pt x="21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757833" y="4344974"/>
              <a:ext cx="135468" cy="73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2188"/>
                  </a:moveTo>
                  <a:cubicBezTo>
                    <a:pt x="21600" y="1630"/>
                    <a:pt x="21600" y="1071"/>
                    <a:pt x="20925" y="699"/>
                  </a:cubicBezTo>
                  <a:cubicBezTo>
                    <a:pt x="20250" y="326"/>
                    <a:pt x="18900" y="140"/>
                    <a:pt x="17381" y="47"/>
                  </a:cubicBezTo>
                  <a:cubicBezTo>
                    <a:pt x="15862" y="-46"/>
                    <a:pt x="14175" y="-46"/>
                    <a:pt x="11475" y="482"/>
                  </a:cubicBezTo>
                  <a:cubicBezTo>
                    <a:pt x="8775" y="1009"/>
                    <a:pt x="5062" y="2064"/>
                    <a:pt x="2869" y="3368"/>
                  </a:cubicBezTo>
                  <a:cubicBezTo>
                    <a:pt x="675" y="4671"/>
                    <a:pt x="0" y="6223"/>
                    <a:pt x="1012" y="7992"/>
                  </a:cubicBezTo>
                  <a:cubicBezTo>
                    <a:pt x="2025" y="9761"/>
                    <a:pt x="4725" y="11747"/>
                    <a:pt x="6919" y="13423"/>
                  </a:cubicBezTo>
                  <a:cubicBezTo>
                    <a:pt x="9112" y="15099"/>
                    <a:pt x="10800" y="16464"/>
                    <a:pt x="11644" y="17426"/>
                  </a:cubicBezTo>
                  <a:cubicBezTo>
                    <a:pt x="12487" y="18388"/>
                    <a:pt x="12487" y="18947"/>
                    <a:pt x="11812" y="19320"/>
                  </a:cubicBezTo>
                  <a:cubicBezTo>
                    <a:pt x="11137" y="19692"/>
                    <a:pt x="9788" y="19878"/>
                    <a:pt x="8269" y="20002"/>
                  </a:cubicBezTo>
                  <a:cubicBezTo>
                    <a:pt x="6750" y="20126"/>
                    <a:pt x="5062" y="20188"/>
                    <a:pt x="3375" y="20220"/>
                  </a:cubicBezTo>
                  <a:cubicBezTo>
                    <a:pt x="1687" y="20251"/>
                    <a:pt x="0" y="20251"/>
                    <a:pt x="0" y="20468"/>
                  </a:cubicBezTo>
                  <a:cubicBezTo>
                    <a:pt x="0" y="20685"/>
                    <a:pt x="1687" y="21120"/>
                    <a:pt x="3375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626599" y="5219700"/>
              <a:ext cx="152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10800"/>
                    <a:pt x="8400" y="21600"/>
                    <a:pt x="12000" y="21600"/>
                  </a:cubicBezTo>
                  <a:cubicBezTo>
                    <a:pt x="15600" y="21600"/>
                    <a:pt x="186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828580" y="5109216"/>
              <a:ext cx="170563" cy="11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697" fill="norm" stroke="1" extrusionOk="0">
                  <a:moveTo>
                    <a:pt x="11080" y="4832"/>
                  </a:moveTo>
                  <a:cubicBezTo>
                    <a:pt x="9779" y="9957"/>
                    <a:pt x="8478" y="15082"/>
                    <a:pt x="6917" y="17645"/>
                  </a:cubicBezTo>
                  <a:cubicBezTo>
                    <a:pt x="5355" y="20208"/>
                    <a:pt x="3533" y="20208"/>
                    <a:pt x="2232" y="18377"/>
                  </a:cubicBezTo>
                  <a:cubicBezTo>
                    <a:pt x="931" y="16547"/>
                    <a:pt x="150" y="12886"/>
                    <a:pt x="20" y="10140"/>
                  </a:cubicBezTo>
                  <a:cubicBezTo>
                    <a:pt x="-110" y="7394"/>
                    <a:pt x="410" y="5564"/>
                    <a:pt x="1321" y="4648"/>
                  </a:cubicBezTo>
                  <a:cubicBezTo>
                    <a:pt x="2232" y="3733"/>
                    <a:pt x="3533" y="3733"/>
                    <a:pt x="5615" y="6113"/>
                  </a:cubicBezTo>
                  <a:cubicBezTo>
                    <a:pt x="7697" y="8493"/>
                    <a:pt x="10560" y="13252"/>
                    <a:pt x="12512" y="16181"/>
                  </a:cubicBezTo>
                  <a:cubicBezTo>
                    <a:pt x="14463" y="19109"/>
                    <a:pt x="15504" y="20208"/>
                    <a:pt x="16676" y="20574"/>
                  </a:cubicBezTo>
                  <a:cubicBezTo>
                    <a:pt x="17847" y="20940"/>
                    <a:pt x="19148" y="20574"/>
                    <a:pt x="20059" y="18377"/>
                  </a:cubicBezTo>
                  <a:cubicBezTo>
                    <a:pt x="20970" y="16181"/>
                    <a:pt x="21490" y="12154"/>
                    <a:pt x="20189" y="8493"/>
                  </a:cubicBezTo>
                  <a:cubicBezTo>
                    <a:pt x="18888" y="4832"/>
                    <a:pt x="15765" y="1537"/>
                    <a:pt x="13683" y="438"/>
                  </a:cubicBezTo>
                  <a:cubicBezTo>
                    <a:pt x="11601" y="-660"/>
                    <a:pt x="10560" y="438"/>
                    <a:pt x="10039" y="2269"/>
                  </a:cubicBezTo>
                  <a:cubicBezTo>
                    <a:pt x="9519" y="4099"/>
                    <a:pt x="9519" y="6662"/>
                    <a:pt x="9519" y="9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753599" y="3989916"/>
              <a:ext cx="9434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5760" y="8830"/>
                  </a:moveTo>
                  <a:cubicBezTo>
                    <a:pt x="4320" y="11004"/>
                    <a:pt x="2880" y="13177"/>
                    <a:pt x="2400" y="15079"/>
                  </a:cubicBezTo>
                  <a:cubicBezTo>
                    <a:pt x="1920" y="16981"/>
                    <a:pt x="2400" y="18611"/>
                    <a:pt x="2640" y="19766"/>
                  </a:cubicBezTo>
                  <a:cubicBezTo>
                    <a:pt x="2880" y="20921"/>
                    <a:pt x="2880" y="21600"/>
                    <a:pt x="2400" y="21600"/>
                  </a:cubicBezTo>
                  <a:cubicBezTo>
                    <a:pt x="1920" y="21600"/>
                    <a:pt x="960" y="20921"/>
                    <a:pt x="480" y="18068"/>
                  </a:cubicBezTo>
                  <a:cubicBezTo>
                    <a:pt x="0" y="15215"/>
                    <a:pt x="0" y="10189"/>
                    <a:pt x="0" y="6996"/>
                  </a:cubicBezTo>
                  <a:cubicBezTo>
                    <a:pt x="0" y="3804"/>
                    <a:pt x="0" y="2445"/>
                    <a:pt x="720" y="1494"/>
                  </a:cubicBezTo>
                  <a:cubicBezTo>
                    <a:pt x="1440" y="543"/>
                    <a:pt x="2880" y="0"/>
                    <a:pt x="5760" y="0"/>
                  </a:cubicBezTo>
                  <a:cubicBezTo>
                    <a:pt x="8640" y="0"/>
                    <a:pt x="12960" y="543"/>
                    <a:pt x="15840" y="1494"/>
                  </a:cubicBezTo>
                  <a:cubicBezTo>
                    <a:pt x="18720" y="2445"/>
                    <a:pt x="20160" y="3804"/>
                    <a:pt x="20160" y="4823"/>
                  </a:cubicBezTo>
                  <a:cubicBezTo>
                    <a:pt x="20160" y="5842"/>
                    <a:pt x="18720" y="6521"/>
                    <a:pt x="16800" y="6996"/>
                  </a:cubicBezTo>
                  <a:cubicBezTo>
                    <a:pt x="14880" y="7472"/>
                    <a:pt x="12480" y="7743"/>
                    <a:pt x="12480" y="7879"/>
                  </a:cubicBezTo>
                  <a:cubicBezTo>
                    <a:pt x="12480" y="8015"/>
                    <a:pt x="14880" y="8015"/>
                    <a:pt x="16800" y="8287"/>
                  </a:cubicBezTo>
                  <a:cubicBezTo>
                    <a:pt x="18720" y="8558"/>
                    <a:pt x="20160" y="9102"/>
                    <a:pt x="20880" y="9713"/>
                  </a:cubicBezTo>
                  <a:cubicBezTo>
                    <a:pt x="21600" y="10325"/>
                    <a:pt x="21600" y="11004"/>
                    <a:pt x="20640" y="11547"/>
                  </a:cubicBezTo>
                  <a:cubicBezTo>
                    <a:pt x="19680" y="12091"/>
                    <a:pt x="17760" y="12498"/>
                    <a:pt x="15600" y="12838"/>
                  </a:cubicBezTo>
                  <a:cubicBezTo>
                    <a:pt x="13440" y="13177"/>
                    <a:pt x="11040" y="13449"/>
                    <a:pt x="8880" y="13381"/>
                  </a:cubicBezTo>
                  <a:cubicBezTo>
                    <a:pt x="6720" y="13313"/>
                    <a:pt x="4800" y="12906"/>
                    <a:pt x="4320" y="12498"/>
                  </a:cubicBezTo>
                  <a:cubicBezTo>
                    <a:pt x="3840" y="12091"/>
                    <a:pt x="4800" y="11683"/>
                    <a:pt x="5760" y="1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064749" y="4399516"/>
              <a:ext cx="139701" cy="43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5035"/>
                  </a:moveTo>
                  <a:cubicBezTo>
                    <a:pt x="21600" y="3997"/>
                    <a:pt x="21600" y="2958"/>
                    <a:pt x="21109" y="2076"/>
                  </a:cubicBezTo>
                  <a:cubicBezTo>
                    <a:pt x="20618" y="1193"/>
                    <a:pt x="19636" y="466"/>
                    <a:pt x="18327" y="155"/>
                  </a:cubicBezTo>
                  <a:cubicBezTo>
                    <a:pt x="17018" y="-157"/>
                    <a:pt x="15382" y="-53"/>
                    <a:pt x="13418" y="985"/>
                  </a:cubicBezTo>
                  <a:cubicBezTo>
                    <a:pt x="11455" y="2024"/>
                    <a:pt x="9164" y="3997"/>
                    <a:pt x="7527" y="6749"/>
                  </a:cubicBezTo>
                  <a:cubicBezTo>
                    <a:pt x="5891" y="9501"/>
                    <a:pt x="4909" y="13031"/>
                    <a:pt x="4418" y="15108"/>
                  </a:cubicBezTo>
                  <a:cubicBezTo>
                    <a:pt x="3927" y="17185"/>
                    <a:pt x="3927" y="17808"/>
                    <a:pt x="4091" y="18795"/>
                  </a:cubicBezTo>
                  <a:cubicBezTo>
                    <a:pt x="4255" y="19781"/>
                    <a:pt x="4582" y="21131"/>
                    <a:pt x="4418" y="21287"/>
                  </a:cubicBezTo>
                  <a:cubicBezTo>
                    <a:pt x="4255" y="21443"/>
                    <a:pt x="3600" y="20405"/>
                    <a:pt x="2782" y="19626"/>
                  </a:cubicBezTo>
                  <a:cubicBezTo>
                    <a:pt x="1964" y="18847"/>
                    <a:pt x="982" y="18328"/>
                    <a:pt x="0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013949" y="4702356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44" y="11918"/>
                    <a:pt x="7488" y="3818"/>
                    <a:pt x="11088" y="1118"/>
                  </a:cubicBezTo>
                  <a:cubicBezTo>
                    <a:pt x="14688" y="-1582"/>
                    <a:pt x="1814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185399" y="4749800"/>
              <a:ext cx="1206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185399" y="4749749"/>
              <a:ext cx="139701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674"/>
                  </a:moveTo>
                  <a:cubicBezTo>
                    <a:pt x="19964" y="228"/>
                    <a:pt x="18327" y="-217"/>
                    <a:pt x="16855" y="117"/>
                  </a:cubicBezTo>
                  <a:cubicBezTo>
                    <a:pt x="15382" y="451"/>
                    <a:pt x="14073" y="1564"/>
                    <a:pt x="11782" y="5016"/>
                  </a:cubicBezTo>
                  <a:cubicBezTo>
                    <a:pt x="9491" y="8468"/>
                    <a:pt x="6218" y="14257"/>
                    <a:pt x="4091" y="17375"/>
                  </a:cubicBezTo>
                  <a:cubicBezTo>
                    <a:pt x="1964" y="20492"/>
                    <a:pt x="982" y="20938"/>
                    <a:pt x="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337799" y="48514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420349" y="474345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452099" y="4794249"/>
              <a:ext cx="76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720"/>
                    <a:pt x="16800" y="1440"/>
                    <a:pt x="13200" y="5040"/>
                  </a:cubicBezTo>
                  <a:cubicBezTo>
                    <a:pt x="9600" y="8640"/>
                    <a:pt x="4800" y="151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689211" y="4524747"/>
              <a:ext cx="118489" cy="33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09" fill="norm" stroke="1" extrusionOk="0">
                  <a:moveTo>
                    <a:pt x="20847" y="982"/>
                  </a:moveTo>
                  <a:cubicBezTo>
                    <a:pt x="19357" y="580"/>
                    <a:pt x="17868" y="177"/>
                    <a:pt x="16192" y="43"/>
                  </a:cubicBezTo>
                  <a:cubicBezTo>
                    <a:pt x="14516" y="-91"/>
                    <a:pt x="12654" y="43"/>
                    <a:pt x="10047" y="1049"/>
                  </a:cubicBezTo>
                  <a:cubicBezTo>
                    <a:pt x="7440" y="2056"/>
                    <a:pt x="4088" y="3934"/>
                    <a:pt x="2040" y="6751"/>
                  </a:cubicBezTo>
                  <a:cubicBezTo>
                    <a:pt x="-8" y="9569"/>
                    <a:pt x="-753" y="13325"/>
                    <a:pt x="923" y="15941"/>
                  </a:cubicBezTo>
                  <a:cubicBezTo>
                    <a:pt x="2599" y="18557"/>
                    <a:pt x="6695" y="20033"/>
                    <a:pt x="10792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807699" y="4616450"/>
              <a:ext cx="127001" cy="18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8820" y="12720"/>
                  </a:cubicBezTo>
                  <a:cubicBezTo>
                    <a:pt x="10440" y="15840"/>
                    <a:pt x="10080" y="17280"/>
                    <a:pt x="9000" y="18600"/>
                  </a:cubicBezTo>
                  <a:cubicBezTo>
                    <a:pt x="7920" y="19920"/>
                    <a:pt x="6120" y="21120"/>
                    <a:pt x="4500" y="21360"/>
                  </a:cubicBezTo>
                  <a:cubicBezTo>
                    <a:pt x="2880" y="21600"/>
                    <a:pt x="1440" y="20880"/>
                    <a:pt x="1800" y="18600"/>
                  </a:cubicBezTo>
                  <a:cubicBezTo>
                    <a:pt x="2160" y="16320"/>
                    <a:pt x="4320" y="12480"/>
                    <a:pt x="6660" y="9720"/>
                  </a:cubicBezTo>
                  <a:cubicBezTo>
                    <a:pt x="9000" y="6960"/>
                    <a:pt x="11520" y="5280"/>
                    <a:pt x="13680" y="3840"/>
                  </a:cubicBezTo>
                  <a:cubicBezTo>
                    <a:pt x="15840" y="2400"/>
                    <a:pt x="17640" y="1200"/>
                    <a:pt x="18180" y="1200"/>
                  </a:cubicBezTo>
                  <a:cubicBezTo>
                    <a:pt x="18720" y="1200"/>
                    <a:pt x="18000" y="2400"/>
                    <a:pt x="17100" y="4800"/>
                  </a:cubicBezTo>
                  <a:cubicBezTo>
                    <a:pt x="16200" y="7200"/>
                    <a:pt x="15120" y="10800"/>
                    <a:pt x="15840" y="13560"/>
                  </a:cubicBezTo>
                  <a:cubicBezTo>
                    <a:pt x="16560" y="16320"/>
                    <a:pt x="19080" y="1824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972799" y="476250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6000"/>
                    <a:pt x="15429" y="12000"/>
                    <a:pt x="11829" y="15600"/>
                  </a:cubicBezTo>
                  <a:cubicBezTo>
                    <a:pt x="8229" y="19200"/>
                    <a:pt x="4114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105018" y="4622800"/>
              <a:ext cx="145367" cy="39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15" fill="norm" stroke="1" extrusionOk="0">
                  <a:moveTo>
                    <a:pt x="2942" y="0"/>
                  </a:moveTo>
                  <a:cubicBezTo>
                    <a:pt x="1399" y="1494"/>
                    <a:pt x="-144" y="2987"/>
                    <a:pt x="10" y="4079"/>
                  </a:cubicBezTo>
                  <a:cubicBezTo>
                    <a:pt x="165" y="5170"/>
                    <a:pt x="2016" y="5860"/>
                    <a:pt x="4485" y="6089"/>
                  </a:cubicBezTo>
                  <a:cubicBezTo>
                    <a:pt x="6953" y="6319"/>
                    <a:pt x="10039" y="6089"/>
                    <a:pt x="12045" y="5687"/>
                  </a:cubicBezTo>
                  <a:cubicBezTo>
                    <a:pt x="14050" y="5285"/>
                    <a:pt x="14976" y="4711"/>
                    <a:pt x="15593" y="4136"/>
                  </a:cubicBezTo>
                  <a:cubicBezTo>
                    <a:pt x="16210" y="3562"/>
                    <a:pt x="16519" y="2987"/>
                    <a:pt x="16056" y="2872"/>
                  </a:cubicBezTo>
                  <a:cubicBezTo>
                    <a:pt x="15593" y="2757"/>
                    <a:pt x="14359" y="3102"/>
                    <a:pt x="14359" y="4309"/>
                  </a:cubicBezTo>
                  <a:cubicBezTo>
                    <a:pt x="14359" y="5515"/>
                    <a:pt x="15593" y="7583"/>
                    <a:pt x="16982" y="10111"/>
                  </a:cubicBezTo>
                  <a:cubicBezTo>
                    <a:pt x="18370" y="12638"/>
                    <a:pt x="19913" y="15626"/>
                    <a:pt x="20685" y="17464"/>
                  </a:cubicBezTo>
                  <a:cubicBezTo>
                    <a:pt x="21456" y="19302"/>
                    <a:pt x="21456" y="19991"/>
                    <a:pt x="19913" y="20566"/>
                  </a:cubicBezTo>
                  <a:cubicBezTo>
                    <a:pt x="18370" y="21140"/>
                    <a:pt x="15285" y="21600"/>
                    <a:pt x="12662" y="20738"/>
                  </a:cubicBezTo>
                  <a:cubicBezTo>
                    <a:pt x="10039" y="19877"/>
                    <a:pt x="7879" y="17694"/>
                    <a:pt x="5719" y="15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277599" y="4521200"/>
              <a:ext cx="8419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0" y="0"/>
                  </a:moveTo>
                  <a:cubicBezTo>
                    <a:pt x="6171" y="3011"/>
                    <a:pt x="12343" y="6022"/>
                    <a:pt x="16200" y="8705"/>
                  </a:cubicBezTo>
                  <a:cubicBezTo>
                    <a:pt x="20057" y="11389"/>
                    <a:pt x="21600" y="13745"/>
                    <a:pt x="19543" y="15840"/>
                  </a:cubicBezTo>
                  <a:cubicBezTo>
                    <a:pt x="17486" y="17935"/>
                    <a:pt x="11829" y="19767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544300" y="47688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1648833" y="4421353"/>
              <a:ext cx="369876" cy="61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4" fill="norm" stroke="1" extrusionOk="0">
                  <a:moveTo>
                    <a:pt x="7885" y="10628"/>
                  </a:moveTo>
                  <a:cubicBezTo>
                    <a:pt x="7641" y="10182"/>
                    <a:pt x="7397" y="9737"/>
                    <a:pt x="6909" y="9477"/>
                  </a:cubicBezTo>
                  <a:cubicBezTo>
                    <a:pt x="6421" y="9217"/>
                    <a:pt x="5689" y="9143"/>
                    <a:pt x="4468" y="9848"/>
                  </a:cubicBezTo>
                  <a:cubicBezTo>
                    <a:pt x="3248" y="10553"/>
                    <a:pt x="1539" y="12038"/>
                    <a:pt x="685" y="13003"/>
                  </a:cubicBezTo>
                  <a:cubicBezTo>
                    <a:pt x="-169" y="13968"/>
                    <a:pt x="-169" y="14413"/>
                    <a:pt x="380" y="14784"/>
                  </a:cubicBezTo>
                  <a:cubicBezTo>
                    <a:pt x="929" y="15155"/>
                    <a:pt x="2028" y="15452"/>
                    <a:pt x="3370" y="15081"/>
                  </a:cubicBezTo>
                  <a:cubicBezTo>
                    <a:pt x="4712" y="14710"/>
                    <a:pt x="6299" y="13671"/>
                    <a:pt x="7702" y="11852"/>
                  </a:cubicBezTo>
                  <a:cubicBezTo>
                    <a:pt x="9106" y="10034"/>
                    <a:pt x="10326" y="7436"/>
                    <a:pt x="10997" y="5469"/>
                  </a:cubicBezTo>
                  <a:cubicBezTo>
                    <a:pt x="11668" y="3502"/>
                    <a:pt x="11790" y="2166"/>
                    <a:pt x="11851" y="1312"/>
                  </a:cubicBezTo>
                  <a:cubicBezTo>
                    <a:pt x="11912" y="459"/>
                    <a:pt x="11912" y="87"/>
                    <a:pt x="11668" y="13"/>
                  </a:cubicBezTo>
                  <a:cubicBezTo>
                    <a:pt x="11424" y="-61"/>
                    <a:pt x="10936" y="162"/>
                    <a:pt x="10448" y="1424"/>
                  </a:cubicBezTo>
                  <a:cubicBezTo>
                    <a:pt x="9960" y="2685"/>
                    <a:pt x="9472" y="4986"/>
                    <a:pt x="9167" y="7139"/>
                  </a:cubicBezTo>
                  <a:cubicBezTo>
                    <a:pt x="8862" y="9292"/>
                    <a:pt x="8739" y="11296"/>
                    <a:pt x="8739" y="12669"/>
                  </a:cubicBezTo>
                  <a:cubicBezTo>
                    <a:pt x="8739" y="14042"/>
                    <a:pt x="8862" y="14784"/>
                    <a:pt x="9106" y="15341"/>
                  </a:cubicBezTo>
                  <a:cubicBezTo>
                    <a:pt x="9350" y="15898"/>
                    <a:pt x="9716" y="16269"/>
                    <a:pt x="10204" y="16417"/>
                  </a:cubicBezTo>
                  <a:cubicBezTo>
                    <a:pt x="10692" y="16566"/>
                    <a:pt x="11302" y="16492"/>
                    <a:pt x="11973" y="15824"/>
                  </a:cubicBezTo>
                  <a:cubicBezTo>
                    <a:pt x="12645" y="15155"/>
                    <a:pt x="13377" y="13894"/>
                    <a:pt x="13804" y="13040"/>
                  </a:cubicBezTo>
                  <a:cubicBezTo>
                    <a:pt x="14231" y="12186"/>
                    <a:pt x="14353" y="11741"/>
                    <a:pt x="14292" y="11333"/>
                  </a:cubicBezTo>
                  <a:cubicBezTo>
                    <a:pt x="14231" y="10925"/>
                    <a:pt x="13987" y="10553"/>
                    <a:pt x="13865" y="10553"/>
                  </a:cubicBezTo>
                  <a:cubicBezTo>
                    <a:pt x="13743" y="10553"/>
                    <a:pt x="13743" y="10925"/>
                    <a:pt x="13926" y="11481"/>
                  </a:cubicBezTo>
                  <a:cubicBezTo>
                    <a:pt x="14109" y="12038"/>
                    <a:pt x="14475" y="12780"/>
                    <a:pt x="14902" y="13300"/>
                  </a:cubicBezTo>
                  <a:cubicBezTo>
                    <a:pt x="15329" y="13819"/>
                    <a:pt x="15817" y="14116"/>
                    <a:pt x="16428" y="14228"/>
                  </a:cubicBezTo>
                  <a:cubicBezTo>
                    <a:pt x="17038" y="14339"/>
                    <a:pt x="17770" y="14265"/>
                    <a:pt x="18380" y="14079"/>
                  </a:cubicBezTo>
                  <a:cubicBezTo>
                    <a:pt x="18990" y="13894"/>
                    <a:pt x="19478" y="13597"/>
                    <a:pt x="19784" y="13151"/>
                  </a:cubicBezTo>
                  <a:cubicBezTo>
                    <a:pt x="20089" y="12706"/>
                    <a:pt x="20211" y="12112"/>
                    <a:pt x="20211" y="12001"/>
                  </a:cubicBezTo>
                  <a:cubicBezTo>
                    <a:pt x="20211" y="11890"/>
                    <a:pt x="20089" y="12261"/>
                    <a:pt x="20272" y="13337"/>
                  </a:cubicBezTo>
                  <a:cubicBezTo>
                    <a:pt x="20455" y="14413"/>
                    <a:pt x="20943" y="16195"/>
                    <a:pt x="21187" y="17531"/>
                  </a:cubicBezTo>
                  <a:cubicBezTo>
                    <a:pt x="21431" y="18867"/>
                    <a:pt x="21431" y="19758"/>
                    <a:pt x="20516" y="20426"/>
                  </a:cubicBezTo>
                  <a:cubicBezTo>
                    <a:pt x="19600" y="21094"/>
                    <a:pt x="17770" y="21539"/>
                    <a:pt x="16550" y="21428"/>
                  </a:cubicBezTo>
                  <a:cubicBezTo>
                    <a:pt x="15329" y="21316"/>
                    <a:pt x="14719" y="20648"/>
                    <a:pt x="14109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2115799" y="48641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2281845" y="4464736"/>
              <a:ext cx="354656" cy="47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4" fill="norm" stroke="1" extrusionOk="0">
                  <a:moveTo>
                    <a:pt x="7272" y="15317"/>
                  </a:moveTo>
                  <a:cubicBezTo>
                    <a:pt x="6886" y="14938"/>
                    <a:pt x="6500" y="14559"/>
                    <a:pt x="6114" y="14180"/>
                  </a:cubicBezTo>
                  <a:cubicBezTo>
                    <a:pt x="5729" y="13801"/>
                    <a:pt x="5343" y="13422"/>
                    <a:pt x="4443" y="13707"/>
                  </a:cubicBezTo>
                  <a:cubicBezTo>
                    <a:pt x="3543" y="13991"/>
                    <a:pt x="2129" y="14938"/>
                    <a:pt x="1229" y="16170"/>
                  </a:cubicBezTo>
                  <a:cubicBezTo>
                    <a:pt x="329" y="17401"/>
                    <a:pt x="-57" y="18917"/>
                    <a:pt x="7" y="19864"/>
                  </a:cubicBezTo>
                  <a:cubicBezTo>
                    <a:pt x="72" y="20812"/>
                    <a:pt x="586" y="21191"/>
                    <a:pt x="1229" y="21333"/>
                  </a:cubicBezTo>
                  <a:cubicBezTo>
                    <a:pt x="1872" y="21475"/>
                    <a:pt x="2643" y="21380"/>
                    <a:pt x="3864" y="20338"/>
                  </a:cubicBezTo>
                  <a:cubicBezTo>
                    <a:pt x="5086" y="19296"/>
                    <a:pt x="6757" y="17307"/>
                    <a:pt x="8172" y="14701"/>
                  </a:cubicBezTo>
                  <a:cubicBezTo>
                    <a:pt x="9586" y="12096"/>
                    <a:pt x="10743" y="8875"/>
                    <a:pt x="11386" y="6554"/>
                  </a:cubicBezTo>
                  <a:cubicBezTo>
                    <a:pt x="12029" y="4233"/>
                    <a:pt x="12157" y="2812"/>
                    <a:pt x="12093" y="1817"/>
                  </a:cubicBezTo>
                  <a:cubicBezTo>
                    <a:pt x="12029" y="822"/>
                    <a:pt x="11772" y="254"/>
                    <a:pt x="11322" y="64"/>
                  </a:cubicBezTo>
                  <a:cubicBezTo>
                    <a:pt x="10872" y="-125"/>
                    <a:pt x="10229" y="64"/>
                    <a:pt x="9393" y="1201"/>
                  </a:cubicBezTo>
                  <a:cubicBezTo>
                    <a:pt x="8557" y="2338"/>
                    <a:pt x="7529" y="4422"/>
                    <a:pt x="6950" y="6933"/>
                  </a:cubicBezTo>
                  <a:cubicBezTo>
                    <a:pt x="6372" y="9443"/>
                    <a:pt x="6243" y="12380"/>
                    <a:pt x="6243" y="14228"/>
                  </a:cubicBezTo>
                  <a:cubicBezTo>
                    <a:pt x="6243" y="16075"/>
                    <a:pt x="6372" y="16833"/>
                    <a:pt x="6629" y="17496"/>
                  </a:cubicBezTo>
                  <a:cubicBezTo>
                    <a:pt x="6886" y="18159"/>
                    <a:pt x="7272" y="18728"/>
                    <a:pt x="7593" y="18728"/>
                  </a:cubicBezTo>
                  <a:cubicBezTo>
                    <a:pt x="7914" y="18728"/>
                    <a:pt x="8172" y="18159"/>
                    <a:pt x="8750" y="17022"/>
                  </a:cubicBezTo>
                  <a:cubicBezTo>
                    <a:pt x="9329" y="15886"/>
                    <a:pt x="10229" y="14180"/>
                    <a:pt x="10936" y="12949"/>
                  </a:cubicBezTo>
                  <a:cubicBezTo>
                    <a:pt x="11643" y="11717"/>
                    <a:pt x="12157" y="10959"/>
                    <a:pt x="12607" y="10864"/>
                  </a:cubicBezTo>
                  <a:cubicBezTo>
                    <a:pt x="13057" y="10770"/>
                    <a:pt x="13443" y="11338"/>
                    <a:pt x="13893" y="12617"/>
                  </a:cubicBezTo>
                  <a:cubicBezTo>
                    <a:pt x="14343" y="13896"/>
                    <a:pt x="14857" y="15886"/>
                    <a:pt x="14922" y="17307"/>
                  </a:cubicBezTo>
                  <a:cubicBezTo>
                    <a:pt x="14986" y="18728"/>
                    <a:pt x="14600" y="19580"/>
                    <a:pt x="14150" y="20149"/>
                  </a:cubicBezTo>
                  <a:cubicBezTo>
                    <a:pt x="13700" y="20717"/>
                    <a:pt x="13186" y="21001"/>
                    <a:pt x="12607" y="21143"/>
                  </a:cubicBezTo>
                  <a:cubicBezTo>
                    <a:pt x="12029" y="21286"/>
                    <a:pt x="11386" y="21286"/>
                    <a:pt x="10936" y="21001"/>
                  </a:cubicBezTo>
                  <a:cubicBezTo>
                    <a:pt x="10486" y="20717"/>
                    <a:pt x="10229" y="20149"/>
                    <a:pt x="10486" y="19438"/>
                  </a:cubicBezTo>
                  <a:cubicBezTo>
                    <a:pt x="10743" y="18728"/>
                    <a:pt x="11514" y="17875"/>
                    <a:pt x="12800" y="17070"/>
                  </a:cubicBezTo>
                  <a:cubicBezTo>
                    <a:pt x="14086" y="16264"/>
                    <a:pt x="15886" y="15507"/>
                    <a:pt x="17300" y="14938"/>
                  </a:cubicBezTo>
                  <a:cubicBezTo>
                    <a:pt x="18714" y="14370"/>
                    <a:pt x="19743" y="13991"/>
                    <a:pt x="19936" y="13849"/>
                  </a:cubicBezTo>
                  <a:cubicBezTo>
                    <a:pt x="20129" y="13707"/>
                    <a:pt x="19486" y="13801"/>
                    <a:pt x="18714" y="14228"/>
                  </a:cubicBezTo>
                  <a:cubicBezTo>
                    <a:pt x="17943" y="14654"/>
                    <a:pt x="17043" y="15412"/>
                    <a:pt x="16529" y="16170"/>
                  </a:cubicBezTo>
                  <a:cubicBezTo>
                    <a:pt x="16014" y="16928"/>
                    <a:pt x="15886" y="17686"/>
                    <a:pt x="16079" y="18538"/>
                  </a:cubicBezTo>
                  <a:cubicBezTo>
                    <a:pt x="16272" y="19391"/>
                    <a:pt x="16786" y="20338"/>
                    <a:pt x="17750" y="20812"/>
                  </a:cubicBezTo>
                  <a:cubicBezTo>
                    <a:pt x="18714" y="21286"/>
                    <a:pt x="20129" y="21286"/>
                    <a:pt x="21543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756649" y="3867149"/>
              <a:ext cx="183209" cy="175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62" fill="norm" stroke="1" extrusionOk="0">
                  <a:moveTo>
                    <a:pt x="20110" y="0"/>
                  </a:moveTo>
                  <a:cubicBezTo>
                    <a:pt x="20855" y="703"/>
                    <a:pt x="21600" y="1405"/>
                    <a:pt x="21476" y="2238"/>
                  </a:cubicBezTo>
                  <a:cubicBezTo>
                    <a:pt x="21352" y="3071"/>
                    <a:pt x="20359" y="4034"/>
                    <a:pt x="18993" y="4997"/>
                  </a:cubicBezTo>
                  <a:cubicBezTo>
                    <a:pt x="17628" y="5960"/>
                    <a:pt x="15890" y="6922"/>
                    <a:pt x="14772" y="7924"/>
                  </a:cubicBezTo>
                  <a:cubicBezTo>
                    <a:pt x="13655" y="8926"/>
                    <a:pt x="13159" y="9967"/>
                    <a:pt x="12910" y="11060"/>
                  </a:cubicBezTo>
                  <a:cubicBezTo>
                    <a:pt x="12662" y="12153"/>
                    <a:pt x="12662" y="13298"/>
                    <a:pt x="12414" y="14391"/>
                  </a:cubicBezTo>
                  <a:cubicBezTo>
                    <a:pt x="12166" y="15484"/>
                    <a:pt x="11669" y="16525"/>
                    <a:pt x="10428" y="17553"/>
                  </a:cubicBezTo>
                  <a:cubicBezTo>
                    <a:pt x="9186" y="18581"/>
                    <a:pt x="7200" y="19596"/>
                    <a:pt x="5959" y="20182"/>
                  </a:cubicBezTo>
                  <a:cubicBezTo>
                    <a:pt x="4717" y="20767"/>
                    <a:pt x="4221" y="20923"/>
                    <a:pt x="3476" y="21106"/>
                  </a:cubicBezTo>
                  <a:cubicBezTo>
                    <a:pt x="2731" y="21288"/>
                    <a:pt x="1738" y="21496"/>
                    <a:pt x="1117" y="21548"/>
                  </a:cubicBezTo>
                  <a:cubicBezTo>
                    <a:pt x="497" y="21600"/>
                    <a:pt x="248" y="21496"/>
                    <a:pt x="0" y="2139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864599" y="3880213"/>
              <a:ext cx="3943351" cy="45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1504"/>
                  </a:moveTo>
                  <a:cubicBezTo>
                    <a:pt x="139" y="1200"/>
                    <a:pt x="278" y="896"/>
                    <a:pt x="574" y="693"/>
                  </a:cubicBezTo>
                  <a:cubicBezTo>
                    <a:pt x="870" y="490"/>
                    <a:pt x="1322" y="389"/>
                    <a:pt x="1762" y="287"/>
                  </a:cubicBezTo>
                  <a:cubicBezTo>
                    <a:pt x="2203" y="186"/>
                    <a:pt x="2632" y="84"/>
                    <a:pt x="3090" y="34"/>
                  </a:cubicBezTo>
                  <a:cubicBezTo>
                    <a:pt x="3548" y="-17"/>
                    <a:pt x="4035" y="-17"/>
                    <a:pt x="4481" y="84"/>
                  </a:cubicBezTo>
                  <a:cubicBezTo>
                    <a:pt x="4928" y="186"/>
                    <a:pt x="5333" y="389"/>
                    <a:pt x="5745" y="642"/>
                  </a:cubicBezTo>
                  <a:cubicBezTo>
                    <a:pt x="6157" y="896"/>
                    <a:pt x="6574" y="1200"/>
                    <a:pt x="7014" y="1504"/>
                  </a:cubicBezTo>
                  <a:cubicBezTo>
                    <a:pt x="7455" y="1808"/>
                    <a:pt x="7919" y="2113"/>
                    <a:pt x="8336" y="2315"/>
                  </a:cubicBezTo>
                  <a:cubicBezTo>
                    <a:pt x="8754" y="2518"/>
                    <a:pt x="9125" y="2620"/>
                    <a:pt x="9542" y="2822"/>
                  </a:cubicBezTo>
                  <a:cubicBezTo>
                    <a:pt x="9959" y="3025"/>
                    <a:pt x="10423" y="3329"/>
                    <a:pt x="10823" y="3684"/>
                  </a:cubicBezTo>
                  <a:cubicBezTo>
                    <a:pt x="11223" y="4039"/>
                    <a:pt x="11559" y="4445"/>
                    <a:pt x="11925" y="4749"/>
                  </a:cubicBezTo>
                  <a:cubicBezTo>
                    <a:pt x="12290" y="5053"/>
                    <a:pt x="12684" y="5256"/>
                    <a:pt x="13101" y="5510"/>
                  </a:cubicBezTo>
                  <a:cubicBezTo>
                    <a:pt x="13519" y="5763"/>
                    <a:pt x="13959" y="6068"/>
                    <a:pt x="14388" y="6524"/>
                  </a:cubicBezTo>
                  <a:cubicBezTo>
                    <a:pt x="14817" y="6980"/>
                    <a:pt x="15235" y="7589"/>
                    <a:pt x="15675" y="8298"/>
                  </a:cubicBezTo>
                  <a:cubicBezTo>
                    <a:pt x="16116" y="9008"/>
                    <a:pt x="16580" y="9820"/>
                    <a:pt x="16991" y="10479"/>
                  </a:cubicBezTo>
                  <a:cubicBezTo>
                    <a:pt x="17403" y="11138"/>
                    <a:pt x="17762" y="11645"/>
                    <a:pt x="18162" y="12203"/>
                  </a:cubicBezTo>
                  <a:cubicBezTo>
                    <a:pt x="18562" y="12760"/>
                    <a:pt x="19003" y="13369"/>
                    <a:pt x="19414" y="14282"/>
                  </a:cubicBezTo>
                  <a:cubicBezTo>
                    <a:pt x="19826" y="15194"/>
                    <a:pt x="20209" y="16411"/>
                    <a:pt x="20528" y="17375"/>
                  </a:cubicBezTo>
                  <a:cubicBezTo>
                    <a:pt x="20846" y="18338"/>
                    <a:pt x="21101" y="19048"/>
                    <a:pt x="21270" y="19707"/>
                  </a:cubicBezTo>
                  <a:cubicBezTo>
                    <a:pt x="21438" y="20366"/>
                    <a:pt x="21519" y="20975"/>
                    <a:pt x="21600" y="215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679318" y="4718050"/>
              <a:ext cx="4128633" cy="102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3" fill="norm" stroke="1" extrusionOk="0">
                  <a:moveTo>
                    <a:pt x="21595" y="0"/>
                  </a:moveTo>
                  <a:cubicBezTo>
                    <a:pt x="21573" y="1692"/>
                    <a:pt x="21551" y="3385"/>
                    <a:pt x="21523" y="5099"/>
                  </a:cubicBezTo>
                  <a:cubicBezTo>
                    <a:pt x="21495" y="6814"/>
                    <a:pt x="21462" y="8551"/>
                    <a:pt x="21440" y="10154"/>
                  </a:cubicBezTo>
                  <a:cubicBezTo>
                    <a:pt x="21418" y="11758"/>
                    <a:pt x="21407" y="13227"/>
                    <a:pt x="21374" y="14630"/>
                  </a:cubicBezTo>
                  <a:cubicBezTo>
                    <a:pt x="21340" y="16033"/>
                    <a:pt x="21285" y="17369"/>
                    <a:pt x="21213" y="18393"/>
                  </a:cubicBezTo>
                  <a:cubicBezTo>
                    <a:pt x="21141" y="19418"/>
                    <a:pt x="21053" y="20130"/>
                    <a:pt x="20881" y="20598"/>
                  </a:cubicBezTo>
                  <a:cubicBezTo>
                    <a:pt x="20709" y="21066"/>
                    <a:pt x="20455" y="21288"/>
                    <a:pt x="20106" y="21422"/>
                  </a:cubicBezTo>
                  <a:cubicBezTo>
                    <a:pt x="19757" y="21555"/>
                    <a:pt x="19314" y="21600"/>
                    <a:pt x="18860" y="21578"/>
                  </a:cubicBezTo>
                  <a:cubicBezTo>
                    <a:pt x="18406" y="21555"/>
                    <a:pt x="17941" y="21466"/>
                    <a:pt x="17482" y="21333"/>
                  </a:cubicBezTo>
                  <a:cubicBezTo>
                    <a:pt x="17023" y="21199"/>
                    <a:pt x="16569" y="21021"/>
                    <a:pt x="16131" y="20843"/>
                  </a:cubicBezTo>
                  <a:cubicBezTo>
                    <a:pt x="15694" y="20665"/>
                    <a:pt x="15273" y="20487"/>
                    <a:pt x="14786" y="20308"/>
                  </a:cubicBezTo>
                  <a:cubicBezTo>
                    <a:pt x="14299" y="20130"/>
                    <a:pt x="13745" y="19952"/>
                    <a:pt x="13236" y="19774"/>
                  </a:cubicBezTo>
                  <a:cubicBezTo>
                    <a:pt x="12727" y="19596"/>
                    <a:pt x="12262" y="19418"/>
                    <a:pt x="11852" y="19284"/>
                  </a:cubicBezTo>
                  <a:cubicBezTo>
                    <a:pt x="11443" y="19151"/>
                    <a:pt x="11088" y="19061"/>
                    <a:pt x="10718" y="18972"/>
                  </a:cubicBezTo>
                  <a:cubicBezTo>
                    <a:pt x="10347" y="18883"/>
                    <a:pt x="9959" y="18794"/>
                    <a:pt x="9588" y="18727"/>
                  </a:cubicBezTo>
                  <a:cubicBezTo>
                    <a:pt x="9217" y="18661"/>
                    <a:pt x="8863" y="18616"/>
                    <a:pt x="8453" y="18572"/>
                  </a:cubicBezTo>
                  <a:cubicBezTo>
                    <a:pt x="8044" y="18527"/>
                    <a:pt x="7579" y="18482"/>
                    <a:pt x="7119" y="18416"/>
                  </a:cubicBezTo>
                  <a:cubicBezTo>
                    <a:pt x="6660" y="18349"/>
                    <a:pt x="6206" y="18260"/>
                    <a:pt x="5763" y="18171"/>
                  </a:cubicBezTo>
                  <a:cubicBezTo>
                    <a:pt x="5320" y="18082"/>
                    <a:pt x="4888" y="17993"/>
                    <a:pt x="4479" y="17926"/>
                  </a:cubicBezTo>
                  <a:cubicBezTo>
                    <a:pt x="4069" y="17859"/>
                    <a:pt x="3682" y="17814"/>
                    <a:pt x="3261" y="17748"/>
                  </a:cubicBezTo>
                  <a:cubicBezTo>
                    <a:pt x="2840" y="17681"/>
                    <a:pt x="2386" y="17592"/>
                    <a:pt x="1949" y="17458"/>
                  </a:cubicBezTo>
                  <a:cubicBezTo>
                    <a:pt x="1512" y="17325"/>
                    <a:pt x="1091" y="17146"/>
                    <a:pt x="792" y="17013"/>
                  </a:cubicBezTo>
                  <a:cubicBezTo>
                    <a:pt x="493" y="16879"/>
                    <a:pt x="316" y="16790"/>
                    <a:pt x="194" y="16723"/>
                  </a:cubicBezTo>
                  <a:cubicBezTo>
                    <a:pt x="72" y="16656"/>
                    <a:pt x="6" y="16612"/>
                    <a:pt x="1" y="16545"/>
                  </a:cubicBezTo>
                  <a:cubicBezTo>
                    <a:pt x="-5" y="16478"/>
                    <a:pt x="50" y="16389"/>
                    <a:pt x="106" y="163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0782299" y="3403599"/>
              <a:ext cx="127589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4888" y="21600"/>
                  </a:moveTo>
                  <a:cubicBezTo>
                    <a:pt x="15816" y="20681"/>
                    <a:pt x="16744" y="19762"/>
                    <a:pt x="17637" y="18421"/>
                  </a:cubicBezTo>
                  <a:cubicBezTo>
                    <a:pt x="18530" y="17081"/>
                    <a:pt x="19386" y="15319"/>
                    <a:pt x="20047" y="13672"/>
                  </a:cubicBezTo>
                  <a:cubicBezTo>
                    <a:pt x="20707" y="12026"/>
                    <a:pt x="21172" y="10494"/>
                    <a:pt x="21386" y="9268"/>
                  </a:cubicBezTo>
                  <a:cubicBezTo>
                    <a:pt x="21600" y="8043"/>
                    <a:pt x="21564" y="7123"/>
                    <a:pt x="21243" y="6281"/>
                  </a:cubicBezTo>
                  <a:cubicBezTo>
                    <a:pt x="20922" y="5438"/>
                    <a:pt x="20315" y="4672"/>
                    <a:pt x="19529" y="4136"/>
                  </a:cubicBezTo>
                  <a:cubicBezTo>
                    <a:pt x="18744" y="3600"/>
                    <a:pt x="17780" y="3294"/>
                    <a:pt x="16602" y="2911"/>
                  </a:cubicBezTo>
                  <a:cubicBezTo>
                    <a:pt x="15423" y="2528"/>
                    <a:pt x="14031" y="2068"/>
                    <a:pt x="12674" y="1685"/>
                  </a:cubicBezTo>
                  <a:cubicBezTo>
                    <a:pt x="11318" y="1302"/>
                    <a:pt x="9997" y="996"/>
                    <a:pt x="8729" y="804"/>
                  </a:cubicBezTo>
                  <a:cubicBezTo>
                    <a:pt x="7462" y="613"/>
                    <a:pt x="6248" y="536"/>
                    <a:pt x="5088" y="536"/>
                  </a:cubicBezTo>
                  <a:cubicBezTo>
                    <a:pt x="3927" y="536"/>
                    <a:pt x="2820" y="613"/>
                    <a:pt x="1981" y="536"/>
                  </a:cubicBezTo>
                  <a:cubicBezTo>
                    <a:pt x="1142" y="460"/>
                    <a:pt x="571" y="23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771249" y="3251200"/>
              <a:ext cx="3920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0008" y="0"/>
                  </a:moveTo>
                  <a:cubicBezTo>
                    <a:pt x="17698" y="1047"/>
                    <a:pt x="15388" y="2095"/>
                    <a:pt x="12846" y="3404"/>
                  </a:cubicBezTo>
                  <a:cubicBezTo>
                    <a:pt x="10305" y="4713"/>
                    <a:pt x="7533" y="6284"/>
                    <a:pt x="5743" y="7200"/>
                  </a:cubicBezTo>
                  <a:cubicBezTo>
                    <a:pt x="3952" y="8116"/>
                    <a:pt x="3144" y="8378"/>
                    <a:pt x="2277" y="8836"/>
                  </a:cubicBezTo>
                  <a:cubicBezTo>
                    <a:pt x="1411" y="9295"/>
                    <a:pt x="487" y="9949"/>
                    <a:pt x="141" y="10604"/>
                  </a:cubicBezTo>
                  <a:cubicBezTo>
                    <a:pt x="-206" y="11258"/>
                    <a:pt x="25" y="11913"/>
                    <a:pt x="1527" y="12960"/>
                  </a:cubicBezTo>
                  <a:cubicBezTo>
                    <a:pt x="3028" y="14007"/>
                    <a:pt x="5800" y="15447"/>
                    <a:pt x="9323" y="16953"/>
                  </a:cubicBezTo>
                  <a:cubicBezTo>
                    <a:pt x="12846" y="18458"/>
                    <a:pt x="17120" y="20029"/>
                    <a:pt x="2139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686049" y="5914935"/>
              <a:ext cx="2984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991" y="10884"/>
                    <a:pt x="3983" y="1066"/>
                    <a:pt x="7583" y="84"/>
                  </a:cubicBezTo>
                  <a:cubicBezTo>
                    <a:pt x="11183" y="-898"/>
                    <a:pt x="16391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692399" y="6115050"/>
              <a:ext cx="273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6800"/>
                    <a:pt x="10381" y="12000"/>
                    <a:pt x="13981" y="8400"/>
                  </a:cubicBezTo>
                  <a:cubicBezTo>
                    <a:pt x="17581" y="4800"/>
                    <a:pt x="1959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371713" y="5684993"/>
              <a:ext cx="112321" cy="65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43" fill="norm" stroke="1" extrusionOk="0">
                  <a:moveTo>
                    <a:pt x="17698" y="1812"/>
                  </a:moveTo>
                  <a:cubicBezTo>
                    <a:pt x="18091" y="1466"/>
                    <a:pt x="18484" y="1120"/>
                    <a:pt x="17305" y="774"/>
                  </a:cubicBezTo>
                  <a:cubicBezTo>
                    <a:pt x="16127" y="428"/>
                    <a:pt x="13378" y="81"/>
                    <a:pt x="10236" y="12"/>
                  </a:cubicBezTo>
                  <a:cubicBezTo>
                    <a:pt x="7095" y="-57"/>
                    <a:pt x="3560" y="151"/>
                    <a:pt x="1596" y="1085"/>
                  </a:cubicBezTo>
                  <a:cubicBezTo>
                    <a:pt x="-367" y="2020"/>
                    <a:pt x="-760" y="3681"/>
                    <a:pt x="1793" y="5655"/>
                  </a:cubicBezTo>
                  <a:cubicBezTo>
                    <a:pt x="4345" y="7628"/>
                    <a:pt x="9844" y="9912"/>
                    <a:pt x="13967" y="11712"/>
                  </a:cubicBezTo>
                  <a:cubicBezTo>
                    <a:pt x="18091" y="13512"/>
                    <a:pt x="20840" y="14828"/>
                    <a:pt x="20840" y="16074"/>
                  </a:cubicBezTo>
                  <a:cubicBezTo>
                    <a:pt x="20840" y="17320"/>
                    <a:pt x="18091" y="18497"/>
                    <a:pt x="15931" y="19189"/>
                  </a:cubicBezTo>
                  <a:cubicBezTo>
                    <a:pt x="13771" y="19881"/>
                    <a:pt x="12200" y="20089"/>
                    <a:pt x="10433" y="20193"/>
                  </a:cubicBezTo>
                  <a:cubicBezTo>
                    <a:pt x="8665" y="20297"/>
                    <a:pt x="6702" y="20297"/>
                    <a:pt x="4935" y="20401"/>
                  </a:cubicBezTo>
                  <a:cubicBezTo>
                    <a:pt x="3167" y="20505"/>
                    <a:pt x="1596" y="20712"/>
                    <a:pt x="1007" y="20920"/>
                  </a:cubicBezTo>
                  <a:cubicBezTo>
                    <a:pt x="418" y="21128"/>
                    <a:pt x="811" y="21335"/>
                    <a:pt x="1204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251199" y="64897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436292" y="6407150"/>
              <a:ext cx="201037" cy="12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29" fill="norm" stroke="1" extrusionOk="0">
                  <a:moveTo>
                    <a:pt x="13400" y="0"/>
                  </a:moveTo>
                  <a:cubicBezTo>
                    <a:pt x="12725" y="3960"/>
                    <a:pt x="12050" y="7920"/>
                    <a:pt x="10588" y="10980"/>
                  </a:cubicBezTo>
                  <a:cubicBezTo>
                    <a:pt x="9125" y="14040"/>
                    <a:pt x="6875" y="16200"/>
                    <a:pt x="5187" y="17100"/>
                  </a:cubicBezTo>
                  <a:cubicBezTo>
                    <a:pt x="3500" y="18000"/>
                    <a:pt x="2375" y="17640"/>
                    <a:pt x="1475" y="16740"/>
                  </a:cubicBezTo>
                  <a:cubicBezTo>
                    <a:pt x="575" y="15840"/>
                    <a:pt x="-100" y="14400"/>
                    <a:pt x="12" y="12960"/>
                  </a:cubicBezTo>
                  <a:cubicBezTo>
                    <a:pt x="125" y="11520"/>
                    <a:pt x="1025" y="10080"/>
                    <a:pt x="2037" y="9360"/>
                  </a:cubicBezTo>
                  <a:cubicBezTo>
                    <a:pt x="3050" y="8640"/>
                    <a:pt x="4175" y="8640"/>
                    <a:pt x="6538" y="10800"/>
                  </a:cubicBezTo>
                  <a:cubicBezTo>
                    <a:pt x="8900" y="12960"/>
                    <a:pt x="12500" y="17280"/>
                    <a:pt x="14862" y="19440"/>
                  </a:cubicBezTo>
                  <a:cubicBezTo>
                    <a:pt x="17225" y="21600"/>
                    <a:pt x="18350" y="21600"/>
                    <a:pt x="19250" y="20520"/>
                  </a:cubicBezTo>
                  <a:cubicBezTo>
                    <a:pt x="20150" y="19440"/>
                    <a:pt x="20825" y="17280"/>
                    <a:pt x="21163" y="15120"/>
                  </a:cubicBezTo>
                  <a:cubicBezTo>
                    <a:pt x="21500" y="12960"/>
                    <a:pt x="21500" y="10800"/>
                    <a:pt x="20600" y="8640"/>
                  </a:cubicBezTo>
                  <a:cubicBezTo>
                    <a:pt x="19700" y="6480"/>
                    <a:pt x="17900" y="4320"/>
                    <a:pt x="16212" y="4500"/>
                  </a:cubicBezTo>
                  <a:cubicBezTo>
                    <a:pt x="14525" y="4680"/>
                    <a:pt x="12950" y="7200"/>
                    <a:pt x="11375" y="9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250655" y="5397500"/>
              <a:ext cx="20374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0767" y="0"/>
                  </a:moveTo>
                  <a:cubicBezTo>
                    <a:pt x="18095" y="3600"/>
                    <a:pt x="15423" y="7200"/>
                    <a:pt x="12639" y="9655"/>
                  </a:cubicBezTo>
                  <a:cubicBezTo>
                    <a:pt x="9856" y="12109"/>
                    <a:pt x="6961" y="13418"/>
                    <a:pt x="4957" y="13909"/>
                  </a:cubicBezTo>
                  <a:cubicBezTo>
                    <a:pt x="2953" y="14400"/>
                    <a:pt x="1839" y="14073"/>
                    <a:pt x="1060" y="13091"/>
                  </a:cubicBezTo>
                  <a:cubicBezTo>
                    <a:pt x="280" y="12109"/>
                    <a:pt x="-165" y="10473"/>
                    <a:pt x="58" y="9164"/>
                  </a:cubicBezTo>
                  <a:cubicBezTo>
                    <a:pt x="280" y="7855"/>
                    <a:pt x="1171" y="6873"/>
                    <a:pt x="3064" y="6218"/>
                  </a:cubicBezTo>
                  <a:cubicBezTo>
                    <a:pt x="4957" y="5564"/>
                    <a:pt x="7851" y="5236"/>
                    <a:pt x="10524" y="7200"/>
                  </a:cubicBezTo>
                  <a:cubicBezTo>
                    <a:pt x="13196" y="9164"/>
                    <a:pt x="15645" y="13418"/>
                    <a:pt x="17315" y="16200"/>
                  </a:cubicBezTo>
                  <a:cubicBezTo>
                    <a:pt x="18986" y="18982"/>
                    <a:pt x="19876" y="20291"/>
                    <a:pt x="20433" y="20945"/>
                  </a:cubicBezTo>
                  <a:cubicBezTo>
                    <a:pt x="20990" y="21600"/>
                    <a:pt x="21212" y="21600"/>
                    <a:pt x="2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002477" y="5646100"/>
              <a:ext cx="89790" cy="73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572" fill="norm" stroke="1" extrusionOk="0">
                  <a:moveTo>
                    <a:pt x="16831" y="3324"/>
                  </a:moveTo>
                  <a:cubicBezTo>
                    <a:pt x="18271" y="2393"/>
                    <a:pt x="19711" y="1462"/>
                    <a:pt x="19711" y="872"/>
                  </a:cubicBezTo>
                  <a:cubicBezTo>
                    <a:pt x="19711" y="282"/>
                    <a:pt x="18271" y="34"/>
                    <a:pt x="15391" y="3"/>
                  </a:cubicBezTo>
                  <a:cubicBezTo>
                    <a:pt x="12511" y="-28"/>
                    <a:pt x="8191" y="158"/>
                    <a:pt x="5311" y="1027"/>
                  </a:cubicBezTo>
                  <a:cubicBezTo>
                    <a:pt x="2431" y="1896"/>
                    <a:pt x="991" y="3448"/>
                    <a:pt x="1711" y="5248"/>
                  </a:cubicBezTo>
                  <a:cubicBezTo>
                    <a:pt x="2431" y="7048"/>
                    <a:pt x="5311" y="9096"/>
                    <a:pt x="8671" y="10989"/>
                  </a:cubicBezTo>
                  <a:cubicBezTo>
                    <a:pt x="12031" y="12882"/>
                    <a:pt x="15871" y="14620"/>
                    <a:pt x="18031" y="15862"/>
                  </a:cubicBezTo>
                  <a:cubicBezTo>
                    <a:pt x="20191" y="17103"/>
                    <a:pt x="20671" y="17848"/>
                    <a:pt x="20191" y="18344"/>
                  </a:cubicBezTo>
                  <a:cubicBezTo>
                    <a:pt x="19711" y="18841"/>
                    <a:pt x="18271" y="19089"/>
                    <a:pt x="14431" y="19369"/>
                  </a:cubicBezTo>
                  <a:cubicBezTo>
                    <a:pt x="10591" y="19648"/>
                    <a:pt x="4351" y="19958"/>
                    <a:pt x="1711" y="20331"/>
                  </a:cubicBezTo>
                  <a:cubicBezTo>
                    <a:pt x="-929" y="20703"/>
                    <a:pt x="31" y="21138"/>
                    <a:pt x="991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962399" y="64770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137947" y="6373283"/>
              <a:ext cx="198462" cy="11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72" fill="norm" stroke="1" extrusionOk="0">
                  <a:moveTo>
                    <a:pt x="12520" y="6171"/>
                  </a:moveTo>
                  <a:cubicBezTo>
                    <a:pt x="11383" y="10029"/>
                    <a:pt x="10246" y="13886"/>
                    <a:pt x="8654" y="16586"/>
                  </a:cubicBezTo>
                  <a:cubicBezTo>
                    <a:pt x="7063" y="19286"/>
                    <a:pt x="5016" y="20829"/>
                    <a:pt x="3539" y="21021"/>
                  </a:cubicBezTo>
                  <a:cubicBezTo>
                    <a:pt x="2061" y="21214"/>
                    <a:pt x="1151" y="20057"/>
                    <a:pt x="583" y="18514"/>
                  </a:cubicBezTo>
                  <a:cubicBezTo>
                    <a:pt x="14" y="16971"/>
                    <a:pt x="-213" y="15043"/>
                    <a:pt x="242" y="13693"/>
                  </a:cubicBezTo>
                  <a:cubicBezTo>
                    <a:pt x="696" y="12343"/>
                    <a:pt x="1833" y="11571"/>
                    <a:pt x="4107" y="11957"/>
                  </a:cubicBezTo>
                  <a:cubicBezTo>
                    <a:pt x="6381" y="12343"/>
                    <a:pt x="9791" y="13886"/>
                    <a:pt x="12065" y="15429"/>
                  </a:cubicBezTo>
                  <a:cubicBezTo>
                    <a:pt x="14339" y="16971"/>
                    <a:pt x="15475" y="18514"/>
                    <a:pt x="16612" y="19671"/>
                  </a:cubicBezTo>
                  <a:cubicBezTo>
                    <a:pt x="17749" y="20829"/>
                    <a:pt x="18886" y="21600"/>
                    <a:pt x="19682" y="20636"/>
                  </a:cubicBezTo>
                  <a:cubicBezTo>
                    <a:pt x="20478" y="19671"/>
                    <a:pt x="20932" y="16971"/>
                    <a:pt x="21160" y="13886"/>
                  </a:cubicBezTo>
                  <a:cubicBezTo>
                    <a:pt x="21387" y="10800"/>
                    <a:pt x="21387" y="7329"/>
                    <a:pt x="21046" y="4629"/>
                  </a:cubicBezTo>
                  <a:cubicBezTo>
                    <a:pt x="20705" y="1929"/>
                    <a:pt x="20023" y="0"/>
                    <a:pt x="18431" y="0"/>
                  </a:cubicBezTo>
                  <a:cubicBezTo>
                    <a:pt x="16840" y="0"/>
                    <a:pt x="14339" y="1929"/>
                    <a:pt x="11838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965802" y="5244159"/>
              <a:ext cx="134926" cy="36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51" fill="norm" stroke="1" extrusionOk="0">
                  <a:moveTo>
                    <a:pt x="463" y="8201"/>
                  </a:moveTo>
                  <a:cubicBezTo>
                    <a:pt x="2124" y="11410"/>
                    <a:pt x="3786" y="14619"/>
                    <a:pt x="4616" y="16594"/>
                  </a:cubicBezTo>
                  <a:cubicBezTo>
                    <a:pt x="5447" y="18569"/>
                    <a:pt x="5447" y="19310"/>
                    <a:pt x="5115" y="19989"/>
                  </a:cubicBezTo>
                  <a:cubicBezTo>
                    <a:pt x="4783" y="20667"/>
                    <a:pt x="4118" y="21285"/>
                    <a:pt x="3287" y="21346"/>
                  </a:cubicBezTo>
                  <a:cubicBezTo>
                    <a:pt x="2456" y="21408"/>
                    <a:pt x="1460" y="20914"/>
                    <a:pt x="795" y="18631"/>
                  </a:cubicBezTo>
                  <a:cubicBezTo>
                    <a:pt x="130" y="16347"/>
                    <a:pt x="-202" y="12274"/>
                    <a:pt x="130" y="8880"/>
                  </a:cubicBezTo>
                  <a:cubicBezTo>
                    <a:pt x="463" y="5486"/>
                    <a:pt x="1460" y="2770"/>
                    <a:pt x="2789" y="1351"/>
                  </a:cubicBezTo>
                  <a:cubicBezTo>
                    <a:pt x="4118" y="-69"/>
                    <a:pt x="5780" y="-192"/>
                    <a:pt x="7773" y="178"/>
                  </a:cubicBezTo>
                  <a:cubicBezTo>
                    <a:pt x="9767" y="549"/>
                    <a:pt x="12093" y="1413"/>
                    <a:pt x="13090" y="2709"/>
                  </a:cubicBezTo>
                  <a:cubicBezTo>
                    <a:pt x="14087" y="4005"/>
                    <a:pt x="13755" y="5733"/>
                    <a:pt x="12924" y="6843"/>
                  </a:cubicBezTo>
                  <a:cubicBezTo>
                    <a:pt x="12093" y="7954"/>
                    <a:pt x="10764" y="8448"/>
                    <a:pt x="10930" y="8757"/>
                  </a:cubicBezTo>
                  <a:cubicBezTo>
                    <a:pt x="11096" y="9065"/>
                    <a:pt x="12758" y="9189"/>
                    <a:pt x="14752" y="9559"/>
                  </a:cubicBezTo>
                  <a:cubicBezTo>
                    <a:pt x="16746" y="9929"/>
                    <a:pt x="19072" y="10546"/>
                    <a:pt x="20235" y="11163"/>
                  </a:cubicBezTo>
                  <a:cubicBezTo>
                    <a:pt x="21398" y="11781"/>
                    <a:pt x="21398" y="12398"/>
                    <a:pt x="20733" y="12891"/>
                  </a:cubicBezTo>
                  <a:cubicBezTo>
                    <a:pt x="20069" y="13385"/>
                    <a:pt x="18740" y="13755"/>
                    <a:pt x="17244" y="14002"/>
                  </a:cubicBezTo>
                  <a:cubicBezTo>
                    <a:pt x="15749" y="14249"/>
                    <a:pt x="14087" y="14373"/>
                    <a:pt x="12758" y="14187"/>
                  </a:cubicBezTo>
                  <a:cubicBezTo>
                    <a:pt x="11429" y="14002"/>
                    <a:pt x="10432" y="13509"/>
                    <a:pt x="9435" y="13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597149" y="5486400"/>
              <a:ext cx="27846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596"/>
                    <a:pt x="15429" y="9191"/>
                    <a:pt x="18514" y="12791"/>
                  </a:cubicBezTo>
                  <a:cubicBezTo>
                    <a:pt x="21600" y="16391"/>
                    <a:pt x="20057" y="18996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468658" y="5778500"/>
              <a:ext cx="27454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094" y="21600"/>
                  </a:moveTo>
                  <a:cubicBezTo>
                    <a:pt x="940" y="21600"/>
                    <a:pt x="-214" y="21600"/>
                    <a:pt x="33" y="21086"/>
                  </a:cubicBezTo>
                  <a:cubicBezTo>
                    <a:pt x="281" y="20571"/>
                    <a:pt x="1930" y="19543"/>
                    <a:pt x="5062" y="16971"/>
                  </a:cubicBezTo>
                  <a:cubicBezTo>
                    <a:pt x="8195" y="14400"/>
                    <a:pt x="12812" y="10286"/>
                    <a:pt x="15780" y="7200"/>
                  </a:cubicBezTo>
                  <a:cubicBezTo>
                    <a:pt x="18748" y="4114"/>
                    <a:pt x="20067" y="2057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429251" y="5708650"/>
              <a:ext cx="983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5116"/>
                  </a:moveTo>
                  <a:cubicBezTo>
                    <a:pt x="20448" y="3600"/>
                    <a:pt x="19998" y="2084"/>
                    <a:pt x="18873" y="1184"/>
                  </a:cubicBezTo>
                  <a:cubicBezTo>
                    <a:pt x="17748" y="284"/>
                    <a:pt x="15948" y="0"/>
                    <a:pt x="14148" y="0"/>
                  </a:cubicBezTo>
                  <a:cubicBezTo>
                    <a:pt x="12348" y="0"/>
                    <a:pt x="10548" y="284"/>
                    <a:pt x="7848" y="1563"/>
                  </a:cubicBezTo>
                  <a:cubicBezTo>
                    <a:pt x="5148" y="2842"/>
                    <a:pt x="1548" y="5116"/>
                    <a:pt x="423" y="7816"/>
                  </a:cubicBezTo>
                  <a:cubicBezTo>
                    <a:pt x="-702" y="10516"/>
                    <a:pt x="648" y="13642"/>
                    <a:pt x="1773" y="16011"/>
                  </a:cubicBezTo>
                  <a:cubicBezTo>
                    <a:pt x="2898" y="18379"/>
                    <a:pt x="3798" y="19989"/>
                    <a:pt x="46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368527" y="5994400"/>
              <a:ext cx="17172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21600"/>
                  </a:moveTo>
                  <a:cubicBezTo>
                    <a:pt x="1087" y="16800"/>
                    <a:pt x="-230" y="12000"/>
                    <a:pt x="33" y="9600"/>
                  </a:cubicBezTo>
                  <a:cubicBezTo>
                    <a:pt x="297" y="7200"/>
                    <a:pt x="2141" y="7200"/>
                    <a:pt x="5960" y="6000"/>
                  </a:cubicBezTo>
                  <a:cubicBezTo>
                    <a:pt x="9780" y="4800"/>
                    <a:pt x="15575" y="2400"/>
                    <a:pt x="213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559299" y="6051550"/>
              <a:ext cx="952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143"/>
                    <a:pt x="12480" y="10286"/>
                    <a:pt x="16080" y="13886"/>
                  </a:cubicBezTo>
                  <a:cubicBezTo>
                    <a:pt x="19680" y="17486"/>
                    <a:pt x="2064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571999" y="6050986"/>
              <a:ext cx="107951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750"/>
                  </a:moveTo>
                  <a:cubicBezTo>
                    <a:pt x="19059" y="291"/>
                    <a:pt x="16518" y="-169"/>
                    <a:pt x="14400" y="61"/>
                  </a:cubicBezTo>
                  <a:cubicBezTo>
                    <a:pt x="12282" y="291"/>
                    <a:pt x="10588" y="1210"/>
                    <a:pt x="8259" y="4886"/>
                  </a:cubicBezTo>
                  <a:cubicBezTo>
                    <a:pt x="5929" y="8563"/>
                    <a:pt x="2965" y="14997"/>
                    <a:pt x="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785222" y="5772150"/>
              <a:ext cx="9157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5839" y="1161"/>
                    <a:pt x="10439" y="2323"/>
                    <a:pt x="6757" y="4529"/>
                  </a:cubicBezTo>
                  <a:cubicBezTo>
                    <a:pt x="3075" y="6735"/>
                    <a:pt x="1112" y="9987"/>
                    <a:pt x="375" y="13006"/>
                  </a:cubicBezTo>
                  <a:cubicBezTo>
                    <a:pt x="-361" y="16026"/>
                    <a:pt x="130" y="18813"/>
                    <a:pt x="6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876799" y="5937250"/>
              <a:ext cx="139701" cy="15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0"/>
                  </a:moveTo>
                  <a:cubicBezTo>
                    <a:pt x="1964" y="300"/>
                    <a:pt x="3927" y="600"/>
                    <a:pt x="5236" y="2850"/>
                  </a:cubicBezTo>
                  <a:cubicBezTo>
                    <a:pt x="6545" y="5100"/>
                    <a:pt x="7200" y="9300"/>
                    <a:pt x="7036" y="12450"/>
                  </a:cubicBezTo>
                  <a:cubicBezTo>
                    <a:pt x="6873" y="15600"/>
                    <a:pt x="5891" y="17700"/>
                    <a:pt x="4745" y="19200"/>
                  </a:cubicBezTo>
                  <a:cubicBezTo>
                    <a:pt x="3600" y="20700"/>
                    <a:pt x="2291" y="21600"/>
                    <a:pt x="1636" y="21150"/>
                  </a:cubicBezTo>
                  <a:cubicBezTo>
                    <a:pt x="982" y="20700"/>
                    <a:pt x="982" y="18900"/>
                    <a:pt x="2455" y="15450"/>
                  </a:cubicBezTo>
                  <a:cubicBezTo>
                    <a:pt x="3927" y="12000"/>
                    <a:pt x="6873" y="6900"/>
                    <a:pt x="9000" y="3900"/>
                  </a:cubicBezTo>
                  <a:cubicBezTo>
                    <a:pt x="11127" y="900"/>
                    <a:pt x="12436" y="0"/>
                    <a:pt x="13255" y="300"/>
                  </a:cubicBezTo>
                  <a:cubicBezTo>
                    <a:pt x="14073" y="600"/>
                    <a:pt x="14400" y="2100"/>
                    <a:pt x="14236" y="3750"/>
                  </a:cubicBezTo>
                  <a:cubicBezTo>
                    <a:pt x="14073" y="5400"/>
                    <a:pt x="13418" y="7200"/>
                    <a:pt x="13745" y="9450"/>
                  </a:cubicBezTo>
                  <a:cubicBezTo>
                    <a:pt x="14073" y="11700"/>
                    <a:pt x="15382" y="14400"/>
                    <a:pt x="16855" y="15900"/>
                  </a:cubicBezTo>
                  <a:cubicBezTo>
                    <a:pt x="18327" y="17400"/>
                    <a:pt x="19964" y="17700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109119" y="5797550"/>
              <a:ext cx="3931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34" h="21600" fill="norm" stroke="1" extrusionOk="0">
                  <a:moveTo>
                    <a:pt x="4166" y="0"/>
                  </a:moveTo>
                  <a:cubicBezTo>
                    <a:pt x="1220" y="480"/>
                    <a:pt x="-1725" y="960"/>
                    <a:pt x="1220" y="1980"/>
                  </a:cubicBezTo>
                  <a:cubicBezTo>
                    <a:pt x="4166" y="3000"/>
                    <a:pt x="13002" y="4560"/>
                    <a:pt x="16439" y="7440"/>
                  </a:cubicBezTo>
                  <a:cubicBezTo>
                    <a:pt x="19875" y="10320"/>
                    <a:pt x="17911" y="14520"/>
                    <a:pt x="14475" y="17100"/>
                  </a:cubicBezTo>
                  <a:cubicBezTo>
                    <a:pt x="11039" y="19680"/>
                    <a:pt x="6130" y="20640"/>
                    <a:pt x="12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276849" y="60071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5583297" y="5716741"/>
              <a:ext cx="102156" cy="44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515" fill="norm" stroke="1" extrusionOk="0">
                  <a:moveTo>
                    <a:pt x="15216" y="5161"/>
                  </a:moveTo>
                  <a:cubicBezTo>
                    <a:pt x="17376" y="3824"/>
                    <a:pt x="19536" y="2486"/>
                    <a:pt x="20400" y="1561"/>
                  </a:cubicBezTo>
                  <a:cubicBezTo>
                    <a:pt x="21264" y="635"/>
                    <a:pt x="20832" y="121"/>
                    <a:pt x="19536" y="18"/>
                  </a:cubicBezTo>
                  <a:cubicBezTo>
                    <a:pt x="18240" y="-85"/>
                    <a:pt x="16080" y="224"/>
                    <a:pt x="12624" y="1561"/>
                  </a:cubicBezTo>
                  <a:cubicBezTo>
                    <a:pt x="9168" y="2898"/>
                    <a:pt x="4416" y="5264"/>
                    <a:pt x="2040" y="8246"/>
                  </a:cubicBezTo>
                  <a:cubicBezTo>
                    <a:pt x="-336" y="11229"/>
                    <a:pt x="-336" y="14829"/>
                    <a:pt x="528" y="17144"/>
                  </a:cubicBezTo>
                  <a:cubicBezTo>
                    <a:pt x="1392" y="19458"/>
                    <a:pt x="3120" y="20486"/>
                    <a:pt x="4848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524499" y="6023472"/>
              <a:ext cx="184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708649" y="6019800"/>
              <a:ext cx="10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784849" y="6038850"/>
              <a:ext cx="825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1986"/>
                    <a:pt x="13846" y="3972"/>
                    <a:pt x="10246" y="6952"/>
                  </a:cubicBezTo>
                  <a:cubicBezTo>
                    <a:pt x="6646" y="9931"/>
                    <a:pt x="3323" y="13903"/>
                    <a:pt x="1662" y="16510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975855" y="5777277"/>
              <a:ext cx="101095" cy="3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0" fill="norm" stroke="1" extrusionOk="0">
                  <a:moveTo>
                    <a:pt x="21493" y="422"/>
                  </a:moveTo>
                  <a:cubicBezTo>
                    <a:pt x="19243" y="186"/>
                    <a:pt x="16993" y="-50"/>
                    <a:pt x="14968" y="9"/>
                  </a:cubicBezTo>
                  <a:cubicBezTo>
                    <a:pt x="12943" y="68"/>
                    <a:pt x="11143" y="422"/>
                    <a:pt x="9568" y="1602"/>
                  </a:cubicBezTo>
                  <a:cubicBezTo>
                    <a:pt x="7993" y="2783"/>
                    <a:pt x="6643" y="4789"/>
                    <a:pt x="5293" y="7622"/>
                  </a:cubicBezTo>
                  <a:cubicBezTo>
                    <a:pt x="3943" y="10455"/>
                    <a:pt x="2593" y="14114"/>
                    <a:pt x="1693" y="16298"/>
                  </a:cubicBezTo>
                  <a:cubicBezTo>
                    <a:pt x="793" y="18481"/>
                    <a:pt x="343" y="19189"/>
                    <a:pt x="118" y="19839"/>
                  </a:cubicBezTo>
                  <a:cubicBezTo>
                    <a:pt x="-107" y="20488"/>
                    <a:pt x="-107" y="21078"/>
                    <a:pt x="1018" y="21314"/>
                  </a:cubicBezTo>
                  <a:cubicBezTo>
                    <a:pt x="2143" y="21550"/>
                    <a:pt x="4393" y="21432"/>
                    <a:pt x="6643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076949" y="5924550"/>
              <a:ext cx="116889" cy="32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52" fill="norm" stroke="1" extrusionOk="0">
                  <a:moveTo>
                    <a:pt x="4629" y="0"/>
                  </a:moveTo>
                  <a:cubicBezTo>
                    <a:pt x="3086" y="424"/>
                    <a:pt x="1543" y="847"/>
                    <a:pt x="771" y="1624"/>
                  </a:cubicBezTo>
                  <a:cubicBezTo>
                    <a:pt x="0" y="2400"/>
                    <a:pt x="0" y="3529"/>
                    <a:pt x="0" y="4447"/>
                  </a:cubicBezTo>
                  <a:cubicBezTo>
                    <a:pt x="0" y="5365"/>
                    <a:pt x="0" y="6071"/>
                    <a:pt x="1929" y="6494"/>
                  </a:cubicBezTo>
                  <a:cubicBezTo>
                    <a:pt x="3857" y="6918"/>
                    <a:pt x="7714" y="7059"/>
                    <a:pt x="10414" y="6776"/>
                  </a:cubicBezTo>
                  <a:cubicBezTo>
                    <a:pt x="13114" y="6494"/>
                    <a:pt x="14657" y="5788"/>
                    <a:pt x="16007" y="5153"/>
                  </a:cubicBezTo>
                  <a:cubicBezTo>
                    <a:pt x="17357" y="4518"/>
                    <a:pt x="18514" y="3953"/>
                    <a:pt x="18707" y="4024"/>
                  </a:cubicBezTo>
                  <a:cubicBezTo>
                    <a:pt x="18900" y="4094"/>
                    <a:pt x="18129" y="4800"/>
                    <a:pt x="18321" y="6706"/>
                  </a:cubicBezTo>
                  <a:cubicBezTo>
                    <a:pt x="18514" y="8612"/>
                    <a:pt x="19671" y="11718"/>
                    <a:pt x="20443" y="14047"/>
                  </a:cubicBezTo>
                  <a:cubicBezTo>
                    <a:pt x="21214" y="16376"/>
                    <a:pt x="21600" y="17929"/>
                    <a:pt x="21021" y="19059"/>
                  </a:cubicBezTo>
                  <a:cubicBezTo>
                    <a:pt x="20443" y="20188"/>
                    <a:pt x="18900" y="20894"/>
                    <a:pt x="17164" y="21247"/>
                  </a:cubicBezTo>
                  <a:cubicBezTo>
                    <a:pt x="15429" y="21600"/>
                    <a:pt x="13500" y="21600"/>
                    <a:pt x="12150" y="20400"/>
                  </a:cubicBezTo>
                  <a:cubicBezTo>
                    <a:pt x="10800" y="19200"/>
                    <a:pt x="10029" y="16800"/>
                    <a:pt x="9643" y="15176"/>
                  </a:cubicBezTo>
                  <a:cubicBezTo>
                    <a:pt x="9257" y="13553"/>
                    <a:pt x="9257" y="12706"/>
                    <a:pt x="9257" y="11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235699" y="5827406"/>
              <a:ext cx="96242" cy="28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22" fill="norm" stroke="1" extrusionOk="0">
                  <a:moveTo>
                    <a:pt x="0" y="144"/>
                  </a:moveTo>
                  <a:cubicBezTo>
                    <a:pt x="2757" y="-17"/>
                    <a:pt x="5515" y="-178"/>
                    <a:pt x="8962" y="467"/>
                  </a:cubicBezTo>
                  <a:cubicBezTo>
                    <a:pt x="12409" y="1112"/>
                    <a:pt x="16545" y="2562"/>
                    <a:pt x="18843" y="5141"/>
                  </a:cubicBezTo>
                  <a:cubicBezTo>
                    <a:pt x="21140" y="7721"/>
                    <a:pt x="21600" y="11428"/>
                    <a:pt x="19762" y="14329"/>
                  </a:cubicBezTo>
                  <a:cubicBezTo>
                    <a:pt x="17923" y="17231"/>
                    <a:pt x="13787" y="19326"/>
                    <a:pt x="9651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381749" y="60642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613435" y="5719675"/>
              <a:ext cx="346742" cy="6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9" fill="norm" stroke="1" extrusionOk="0">
                  <a:moveTo>
                    <a:pt x="6878" y="8788"/>
                  </a:moveTo>
                  <a:cubicBezTo>
                    <a:pt x="7009" y="8382"/>
                    <a:pt x="7140" y="7976"/>
                    <a:pt x="6878" y="7705"/>
                  </a:cubicBezTo>
                  <a:cubicBezTo>
                    <a:pt x="6616" y="7434"/>
                    <a:pt x="5962" y="7299"/>
                    <a:pt x="4980" y="7468"/>
                  </a:cubicBezTo>
                  <a:cubicBezTo>
                    <a:pt x="3998" y="7637"/>
                    <a:pt x="2689" y="8111"/>
                    <a:pt x="1707" y="9025"/>
                  </a:cubicBezTo>
                  <a:cubicBezTo>
                    <a:pt x="725" y="9939"/>
                    <a:pt x="71" y="11294"/>
                    <a:pt x="5" y="12242"/>
                  </a:cubicBezTo>
                  <a:cubicBezTo>
                    <a:pt x="-60" y="13189"/>
                    <a:pt x="464" y="13731"/>
                    <a:pt x="1053" y="13968"/>
                  </a:cubicBezTo>
                  <a:cubicBezTo>
                    <a:pt x="1642" y="14205"/>
                    <a:pt x="2296" y="14137"/>
                    <a:pt x="3409" y="13426"/>
                  </a:cubicBezTo>
                  <a:cubicBezTo>
                    <a:pt x="4522" y="12715"/>
                    <a:pt x="6093" y="11361"/>
                    <a:pt x="7336" y="9398"/>
                  </a:cubicBezTo>
                  <a:cubicBezTo>
                    <a:pt x="8580" y="7434"/>
                    <a:pt x="9496" y="4861"/>
                    <a:pt x="9955" y="3371"/>
                  </a:cubicBezTo>
                  <a:cubicBezTo>
                    <a:pt x="10413" y="1882"/>
                    <a:pt x="10413" y="1475"/>
                    <a:pt x="10413" y="1035"/>
                  </a:cubicBezTo>
                  <a:cubicBezTo>
                    <a:pt x="10413" y="595"/>
                    <a:pt x="10413" y="121"/>
                    <a:pt x="10151" y="20"/>
                  </a:cubicBezTo>
                  <a:cubicBezTo>
                    <a:pt x="9889" y="-82"/>
                    <a:pt x="9365" y="189"/>
                    <a:pt x="8842" y="1306"/>
                  </a:cubicBezTo>
                  <a:cubicBezTo>
                    <a:pt x="8318" y="2423"/>
                    <a:pt x="7795" y="4387"/>
                    <a:pt x="7598" y="6283"/>
                  </a:cubicBezTo>
                  <a:cubicBezTo>
                    <a:pt x="7402" y="8179"/>
                    <a:pt x="7533" y="10007"/>
                    <a:pt x="7729" y="11124"/>
                  </a:cubicBezTo>
                  <a:cubicBezTo>
                    <a:pt x="7925" y="12242"/>
                    <a:pt x="8187" y="12648"/>
                    <a:pt x="8580" y="12986"/>
                  </a:cubicBezTo>
                  <a:cubicBezTo>
                    <a:pt x="8973" y="13325"/>
                    <a:pt x="9496" y="13596"/>
                    <a:pt x="10020" y="13562"/>
                  </a:cubicBezTo>
                  <a:cubicBezTo>
                    <a:pt x="10544" y="13528"/>
                    <a:pt x="11067" y="13189"/>
                    <a:pt x="11591" y="12546"/>
                  </a:cubicBezTo>
                  <a:cubicBezTo>
                    <a:pt x="12115" y="11903"/>
                    <a:pt x="12638" y="10955"/>
                    <a:pt x="12965" y="10312"/>
                  </a:cubicBezTo>
                  <a:cubicBezTo>
                    <a:pt x="13293" y="9668"/>
                    <a:pt x="13424" y="9330"/>
                    <a:pt x="13424" y="9431"/>
                  </a:cubicBezTo>
                  <a:cubicBezTo>
                    <a:pt x="13424" y="9533"/>
                    <a:pt x="13293" y="10075"/>
                    <a:pt x="13227" y="10616"/>
                  </a:cubicBezTo>
                  <a:cubicBezTo>
                    <a:pt x="13162" y="11158"/>
                    <a:pt x="13162" y="11700"/>
                    <a:pt x="13424" y="12106"/>
                  </a:cubicBezTo>
                  <a:cubicBezTo>
                    <a:pt x="13685" y="12512"/>
                    <a:pt x="14209" y="12783"/>
                    <a:pt x="14798" y="12919"/>
                  </a:cubicBezTo>
                  <a:cubicBezTo>
                    <a:pt x="15387" y="13054"/>
                    <a:pt x="16042" y="13054"/>
                    <a:pt x="16631" y="12919"/>
                  </a:cubicBezTo>
                  <a:cubicBezTo>
                    <a:pt x="17220" y="12783"/>
                    <a:pt x="17744" y="12512"/>
                    <a:pt x="18202" y="12208"/>
                  </a:cubicBezTo>
                  <a:cubicBezTo>
                    <a:pt x="18660" y="11903"/>
                    <a:pt x="19053" y="11564"/>
                    <a:pt x="19511" y="11226"/>
                  </a:cubicBezTo>
                  <a:cubicBezTo>
                    <a:pt x="19969" y="10887"/>
                    <a:pt x="20493" y="10549"/>
                    <a:pt x="20755" y="10549"/>
                  </a:cubicBezTo>
                  <a:cubicBezTo>
                    <a:pt x="21016" y="10549"/>
                    <a:pt x="21016" y="10887"/>
                    <a:pt x="21147" y="12005"/>
                  </a:cubicBezTo>
                  <a:cubicBezTo>
                    <a:pt x="21278" y="13122"/>
                    <a:pt x="21540" y="15018"/>
                    <a:pt x="21409" y="16575"/>
                  </a:cubicBezTo>
                  <a:cubicBezTo>
                    <a:pt x="21278" y="18132"/>
                    <a:pt x="20755" y="19351"/>
                    <a:pt x="19838" y="20130"/>
                  </a:cubicBezTo>
                  <a:cubicBezTo>
                    <a:pt x="18922" y="20909"/>
                    <a:pt x="17613" y="21247"/>
                    <a:pt x="16631" y="21383"/>
                  </a:cubicBezTo>
                  <a:cubicBezTo>
                    <a:pt x="15649" y="21518"/>
                    <a:pt x="14995" y="21450"/>
                    <a:pt x="14602" y="21146"/>
                  </a:cubicBezTo>
                  <a:cubicBezTo>
                    <a:pt x="14209" y="20841"/>
                    <a:pt x="14078" y="20299"/>
                    <a:pt x="13947" y="19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099299" y="6134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276608" y="5723243"/>
              <a:ext cx="362442" cy="48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24" fill="norm" stroke="1" extrusionOk="0">
                  <a:moveTo>
                    <a:pt x="8269" y="16117"/>
                  </a:moveTo>
                  <a:cubicBezTo>
                    <a:pt x="8144" y="14907"/>
                    <a:pt x="8019" y="13696"/>
                    <a:pt x="7645" y="12905"/>
                  </a:cubicBezTo>
                  <a:cubicBezTo>
                    <a:pt x="7270" y="12114"/>
                    <a:pt x="6646" y="11741"/>
                    <a:pt x="5460" y="12021"/>
                  </a:cubicBezTo>
                  <a:cubicBezTo>
                    <a:pt x="4274" y="12300"/>
                    <a:pt x="2526" y="13231"/>
                    <a:pt x="1402" y="14674"/>
                  </a:cubicBezTo>
                  <a:cubicBezTo>
                    <a:pt x="278" y="16117"/>
                    <a:pt x="-221" y="18072"/>
                    <a:pt x="91" y="19329"/>
                  </a:cubicBezTo>
                  <a:cubicBezTo>
                    <a:pt x="403" y="20586"/>
                    <a:pt x="1527" y="21145"/>
                    <a:pt x="2963" y="20958"/>
                  </a:cubicBezTo>
                  <a:cubicBezTo>
                    <a:pt x="4399" y="20772"/>
                    <a:pt x="6147" y="19841"/>
                    <a:pt x="7520" y="17886"/>
                  </a:cubicBezTo>
                  <a:cubicBezTo>
                    <a:pt x="8893" y="15931"/>
                    <a:pt x="9892" y="12952"/>
                    <a:pt x="10579" y="10158"/>
                  </a:cubicBezTo>
                  <a:cubicBezTo>
                    <a:pt x="11266" y="7365"/>
                    <a:pt x="11640" y="4758"/>
                    <a:pt x="11828" y="2990"/>
                  </a:cubicBezTo>
                  <a:cubicBezTo>
                    <a:pt x="12015" y="1221"/>
                    <a:pt x="12015" y="290"/>
                    <a:pt x="11828" y="57"/>
                  </a:cubicBezTo>
                  <a:cubicBezTo>
                    <a:pt x="11640" y="-176"/>
                    <a:pt x="11266" y="290"/>
                    <a:pt x="10704" y="1872"/>
                  </a:cubicBezTo>
                  <a:cubicBezTo>
                    <a:pt x="10142" y="3455"/>
                    <a:pt x="9393" y="6155"/>
                    <a:pt x="8893" y="9088"/>
                  </a:cubicBezTo>
                  <a:cubicBezTo>
                    <a:pt x="8394" y="12021"/>
                    <a:pt x="8144" y="15186"/>
                    <a:pt x="8019" y="17002"/>
                  </a:cubicBezTo>
                  <a:cubicBezTo>
                    <a:pt x="7895" y="18817"/>
                    <a:pt x="7895" y="19283"/>
                    <a:pt x="7895" y="19748"/>
                  </a:cubicBezTo>
                  <a:cubicBezTo>
                    <a:pt x="7895" y="20214"/>
                    <a:pt x="7895" y="20679"/>
                    <a:pt x="8019" y="20633"/>
                  </a:cubicBezTo>
                  <a:cubicBezTo>
                    <a:pt x="8144" y="20586"/>
                    <a:pt x="8394" y="20027"/>
                    <a:pt x="8893" y="18584"/>
                  </a:cubicBezTo>
                  <a:cubicBezTo>
                    <a:pt x="9393" y="17141"/>
                    <a:pt x="10142" y="14814"/>
                    <a:pt x="10641" y="13277"/>
                  </a:cubicBezTo>
                  <a:cubicBezTo>
                    <a:pt x="11141" y="11741"/>
                    <a:pt x="11391" y="10996"/>
                    <a:pt x="11640" y="10857"/>
                  </a:cubicBezTo>
                  <a:cubicBezTo>
                    <a:pt x="11890" y="10717"/>
                    <a:pt x="12140" y="11183"/>
                    <a:pt x="12577" y="12440"/>
                  </a:cubicBezTo>
                  <a:cubicBezTo>
                    <a:pt x="13014" y="13696"/>
                    <a:pt x="13638" y="15745"/>
                    <a:pt x="13763" y="17234"/>
                  </a:cubicBezTo>
                  <a:cubicBezTo>
                    <a:pt x="13888" y="18724"/>
                    <a:pt x="13513" y="19655"/>
                    <a:pt x="13014" y="20260"/>
                  </a:cubicBezTo>
                  <a:cubicBezTo>
                    <a:pt x="12514" y="20865"/>
                    <a:pt x="11890" y="21145"/>
                    <a:pt x="11391" y="21005"/>
                  </a:cubicBezTo>
                  <a:cubicBezTo>
                    <a:pt x="10891" y="20865"/>
                    <a:pt x="10517" y="20307"/>
                    <a:pt x="10392" y="19422"/>
                  </a:cubicBezTo>
                  <a:cubicBezTo>
                    <a:pt x="10267" y="18538"/>
                    <a:pt x="10392" y="17327"/>
                    <a:pt x="11391" y="16024"/>
                  </a:cubicBezTo>
                  <a:cubicBezTo>
                    <a:pt x="12389" y="14721"/>
                    <a:pt x="14262" y="13324"/>
                    <a:pt x="15636" y="12486"/>
                  </a:cubicBezTo>
                  <a:cubicBezTo>
                    <a:pt x="17009" y="11648"/>
                    <a:pt x="17883" y="11369"/>
                    <a:pt x="18757" y="11183"/>
                  </a:cubicBezTo>
                  <a:cubicBezTo>
                    <a:pt x="19631" y="10996"/>
                    <a:pt x="20505" y="10903"/>
                    <a:pt x="20443" y="11183"/>
                  </a:cubicBezTo>
                  <a:cubicBezTo>
                    <a:pt x="20380" y="11462"/>
                    <a:pt x="19381" y="12114"/>
                    <a:pt x="18445" y="13371"/>
                  </a:cubicBezTo>
                  <a:cubicBezTo>
                    <a:pt x="17508" y="14627"/>
                    <a:pt x="16634" y="16490"/>
                    <a:pt x="16572" y="17840"/>
                  </a:cubicBezTo>
                  <a:cubicBezTo>
                    <a:pt x="16510" y="19190"/>
                    <a:pt x="17259" y="20027"/>
                    <a:pt x="18195" y="20540"/>
                  </a:cubicBezTo>
                  <a:cubicBezTo>
                    <a:pt x="19132" y="21052"/>
                    <a:pt x="20255" y="21238"/>
                    <a:pt x="21379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789724" y="5111750"/>
              <a:ext cx="274277" cy="181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4053" y="0"/>
                  </a:moveTo>
                  <a:cubicBezTo>
                    <a:pt x="12724" y="227"/>
                    <a:pt x="11395" y="453"/>
                    <a:pt x="10148" y="780"/>
                  </a:cubicBezTo>
                  <a:cubicBezTo>
                    <a:pt x="8902" y="1108"/>
                    <a:pt x="7739" y="1536"/>
                    <a:pt x="6908" y="1951"/>
                  </a:cubicBezTo>
                  <a:cubicBezTo>
                    <a:pt x="6078" y="2366"/>
                    <a:pt x="5579" y="2769"/>
                    <a:pt x="4748" y="3310"/>
                  </a:cubicBezTo>
                  <a:cubicBezTo>
                    <a:pt x="3918" y="3852"/>
                    <a:pt x="2755" y="4531"/>
                    <a:pt x="2007" y="5249"/>
                  </a:cubicBezTo>
                  <a:cubicBezTo>
                    <a:pt x="1259" y="5966"/>
                    <a:pt x="927" y="6722"/>
                    <a:pt x="761" y="7603"/>
                  </a:cubicBezTo>
                  <a:cubicBezTo>
                    <a:pt x="595" y="8484"/>
                    <a:pt x="595" y="9491"/>
                    <a:pt x="428" y="10385"/>
                  </a:cubicBezTo>
                  <a:cubicBezTo>
                    <a:pt x="262" y="11278"/>
                    <a:pt x="-70" y="12059"/>
                    <a:pt x="13" y="12776"/>
                  </a:cubicBezTo>
                  <a:cubicBezTo>
                    <a:pt x="96" y="13494"/>
                    <a:pt x="595" y="14148"/>
                    <a:pt x="1342" y="14853"/>
                  </a:cubicBezTo>
                  <a:cubicBezTo>
                    <a:pt x="2090" y="15558"/>
                    <a:pt x="3087" y="16313"/>
                    <a:pt x="4333" y="17081"/>
                  </a:cubicBezTo>
                  <a:cubicBezTo>
                    <a:pt x="5579" y="17849"/>
                    <a:pt x="7075" y="18629"/>
                    <a:pt x="8819" y="19284"/>
                  </a:cubicBezTo>
                  <a:cubicBezTo>
                    <a:pt x="10564" y="19938"/>
                    <a:pt x="12558" y="20467"/>
                    <a:pt x="14718" y="20832"/>
                  </a:cubicBezTo>
                  <a:cubicBezTo>
                    <a:pt x="16878" y="21197"/>
                    <a:pt x="19204" y="21399"/>
                    <a:pt x="215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959599" y="5435600"/>
              <a:ext cx="211631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2994" y="756"/>
                    <a:pt x="5988" y="1512"/>
                    <a:pt x="8661" y="2520"/>
                  </a:cubicBezTo>
                  <a:cubicBezTo>
                    <a:pt x="11335" y="3528"/>
                    <a:pt x="13687" y="4788"/>
                    <a:pt x="15719" y="5940"/>
                  </a:cubicBezTo>
                  <a:cubicBezTo>
                    <a:pt x="17750" y="7092"/>
                    <a:pt x="19461" y="8136"/>
                    <a:pt x="20424" y="9270"/>
                  </a:cubicBezTo>
                  <a:cubicBezTo>
                    <a:pt x="21386" y="10404"/>
                    <a:pt x="21600" y="11628"/>
                    <a:pt x="21172" y="12834"/>
                  </a:cubicBezTo>
                  <a:cubicBezTo>
                    <a:pt x="20745" y="14040"/>
                    <a:pt x="19675" y="15228"/>
                    <a:pt x="17964" y="16362"/>
                  </a:cubicBezTo>
                  <a:cubicBezTo>
                    <a:pt x="16253" y="17496"/>
                    <a:pt x="13901" y="18576"/>
                    <a:pt x="11549" y="19422"/>
                  </a:cubicBezTo>
                  <a:cubicBezTo>
                    <a:pt x="9196" y="20268"/>
                    <a:pt x="6844" y="20880"/>
                    <a:pt x="5347" y="21204"/>
                  </a:cubicBezTo>
                  <a:cubicBezTo>
                    <a:pt x="3850" y="21528"/>
                    <a:pt x="3208" y="21564"/>
                    <a:pt x="25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353983" y="5524500"/>
              <a:ext cx="28062" cy="80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6171" y="0"/>
                  </a:moveTo>
                  <a:cubicBezTo>
                    <a:pt x="12343" y="914"/>
                    <a:pt x="18514" y="1829"/>
                    <a:pt x="20057" y="3343"/>
                  </a:cubicBezTo>
                  <a:cubicBezTo>
                    <a:pt x="21600" y="4857"/>
                    <a:pt x="18514" y="6971"/>
                    <a:pt x="13114" y="9114"/>
                  </a:cubicBezTo>
                  <a:cubicBezTo>
                    <a:pt x="7714" y="11257"/>
                    <a:pt x="0" y="13429"/>
                    <a:pt x="0" y="15514"/>
                  </a:cubicBezTo>
                  <a:cubicBezTo>
                    <a:pt x="0" y="17600"/>
                    <a:pt x="7714" y="19600"/>
                    <a:pt x="15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197349" y="5550433"/>
              <a:ext cx="1046061" cy="90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0" fill="norm" stroke="1" extrusionOk="0">
                  <a:moveTo>
                    <a:pt x="3927" y="2253"/>
                  </a:moveTo>
                  <a:cubicBezTo>
                    <a:pt x="5105" y="1900"/>
                    <a:pt x="6284" y="1548"/>
                    <a:pt x="7593" y="1271"/>
                  </a:cubicBezTo>
                  <a:cubicBezTo>
                    <a:pt x="8902" y="994"/>
                    <a:pt x="10342" y="793"/>
                    <a:pt x="11869" y="616"/>
                  </a:cubicBezTo>
                  <a:cubicBezTo>
                    <a:pt x="13396" y="440"/>
                    <a:pt x="15011" y="289"/>
                    <a:pt x="16255" y="188"/>
                  </a:cubicBezTo>
                  <a:cubicBezTo>
                    <a:pt x="17498" y="88"/>
                    <a:pt x="18371" y="37"/>
                    <a:pt x="18938" y="12"/>
                  </a:cubicBezTo>
                  <a:cubicBezTo>
                    <a:pt x="19505" y="-13"/>
                    <a:pt x="19767" y="-13"/>
                    <a:pt x="20073" y="138"/>
                  </a:cubicBezTo>
                  <a:cubicBezTo>
                    <a:pt x="20378" y="289"/>
                    <a:pt x="20727" y="591"/>
                    <a:pt x="21011" y="1221"/>
                  </a:cubicBezTo>
                  <a:cubicBezTo>
                    <a:pt x="21295" y="1850"/>
                    <a:pt x="21513" y="2807"/>
                    <a:pt x="21556" y="4267"/>
                  </a:cubicBezTo>
                  <a:cubicBezTo>
                    <a:pt x="21600" y="5727"/>
                    <a:pt x="21469" y="7690"/>
                    <a:pt x="21425" y="9579"/>
                  </a:cubicBezTo>
                  <a:cubicBezTo>
                    <a:pt x="21382" y="11467"/>
                    <a:pt x="21425" y="13279"/>
                    <a:pt x="21360" y="14865"/>
                  </a:cubicBezTo>
                  <a:cubicBezTo>
                    <a:pt x="21295" y="16451"/>
                    <a:pt x="21120" y="17811"/>
                    <a:pt x="21033" y="18793"/>
                  </a:cubicBezTo>
                  <a:cubicBezTo>
                    <a:pt x="20945" y="19774"/>
                    <a:pt x="20945" y="20379"/>
                    <a:pt x="20880" y="20781"/>
                  </a:cubicBezTo>
                  <a:cubicBezTo>
                    <a:pt x="20815" y="21184"/>
                    <a:pt x="20684" y="21386"/>
                    <a:pt x="20378" y="21486"/>
                  </a:cubicBezTo>
                  <a:cubicBezTo>
                    <a:pt x="20073" y="21587"/>
                    <a:pt x="19593" y="21587"/>
                    <a:pt x="18567" y="21537"/>
                  </a:cubicBezTo>
                  <a:cubicBezTo>
                    <a:pt x="17542" y="21486"/>
                    <a:pt x="15971" y="21386"/>
                    <a:pt x="14400" y="21285"/>
                  </a:cubicBezTo>
                  <a:cubicBezTo>
                    <a:pt x="12829" y="21184"/>
                    <a:pt x="11258" y="21084"/>
                    <a:pt x="9578" y="20958"/>
                  </a:cubicBezTo>
                  <a:cubicBezTo>
                    <a:pt x="7898" y="20832"/>
                    <a:pt x="6109" y="20681"/>
                    <a:pt x="4495" y="20580"/>
                  </a:cubicBezTo>
                  <a:cubicBezTo>
                    <a:pt x="2880" y="20479"/>
                    <a:pt x="1440" y="20429"/>
                    <a:pt x="0" y="20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644864" y="6572250"/>
              <a:ext cx="1092237" cy="70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10" fill="norm" stroke="1" extrusionOk="0">
                  <a:moveTo>
                    <a:pt x="21559" y="0"/>
                  </a:moveTo>
                  <a:cubicBezTo>
                    <a:pt x="21517" y="1800"/>
                    <a:pt x="21475" y="3600"/>
                    <a:pt x="21350" y="5561"/>
                  </a:cubicBezTo>
                  <a:cubicBezTo>
                    <a:pt x="21225" y="7521"/>
                    <a:pt x="21016" y="9643"/>
                    <a:pt x="20598" y="11475"/>
                  </a:cubicBezTo>
                  <a:cubicBezTo>
                    <a:pt x="20180" y="13307"/>
                    <a:pt x="19554" y="14850"/>
                    <a:pt x="18781" y="16296"/>
                  </a:cubicBezTo>
                  <a:cubicBezTo>
                    <a:pt x="18008" y="17743"/>
                    <a:pt x="17089" y="19093"/>
                    <a:pt x="16023" y="19993"/>
                  </a:cubicBezTo>
                  <a:cubicBezTo>
                    <a:pt x="14958" y="20893"/>
                    <a:pt x="13746" y="21343"/>
                    <a:pt x="12409" y="21471"/>
                  </a:cubicBezTo>
                  <a:cubicBezTo>
                    <a:pt x="11072" y="21600"/>
                    <a:pt x="9610" y="21407"/>
                    <a:pt x="8378" y="20829"/>
                  </a:cubicBezTo>
                  <a:cubicBezTo>
                    <a:pt x="7145" y="20250"/>
                    <a:pt x="6142" y="19286"/>
                    <a:pt x="5286" y="18064"/>
                  </a:cubicBezTo>
                  <a:cubicBezTo>
                    <a:pt x="4429" y="16843"/>
                    <a:pt x="3719" y="15364"/>
                    <a:pt x="3176" y="13918"/>
                  </a:cubicBezTo>
                  <a:cubicBezTo>
                    <a:pt x="2633" y="12471"/>
                    <a:pt x="2257" y="11057"/>
                    <a:pt x="2048" y="10189"/>
                  </a:cubicBezTo>
                  <a:cubicBezTo>
                    <a:pt x="1839" y="9321"/>
                    <a:pt x="1797" y="9000"/>
                    <a:pt x="1714" y="8646"/>
                  </a:cubicBezTo>
                  <a:cubicBezTo>
                    <a:pt x="1630" y="8293"/>
                    <a:pt x="1505" y="7907"/>
                    <a:pt x="1380" y="7939"/>
                  </a:cubicBezTo>
                  <a:cubicBezTo>
                    <a:pt x="1254" y="7971"/>
                    <a:pt x="1129" y="8421"/>
                    <a:pt x="983" y="9289"/>
                  </a:cubicBezTo>
                  <a:cubicBezTo>
                    <a:pt x="836" y="10157"/>
                    <a:pt x="669" y="11443"/>
                    <a:pt x="523" y="12375"/>
                  </a:cubicBezTo>
                  <a:cubicBezTo>
                    <a:pt x="377" y="13307"/>
                    <a:pt x="251" y="13886"/>
                    <a:pt x="147" y="13982"/>
                  </a:cubicBezTo>
                  <a:cubicBezTo>
                    <a:pt x="43" y="14079"/>
                    <a:pt x="-41" y="13693"/>
                    <a:pt x="22" y="12761"/>
                  </a:cubicBezTo>
                  <a:cubicBezTo>
                    <a:pt x="84" y="11829"/>
                    <a:pt x="293" y="10350"/>
                    <a:pt x="565" y="9321"/>
                  </a:cubicBezTo>
                  <a:cubicBezTo>
                    <a:pt x="836" y="8293"/>
                    <a:pt x="1171" y="7714"/>
                    <a:pt x="1651" y="7618"/>
                  </a:cubicBezTo>
                  <a:cubicBezTo>
                    <a:pt x="2132" y="7521"/>
                    <a:pt x="2758" y="7907"/>
                    <a:pt x="3280" y="8421"/>
                  </a:cubicBezTo>
                  <a:cubicBezTo>
                    <a:pt x="3803" y="8936"/>
                    <a:pt x="4221" y="9579"/>
                    <a:pt x="4638" y="10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261349" y="6171636"/>
              <a:ext cx="2222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7" y="11375"/>
                    <a:pt x="1234" y="2735"/>
                    <a:pt x="4834" y="575"/>
                  </a:cubicBezTo>
                  <a:cubicBezTo>
                    <a:pt x="8434" y="-1585"/>
                    <a:pt x="1501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267699" y="63119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788399" y="6096000"/>
              <a:ext cx="63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667"/>
                    <a:pt x="15840" y="9333"/>
                    <a:pt x="12240" y="12933"/>
                  </a:cubicBezTo>
                  <a:cubicBezTo>
                    <a:pt x="8640" y="16533"/>
                    <a:pt x="4320" y="19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845549" y="6043591"/>
              <a:ext cx="173192" cy="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95" fill="norm" stroke="1" extrusionOk="0">
                  <a:moveTo>
                    <a:pt x="0" y="20895"/>
                  </a:moveTo>
                  <a:cubicBezTo>
                    <a:pt x="5725" y="14074"/>
                    <a:pt x="11451" y="7253"/>
                    <a:pt x="15224" y="3558"/>
                  </a:cubicBezTo>
                  <a:cubicBezTo>
                    <a:pt x="18998" y="-137"/>
                    <a:pt x="20819" y="-705"/>
                    <a:pt x="21210" y="716"/>
                  </a:cubicBezTo>
                  <a:cubicBezTo>
                    <a:pt x="21600" y="2137"/>
                    <a:pt x="20559" y="5548"/>
                    <a:pt x="19518" y="8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807449" y="62484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909049" y="6362700"/>
              <a:ext cx="1016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00"/>
                    <a:pt x="4500" y="800"/>
                    <a:pt x="8100" y="4400"/>
                  </a:cubicBezTo>
                  <a:cubicBezTo>
                    <a:pt x="11700" y="8000"/>
                    <a:pt x="16650" y="14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947149" y="6388100"/>
              <a:ext cx="1206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224819" y="6118882"/>
              <a:ext cx="147781" cy="41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11" fill="norm" stroke="1" extrusionOk="0">
                  <a:moveTo>
                    <a:pt x="21240" y="1775"/>
                  </a:moveTo>
                  <a:cubicBezTo>
                    <a:pt x="20023" y="1227"/>
                    <a:pt x="18806" y="679"/>
                    <a:pt x="17285" y="350"/>
                  </a:cubicBezTo>
                  <a:cubicBezTo>
                    <a:pt x="15764" y="21"/>
                    <a:pt x="13939" y="-89"/>
                    <a:pt x="12417" y="75"/>
                  </a:cubicBezTo>
                  <a:cubicBezTo>
                    <a:pt x="10896" y="240"/>
                    <a:pt x="9679" y="679"/>
                    <a:pt x="7702" y="2652"/>
                  </a:cubicBezTo>
                  <a:cubicBezTo>
                    <a:pt x="5725" y="4626"/>
                    <a:pt x="2986" y="8134"/>
                    <a:pt x="1465" y="11095"/>
                  </a:cubicBezTo>
                  <a:cubicBezTo>
                    <a:pt x="-56" y="14055"/>
                    <a:pt x="-360" y="16467"/>
                    <a:pt x="401" y="18112"/>
                  </a:cubicBezTo>
                  <a:cubicBezTo>
                    <a:pt x="1161" y="19757"/>
                    <a:pt x="2986" y="20634"/>
                    <a:pt x="4812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366249" y="6195913"/>
              <a:ext cx="170129" cy="46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6" fill="norm" stroke="1" extrusionOk="0">
                  <a:moveTo>
                    <a:pt x="4000" y="7701"/>
                  </a:moveTo>
                  <a:cubicBezTo>
                    <a:pt x="3200" y="10633"/>
                    <a:pt x="2400" y="13565"/>
                    <a:pt x="2000" y="15667"/>
                  </a:cubicBezTo>
                  <a:cubicBezTo>
                    <a:pt x="1600" y="17768"/>
                    <a:pt x="1600" y="19039"/>
                    <a:pt x="1333" y="19967"/>
                  </a:cubicBezTo>
                  <a:cubicBezTo>
                    <a:pt x="1067" y="20896"/>
                    <a:pt x="533" y="21482"/>
                    <a:pt x="267" y="21433"/>
                  </a:cubicBezTo>
                  <a:cubicBezTo>
                    <a:pt x="0" y="21384"/>
                    <a:pt x="0" y="20700"/>
                    <a:pt x="0" y="18599"/>
                  </a:cubicBezTo>
                  <a:cubicBezTo>
                    <a:pt x="0" y="16497"/>
                    <a:pt x="0" y="12979"/>
                    <a:pt x="933" y="9900"/>
                  </a:cubicBezTo>
                  <a:cubicBezTo>
                    <a:pt x="1867" y="6821"/>
                    <a:pt x="3733" y="4182"/>
                    <a:pt x="5333" y="2570"/>
                  </a:cubicBezTo>
                  <a:cubicBezTo>
                    <a:pt x="6933" y="957"/>
                    <a:pt x="8267" y="371"/>
                    <a:pt x="9600" y="126"/>
                  </a:cubicBezTo>
                  <a:cubicBezTo>
                    <a:pt x="10933" y="-118"/>
                    <a:pt x="12267" y="-20"/>
                    <a:pt x="13600" y="517"/>
                  </a:cubicBezTo>
                  <a:cubicBezTo>
                    <a:pt x="14933" y="1055"/>
                    <a:pt x="16267" y="2032"/>
                    <a:pt x="16400" y="3058"/>
                  </a:cubicBezTo>
                  <a:cubicBezTo>
                    <a:pt x="16533" y="4085"/>
                    <a:pt x="15467" y="5160"/>
                    <a:pt x="14400" y="5844"/>
                  </a:cubicBezTo>
                  <a:cubicBezTo>
                    <a:pt x="13333" y="6528"/>
                    <a:pt x="12267" y="6821"/>
                    <a:pt x="11067" y="7115"/>
                  </a:cubicBezTo>
                  <a:cubicBezTo>
                    <a:pt x="9867" y="7408"/>
                    <a:pt x="8533" y="7701"/>
                    <a:pt x="8933" y="7799"/>
                  </a:cubicBezTo>
                  <a:cubicBezTo>
                    <a:pt x="9333" y="7896"/>
                    <a:pt x="11467" y="7799"/>
                    <a:pt x="13200" y="7896"/>
                  </a:cubicBezTo>
                  <a:cubicBezTo>
                    <a:pt x="14933" y="7994"/>
                    <a:pt x="16267" y="8287"/>
                    <a:pt x="17600" y="8776"/>
                  </a:cubicBezTo>
                  <a:cubicBezTo>
                    <a:pt x="18933" y="9265"/>
                    <a:pt x="20267" y="9949"/>
                    <a:pt x="20933" y="10535"/>
                  </a:cubicBezTo>
                  <a:cubicBezTo>
                    <a:pt x="21600" y="11122"/>
                    <a:pt x="21600" y="11611"/>
                    <a:pt x="20933" y="12050"/>
                  </a:cubicBezTo>
                  <a:cubicBezTo>
                    <a:pt x="20267" y="12490"/>
                    <a:pt x="18933" y="12881"/>
                    <a:pt x="16933" y="13223"/>
                  </a:cubicBezTo>
                  <a:cubicBezTo>
                    <a:pt x="14933" y="13565"/>
                    <a:pt x="12267" y="13858"/>
                    <a:pt x="10400" y="13468"/>
                  </a:cubicBezTo>
                  <a:cubicBezTo>
                    <a:pt x="8533" y="13077"/>
                    <a:pt x="7467" y="12001"/>
                    <a:pt x="6400" y="10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575799" y="6153150"/>
              <a:ext cx="8055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600" fill="norm" stroke="1" extrusionOk="0">
                  <a:moveTo>
                    <a:pt x="0" y="0"/>
                  </a:moveTo>
                  <a:cubicBezTo>
                    <a:pt x="5795" y="1414"/>
                    <a:pt x="11590" y="2829"/>
                    <a:pt x="15541" y="5143"/>
                  </a:cubicBezTo>
                  <a:cubicBezTo>
                    <a:pt x="19493" y="7457"/>
                    <a:pt x="21600" y="10671"/>
                    <a:pt x="18702" y="13564"/>
                  </a:cubicBezTo>
                  <a:cubicBezTo>
                    <a:pt x="15805" y="16457"/>
                    <a:pt x="7902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759949" y="63817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0032999" y="6203950"/>
              <a:ext cx="63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933"/>
                    <a:pt x="17280" y="9867"/>
                    <a:pt x="13680" y="13467"/>
                  </a:cubicBezTo>
                  <a:cubicBezTo>
                    <a:pt x="10080" y="17067"/>
                    <a:pt x="5040" y="19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075454" y="6138333"/>
              <a:ext cx="249647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14" fill="norm" stroke="1" extrusionOk="0">
                  <a:moveTo>
                    <a:pt x="171" y="21214"/>
                  </a:moveTo>
                  <a:cubicBezTo>
                    <a:pt x="-10" y="18900"/>
                    <a:pt x="-192" y="16585"/>
                    <a:pt x="443" y="14271"/>
                  </a:cubicBezTo>
                  <a:cubicBezTo>
                    <a:pt x="1079" y="11957"/>
                    <a:pt x="2531" y="9643"/>
                    <a:pt x="5435" y="7135"/>
                  </a:cubicBezTo>
                  <a:cubicBezTo>
                    <a:pt x="8339" y="4628"/>
                    <a:pt x="12695" y="1928"/>
                    <a:pt x="15600" y="771"/>
                  </a:cubicBezTo>
                  <a:cubicBezTo>
                    <a:pt x="18504" y="-386"/>
                    <a:pt x="19956" y="0"/>
                    <a:pt x="21408" y="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052049" y="63563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159999" y="65341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159999" y="6508750"/>
              <a:ext cx="952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0"/>
                    <a:pt x="5760" y="0"/>
                    <a:pt x="9360" y="3600"/>
                  </a:cubicBezTo>
                  <a:cubicBezTo>
                    <a:pt x="12960" y="7200"/>
                    <a:pt x="1728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109199" y="6521450"/>
              <a:ext cx="1714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467" y="982"/>
                  </a:cubicBezTo>
                  <a:cubicBezTo>
                    <a:pt x="16000" y="1964"/>
                    <a:pt x="14400" y="3927"/>
                    <a:pt x="11733" y="6982"/>
                  </a:cubicBezTo>
                  <a:cubicBezTo>
                    <a:pt x="9067" y="10036"/>
                    <a:pt x="5333" y="14182"/>
                    <a:pt x="3200" y="16800"/>
                  </a:cubicBezTo>
                  <a:cubicBezTo>
                    <a:pt x="1067" y="19418"/>
                    <a:pt x="533" y="20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428816" y="6215447"/>
              <a:ext cx="169334" cy="34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1600" y="871"/>
                  </a:moveTo>
                  <a:cubicBezTo>
                    <a:pt x="20520" y="473"/>
                    <a:pt x="19440" y="76"/>
                    <a:pt x="18225" y="9"/>
                  </a:cubicBezTo>
                  <a:cubicBezTo>
                    <a:pt x="17010" y="-57"/>
                    <a:pt x="15660" y="208"/>
                    <a:pt x="12960" y="1931"/>
                  </a:cubicBezTo>
                  <a:cubicBezTo>
                    <a:pt x="10260" y="3653"/>
                    <a:pt x="6210" y="6834"/>
                    <a:pt x="3645" y="9815"/>
                  </a:cubicBezTo>
                  <a:cubicBezTo>
                    <a:pt x="1080" y="12797"/>
                    <a:pt x="0" y="15580"/>
                    <a:pt x="0" y="17568"/>
                  </a:cubicBezTo>
                  <a:cubicBezTo>
                    <a:pt x="0" y="19555"/>
                    <a:pt x="1080" y="20748"/>
                    <a:pt x="3780" y="21145"/>
                  </a:cubicBezTo>
                  <a:cubicBezTo>
                    <a:pt x="6480" y="21543"/>
                    <a:pt x="10800" y="21145"/>
                    <a:pt x="15120" y="20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545729" y="6318250"/>
              <a:ext cx="206249" cy="24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20" fill="norm" stroke="1" extrusionOk="0">
                  <a:moveTo>
                    <a:pt x="20053" y="0"/>
                  </a:moveTo>
                  <a:cubicBezTo>
                    <a:pt x="20694" y="751"/>
                    <a:pt x="21336" y="1503"/>
                    <a:pt x="20267" y="4132"/>
                  </a:cubicBezTo>
                  <a:cubicBezTo>
                    <a:pt x="19197" y="6762"/>
                    <a:pt x="16417" y="11270"/>
                    <a:pt x="13744" y="14369"/>
                  </a:cubicBezTo>
                  <a:cubicBezTo>
                    <a:pt x="11071" y="17468"/>
                    <a:pt x="8504" y="19158"/>
                    <a:pt x="6686" y="20191"/>
                  </a:cubicBezTo>
                  <a:cubicBezTo>
                    <a:pt x="4869" y="21224"/>
                    <a:pt x="3799" y="21600"/>
                    <a:pt x="2837" y="21506"/>
                  </a:cubicBezTo>
                  <a:cubicBezTo>
                    <a:pt x="1875" y="21412"/>
                    <a:pt x="1019" y="20849"/>
                    <a:pt x="485" y="19816"/>
                  </a:cubicBezTo>
                  <a:cubicBezTo>
                    <a:pt x="-50" y="18783"/>
                    <a:pt x="-264" y="17280"/>
                    <a:pt x="485" y="15777"/>
                  </a:cubicBezTo>
                  <a:cubicBezTo>
                    <a:pt x="1233" y="14275"/>
                    <a:pt x="2944" y="12772"/>
                    <a:pt x="4869" y="12303"/>
                  </a:cubicBezTo>
                  <a:cubicBezTo>
                    <a:pt x="6793" y="11833"/>
                    <a:pt x="8932" y="12397"/>
                    <a:pt x="10750" y="13242"/>
                  </a:cubicBezTo>
                  <a:cubicBezTo>
                    <a:pt x="12568" y="14087"/>
                    <a:pt x="14065" y="15214"/>
                    <a:pt x="15669" y="16247"/>
                  </a:cubicBezTo>
                  <a:cubicBezTo>
                    <a:pt x="17273" y="17280"/>
                    <a:pt x="18984" y="18219"/>
                    <a:pt x="20694" y="1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801349" y="6223000"/>
              <a:ext cx="144313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3148" y="0"/>
                  </a:moveTo>
                  <a:cubicBezTo>
                    <a:pt x="14713" y="0"/>
                    <a:pt x="16278" y="0"/>
                    <a:pt x="17843" y="761"/>
                  </a:cubicBezTo>
                  <a:cubicBezTo>
                    <a:pt x="19409" y="1521"/>
                    <a:pt x="20974" y="3042"/>
                    <a:pt x="21287" y="5273"/>
                  </a:cubicBezTo>
                  <a:cubicBezTo>
                    <a:pt x="21600" y="7504"/>
                    <a:pt x="20661" y="10445"/>
                    <a:pt x="16904" y="13285"/>
                  </a:cubicBezTo>
                  <a:cubicBezTo>
                    <a:pt x="13148" y="16124"/>
                    <a:pt x="6574" y="18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Drawing"/>
          <p:cNvGrpSpPr/>
          <p:nvPr/>
        </p:nvGrpSpPr>
        <p:grpSpPr>
          <a:xfrm>
            <a:off x="1003300" y="1607790"/>
            <a:ext cx="10755765" cy="5399670"/>
            <a:chOff x="0" y="0"/>
            <a:chExt cx="10755764" cy="5399668"/>
          </a:xfrm>
        </p:grpSpPr>
        <p:sp>
          <p:nvSpPr>
            <p:cNvPr id="660" name="Line"/>
            <p:cNvSpPr/>
            <p:nvPr/>
          </p:nvSpPr>
          <p:spPr>
            <a:xfrm>
              <a:off x="108375" y="192815"/>
              <a:ext cx="133857" cy="49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45" fill="norm" stroke="1" extrusionOk="0">
                  <a:moveTo>
                    <a:pt x="3921" y="4222"/>
                  </a:moveTo>
                  <a:cubicBezTo>
                    <a:pt x="3921" y="6865"/>
                    <a:pt x="3921" y="9508"/>
                    <a:pt x="4253" y="12242"/>
                  </a:cubicBezTo>
                  <a:cubicBezTo>
                    <a:pt x="4585" y="14976"/>
                    <a:pt x="5250" y="17801"/>
                    <a:pt x="5582" y="19442"/>
                  </a:cubicBezTo>
                  <a:cubicBezTo>
                    <a:pt x="5915" y="21082"/>
                    <a:pt x="5915" y="21538"/>
                    <a:pt x="5416" y="20809"/>
                  </a:cubicBezTo>
                  <a:cubicBezTo>
                    <a:pt x="4918" y="20080"/>
                    <a:pt x="3921" y="18166"/>
                    <a:pt x="2924" y="15842"/>
                  </a:cubicBezTo>
                  <a:cubicBezTo>
                    <a:pt x="1927" y="13518"/>
                    <a:pt x="930" y="10784"/>
                    <a:pt x="431" y="8414"/>
                  </a:cubicBezTo>
                  <a:cubicBezTo>
                    <a:pt x="-67" y="6044"/>
                    <a:pt x="-67" y="4039"/>
                    <a:pt x="99" y="2809"/>
                  </a:cubicBezTo>
                  <a:cubicBezTo>
                    <a:pt x="265" y="1579"/>
                    <a:pt x="598" y="1123"/>
                    <a:pt x="1595" y="758"/>
                  </a:cubicBezTo>
                  <a:cubicBezTo>
                    <a:pt x="2591" y="394"/>
                    <a:pt x="4253" y="120"/>
                    <a:pt x="5915" y="29"/>
                  </a:cubicBezTo>
                  <a:cubicBezTo>
                    <a:pt x="7576" y="-62"/>
                    <a:pt x="9238" y="29"/>
                    <a:pt x="11896" y="758"/>
                  </a:cubicBezTo>
                  <a:cubicBezTo>
                    <a:pt x="14555" y="1487"/>
                    <a:pt x="18210" y="2854"/>
                    <a:pt x="19871" y="4267"/>
                  </a:cubicBezTo>
                  <a:cubicBezTo>
                    <a:pt x="21533" y="5680"/>
                    <a:pt x="21201" y="7138"/>
                    <a:pt x="20038" y="8141"/>
                  </a:cubicBezTo>
                  <a:cubicBezTo>
                    <a:pt x="18875" y="9143"/>
                    <a:pt x="16881" y="9690"/>
                    <a:pt x="14222" y="9872"/>
                  </a:cubicBezTo>
                  <a:cubicBezTo>
                    <a:pt x="11564" y="10054"/>
                    <a:pt x="8241" y="9872"/>
                    <a:pt x="4918" y="9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54000" y="411536"/>
              <a:ext cx="133350" cy="21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8892"/>
                  </a:moveTo>
                  <a:cubicBezTo>
                    <a:pt x="0" y="7410"/>
                    <a:pt x="0" y="5927"/>
                    <a:pt x="1029" y="5186"/>
                  </a:cubicBezTo>
                  <a:cubicBezTo>
                    <a:pt x="2057" y="4445"/>
                    <a:pt x="4114" y="4445"/>
                    <a:pt x="6514" y="5821"/>
                  </a:cubicBezTo>
                  <a:cubicBezTo>
                    <a:pt x="8914" y="7198"/>
                    <a:pt x="11657" y="9951"/>
                    <a:pt x="13029" y="12492"/>
                  </a:cubicBezTo>
                  <a:cubicBezTo>
                    <a:pt x="14400" y="15033"/>
                    <a:pt x="14400" y="17362"/>
                    <a:pt x="13714" y="18951"/>
                  </a:cubicBezTo>
                  <a:cubicBezTo>
                    <a:pt x="13029" y="20539"/>
                    <a:pt x="11657" y="21386"/>
                    <a:pt x="10629" y="21280"/>
                  </a:cubicBezTo>
                  <a:cubicBezTo>
                    <a:pt x="9600" y="21174"/>
                    <a:pt x="8914" y="20115"/>
                    <a:pt x="8571" y="17362"/>
                  </a:cubicBezTo>
                  <a:cubicBezTo>
                    <a:pt x="8229" y="14610"/>
                    <a:pt x="8229" y="10162"/>
                    <a:pt x="8914" y="7092"/>
                  </a:cubicBezTo>
                  <a:cubicBezTo>
                    <a:pt x="9600" y="4021"/>
                    <a:pt x="10971" y="2327"/>
                    <a:pt x="12514" y="1268"/>
                  </a:cubicBezTo>
                  <a:cubicBezTo>
                    <a:pt x="14057" y="210"/>
                    <a:pt x="15771" y="-214"/>
                    <a:pt x="17314" y="104"/>
                  </a:cubicBezTo>
                  <a:cubicBezTo>
                    <a:pt x="18857" y="421"/>
                    <a:pt x="20229" y="1480"/>
                    <a:pt x="21600" y="2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33916" y="437855"/>
              <a:ext cx="99754" cy="16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790" fill="norm" stroke="1" extrusionOk="0">
                  <a:moveTo>
                    <a:pt x="14400" y="6281"/>
                  </a:moveTo>
                  <a:cubicBezTo>
                    <a:pt x="14400" y="4948"/>
                    <a:pt x="14400" y="3614"/>
                    <a:pt x="13725" y="2414"/>
                  </a:cubicBezTo>
                  <a:cubicBezTo>
                    <a:pt x="13050" y="1214"/>
                    <a:pt x="11700" y="148"/>
                    <a:pt x="9900" y="14"/>
                  </a:cubicBezTo>
                  <a:cubicBezTo>
                    <a:pt x="8100" y="-119"/>
                    <a:pt x="5850" y="681"/>
                    <a:pt x="3825" y="2814"/>
                  </a:cubicBezTo>
                  <a:cubicBezTo>
                    <a:pt x="1800" y="4948"/>
                    <a:pt x="0" y="8414"/>
                    <a:pt x="0" y="11881"/>
                  </a:cubicBezTo>
                  <a:cubicBezTo>
                    <a:pt x="0" y="15348"/>
                    <a:pt x="1800" y="18814"/>
                    <a:pt x="4950" y="20148"/>
                  </a:cubicBezTo>
                  <a:cubicBezTo>
                    <a:pt x="8100" y="21481"/>
                    <a:pt x="12600" y="20681"/>
                    <a:pt x="15975" y="18281"/>
                  </a:cubicBezTo>
                  <a:cubicBezTo>
                    <a:pt x="19350" y="15881"/>
                    <a:pt x="21600" y="11881"/>
                    <a:pt x="21150" y="8681"/>
                  </a:cubicBezTo>
                  <a:cubicBezTo>
                    <a:pt x="20700" y="5481"/>
                    <a:pt x="17550" y="3081"/>
                    <a:pt x="14850" y="2014"/>
                  </a:cubicBezTo>
                  <a:cubicBezTo>
                    <a:pt x="12150" y="948"/>
                    <a:pt x="9900" y="1214"/>
                    <a:pt x="8775" y="2014"/>
                  </a:cubicBezTo>
                  <a:cubicBezTo>
                    <a:pt x="7650" y="2814"/>
                    <a:pt x="7650" y="4148"/>
                    <a:pt x="8550" y="5348"/>
                  </a:cubicBezTo>
                  <a:cubicBezTo>
                    <a:pt x="9450" y="6548"/>
                    <a:pt x="11250" y="7614"/>
                    <a:pt x="13050" y="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74939" y="142390"/>
              <a:ext cx="136262" cy="44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2" fill="norm" stroke="1" extrusionOk="0">
                  <a:moveTo>
                    <a:pt x="10426" y="16317"/>
                  </a:moveTo>
                  <a:cubicBezTo>
                    <a:pt x="10426" y="15807"/>
                    <a:pt x="10426" y="15298"/>
                    <a:pt x="9595" y="14941"/>
                  </a:cubicBezTo>
                  <a:cubicBezTo>
                    <a:pt x="8764" y="14585"/>
                    <a:pt x="7103" y="14381"/>
                    <a:pt x="5774" y="14483"/>
                  </a:cubicBezTo>
                  <a:cubicBezTo>
                    <a:pt x="4444" y="14585"/>
                    <a:pt x="3447" y="14992"/>
                    <a:pt x="2450" y="15909"/>
                  </a:cubicBezTo>
                  <a:cubicBezTo>
                    <a:pt x="1454" y="16826"/>
                    <a:pt x="457" y="18253"/>
                    <a:pt x="124" y="19271"/>
                  </a:cubicBezTo>
                  <a:cubicBezTo>
                    <a:pt x="-208" y="20290"/>
                    <a:pt x="124" y="20902"/>
                    <a:pt x="1121" y="21207"/>
                  </a:cubicBezTo>
                  <a:cubicBezTo>
                    <a:pt x="2118" y="21513"/>
                    <a:pt x="3780" y="21513"/>
                    <a:pt x="5774" y="20647"/>
                  </a:cubicBezTo>
                  <a:cubicBezTo>
                    <a:pt x="7767" y="19781"/>
                    <a:pt x="10094" y="18049"/>
                    <a:pt x="11589" y="15298"/>
                  </a:cubicBezTo>
                  <a:cubicBezTo>
                    <a:pt x="13084" y="12547"/>
                    <a:pt x="13749" y="8777"/>
                    <a:pt x="13915" y="6281"/>
                  </a:cubicBezTo>
                  <a:cubicBezTo>
                    <a:pt x="14081" y="3785"/>
                    <a:pt x="13749" y="2562"/>
                    <a:pt x="13084" y="1645"/>
                  </a:cubicBezTo>
                  <a:cubicBezTo>
                    <a:pt x="12420" y="728"/>
                    <a:pt x="11423" y="117"/>
                    <a:pt x="10426" y="15"/>
                  </a:cubicBezTo>
                  <a:cubicBezTo>
                    <a:pt x="9429" y="-87"/>
                    <a:pt x="8432" y="321"/>
                    <a:pt x="7934" y="2053"/>
                  </a:cubicBezTo>
                  <a:cubicBezTo>
                    <a:pt x="7435" y="3785"/>
                    <a:pt x="7435" y="6841"/>
                    <a:pt x="8598" y="9745"/>
                  </a:cubicBezTo>
                  <a:cubicBezTo>
                    <a:pt x="9761" y="12649"/>
                    <a:pt x="12087" y="15400"/>
                    <a:pt x="14414" y="17183"/>
                  </a:cubicBezTo>
                  <a:cubicBezTo>
                    <a:pt x="16740" y="18966"/>
                    <a:pt x="19066" y="19781"/>
                    <a:pt x="21392" y="2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23900" y="394301"/>
              <a:ext cx="146050" cy="14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3" fill="norm" stroke="1" extrusionOk="0">
                  <a:moveTo>
                    <a:pt x="939" y="7839"/>
                  </a:moveTo>
                  <a:cubicBezTo>
                    <a:pt x="626" y="5439"/>
                    <a:pt x="313" y="3039"/>
                    <a:pt x="157" y="2739"/>
                  </a:cubicBezTo>
                  <a:cubicBezTo>
                    <a:pt x="0" y="2439"/>
                    <a:pt x="0" y="4239"/>
                    <a:pt x="0" y="6939"/>
                  </a:cubicBezTo>
                  <a:cubicBezTo>
                    <a:pt x="0" y="9639"/>
                    <a:pt x="0" y="13239"/>
                    <a:pt x="470" y="15939"/>
                  </a:cubicBezTo>
                  <a:cubicBezTo>
                    <a:pt x="939" y="18639"/>
                    <a:pt x="1878" y="20439"/>
                    <a:pt x="3757" y="20739"/>
                  </a:cubicBezTo>
                  <a:cubicBezTo>
                    <a:pt x="5635" y="21039"/>
                    <a:pt x="8452" y="19839"/>
                    <a:pt x="10174" y="16539"/>
                  </a:cubicBezTo>
                  <a:cubicBezTo>
                    <a:pt x="11896" y="13239"/>
                    <a:pt x="12522" y="7839"/>
                    <a:pt x="12835" y="4389"/>
                  </a:cubicBezTo>
                  <a:cubicBezTo>
                    <a:pt x="13148" y="939"/>
                    <a:pt x="13148" y="-561"/>
                    <a:pt x="13148" y="189"/>
                  </a:cubicBezTo>
                  <a:cubicBezTo>
                    <a:pt x="13148" y="939"/>
                    <a:pt x="13148" y="3939"/>
                    <a:pt x="13774" y="7089"/>
                  </a:cubicBezTo>
                  <a:cubicBezTo>
                    <a:pt x="14400" y="10239"/>
                    <a:pt x="15652" y="13539"/>
                    <a:pt x="17061" y="15339"/>
                  </a:cubicBezTo>
                  <a:cubicBezTo>
                    <a:pt x="18470" y="17139"/>
                    <a:pt x="20035" y="17439"/>
                    <a:pt x="21600" y="1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05445" y="365836"/>
              <a:ext cx="116905" cy="16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041" fill="norm" stroke="1" extrusionOk="0">
                  <a:moveTo>
                    <a:pt x="11834" y="979"/>
                  </a:moveTo>
                  <a:cubicBezTo>
                    <a:pt x="9940" y="432"/>
                    <a:pt x="8045" y="-115"/>
                    <a:pt x="6340" y="22"/>
                  </a:cubicBezTo>
                  <a:cubicBezTo>
                    <a:pt x="4634" y="158"/>
                    <a:pt x="3118" y="979"/>
                    <a:pt x="1792" y="4123"/>
                  </a:cubicBezTo>
                  <a:cubicBezTo>
                    <a:pt x="466" y="7267"/>
                    <a:pt x="-671" y="12736"/>
                    <a:pt x="466" y="16290"/>
                  </a:cubicBezTo>
                  <a:cubicBezTo>
                    <a:pt x="1603" y="19844"/>
                    <a:pt x="5013" y="21485"/>
                    <a:pt x="8803" y="20938"/>
                  </a:cubicBezTo>
                  <a:cubicBezTo>
                    <a:pt x="12592" y="20391"/>
                    <a:pt x="16761" y="17657"/>
                    <a:pt x="20929" y="14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35579" y="68609"/>
              <a:ext cx="81316" cy="48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413" fill="norm" stroke="1" extrusionOk="0">
                  <a:moveTo>
                    <a:pt x="12825" y="0"/>
                  </a:moveTo>
                  <a:cubicBezTo>
                    <a:pt x="9585" y="1761"/>
                    <a:pt x="6345" y="3523"/>
                    <a:pt x="4185" y="6165"/>
                  </a:cubicBezTo>
                  <a:cubicBezTo>
                    <a:pt x="2025" y="8807"/>
                    <a:pt x="945" y="12330"/>
                    <a:pt x="405" y="14694"/>
                  </a:cubicBezTo>
                  <a:cubicBezTo>
                    <a:pt x="-135" y="17058"/>
                    <a:pt x="-135" y="18263"/>
                    <a:pt x="405" y="19190"/>
                  </a:cubicBezTo>
                  <a:cubicBezTo>
                    <a:pt x="945" y="20117"/>
                    <a:pt x="2025" y="20766"/>
                    <a:pt x="3915" y="21136"/>
                  </a:cubicBezTo>
                  <a:cubicBezTo>
                    <a:pt x="5805" y="21507"/>
                    <a:pt x="8505" y="21600"/>
                    <a:pt x="11745" y="20812"/>
                  </a:cubicBezTo>
                  <a:cubicBezTo>
                    <a:pt x="14985" y="20024"/>
                    <a:pt x="18765" y="18355"/>
                    <a:pt x="20115" y="17197"/>
                  </a:cubicBezTo>
                  <a:cubicBezTo>
                    <a:pt x="21465" y="16038"/>
                    <a:pt x="20385" y="15389"/>
                    <a:pt x="19305" y="14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70418" y="290859"/>
              <a:ext cx="236083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5889" y="15805"/>
                  </a:moveTo>
                  <a:cubicBezTo>
                    <a:pt x="4539" y="17385"/>
                    <a:pt x="3189" y="18966"/>
                    <a:pt x="2031" y="20020"/>
                  </a:cubicBezTo>
                  <a:cubicBezTo>
                    <a:pt x="874" y="21073"/>
                    <a:pt x="-90" y="21600"/>
                    <a:pt x="6" y="21600"/>
                  </a:cubicBezTo>
                  <a:cubicBezTo>
                    <a:pt x="103" y="21600"/>
                    <a:pt x="1260" y="21073"/>
                    <a:pt x="5021" y="17385"/>
                  </a:cubicBezTo>
                  <a:cubicBezTo>
                    <a:pt x="8781" y="13698"/>
                    <a:pt x="15146" y="6849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519766" y="102078"/>
              <a:ext cx="372535" cy="61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5768" y="10299"/>
                  </a:moveTo>
                  <a:cubicBezTo>
                    <a:pt x="5768" y="9932"/>
                    <a:pt x="5768" y="9564"/>
                    <a:pt x="5707" y="9197"/>
                  </a:cubicBezTo>
                  <a:cubicBezTo>
                    <a:pt x="5645" y="8830"/>
                    <a:pt x="5523" y="8462"/>
                    <a:pt x="4725" y="8426"/>
                  </a:cubicBezTo>
                  <a:cubicBezTo>
                    <a:pt x="3927" y="8389"/>
                    <a:pt x="2455" y="8683"/>
                    <a:pt x="1473" y="9344"/>
                  </a:cubicBezTo>
                  <a:cubicBezTo>
                    <a:pt x="491" y="10005"/>
                    <a:pt x="0" y="11034"/>
                    <a:pt x="0" y="11732"/>
                  </a:cubicBezTo>
                  <a:cubicBezTo>
                    <a:pt x="0" y="12430"/>
                    <a:pt x="491" y="12797"/>
                    <a:pt x="1780" y="12577"/>
                  </a:cubicBezTo>
                  <a:cubicBezTo>
                    <a:pt x="3068" y="12356"/>
                    <a:pt x="5155" y="11548"/>
                    <a:pt x="5891" y="10520"/>
                  </a:cubicBezTo>
                  <a:cubicBezTo>
                    <a:pt x="6627" y="9491"/>
                    <a:pt x="6014" y="8242"/>
                    <a:pt x="5461" y="7471"/>
                  </a:cubicBezTo>
                  <a:cubicBezTo>
                    <a:pt x="4909" y="6699"/>
                    <a:pt x="4418" y="6405"/>
                    <a:pt x="4111" y="6075"/>
                  </a:cubicBezTo>
                  <a:cubicBezTo>
                    <a:pt x="3805" y="5744"/>
                    <a:pt x="3682" y="5377"/>
                    <a:pt x="4173" y="4826"/>
                  </a:cubicBezTo>
                  <a:cubicBezTo>
                    <a:pt x="4664" y="4275"/>
                    <a:pt x="5768" y="3540"/>
                    <a:pt x="7241" y="2769"/>
                  </a:cubicBezTo>
                  <a:cubicBezTo>
                    <a:pt x="8714" y="1997"/>
                    <a:pt x="10555" y="1189"/>
                    <a:pt x="11720" y="675"/>
                  </a:cubicBezTo>
                  <a:cubicBezTo>
                    <a:pt x="12886" y="160"/>
                    <a:pt x="13377" y="-60"/>
                    <a:pt x="13684" y="13"/>
                  </a:cubicBezTo>
                  <a:cubicBezTo>
                    <a:pt x="13991" y="87"/>
                    <a:pt x="14114" y="454"/>
                    <a:pt x="13623" y="1777"/>
                  </a:cubicBezTo>
                  <a:cubicBezTo>
                    <a:pt x="13132" y="3099"/>
                    <a:pt x="12027" y="5377"/>
                    <a:pt x="11045" y="7728"/>
                  </a:cubicBezTo>
                  <a:cubicBezTo>
                    <a:pt x="10064" y="10079"/>
                    <a:pt x="9205" y="12503"/>
                    <a:pt x="8836" y="14671"/>
                  </a:cubicBezTo>
                  <a:cubicBezTo>
                    <a:pt x="8468" y="16838"/>
                    <a:pt x="8591" y="18748"/>
                    <a:pt x="8836" y="19850"/>
                  </a:cubicBezTo>
                  <a:cubicBezTo>
                    <a:pt x="9082" y="20952"/>
                    <a:pt x="9450" y="21246"/>
                    <a:pt x="9941" y="21393"/>
                  </a:cubicBezTo>
                  <a:cubicBezTo>
                    <a:pt x="10432" y="21540"/>
                    <a:pt x="11045" y="21540"/>
                    <a:pt x="11782" y="21026"/>
                  </a:cubicBezTo>
                  <a:cubicBezTo>
                    <a:pt x="12518" y="20511"/>
                    <a:pt x="13377" y="19483"/>
                    <a:pt x="13868" y="18087"/>
                  </a:cubicBezTo>
                  <a:cubicBezTo>
                    <a:pt x="14359" y="16691"/>
                    <a:pt x="14482" y="14928"/>
                    <a:pt x="14482" y="13862"/>
                  </a:cubicBezTo>
                  <a:cubicBezTo>
                    <a:pt x="14482" y="12797"/>
                    <a:pt x="14359" y="12430"/>
                    <a:pt x="14727" y="12173"/>
                  </a:cubicBezTo>
                  <a:cubicBezTo>
                    <a:pt x="15095" y="11916"/>
                    <a:pt x="15955" y="11769"/>
                    <a:pt x="17182" y="11622"/>
                  </a:cubicBezTo>
                  <a:cubicBezTo>
                    <a:pt x="18409" y="11475"/>
                    <a:pt x="20005" y="11328"/>
                    <a:pt x="21600" y="1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330955" y="21881"/>
              <a:ext cx="234446" cy="47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20" fill="norm" stroke="1" extrusionOk="0">
                  <a:moveTo>
                    <a:pt x="21554" y="389"/>
                  </a:moveTo>
                  <a:cubicBezTo>
                    <a:pt x="19413" y="103"/>
                    <a:pt x="17273" y="-184"/>
                    <a:pt x="14549" y="151"/>
                  </a:cubicBezTo>
                  <a:cubicBezTo>
                    <a:pt x="11824" y="485"/>
                    <a:pt x="8516" y="1441"/>
                    <a:pt x="6084" y="3066"/>
                  </a:cubicBezTo>
                  <a:cubicBezTo>
                    <a:pt x="3651" y="4690"/>
                    <a:pt x="2095" y="6984"/>
                    <a:pt x="1219" y="9804"/>
                  </a:cubicBezTo>
                  <a:cubicBezTo>
                    <a:pt x="343" y="12623"/>
                    <a:pt x="149" y="15968"/>
                    <a:pt x="51" y="17928"/>
                  </a:cubicBezTo>
                  <a:cubicBezTo>
                    <a:pt x="-46" y="19887"/>
                    <a:pt x="-46" y="20460"/>
                    <a:pt x="440" y="20843"/>
                  </a:cubicBezTo>
                  <a:cubicBezTo>
                    <a:pt x="927" y="21225"/>
                    <a:pt x="1900" y="21416"/>
                    <a:pt x="3749" y="21273"/>
                  </a:cubicBezTo>
                  <a:cubicBezTo>
                    <a:pt x="5597" y="21129"/>
                    <a:pt x="8322" y="20651"/>
                    <a:pt x="10559" y="19982"/>
                  </a:cubicBezTo>
                  <a:cubicBezTo>
                    <a:pt x="12797" y="19313"/>
                    <a:pt x="14549" y="18453"/>
                    <a:pt x="16300" y="17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355849" y="30355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527300" y="259109"/>
              <a:ext cx="1270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927"/>
                    <a:pt x="7920" y="7855"/>
                    <a:pt x="11520" y="11455"/>
                  </a:cubicBezTo>
                  <a:cubicBezTo>
                    <a:pt x="15120" y="15055"/>
                    <a:pt x="1836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555030" y="284509"/>
              <a:ext cx="1183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21183" y="0"/>
                  </a:moveTo>
                  <a:cubicBezTo>
                    <a:pt x="15878" y="2215"/>
                    <a:pt x="10572" y="4431"/>
                    <a:pt x="6783" y="7477"/>
                  </a:cubicBezTo>
                  <a:cubicBezTo>
                    <a:pt x="2994" y="10523"/>
                    <a:pt x="720" y="14400"/>
                    <a:pt x="151" y="16892"/>
                  </a:cubicBezTo>
                  <a:cubicBezTo>
                    <a:pt x="-417" y="19385"/>
                    <a:pt x="720" y="20492"/>
                    <a:pt x="18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673614" y="266735"/>
              <a:ext cx="146869" cy="52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70" fill="norm" stroke="1" extrusionOk="0">
                  <a:moveTo>
                    <a:pt x="6351" y="5153"/>
                  </a:moveTo>
                  <a:cubicBezTo>
                    <a:pt x="4525" y="6714"/>
                    <a:pt x="2700" y="8276"/>
                    <a:pt x="1635" y="10575"/>
                  </a:cubicBezTo>
                  <a:cubicBezTo>
                    <a:pt x="570" y="12873"/>
                    <a:pt x="266" y="15909"/>
                    <a:pt x="114" y="17688"/>
                  </a:cubicBezTo>
                  <a:cubicBezTo>
                    <a:pt x="-38" y="19466"/>
                    <a:pt x="-38" y="19987"/>
                    <a:pt x="114" y="20507"/>
                  </a:cubicBezTo>
                  <a:cubicBezTo>
                    <a:pt x="266" y="21028"/>
                    <a:pt x="570" y="21548"/>
                    <a:pt x="1027" y="21461"/>
                  </a:cubicBezTo>
                  <a:cubicBezTo>
                    <a:pt x="1483" y="21375"/>
                    <a:pt x="2092" y="20681"/>
                    <a:pt x="2700" y="18815"/>
                  </a:cubicBezTo>
                  <a:cubicBezTo>
                    <a:pt x="3308" y="16950"/>
                    <a:pt x="3917" y="13914"/>
                    <a:pt x="4982" y="10921"/>
                  </a:cubicBezTo>
                  <a:cubicBezTo>
                    <a:pt x="6047" y="7929"/>
                    <a:pt x="7568" y="4979"/>
                    <a:pt x="8785" y="3288"/>
                  </a:cubicBezTo>
                  <a:cubicBezTo>
                    <a:pt x="10001" y="1596"/>
                    <a:pt x="10914" y="1162"/>
                    <a:pt x="11979" y="815"/>
                  </a:cubicBezTo>
                  <a:cubicBezTo>
                    <a:pt x="13044" y="468"/>
                    <a:pt x="14261" y="208"/>
                    <a:pt x="15782" y="78"/>
                  </a:cubicBezTo>
                  <a:cubicBezTo>
                    <a:pt x="17303" y="-52"/>
                    <a:pt x="19128" y="-52"/>
                    <a:pt x="20193" y="338"/>
                  </a:cubicBezTo>
                  <a:cubicBezTo>
                    <a:pt x="21258" y="729"/>
                    <a:pt x="21562" y="1509"/>
                    <a:pt x="20193" y="2594"/>
                  </a:cubicBezTo>
                  <a:cubicBezTo>
                    <a:pt x="18824" y="3678"/>
                    <a:pt x="15782" y="5066"/>
                    <a:pt x="13652" y="5934"/>
                  </a:cubicBezTo>
                  <a:cubicBezTo>
                    <a:pt x="11523" y="6801"/>
                    <a:pt x="10306" y="7148"/>
                    <a:pt x="9393" y="7321"/>
                  </a:cubicBezTo>
                  <a:cubicBezTo>
                    <a:pt x="8480" y="7495"/>
                    <a:pt x="7872" y="7495"/>
                    <a:pt x="7263" y="7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851150" y="248720"/>
              <a:ext cx="101600" cy="15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12645"/>
                  </a:moveTo>
                  <a:cubicBezTo>
                    <a:pt x="2700" y="13221"/>
                    <a:pt x="5400" y="13797"/>
                    <a:pt x="8550" y="12357"/>
                  </a:cubicBezTo>
                  <a:cubicBezTo>
                    <a:pt x="11700" y="10917"/>
                    <a:pt x="15300" y="7461"/>
                    <a:pt x="16650" y="5013"/>
                  </a:cubicBezTo>
                  <a:cubicBezTo>
                    <a:pt x="18000" y="2565"/>
                    <a:pt x="17100" y="1125"/>
                    <a:pt x="15300" y="405"/>
                  </a:cubicBezTo>
                  <a:cubicBezTo>
                    <a:pt x="13500" y="-315"/>
                    <a:pt x="10800" y="-315"/>
                    <a:pt x="8100" y="2421"/>
                  </a:cubicBezTo>
                  <a:cubicBezTo>
                    <a:pt x="5400" y="5157"/>
                    <a:pt x="2700" y="10629"/>
                    <a:pt x="1575" y="14085"/>
                  </a:cubicBezTo>
                  <a:cubicBezTo>
                    <a:pt x="450" y="17541"/>
                    <a:pt x="900" y="18981"/>
                    <a:pt x="4500" y="19845"/>
                  </a:cubicBezTo>
                  <a:cubicBezTo>
                    <a:pt x="8100" y="20709"/>
                    <a:pt x="14850" y="20997"/>
                    <a:pt x="2160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998575" y="226867"/>
              <a:ext cx="93876" cy="19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24" fill="norm" stroke="1" extrusionOk="0">
                  <a:moveTo>
                    <a:pt x="20825" y="2122"/>
                  </a:moveTo>
                  <a:cubicBezTo>
                    <a:pt x="19416" y="1203"/>
                    <a:pt x="18008" y="284"/>
                    <a:pt x="16129" y="54"/>
                  </a:cubicBezTo>
                  <a:cubicBezTo>
                    <a:pt x="14251" y="-176"/>
                    <a:pt x="11903" y="284"/>
                    <a:pt x="8851" y="2467"/>
                  </a:cubicBezTo>
                  <a:cubicBezTo>
                    <a:pt x="5799" y="4650"/>
                    <a:pt x="2042" y="8556"/>
                    <a:pt x="634" y="11773"/>
                  </a:cubicBezTo>
                  <a:cubicBezTo>
                    <a:pt x="-775" y="14990"/>
                    <a:pt x="164" y="17518"/>
                    <a:pt x="3451" y="19011"/>
                  </a:cubicBezTo>
                  <a:cubicBezTo>
                    <a:pt x="6738" y="20505"/>
                    <a:pt x="12373" y="20964"/>
                    <a:pt x="18008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188758" y="49559"/>
              <a:ext cx="106893" cy="37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74" fill="norm" stroke="1" extrusionOk="0">
                  <a:moveTo>
                    <a:pt x="13764" y="0"/>
                  </a:moveTo>
                  <a:cubicBezTo>
                    <a:pt x="10800" y="1080"/>
                    <a:pt x="7835" y="2160"/>
                    <a:pt x="5506" y="4800"/>
                  </a:cubicBezTo>
                  <a:cubicBezTo>
                    <a:pt x="3176" y="7440"/>
                    <a:pt x="1482" y="11640"/>
                    <a:pt x="635" y="14580"/>
                  </a:cubicBezTo>
                  <a:cubicBezTo>
                    <a:pt x="-212" y="17520"/>
                    <a:pt x="-212" y="19200"/>
                    <a:pt x="635" y="20220"/>
                  </a:cubicBezTo>
                  <a:cubicBezTo>
                    <a:pt x="1482" y="21240"/>
                    <a:pt x="3176" y="21600"/>
                    <a:pt x="6776" y="20940"/>
                  </a:cubicBezTo>
                  <a:cubicBezTo>
                    <a:pt x="10376" y="20280"/>
                    <a:pt x="15882" y="18600"/>
                    <a:pt x="21388" y="16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194050" y="255652"/>
              <a:ext cx="1016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316412" y="-1"/>
              <a:ext cx="436438" cy="43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98" fill="norm" stroke="1" extrusionOk="0">
                  <a:moveTo>
                    <a:pt x="5551" y="13086"/>
                  </a:moveTo>
                  <a:cubicBezTo>
                    <a:pt x="5342" y="12564"/>
                    <a:pt x="5133" y="12043"/>
                    <a:pt x="4559" y="11677"/>
                  </a:cubicBezTo>
                  <a:cubicBezTo>
                    <a:pt x="3986" y="11312"/>
                    <a:pt x="3046" y="11104"/>
                    <a:pt x="2212" y="11469"/>
                  </a:cubicBezTo>
                  <a:cubicBezTo>
                    <a:pt x="1377" y="11834"/>
                    <a:pt x="646" y="12773"/>
                    <a:pt x="281" y="13660"/>
                  </a:cubicBezTo>
                  <a:cubicBezTo>
                    <a:pt x="-84" y="14547"/>
                    <a:pt x="-84" y="15382"/>
                    <a:pt x="229" y="16217"/>
                  </a:cubicBezTo>
                  <a:cubicBezTo>
                    <a:pt x="542" y="17051"/>
                    <a:pt x="1168" y="17886"/>
                    <a:pt x="1951" y="17991"/>
                  </a:cubicBezTo>
                  <a:cubicBezTo>
                    <a:pt x="2733" y="18095"/>
                    <a:pt x="3673" y="17469"/>
                    <a:pt x="4351" y="16738"/>
                  </a:cubicBezTo>
                  <a:cubicBezTo>
                    <a:pt x="5029" y="16008"/>
                    <a:pt x="5446" y="15173"/>
                    <a:pt x="5603" y="15069"/>
                  </a:cubicBezTo>
                  <a:cubicBezTo>
                    <a:pt x="5759" y="14964"/>
                    <a:pt x="5655" y="15591"/>
                    <a:pt x="5655" y="16164"/>
                  </a:cubicBezTo>
                  <a:cubicBezTo>
                    <a:pt x="5655" y="16738"/>
                    <a:pt x="5759" y="17260"/>
                    <a:pt x="6073" y="17573"/>
                  </a:cubicBezTo>
                  <a:cubicBezTo>
                    <a:pt x="6386" y="17886"/>
                    <a:pt x="6907" y="17991"/>
                    <a:pt x="7429" y="17938"/>
                  </a:cubicBezTo>
                  <a:cubicBezTo>
                    <a:pt x="7951" y="17886"/>
                    <a:pt x="8473" y="17677"/>
                    <a:pt x="9359" y="16477"/>
                  </a:cubicBezTo>
                  <a:cubicBezTo>
                    <a:pt x="10246" y="15277"/>
                    <a:pt x="11499" y="13086"/>
                    <a:pt x="12646" y="10530"/>
                  </a:cubicBezTo>
                  <a:cubicBezTo>
                    <a:pt x="13794" y="7973"/>
                    <a:pt x="14838" y="5051"/>
                    <a:pt x="15412" y="3121"/>
                  </a:cubicBezTo>
                  <a:cubicBezTo>
                    <a:pt x="15986" y="1191"/>
                    <a:pt x="16090" y="251"/>
                    <a:pt x="15986" y="43"/>
                  </a:cubicBezTo>
                  <a:cubicBezTo>
                    <a:pt x="15881" y="-166"/>
                    <a:pt x="15568" y="356"/>
                    <a:pt x="14890" y="2182"/>
                  </a:cubicBezTo>
                  <a:cubicBezTo>
                    <a:pt x="14212" y="4008"/>
                    <a:pt x="13168" y="7138"/>
                    <a:pt x="12438" y="10060"/>
                  </a:cubicBezTo>
                  <a:cubicBezTo>
                    <a:pt x="11707" y="12982"/>
                    <a:pt x="11290" y="15695"/>
                    <a:pt x="11133" y="17521"/>
                  </a:cubicBezTo>
                  <a:cubicBezTo>
                    <a:pt x="10977" y="19347"/>
                    <a:pt x="11081" y="20286"/>
                    <a:pt x="11394" y="20808"/>
                  </a:cubicBezTo>
                  <a:cubicBezTo>
                    <a:pt x="11707" y="21330"/>
                    <a:pt x="12229" y="21434"/>
                    <a:pt x="12751" y="21121"/>
                  </a:cubicBezTo>
                  <a:cubicBezTo>
                    <a:pt x="13273" y="20808"/>
                    <a:pt x="13794" y="20077"/>
                    <a:pt x="14107" y="18721"/>
                  </a:cubicBezTo>
                  <a:cubicBezTo>
                    <a:pt x="14420" y="17364"/>
                    <a:pt x="14525" y="15382"/>
                    <a:pt x="14316" y="13973"/>
                  </a:cubicBezTo>
                  <a:cubicBezTo>
                    <a:pt x="14107" y="12564"/>
                    <a:pt x="13586" y="11730"/>
                    <a:pt x="13586" y="11364"/>
                  </a:cubicBezTo>
                  <a:cubicBezTo>
                    <a:pt x="13586" y="10999"/>
                    <a:pt x="14107" y="11104"/>
                    <a:pt x="14942" y="11521"/>
                  </a:cubicBezTo>
                  <a:cubicBezTo>
                    <a:pt x="15777" y="11938"/>
                    <a:pt x="16925" y="12669"/>
                    <a:pt x="17499" y="13764"/>
                  </a:cubicBezTo>
                  <a:cubicBezTo>
                    <a:pt x="18073" y="14860"/>
                    <a:pt x="18073" y="16321"/>
                    <a:pt x="18073" y="17312"/>
                  </a:cubicBezTo>
                  <a:cubicBezTo>
                    <a:pt x="18073" y="18304"/>
                    <a:pt x="18073" y="18825"/>
                    <a:pt x="18177" y="18825"/>
                  </a:cubicBezTo>
                  <a:cubicBezTo>
                    <a:pt x="18281" y="18825"/>
                    <a:pt x="18490" y="18304"/>
                    <a:pt x="18855" y="16791"/>
                  </a:cubicBezTo>
                  <a:cubicBezTo>
                    <a:pt x="19220" y="15277"/>
                    <a:pt x="19742" y="12773"/>
                    <a:pt x="20212" y="11260"/>
                  </a:cubicBezTo>
                  <a:cubicBezTo>
                    <a:pt x="20681" y="9747"/>
                    <a:pt x="21099" y="9225"/>
                    <a:pt x="21516" y="8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733284" y="221009"/>
              <a:ext cx="88472" cy="20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22" fill="norm" stroke="1" extrusionOk="0">
                  <a:moveTo>
                    <a:pt x="18206" y="0"/>
                  </a:moveTo>
                  <a:cubicBezTo>
                    <a:pt x="12680" y="3273"/>
                    <a:pt x="7155" y="6545"/>
                    <a:pt x="3890" y="9927"/>
                  </a:cubicBezTo>
                  <a:cubicBezTo>
                    <a:pt x="625" y="13309"/>
                    <a:pt x="-380" y="16800"/>
                    <a:pt x="122" y="18873"/>
                  </a:cubicBezTo>
                  <a:cubicBezTo>
                    <a:pt x="625" y="20945"/>
                    <a:pt x="2634" y="21600"/>
                    <a:pt x="5899" y="21382"/>
                  </a:cubicBezTo>
                  <a:cubicBezTo>
                    <a:pt x="9164" y="21164"/>
                    <a:pt x="13685" y="20073"/>
                    <a:pt x="16699" y="17673"/>
                  </a:cubicBezTo>
                  <a:cubicBezTo>
                    <a:pt x="19713" y="15273"/>
                    <a:pt x="21220" y="11564"/>
                    <a:pt x="20969" y="8836"/>
                  </a:cubicBezTo>
                  <a:cubicBezTo>
                    <a:pt x="20718" y="6109"/>
                    <a:pt x="18708" y="4364"/>
                    <a:pt x="16699" y="2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873500" y="240059"/>
              <a:ext cx="15987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0" y="0"/>
                  </a:moveTo>
                  <a:cubicBezTo>
                    <a:pt x="561" y="6171"/>
                    <a:pt x="1122" y="12343"/>
                    <a:pt x="1403" y="15943"/>
                  </a:cubicBezTo>
                  <a:cubicBezTo>
                    <a:pt x="1683" y="19543"/>
                    <a:pt x="1683" y="20571"/>
                    <a:pt x="1823" y="20469"/>
                  </a:cubicBezTo>
                  <a:cubicBezTo>
                    <a:pt x="1964" y="20366"/>
                    <a:pt x="2244" y="19131"/>
                    <a:pt x="3927" y="16149"/>
                  </a:cubicBezTo>
                  <a:cubicBezTo>
                    <a:pt x="5610" y="13166"/>
                    <a:pt x="8696" y="8434"/>
                    <a:pt x="10940" y="5966"/>
                  </a:cubicBezTo>
                  <a:cubicBezTo>
                    <a:pt x="13184" y="3497"/>
                    <a:pt x="14587" y="3291"/>
                    <a:pt x="16410" y="3600"/>
                  </a:cubicBezTo>
                  <a:cubicBezTo>
                    <a:pt x="18234" y="3909"/>
                    <a:pt x="20478" y="4731"/>
                    <a:pt x="21039" y="7817"/>
                  </a:cubicBezTo>
                  <a:cubicBezTo>
                    <a:pt x="21600" y="10903"/>
                    <a:pt x="20478" y="16251"/>
                    <a:pt x="19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375513" y="96278"/>
              <a:ext cx="158387" cy="40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79" fill="norm" stroke="1" extrusionOk="0">
                  <a:moveTo>
                    <a:pt x="20991" y="1567"/>
                  </a:moveTo>
                  <a:cubicBezTo>
                    <a:pt x="19308" y="1004"/>
                    <a:pt x="17625" y="442"/>
                    <a:pt x="15801" y="160"/>
                  </a:cubicBezTo>
                  <a:cubicBezTo>
                    <a:pt x="13978" y="-121"/>
                    <a:pt x="12014" y="-121"/>
                    <a:pt x="9349" y="892"/>
                  </a:cubicBezTo>
                  <a:cubicBezTo>
                    <a:pt x="6685" y="1904"/>
                    <a:pt x="3318" y="3929"/>
                    <a:pt x="1495" y="6460"/>
                  </a:cubicBezTo>
                  <a:cubicBezTo>
                    <a:pt x="-328" y="8992"/>
                    <a:pt x="-609" y="12029"/>
                    <a:pt x="1355" y="14617"/>
                  </a:cubicBezTo>
                  <a:cubicBezTo>
                    <a:pt x="3318" y="17204"/>
                    <a:pt x="7526" y="19342"/>
                    <a:pt x="11734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581265" y="106049"/>
              <a:ext cx="82900" cy="35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71" fill="norm" stroke="1" extrusionOk="0">
                  <a:moveTo>
                    <a:pt x="7356" y="6983"/>
                  </a:moveTo>
                  <a:cubicBezTo>
                    <a:pt x="5196" y="9940"/>
                    <a:pt x="3036" y="12897"/>
                    <a:pt x="1956" y="15083"/>
                  </a:cubicBezTo>
                  <a:cubicBezTo>
                    <a:pt x="876" y="17269"/>
                    <a:pt x="876" y="18683"/>
                    <a:pt x="1146" y="19712"/>
                  </a:cubicBezTo>
                  <a:cubicBezTo>
                    <a:pt x="1416" y="20740"/>
                    <a:pt x="1956" y="21383"/>
                    <a:pt x="1686" y="21254"/>
                  </a:cubicBezTo>
                  <a:cubicBezTo>
                    <a:pt x="1416" y="21126"/>
                    <a:pt x="336" y="20226"/>
                    <a:pt x="66" y="17462"/>
                  </a:cubicBezTo>
                  <a:cubicBezTo>
                    <a:pt x="-204" y="14697"/>
                    <a:pt x="336" y="10069"/>
                    <a:pt x="1956" y="6854"/>
                  </a:cubicBezTo>
                  <a:cubicBezTo>
                    <a:pt x="3576" y="3640"/>
                    <a:pt x="6276" y="1840"/>
                    <a:pt x="8976" y="876"/>
                  </a:cubicBezTo>
                  <a:cubicBezTo>
                    <a:pt x="11676" y="-88"/>
                    <a:pt x="14376" y="-217"/>
                    <a:pt x="16806" y="297"/>
                  </a:cubicBezTo>
                  <a:cubicBezTo>
                    <a:pt x="19236" y="812"/>
                    <a:pt x="21396" y="1969"/>
                    <a:pt x="21126" y="3640"/>
                  </a:cubicBezTo>
                  <a:cubicBezTo>
                    <a:pt x="20856" y="5312"/>
                    <a:pt x="18156" y="7497"/>
                    <a:pt x="14376" y="8783"/>
                  </a:cubicBezTo>
                  <a:cubicBezTo>
                    <a:pt x="10596" y="10069"/>
                    <a:pt x="5736" y="10454"/>
                    <a:pt x="876" y="1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701936" y="161701"/>
              <a:ext cx="154366" cy="26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0866" fill="norm" stroke="1" extrusionOk="0">
                  <a:moveTo>
                    <a:pt x="12560" y="7531"/>
                  </a:moveTo>
                  <a:cubicBezTo>
                    <a:pt x="11408" y="6549"/>
                    <a:pt x="10256" y="5567"/>
                    <a:pt x="8960" y="4995"/>
                  </a:cubicBezTo>
                  <a:cubicBezTo>
                    <a:pt x="7664" y="4422"/>
                    <a:pt x="6224" y="4258"/>
                    <a:pt x="4496" y="5158"/>
                  </a:cubicBezTo>
                  <a:cubicBezTo>
                    <a:pt x="2768" y="6058"/>
                    <a:pt x="752" y="8022"/>
                    <a:pt x="176" y="10804"/>
                  </a:cubicBezTo>
                  <a:cubicBezTo>
                    <a:pt x="-400" y="13585"/>
                    <a:pt x="464" y="17185"/>
                    <a:pt x="2336" y="19149"/>
                  </a:cubicBezTo>
                  <a:cubicBezTo>
                    <a:pt x="4208" y="21113"/>
                    <a:pt x="7088" y="21440"/>
                    <a:pt x="10400" y="19885"/>
                  </a:cubicBezTo>
                  <a:cubicBezTo>
                    <a:pt x="13712" y="18331"/>
                    <a:pt x="17456" y="14895"/>
                    <a:pt x="19328" y="11785"/>
                  </a:cubicBezTo>
                  <a:cubicBezTo>
                    <a:pt x="21200" y="8676"/>
                    <a:pt x="21200" y="5895"/>
                    <a:pt x="20768" y="4013"/>
                  </a:cubicBezTo>
                  <a:cubicBezTo>
                    <a:pt x="20336" y="2131"/>
                    <a:pt x="19472" y="1149"/>
                    <a:pt x="18320" y="576"/>
                  </a:cubicBezTo>
                  <a:cubicBezTo>
                    <a:pt x="17168" y="4"/>
                    <a:pt x="15728" y="-160"/>
                    <a:pt x="14576" y="167"/>
                  </a:cubicBezTo>
                  <a:cubicBezTo>
                    <a:pt x="13424" y="495"/>
                    <a:pt x="12560" y="1313"/>
                    <a:pt x="11696" y="2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961101" y="130391"/>
              <a:ext cx="163349" cy="26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30" fill="norm" stroke="1" extrusionOk="0">
                  <a:moveTo>
                    <a:pt x="21371" y="2648"/>
                  </a:moveTo>
                  <a:cubicBezTo>
                    <a:pt x="21371" y="1810"/>
                    <a:pt x="21371" y="973"/>
                    <a:pt x="20679" y="471"/>
                  </a:cubicBezTo>
                  <a:cubicBezTo>
                    <a:pt x="19986" y="-32"/>
                    <a:pt x="18602" y="-199"/>
                    <a:pt x="16802" y="303"/>
                  </a:cubicBezTo>
                  <a:cubicBezTo>
                    <a:pt x="15002" y="806"/>
                    <a:pt x="12786" y="1978"/>
                    <a:pt x="9879" y="4238"/>
                  </a:cubicBezTo>
                  <a:cubicBezTo>
                    <a:pt x="6971" y="6499"/>
                    <a:pt x="3371" y="9848"/>
                    <a:pt x="1571" y="12694"/>
                  </a:cubicBezTo>
                  <a:cubicBezTo>
                    <a:pt x="-229" y="15541"/>
                    <a:pt x="-229" y="17885"/>
                    <a:pt x="325" y="19308"/>
                  </a:cubicBezTo>
                  <a:cubicBezTo>
                    <a:pt x="879" y="20731"/>
                    <a:pt x="1986" y="21234"/>
                    <a:pt x="5309" y="21317"/>
                  </a:cubicBezTo>
                  <a:cubicBezTo>
                    <a:pt x="8633" y="21401"/>
                    <a:pt x="14171" y="21066"/>
                    <a:pt x="19709" y="20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997450" y="233709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364"/>
                    <a:pt x="12218" y="11127"/>
                    <a:pt x="15818" y="7527"/>
                  </a:cubicBezTo>
                  <a:cubicBezTo>
                    <a:pt x="19418" y="3927"/>
                    <a:pt x="20509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245100" y="74959"/>
              <a:ext cx="7110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9000" y="3600"/>
                    <a:pt x="18000" y="7200"/>
                    <a:pt x="19800" y="10607"/>
                  </a:cubicBezTo>
                  <a:cubicBezTo>
                    <a:pt x="21600" y="14014"/>
                    <a:pt x="16200" y="17229"/>
                    <a:pt x="12000" y="19029"/>
                  </a:cubicBezTo>
                  <a:cubicBezTo>
                    <a:pt x="7800" y="20829"/>
                    <a:pt x="4800" y="21214"/>
                    <a:pt x="1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0" y="671859"/>
              <a:ext cx="529357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19680"/>
                  </a:moveTo>
                  <a:cubicBezTo>
                    <a:pt x="259" y="20320"/>
                    <a:pt x="518" y="20960"/>
                    <a:pt x="807" y="21280"/>
                  </a:cubicBezTo>
                  <a:cubicBezTo>
                    <a:pt x="1096" y="21600"/>
                    <a:pt x="1416" y="21600"/>
                    <a:pt x="1748" y="21600"/>
                  </a:cubicBezTo>
                  <a:cubicBezTo>
                    <a:pt x="2081" y="21600"/>
                    <a:pt x="2426" y="21600"/>
                    <a:pt x="2771" y="21440"/>
                  </a:cubicBezTo>
                  <a:cubicBezTo>
                    <a:pt x="3117" y="21280"/>
                    <a:pt x="3462" y="20960"/>
                    <a:pt x="3781" y="20720"/>
                  </a:cubicBezTo>
                  <a:cubicBezTo>
                    <a:pt x="4101" y="20480"/>
                    <a:pt x="4394" y="20320"/>
                    <a:pt x="4709" y="20080"/>
                  </a:cubicBezTo>
                  <a:cubicBezTo>
                    <a:pt x="5024" y="19840"/>
                    <a:pt x="5361" y="19520"/>
                    <a:pt x="5715" y="19200"/>
                  </a:cubicBezTo>
                  <a:cubicBezTo>
                    <a:pt x="6069" y="18880"/>
                    <a:pt x="6440" y="18560"/>
                    <a:pt x="6751" y="18320"/>
                  </a:cubicBezTo>
                  <a:cubicBezTo>
                    <a:pt x="7062" y="18080"/>
                    <a:pt x="7312" y="17920"/>
                    <a:pt x="7571" y="17760"/>
                  </a:cubicBezTo>
                  <a:cubicBezTo>
                    <a:pt x="7830" y="17600"/>
                    <a:pt x="8098" y="17440"/>
                    <a:pt x="8357" y="17280"/>
                  </a:cubicBezTo>
                  <a:cubicBezTo>
                    <a:pt x="8616" y="17120"/>
                    <a:pt x="8866" y="16960"/>
                    <a:pt x="9181" y="16720"/>
                  </a:cubicBezTo>
                  <a:cubicBezTo>
                    <a:pt x="9496" y="16480"/>
                    <a:pt x="9876" y="16160"/>
                    <a:pt x="10196" y="15920"/>
                  </a:cubicBezTo>
                  <a:cubicBezTo>
                    <a:pt x="10515" y="15680"/>
                    <a:pt x="10774" y="15520"/>
                    <a:pt x="11094" y="15280"/>
                  </a:cubicBezTo>
                  <a:cubicBezTo>
                    <a:pt x="11413" y="15040"/>
                    <a:pt x="11793" y="14720"/>
                    <a:pt x="12168" y="14400"/>
                  </a:cubicBezTo>
                  <a:cubicBezTo>
                    <a:pt x="12544" y="14080"/>
                    <a:pt x="12915" y="13760"/>
                    <a:pt x="13282" y="13440"/>
                  </a:cubicBezTo>
                  <a:cubicBezTo>
                    <a:pt x="13649" y="13120"/>
                    <a:pt x="14012" y="12800"/>
                    <a:pt x="14361" y="12480"/>
                  </a:cubicBezTo>
                  <a:cubicBezTo>
                    <a:pt x="14711" y="12160"/>
                    <a:pt x="15047" y="11840"/>
                    <a:pt x="15376" y="11440"/>
                  </a:cubicBezTo>
                  <a:cubicBezTo>
                    <a:pt x="15704" y="11040"/>
                    <a:pt x="16023" y="10560"/>
                    <a:pt x="16329" y="10160"/>
                  </a:cubicBezTo>
                  <a:cubicBezTo>
                    <a:pt x="16636" y="9760"/>
                    <a:pt x="16929" y="9440"/>
                    <a:pt x="17253" y="9040"/>
                  </a:cubicBezTo>
                  <a:cubicBezTo>
                    <a:pt x="17577" y="8640"/>
                    <a:pt x="17931" y="8160"/>
                    <a:pt x="18272" y="7600"/>
                  </a:cubicBezTo>
                  <a:cubicBezTo>
                    <a:pt x="18613" y="7040"/>
                    <a:pt x="18941" y="6400"/>
                    <a:pt x="19278" y="5920"/>
                  </a:cubicBezTo>
                  <a:cubicBezTo>
                    <a:pt x="19614" y="5440"/>
                    <a:pt x="19960" y="5120"/>
                    <a:pt x="20283" y="4720"/>
                  </a:cubicBezTo>
                  <a:cubicBezTo>
                    <a:pt x="20607" y="4320"/>
                    <a:pt x="20909" y="3840"/>
                    <a:pt x="21104" y="3600"/>
                  </a:cubicBezTo>
                  <a:cubicBezTo>
                    <a:pt x="21298" y="3360"/>
                    <a:pt x="21384" y="3360"/>
                    <a:pt x="21453" y="3200"/>
                  </a:cubicBezTo>
                  <a:cubicBezTo>
                    <a:pt x="21522" y="3040"/>
                    <a:pt x="21574" y="2720"/>
                    <a:pt x="21587" y="2160"/>
                  </a:cubicBezTo>
                  <a:cubicBezTo>
                    <a:pt x="21600" y="1600"/>
                    <a:pt x="21574" y="800"/>
                    <a:pt x="215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575300" y="240059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562600" y="43055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71450" y="1579909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58"/>
                    <a:pt x="14400" y="8716"/>
                    <a:pt x="18000" y="12316"/>
                  </a:cubicBezTo>
                  <a:cubicBezTo>
                    <a:pt x="21600" y="15916"/>
                    <a:pt x="21600" y="18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84150" y="147195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94999" y="1310772"/>
              <a:ext cx="54252" cy="48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1" fill="norm" stroke="1" extrusionOk="0">
                  <a:moveTo>
                    <a:pt x="21293" y="4035"/>
                  </a:moveTo>
                  <a:cubicBezTo>
                    <a:pt x="21293" y="2913"/>
                    <a:pt x="21293" y="1791"/>
                    <a:pt x="19631" y="1043"/>
                  </a:cubicBezTo>
                  <a:cubicBezTo>
                    <a:pt x="17970" y="295"/>
                    <a:pt x="14647" y="-79"/>
                    <a:pt x="11739" y="15"/>
                  </a:cubicBezTo>
                  <a:cubicBezTo>
                    <a:pt x="8831" y="108"/>
                    <a:pt x="6339" y="669"/>
                    <a:pt x="4262" y="2866"/>
                  </a:cubicBezTo>
                  <a:cubicBezTo>
                    <a:pt x="2185" y="5064"/>
                    <a:pt x="524" y="8898"/>
                    <a:pt x="108" y="12030"/>
                  </a:cubicBezTo>
                  <a:cubicBezTo>
                    <a:pt x="-307" y="15163"/>
                    <a:pt x="524" y="17594"/>
                    <a:pt x="1770" y="19090"/>
                  </a:cubicBezTo>
                  <a:cubicBezTo>
                    <a:pt x="3016" y="20586"/>
                    <a:pt x="4678" y="21147"/>
                    <a:pt x="5924" y="21334"/>
                  </a:cubicBezTo>
                  <a:cubicBezTo>
                    <a:pt x="7170" y="21521"/>
                    <a:pt x="8001" y="21334"/>
                    <a:pt x="8831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70604" y="1618009"/>
              <a:ext cx="1230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620" y="21600"/>
                  </a:moveTo>
                  <a:cubicBezTo>
                    <a:pt x="1155" y="17600"/>
                    <a:pt x="-309" y="13600"/>
                    <a:pt x="57" y="10800"/>
                  </a:cubicBezTo>
                  <a:cubicBezTo>
                    <a:pt x="423" y="8000"/>
                    <a:pt x="2620" y="6400"/>
                    <a:pt x="6464" y="4800"/>
                  </a:cubicBezTo>
                  <a:cubicBezTo>
                    <a:pt x="10308" y="3200"/>
                    <a:pt x="15799" y="1600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65200" y="1452909"/>
              <a:ext cx="2032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312"/>
                    <a:pt x="8100" y="6624"/>
                    <a:pt x="11700" y="10224"/>
                  </a:cubicBezTo>
                  <a:cubicBezTo>
                    <a:pt x="15300" y="13824"/>
                    <a:pt x="18450" y="177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004549" y="1402109"/>
              <a:ext cx="163852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48" fill="norm" stroke="1" extrusionOk="0">
                  <a:moveTo>
                    <a:pt x="21165" y="0"/>
                  </a:moveTo>
                  <a:cubicBezTo>
                    <a:pt x="19524" y="1119"/>
                    <a:pt x="17884" y="2238"/>
                    <a:pt x="15560" y="4756"/>
                  </a:cubicBezTo>
                  <a:cubicBezTo>
                    <a:pt x="13236" y="7275"/>
                    <a:pt x="10228" y="11192"/>
                    <a:pt x="7631" y="14046"/>
                  </a:cubicBezTo>
                  <a:cubicBezTo>
                    <a:pt x="5033" y="16899"/>
                    <a:pt x="2846" y="18690"/>
                    <a:pt x="1479" y="19865"/>
                  </a:cubicBezTo>
                  <a:cubicBezTo>
                    <a:pt x="112" y="21040"/>
                    <a:pt x="-435" y="21600"/>
                    <a:pt x="385" y="21544"/>
                  </a:cubicBezTo>
                  <a:cubicBezTo>
                    <a:pt x="1206" y="21488"/>
                    <a:pt x="3393" y="20817"/>
                    <a:pt x="5580" y="20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471083" y="1414809"/>
              <a:ext cx="84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523"/>
                    <a:pt x="0" y="7047"/>
                    <a:pt x="0" y="10647"/>
                  </a:cubicBezTo>
                  <a:cubicBezTo>
                    <a:pt x="0" y="14247"/>
                    <a:pt x="10800" y="179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371600" y="1719609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0800"/>
                    <a:pt x="6400" y="21600"/>
                    <a:pt x="10000" y="21600"/>
                  </a:cubicBezTo>
                  <a:cubicBezTo>
                    <a:pt x="13600" y="21600"/>
                    <a:pt x="176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771650" y="1376709"/>
              <a:ext cx="1270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00"/>
                    <a:pt x="5760" y="7200"/>
                    <a:pt x="9360" y="10800"/>
                  </a:cubicBezTo>
                  <a:cubicBezTo>
                    <a:pt x="12960" y="14400"/>
                    <a:pt x="1728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873250" y="1414809"/>
              <a:ext cx="889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77"/>
                    <a:pt x="14400" y="7353"/>
                    <a:pt x="10800" y="10953"/>
                  </a:cubicBezTo>
                  <a:cubicBezTo>
                    <a:pt x="7200" y="14553"/>
                    <a:pt x="3600" y="180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012949" y="1732309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29"/>
                    <a:pt x="21600" y="6857"/>
                    <a:pt x="18000" y="10457"/>
                  </a:cubicBezTo>
                  <a:cubicBezTo>
                    <a:pt x="14400" y="14057"/>
                    <a:pt x="720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889783" y="1410109"/>
              <a:ext cx="198762" cy="38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94" fill="norm" stroke="1" extrusionOk="0">
                  <a:moveTo>
                    <a:pt x="21088" y="1687"/>
                  </a:moveTo>
                  <a:cubicBezTo>
                    <a:pt x="21316" y="1094"/>
                    <a:pt x="21543" y="500"/>
                    <a:pt x="21088" y="204"/>
                  </a:cubicBezTo>
                  <a:cubicBezTo>
                    <a:pt x="20634" y="-93"/>
                    <a:pt x="19497" y="-93"/>
                    <a:pt x="16882" y="382"/>
                  </a:cubicBezTo>
                  <a:cubicBezTo>
                    <a:pt x="14267" y="856"/>
                    <a:pt x="10175" y="1806"/>
                    <a:pt x="7446" y="3230"/>
                  </a:cubicBezTo>
                  <a:cubicBezTo>
                    <a:pt x="4718" y="4654"/>
                    <a:pt x="3354" y="6553"/>
                    <a:pt x="2444" y="9045"/>
                  </a:cubicBezTo>
                  <a:cubicBezTo>
                    <a:pt x="1535" y="11538"/>
                    <a:pt x="1080" y="14623"/>
                    <a:pt x="739" y="16522"/>
                  </a:cubicBezTo>
                  <a:cubicBezTo>
                    <a:pt x="398" y="18421"/>
                    <a:pt x="170" y="19133"/>
                    <a:pt x="57" y="19786"/>
                  </a:cubicBezTo>
                  <a:cubicBezTo>
                    <a:pt x="-57" y="20439"/>
                    <a:pt x="-57" y="21032"/>
                    <a:pt x="625" y="21270"/>
                  </a:cubicBezTo>
                  <a:cubicBezTo>
                    <a:pt x="1307" y="21507"/>
                    <a:pt x="2671" y="21388"/>
                    <a:pt x="5059" y="21032"/>
                  </a:cubicBezTo>
                  <a:cubicBezTo>
                    <a:pt x="7446" y="20676"/>
                    <a:pt x="10857" y="20083"/>
                    <a:pt x="13017" y="19549"/>
                  </a:cubicBezTo>
                  <a:cubicBezTo>
                    <a:pt x="15177" y="19015"/>
                    <a:pt x="16086" y="18540"/>
                    <a:pt x="16996" y="1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901950" y="1598959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181350" y="1368242"/>
              <a:ext cx="196850" cy="41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09"/>
                  </a:moveTo>
                  <a:cubicBezTo>
                    <a:pt x="19277" y="0"/>
                    <a:pt x="16955" y="-110"/>
                    <a:pt x="13587" y="219"/>
                  </a:cubicBezTo>
                  <a:cubicBezTo>
                    <a:pt x="10219" y="548"/>
                    <a:pt x="5806" y="1315"/>
                    <a:pt x="3252" y="2247"/>
                  </a:cubicBezTo>
                  <a:cubicBezTo>
                    <a:pt x="697" y="3179"/>
                    <a:pt x="0" y="4276"/>
                    <a:pt x="0" y="6195"/>
                  </a:cubicBezTo>
                  <a:cubicBezTo>
                    <a:pt x="0" y="8113"/>
                    <a:pt x="697" y="10854"/>
                    <a:pt x="929" y="13047"/>
                  </a:cubicBezTo>
                  <a:cubicBezTo>
                    <a:pt x="1161" y="15240"/>
                    <a:pt x="929" y="16885"/>
                    <a:pt x="697" y="18201"/>
                  </a:cubicBezTo>
                  <a:cubicBezTo>
                    <a:pt x="465" y="19516"/>
                    <a:pt x="232" y="20503"/>
                    <a:pt x="1045" y="20997"/>
                  </a:cubicBezTo>
                  <a:cubicBezTo>
                    <a:pt x="1858" y="21490"/>
                    <a:pt x="3716" y="21490"/>
                    <a:pt x="6387" y="21380"/>
                  </a:cubicBezTo>
                  <a:cubicBezTo>
                    <a:pt x="9058" y="21271"/>
                    <a:pt x="12542" y="21051"/>
                    <a:pt x="16026" y="20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429000" y="1446559"/>
              <a:ext cx="2159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3520"/>
                    <a:pt x="5929" y="7040"/>
                    <a:pt x="9529" y="10640"/>
                  </a:cubicBezTo>
                  <a:cubicBezTo>
                    <a:pt x="13129" y="14240"/>
                    <a:pt x="17365" y="17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498850" y="1383059"/>
              <a:ext cx="1397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3537"/>
                    <a:pt x="15709" y="7074"/>
                    <a:pt x="12109" y="10674"/>
                  </a:cubicBezTo>
                  <a:cubicBezTo>
                    <a:pt x="8509" y="14274"/>
                    <a:pt x="4255" y="179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860799" y="1376709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503"/>
                    <a:pt x="11368" y="13006"/>
                    <a:pt x="14968" y="16606"/>
                  </a:cubicBezTo>
                  <a:cubicBezTo>
                    <a:pt x="18568" y="20206"/>
                    <a:pt x="20084" y="209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962399" y="1389409"/>
              <a:ext cx="88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027"/>
                    <a:pt x="13371" y="8054"/>
                    <a:pt x="9771" y="11654"/>
                  </a:cubicBezTo>
                  <a:cubicBezTo>
                    <a:pt x="6171" y="15254"/>
                    <a:pt x="3086" y="184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184650" y="1287742"/>
              <a:ext cx="188400" cy="49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44" fill="norm" stroke="1" extrusionOk="0">
                  <a:moveTo>
                    <a:pt x="2160" y="552"/>
                  </a:moveTo>
                  <a:cubicBezTo>
                    <a:pt x="6000" y="460"/>
                    <a:pt x="9840" y="369"/>
                    <a:pt x="13080" y="231"/>
                  </a:cubicBezTo>
                  <a:cubicBezTo>
                    <a:pt x="16320" y="94"/>
                    <a:pt x="18960" y="-89"/>
                    <a:pt x="20280" y="48"/>
                  </a:cubicBezTo>
                  <a:cubicBezTo>
                    <a:pt x="21600" y="186"/>
                    <a:pt x="21600" y="643"/>
                    <a:pt x="20880" y="2291"/>
                  </a:cubicBezTo>
                  <a:cubicBezTo>
                    <a:pt x="20160" y="3938"/>
                    <a:pt x="18720" y="6775"/>
                    <a:pt x="17640" y="9338"/>
                  </a:cubicBezTo>
                  <a:cubicBezTo>
                    <a:pt x="16560" y="11901"/>
                    <a:pt x="15840" y="14189"/>
                    <a:pt x="15960" y="15791"/>
                  </a:cubicBezTo>
                  <a:cubicBezTo>
                    <a:pt x="16080" y="17392"/>
                    <a:pt x="17040" y="18308"/>
                    <a:pt x="17640" y="18994"/>
                  </a:cubicBezTo>
                  <a:cubicBezTo>
                    <a:pt x="18240" y="19680"/>
                    <a:pt x="18480" y="20138"/>
                    <a:pt x="16680" y="20550"/>
                  </a:cubicBezTo>
                  <a:cubicBezTo>
                    <a:pt x="14880" y="20962"/>
                    <a:pt x="11040" y="21328"/>
                    <a:pt x="7920" y="21419"/>
                  </a:cubicBezTo>
                  <a:cubicBezTo>
                    <a:pt x="4800" y="21511"/>
                    <a:pt x="2400" y="21328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711700" y="1465609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724400" y="1618009"/>
              <a:ext cx="2603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10800"/>
                    <a:pt x="6673" y="21600"/>
                    <a:pt x="10273" y="21600"/>
                  </a:cubicBezTo>
                  <a:cubicBezTo>
                    <a:pt x="13873" y="21600"/>
                    <a:pt x="17737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347708" y="1285439"/>
              <a:ext cx="221242" cy="37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4" fill="norm" stroke="1" extrusionOk="0">
                  <a:moveTo>
                    <a:pt x="21502" y="1221"/>
                  </a:moveTo>
                  <a:cubicBezTo>
                    <a:pt x="20885" y="739"/>
                    <a:pt x="20268" y="256"/>
                    <a:pt x="18519" y="75"/>
                  </a:cubicBezTo>
                  <a:cubicBezTo>
                    <a:pt x="16771" y="-106"/>
                    <a:pt x="13891" y="15"/>
                    <a:pt x="11422" y="739"/>
                  </a:cubicBezTo>
                  <a:cubicBezTo>
                    <a:pt x="8953" y="1463"/>
                    <a:pt x="6896" y="2790"/>
                    <a:pt x="5353" y="5083"/>
                  </a:cubicBezTo>
                  <a:cubicBezTo>
                    <a:pt x="3811" y="7376"/>
                    <a:pt x="2782" y="10634"/>
                    <a:pt x="1959" y="13047"/>
                  </a:cubicBezTo>
                  <a:cubicBezTo>
                    <a:pt x="1136" y="15460"/>
                    <a:pt x="519" y="17029"/>
                    <a:pt x="211" y="18296"/>
                  </a:cubicBezTo>
                  <a:cubicBezTo>
                    <a:pt x="-98" y="19563"/>
                    <a:pt x="-98" y="20529"/>
                    <a:pt x="416" y="21011"/>
                  </a:cubicBezTo>
                  <a:cubicBezTo>
                    <a:pt x="931" y="21494"/>
                    <a:pt x="1959" y="21494"/>
                    <a:pt x="4736" y="21313"/>
                  </a:cubicBezTo>
                  <a:cubicBezTo>
                    <a:pt x="7513" y="21132"/>
                    <a:pt x="12039" y="20770"/>
                    <a:pt x="15125" y="20227"/>
                  </a:cubicBezTo>
                  <a:cubicBezTo>
                    <a:pt x="18211" y="19684"/>
                    <a:pt x="19856" y="18960"/>
                    <a:pt x="21502" y="18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365750" y="1459259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622375" y="1219660"/>
              <a:ext cx="257725" cy="45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44" fill="norm" stroke="1" extrusionOk="0">
                  <a:moveTo>
                    <a:pt x="21210" y="513"/>
                  </a:moveTo>
                  <a:cubicBezTo>
                    <a:pt x="17726" y="217"/>
                    <a:pt x="14242" y="-79"/>
                    <a:pt x="11716" y="20"/>
                  </a:cubicBezTo>
                  <a:cubicBezTo>
                    <a:pt x="9191" y="118"/>
                    <a:pt x="7623" y="611"/>
                    <a:pt x="6491" y="1351"/>
                  </a:cubicBezTo>
                  <a:cubicBezTo>
                    <a:pt x="5358" y="2091"/>
                    <a:pt x="4662" y="3077"/>
                    <a:pt x="4400" y="4803"/>
                  </a:cubicBezTo>
                  <a:cubicBezTo>
                    <a:pt x="4139" y="6529"/>
                    <a:pt x="4313" y="8995"/>
                    <a:pt x="3965" y="11214"/>
                  </a:cubicBezTo>
                  <a:cubicBezTo>
                    <a:pt x="3616" y="13433"/>
                    <a:pt x="2745" y="15406"/>
                    <a:pt x="2049" y="16688"/>
                  </a:cubicBezTo>
                  <a:cubicBezTo>
                    <a:pt x="1352" y="17970"/>
                    <a:pt x="829" y="18562"/>
                    <a:pt x="394" y="19302"/>
                  </a:cubicBezTo>
                  <a:cubicBezTo>
                    <a:pt x="-42" y="20042"/>
                    <a:pt x="-390" y="20929"/>
                    <a:pt x="916" y="21225"/>
                  </a:cubicBezTo>
                  <a:cubicBezTo>
                    <a:pt x="2223" y="21521"/>
                    <a:pt x="5184" y="21225"/>
                    <a:pt x="7884" y="20781"/>
                  </a:cubicBezTo>
                  <a:cubicBezTo>
                    <a:pt x="10584" y="20337"/>
                    <a:pt x="13023" y="19746"/>
                    <a:pt x="15462" y="19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880100" y="1325909"/>
              <a:ext cx="133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181"/>
                    <a:pt x="6857" y="6363"/>
                    <a:pt x="10457" y="9963"/>
                  </a:cubicBezTo>
                  <a:cubicBezTo>
                    <a:pt x="14057" y="13563"/>
                    <a:pt x="17829" y="17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905500" y="1325909"/>
              <a:ext cx="1460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176"/>
                    <a:pt x="14713" y="2351"/>
                    <a:pt x="11113" y="5069"/>
                  </a:cubicBezTo>
                  <a:cubicBezTo>
                    <a:pt x="7513" y="7788"/>
                    <a:pt x="3757" y="12049"/>
                    <a:pt x="1878" y="15061"/>
                  </a:cubicBezTo>
                  <a:cubicBezTo>
                    <a:pt x="0" y="18073"/>
                    <a:pt x="0" y="198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051550" y="1213725"/>
              <a:ext cx="196416" cy="39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0" y="2643"/>
                  </a:moveTo>
                  <a:cubicBezTo>
                    <a:pt x="460" y="2068"/>
                    <a:pt x="919" y="1494"/>
                    <a:pt x="2298" y="1091"/>
                  </a:cubicBezTo>
                  <a:cubicBezTo>
                    <a:pt x="3677" y="689"/>
                    <a:pt x="5974" y="460"/>
                    <a:pt x="8387" y="287"/>
                  </a:cubicBezTo>
                  <a:cubicBezTo>
                    <a:pt x="10800" y="115"/>
                    <a:pt x="13328" y="0"/>
                    <a:pt x="15281" y="0"/>
                  </a:cubicBezTo>
                  <a:cubicBezTo>
                    <a:pt x="17234" y="0"/>
                    <a:pt x="18613" y="115"/>
                    <a:pt x="19302" y="460"/>
                  </a:cubicBezTo>
                  <a:cubicBezTo>
                    <a:pt x="19991" y="804"/>
                    <a:pt x="19991" y="1379"/>
                    <a:pt x="19532" y="3332"/>
                  </a:cubicBezTo>
                  <a:cubicBezTo>
                    <a:pt x="19072" y="5285"/>
                    <a:pt x="18153" y="8617"/>
                    <a:pt x="18268" y="11317"/>
                  </a:cubicBezTo>
                  <a:cubicBezTo>
                    <a:pt x="18383" y="14017"/>
                    <a:pt x="19532" y="16085"/>
                    <a:pt x="20336" y="17579"/>
                  </a:cubicBezTo>
                  <a:cubicBezTo>
                    <a:pt x="21140" y="19072"/>
                    <a:pt x="21600" y="19991"/>
                    <a:pt x="21140" y="20509"/>
                  </a:cubicBezTo>
                  <a:cubicBezTo>
                    <a:pt x="20681" y="21026"/>
                    <a:pt x="19302" y="21140"/>
                    <a:pt x="17234" y="21255"/>
                  </a:cubicBezTo>
                  <a:cubicBezTo>
                    <a:pt x="15166" y="21370"/>
                    <a:pt x="12409" y="21485"/>
                    <a:pt x="96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318250" y="154180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572250" y="1206960"/>
              <a:ext cx="196850" cy="44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532"/>
                  </a:moveTo>
                  <a:cubicBezTo>
                    <a:pt x="20671" y="225"/>
                    <a:pt x="19742" y="-82"/>
                    <a:pt x="17071" y="20"/>
                  </a:cubicBezTo>
                  <a:cubicBezTo>
                    <a:pt x="14400" y="123"/>
                    <a:pt x="9987" y="635"/>
                    <a:pt x="7316" y="1146"/>
                  </a:cubicBezTo>
                  <a:cubicBezTo>
                    <a:pt x="4645" y="1658"/>
                    <a:pt x="3716" y="2170"/>
                    <a:pt x="3252" y="3501"/>
                  </a:cubicBezTo>
                  <a:cubicBezTo>
                    <a:pt x="2787" y="4832"/>
                    <a:pt x="2787" y="6982"/>
                    <a:pt x="2323" y="9541"/>
                  </a:cubicBezTo>
                  <a:cubicBezTo>
                    <a:pt x="1858" y="12100"/>
                    <a:pt x="929" y="15069"/>
                    <a:pt x="465" y="16809"/>
                  </a:cubicBezTo>
                  <a:cubicBezTo>
                    <a:pt x="0" y="18549"/>
                    <a:pt x="0" y="19061"/>
                    <a:pt x="0" y="19573"/>
                  </a:cubicBezTo>
                  <a:cubicBezTo>
                    <a:pt x="0" y="20085"/>
                    <a:pt x="0" y="20597"/>
                    <a:pt x="581" y="20955"/>
                  </a:cubicBezTo>
                  <a:cubicBezTo>
                    <a:pt x="1161" y="21313"/>
                    <a:pt x="2323" y="21518"/>
                    <a:pt x="5690" y="21160"/>
                  </a:cubicBezTo>
                  <a:cubicBezTo>
                    <a:pt x="9058" y="20801"/>
                    <a:pt x="14632" y="19880"/>
                    <a:pt x="20206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591300" y="1427509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867434" y="1153333"/>
              <a:ext cx="212816" cy="45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2" fill="norm" stroke="1" extrusionOk="0">
                  <a:moveTo>
                    <a:pt x="21502" y="657"/>
                  </a:moveTo>
                  <a:cubicBezTo>
                    <a:pt x="19363" y="255"/>
                    <a:pt x="17225" y="-147"/>
                    <a:pt x="14658" y="54"/>
                  </a:cubicBezTo>
                  <a:cubicBezTo>
                    <a:pt x="12092" y="255"/>
                    <a:pt x="9098" y="1059"/>
                    <a:pt x="7066" y="2264"/>
                  </a:cubicBezTo>
                  <a:cubicBezTo>
                    <a:pt x="5035" y="3470"/>
                    <a:pt x="3965" y="5077"/>
                    <a:pt x="3324" y="7438"/>
                  </a:cubicBezTo>
                  <a:cubicBezTo>
                    <a:pt x="2682" y="9799"/>
                    <a:pt x="2468" y="12913"/>
                    <a:pt x="2254" y="14722"/>
                  </a:cubicBezTo>
                  <a:cubicBezTo>
                    <a:pt x="2041" y="16530"/>
                    <a:pt x="1827" y="17033"/>
                    <a:pt x="1292" y="17937"/>
                  </a:cubicBezTo>
                  <a:cubicBezTo>
                    <a:pt x="757" y="18841"/>
                    <a:pt x="-98" y="20147"/>
                    <a:pt x="9" y="20800"/>
                  </a:cubicBezTo>
                  <a:cubicBezTo>
                    <a:pt x="116" y="21453"/>
                    <a:pt x="1185" y="21453"/>
                    <a:pt x="3858" y="21403"/>
                  </a:cubicBezTo>
                  <a:cubicBezTo>
                    <a:pt x="6532" y="21353"/>
                    <a:pt x="10809" y="21252"/>
                    <a:pt x="15086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131050" y="1191427"/>
              <a:ext cx="146050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943"/>
                  </a:moveTo>
                  <a:cubicBezTo>
                    <a:pt x="313" y="924"/>
                    <a:pt x="626" y="-95"/>
                    <a:pt x="1722" y="7"/>
                  </a:cubicBezTo>
                  <a:cubicBezTo>
                    <a:pt x="2817" y="109"/>
                    <a:pt x="4696" y="1331"/>
                    <a:pt x="8139" y="5101"/>
                  </a:cubicBezTo>
                  <a:cubicBezTo>
                    <a:pt x="11583" y="8871"/>
                    <a:pt x="16591" y="15188"/>
                    <a:pt x="2160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245350" y="1230659"/>
              <a:ext cx="889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43"/>
                  </a:moveTo>
                  <a:cubicBezTo>
                    <a:pt x="21600" y="771"/>
                    <a:pt x="21600" y="0"/>
                    <a:pt x="21343" y="0"/>
                  </a:cubicBezTo>
                  <a:cubicBezTo>
                    <a:pt x="21086" y="0"/>
                    <a:pt x="20571" y="771"/>
                    <a:pt x="18514" y="2829"/>
                  </a:cubicBezTo>
                  <a:cubicBezTo>
                    <a:pt x="16457" y="4886"/>
                    <a:pt x="12857" y="8229"/>
                    <a:pt x="9514" y="11571"/>
                  </a:cubicBezTo>
                  <a:cubicBezTo>
                    <a:pt x="6171" y="14914"/>
                    <a:pt x="3086" y="18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334250" y="1148903"/>
              <a:ext cx="200293" cy="49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7" fill="norm" stroke="1" extrusionOk="0">
                  <a:moveTo>
                    <a:pt x="8775" y="1345"/>
                  </a:moveTo>
                  <a:cubicBezTo>
                    <a:pt x="8550" y="885"/>
                    <a:pt x="8325" y="426"/>
                    <a:pt x="9450" y="196"/>
                  </a:cubicBezTo>
                  <a:cubicBezTo>
                    <a:pt x="10575" y="-34"/>
                    <a:pt x="13050" y="-34"/>
                    <a:pt x="15075" y="58"/>
                  </a:cubicBezTo>
                  <a:cubicBezTo>
                    <a:pt x="17100" y="150"/>
                    <a:pt x="18675" y="334"/>
                    <a:pt x="19800" y="931"/>
                  </a:cubicBezTo>
                  <a:cubicBezTo>
                    <a:pt x="20925" y="1529"/>
                    <a:pt x="21600" y="2540"/>
                    <a:pt x="21150" y="4148"/>
                  </a:cubicBezTo>
                  <a:cubicBezTo>
                    <a:pt x="20700" y="5757"/>
                    <a:pt x="19125" y="7963"/>
                    <a:pt x="18000" y="10215"/>
                  </a:cubicBezTo>
                  <a:cubicBezTo>
                    <a:pt x="16875" y="12466"/>
                    <a:pt x="16200" y="14764"/>
                    <a:pt x="15862" y="16143"/>
                  </a:cubicBezTo>
                  <a:cubicBezTo>
                    <a:pt x="15525" y="17522"/>
                    <a:pt x="15525" y="17981"/>
                    <a:pt x="15862" y="18441"/>
                  </a:cubicBezTo>
                  <a:cubicBezTo>
                    <a:pt x="16200" y="18900"/>
                    <a:pt x="16875" y="19360"/>
                    <a:pt x="17100" y="19820"/>
                  </a:cubicBezTo>
                  <a:cubicBezTo>
                    <a:pt x="17325" y="20279"/>
                    <a:pt x="17100" y="20739"/>
                    <a:pt x="16312" y="21060"/>
                  </a:cubicBezTo>
                  <a:cubicBezTo>
                    <a:pt x="15525" y="21382"/>
                    <a:pt x="14175" y="21566"/>
                    <a:pt x="11363" y="21520"/>
                  </a:cubicBezTo>
                  <a:cubicBezTo>
                    <a:pt x="8550" y="21474"/>
                    <a:pt x="4275" y="21198"/>
                    <a:pt x="0" y="20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279377" y="1643409"/>
              <a:ext cx="336824" cy="6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8" fill="norm" stroke="1" extrusionOk="0">
                  <a:moveTo>
                    <a:pt x="1232" y="19636"/>
                  </a:moveTo>
                  <a:cubicBezTo>
                    <a:pt x="557" y="20291"/>
                    <a:pt x="-118" y="20945"/>
                    <a:pt x="17" y="21273"/>
                  </a:cubicBezTo>
                  <a:cubicBezTo>
                    <a:pt x="152" y="21600"/>
                    <a:pt x="1097" y="21600"/>
                    <a:pt x="3662" y="20618"/>
                  </a:cubicBezTo>
                  <a:cubicBezTo>
                    <a:pt x="6227" y="19636"/>
                    <a:pt x="10412" y="17673"/>
                    <a:pt x="13584" y="15709"/>
                  </a:cubicBezTo>
                  <a:cubicBezTo>
                    <a:pt x="16757" y="13745"/>
                    <a:pt x="18917" y="11782"/>
                    <a:pt x="20064" y="9164"/>
                  </a:cubicBezTo>
                  <a:cubicBezTo>
                    <a:pt x="21212" y="6545"/>
                    <a:pt x="21347" y="3273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508249" y="1612022"/>
              <a:ext cx="127001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11880" y="1000"/>
                  </a:moveTo>
                  <a:cubicBezTo>
                    <a:pt x="10080" y="657"/>
                    <a:pt x="8280" y="314"/>
                    <a:pt x="6120" y="142"/>
                  </a:cubicBezTo>
                  <a:cubicBezTo>
                    <a:pt x="3960" y="-29"/>
                    <a:pt x="1440" y="-29"/>
                    <a:pt x="1440" y="57"/>
                  </a:cubicBezTo>
                  <a:cubicBezTo>
                    <a:pt x="1440" y="142"/>
                    <a:pt x="3960" y="314"/>
                    <a:pt x="7380" y="1000"/>
                  </a:cubicBezTo>
                  <a:cubicBezTo>
                    <a:pt x="10800" y="1685"/>
                    <a:pt x="15120" y="2885"/>
                    <a:pt x="17820" y="3828"/>
                  </a:cubicBezTo>
                  <a:cubicBezTo>
                    <a:pt x="20520" y="4771"/>
                    <a:pt x="21600" y="5457"/>
                    <a:pt x="21600" y="6742"/>
                  </a:cubicBezTo>
                  <a:cubicBezTo>
                    <a:pt x="21600" y="8028"/>
                    <a:pt x="20520" y="9914"/>
                    <a:pt x="16740" y="12485"/>
                  </a:cubicBezTo>
                  <a:cubicBezTo>
                    <a:pt x="12960" y="15057"/>
                    <a:pt x="6480" y="18314"/>
                    <a:pt x="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108199" y="2834946"/>
              <a:ext cx="3238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541" y="12793"/>
                    <a:pt x="5082" y="5170"/>
                    <a:pt x="8682" y="1993"/>
                  </a:cubicBezTo>
                  <a:cubicBezTo>
                    <a:pt x="12282" y="-1183"/>
                    <a:pt x="16941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374900" y="2748309"/>
              <a:ext cx="10185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1575"/>
                    <a:pt x="12706" y="3150"/>
                    <a:pt x="16518" y="5400"/>
                  </a:cubicBezTo>
                  <a:cubicBezTo>
                    <a:pt x="20329" y="7650"/>
                    <a:pt x="21600" y="10575"/>
                    <a:pt x="19059" y="13388"/>
                  </a:cubicBezTo>
                  <a:cubicBezTo>
                    <a:pt x="16518" y="16200"/>
                    <a:pt x="10165" y="18900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901914" y="2554732"/>
              <a:ext cx="234986" cy="45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48" fill="norm" stroke="1" extrusionOk="0">
                  <a:moveTo>
                    <a:pt x="18517" y="2225"/>
                  </a:moveTo>
                  <a:cubicBezTo>
                    <a:pt x="18324" y="1730"/>
                    <a:pt x="18131" y="1234"/>
                    <a:pt x="17071" y="739"/>
                  </a:cubicBezTo>
                  <a:cubicBezTo>
                    <a:pt x="16010" y="243"/>
                    <a:pt x="14081" y="-252"/>
                    <a:pt x="11478" y="144"/>
                  </a:cubicBezTo>
                  <a:cubicBezTo>
                    <a:pt x="8874" y="541"/>
                    <a:pt x="5596" y="1829"/>
                    <a:pt x="3474" y="3662"/>
                  </a:cubicBezTo>
                  <a:cubicBezTo>
                    <a:pt x="1353" y="5495"/>
                    <a:pt x="389" y="7873"/>
                    <a:pt x="99" y="10102"/>
                  </a:cubicBezTo>
                  <a:cubicBezTo>
                    <a:pt x="-190" y="12331"/>
                    <a:pt x="196" y="14412"/>
                    <a:pt x="678" y="16196"/>
                  </a:cubicBezTo>
                  <a:cubicBezTo>
                    <a:pt x="1160" y="17979"/>
                    <a:pt x="1739" y="19465"/>
                    <a:pt x="3185" y="20308"/>
                  </a:cubicBezTo>
                  <a:cubicBezTo>
                    <a:pt x="4631" y="21150"/>
                    <a:pt x="6946" y="21348"/>
                    <a:pt x="10128" y="20952"/>
                  </a:cubicBezTo>
                  <a:cubicBezTo>
                    <a:pt x="13310" y="20555"/>
                    <a:pt x="17360" y="19565"/>
                    <a:pt x="21410" y="18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908300" y="2792759"/>
              <a:ext cx="203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7280"/>
                    <a:pt x="4050" y="12960"/>
                    <a:pt x="7650" y="9360"/>
                  </a:cubicBezTo>
                  <a:cubicBezTo>
                    <a:pt x="11250" y="5760"/>
                    <a:pt x="1642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277133" y="2508933"/>
              <a:ext cx="183617" cy="4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9" fill="norm" stroke="1" extrusionOk="0">
                  <a:moveTo>
                    <a:pt x="21537" y="1598"/>
                  </a:moveTo>
                  <a:cubicBezTo>
                    <a:pt x="18806" y="1037"/>
                    <a:pt x="16075" y="476"/>
                    <a:pt x="13840" y="196"/>
                  </a:cubicBezTo>
                  <a:cubicBezTo>
                    <a:pt x="11606" y="-85"/>
                    <a:pt x="9868" y="-85"/>
                    <a:pt x="8006" y="336"/>
                  </a:cubicBezTo>
                  <a:cubicBezTo>
                    <a:pt x="6144" y="757"/>
                    <a:pt x="4158" y="1598"/>
                    <a:pt x="2916" y="3281"/>
                  </a:cubicBezTo>
                  <a:cubicBezTo>
                    <a:pt x="1675" y="4964"/>
                    <a:pt x="1178" y="7489"/>
                    <a:pt x="806" y="10247"/>
                  </a:cubicBezTo>
                  <a:cubicBezTo>
                    <a:pt x="434" y="13006"/>
                    <a:pt x="185" y="15998"/>
                    <a:pt x="61" y="17915"/>
                  </a:cubicBezTo>
                  <a:cubicBezTo>
                    <a:pt x="-63" y="19832"/>
                    <a:pt x="-63" y="20673"/>
                    <a:pt x="682" y="21094"/>
                  </a:cubicBezTo>
                  <a:cubicBezTo>
                    <a:pt x="1427" y="21515"/>
                    <a:pt x="2916" y="21515"/>
                    <a:pt x="6020" y="21375"/>
                  </a:cubicBezTo>
                  <a:cubicBezTo>
                    <a:pt x="9123" y="21234"/>
                    <a:pt x="13840" y="20954"/>
                    <a:pt x="18558" y="20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470672" y="2724358"/>
              <a:ext cx="163149" cy="51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32" fill="norm" stroke="1" extrusionOk="0">
                  <a:moveTo>
                    <a:pt x="19225" y="1769"/>
                  </a:moveTo>
                  <a:cubicBezTo>
                    <a:pt x="18678" y="1334"/>
                    <a:pt x="18131" y="898"/>
                    <a:pt x="17447" y="506"/>
                  </a:cubicBezTo>
                  <a:cubicBezTo>
                    <a:pt x="16764" y="114"/>
                    <a:pt x="15944" y="-234"/>
                    <a:pt x="13346" y="201"/>
                  </a:cubicBezTo>
                  <a:cubicBezTo>
                    <a:pt x="10749" y="637"/>
                    <a:pt x="6374" y="1856"/>
                    <a:pt x="3777" y="3076"/>
                  </a:cubicBezTo>
                  <a:cubicBezTo>
                    <a:pt x="1179" y="4295"/>
                    <a:pt x="359" y="5514"/>
                    <a:pt x="85" y="6342"/>
                  </a:cubicBezTo>
                  <a:cubicBezTo>
                    <a:pt x="-188" y="7169"/>
                    <a:pt x="85" y="7605"/>
                    <a:pt x="2546" y="7518"/>
                  </a:cubicBezTo>
                  <a:cubicBezTo>
                    <a:pt x="5007" y="7431"/>
                    <a:pt x="9655" y="6821"/>
                    <a:pt x="12389" y="6255"/>
                  </a:cubicBezTo>
                  <a:cubicBezTo>
                    <a:pt x="15123" y="5689"/>
                    <a:pt x="15944" y="5166"/>
                    <a:pt x="16490" y="4687"/>
                  </a:cubicBezTo>
                  <a:cubicBezTo>
                    <a:pt x="17037" y="4208"/>
                    <a:pt x="17311" y="3772"/>
                    <a:pt x="17447" y="3860"/>
                  </a:cubicBezTo>
                  <a:cubicBezTo>
                    <a:pt x="17584" y="3947"/>
                    <a:pt x="17584" y="4556"/>
                    <a:pt x="18131" y="6168"/>
                  </a:cubicBezTo>
                  <a:cubicBezTo>
                    <a:pt x="18678" y="7779"/>
                    <a:pt x="19771" y="10392"/>
                    <a:pt x="20455" y="12613"/>
                  </a:cubicBezTo>
                  <a:cubicBezTo>
                    <a:pt x="21139" y="14834"/>
                    <a:pt x="21412" y="16663"/>
                    <a:pt x="20455" y="18056"/>
                  </a:cubicBezTo>
                  <a:cubicBezTo>
                    <a:pt x="19498" y="19450"/>
                    <a:pt x="17311" y="20408"/>
                    <a:pt x="14850" y="20887"/>
                  </a:cubicBezTo>
                  <a:cubicBezTo>
                    <a:pt x="12389" y="21366"/>
                    <a:pt x="9655" y="21366"/>
                    <a:pt x="7194" y="20756"/>
                  </a:cubicBezTo>
                  <a:cubicBezTo>
                    <a:pt x="4734" y="20147"/>
                    <a:pt x="2546" y="18927"/>
                    <a:pt x="2956" y="17621"/>
                  </a:cubicBezTo>
                  <a:cubicBezTo>
                    <a:pt x="3366" y="16314"/>
                    <a:pt x="6374" y="14921"/>
                    <a:pt x="9382" y="13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764559" y="2537553"/>
              <a:ext cx="115291" cy="40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52" fill="norm" stroke="1" extrusionOk="0">
                  <a:moveTo>
                    <a:pt x="21009" y="735"/>
                  </a:moveTo>
                  <a:cubicBezTo>
                    <a:pt x="19466" y="400"/>
                    <a:pt x="17923" y="64"/>
                    <a:pt x="16188" y="8"/>
                  </a:cubicBezTo>
                  <a:cubicBezTo>
                    <a:pt x="14452" y="-48"/>
                    <a:pt x="12523" y="176"/>
                    <a:pt x="9823" y="1407"/>
                  </a:cubicBezTo>
                  <a:cubicBezTo>
                    <a:pt x="7123" y="2638"/>
                    <a:pt x="3652" y="4876"/>
                    <a:pt x="1723" y="7730"/>
                  </a:cubicBezTo>
                  <a:cubicBezTo>
                    <a:pt x="-205" y="10584"/>
                    <a:pt x="-591" y="14054"/>
                    <a:pt x="952" y="16404"/>
                  </a:cubicBezTo>
                  <a:cubicBezTo>
                    <a:pt x="2495" y="18754"/>
                    <a:pt x="5966" y="19985"/>
                    <a:pt x="9630" y="20657"/>
                  </a:cubicBezTo>
                  <a:cubicBezTo>
                    <a:pt x="13295" y="21328"/>
                    <a:pt x="17152" y="21440"/>
                    <a:pt x="21009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905250" y="2691159"/>
              <a:ext cx="1333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136"/>
                    <a:pt x="10286" y="8272"/>
                    <a:pt x="13886" y="11872"/>
                  </a:cubicBezTo>
                  <a:cubicBezTo>
                    <a:pt x="17486" y="15472"/>
                    <a:pt x="19543" y="18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930650" y="2659409"/>
              <a:ext cx="152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650" y="692"/>
                  </a:cubicBezTo>
                  <a:cubicBezTo>
                    <a:pt x="14700" y="1385"/>
                    <a:pt x="12300" y="2769"/>
                    <a:pt x="9450" y="5331"/>
                  </a:cubicBezTo>
                  <a:cubicBezTo>
                    <a:pt x="6600" y="7892"/>
                    <a:pt x="3300" y="11631"/>
                    <a:pt x="1650" y="14538"/>
                  </a:cubicBezTo>
                  <a:cubicBezTo>
                    <a:pt x="0" y="17446"/>
                    <a:pt x="0" y="195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114799" y="2538759"/>
              <a:ext cx="8600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0" y="0"/>
                  </a:moveTo>
                  <a:cubicBezTo>
                    <a:pt x="6530" y="2268"/>
                    <a:pt x="13060" y="4537"/>
                    <a:pt x="16828" y="6805"/>
                  </a:cubicBezTo>
                  <a:cubicBezTo>
                    <a:pt x="20595" y="9074"/>
                    <a:pt x="21600" y="11342"/>
                    <a:pt x="18837" y="13808"/>
                  </a:cubicBezTo>
                  <a:cubicBezTo>
                    <a:pt x="16074" y="16274"/>
                    <a:pt x="9544" y="18937"/>
                    <a:pt x="30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273550" y="2875309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533899" y="2423066"/>
              <a:ext cx="228601" cy="47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5126"/>
                  </a:moveTo>
                  <a:cubicBezTo>
                    <a:pt x="3000" y="13610"/>
                    <a:pt x="6000" y="12094"/>
                    <a:pt x="8500" y="10057"/>
                  </a:cubicBezTo>
                  <a:cubicBezTo>
                    <a:pt x="11000" y="8020"/>
                    <a:pt x="13000" y="5462"/>
                    <a:pt x="14000" y="3947"/>
                  </a:cubicBezTo>
                  <a:cubicBezTo>
                    <a:pt x="15000" y="2431"/>
                    <a:pt x="15000" y="1957"/>
                    <a:pt x="14900" y="1436"/>
                  </a:cubicBezTo>
                  <a:cubicBezTo>
                    <a:pt x="14800" y="915"/>
                    <a:pt x="14600" y="347"/>
                    <a:pt x="14000" y="110"/>
                  </a:cubicBezTo>
                  <a:cubicBezTo>
                    <a:pt x="13400" y="-127"/>
                    <a:pt x="12400" y="-32"/>
                    <a:pt x="11400" y="915"/>
                  </a:cubicBezTo>
                  <a:cubicBezTo>
                    <a:pt x="10400" y="1862"/>
                    <a:pt x="9400" y="3662"/>
                    <a:pt x="8900" y="6505"/>
                  </a:cubicBezTo>
                  <a:cubicBezTo>
                    <a:pt x="8400" y="9347"/>
                    <a:pt x="8400" y="13231"/>
                    <a:pt x="8400" y="15741"/>
                  </a:cubicBezTo>
                  <a:cubicBezTo>
                    <a:pt x="8400" y="18252"/>
                    <a:pt x="8400" y="19389"/>
                    <a:pt x="8500" y="20194"/>
                  </a:cubicBezTo>
                  <a:cubicBezTo>
                    <a:pt x="8600" y="20999"/>
                    <a:pt x="8800" y="21473"/>
                    <a:pt x="8800" y="21426"/>
                  </a:cubicBezTo>
                  <a:cubicBezTo>
                    <a:pt x="8800" y="21378"/>
                    <a:pt x="8600" y="20810"/>
                    <a:pt x="8800" y="19673"/>
                  </a:cubicBezTo>
                  <a:cubicBezTo>
                    <a:pt x="9000" y="18536"/>
                    <a:pt x="9600" y="16831"/>
                    <a:pt x="10100" y="15741"/>
                  </a:cubicBezTo>
                  <a:cubicBezTo>
                    <a:pt x="10600" y="14652"/>
                    <a:pt x="11000" y="14178"/>
                    <a:pt x="11600" y="13799"/>
                  </a:cubicBezTo>
                  <a:cubicBezTo>
                    <a:pt x="12200" y="13420"/>
                    <a:pt x="13000" y="13136"/>
                    <a:pt x="13900" y="12994"/>
                  </a:cubicBezTo>
                  <a:cubicBezTo>
                    <a:pt x="14800" y="12852"/>
                    <a:pt x="15800" y="12852"/>
                    <a:pt x="17100" y="13326"/>
                  </a:cubicBezTo>
                  <a:cubicBezTo>
                    <a:pt x="18400" y="13799"/>
                    <a:pt x="20000" y="14747"/>
                    <a:pt x="20800" y="16073"/>
                  </a:cubicBezTo>
                  <a:cubicBezTo>
                    <a:pt x="21600" y="17399"/>
                    <a:pt x="21600" y="19105"/>
                    <a:pt x="21600" y="20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921779" y="2458651"/>
              <a:ext cx="120121" cy="44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53" fill="norm" stroke="1" extrusionOk="0">
                  <a:moveTo>
                    <a:pt x="21134" y="1410"/>
                  </a:moveTo>
                  <a:cubicBezTo>
                    <a:pt x="20017" y="799"/>
                    <a:pt x="18900" y="188"/>
                    <a:pt x="17410" y="35"/>
                  </a:cubicBezTo>
                  <a:cubicBezTo>
                    <a:pt x="15920" y="-118"/>
                    <a:pt x="14058" y="188"/>
                    <a:pt x="11265" y="1716"/>
                  </a:cubicBezTo>
                  <a:cubicBezTo>
                    <a:pt x="8472" y="3244"/>
                    <a:pt x="4748" y="5995"/>
                    <a:pt x="2513" y="8797"/>
                  </a:cubicBezTo>
                  <a:cubicBezTo>
                    <a:pt x="279" y="11599"/>
                    <a:pt x="-466" y="14452"/>
                    <a:pt x="279" y="16591"/>
                  </a:cubicBezTo>
                  <a:cubicBezTo>
                    <a:pt x="1024" y="18731"/>
                    <a:pt x="3258" y="20157"/>
                    <a:pt x="6424" y="20820"/>
                  </a:cubicBezTo>
                  <a:cubicBezTo>
                    <a:pt x="9589" y="21482"/>
                    <a:pt x="13686" y="21380"/>
                    <a:pt x="17782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105399" y="2530292"/>
              <a:ext cx="1397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2227"/>
                  </a:moveTo>
                  <a:cubicBezTo>
                    <a:pt x="982" y="1113"/>
                    <a:pt x="0" y="0"/>
                    <a:pt x="0" y="0"/>
                  </a:cubicBezTo>
                  <a:cubicBezTo>
                    <a:pt x="0" y="0"/>
                    <a:pt x="982" y="1113"/>
                    <a:pt x="3600" y="4231"/>
                  </a:cubicBezTo>
                  <a:cubicBezTo>
                    <a:pt x="6218" y="7348"/>
                    <a:pt x="10473" y="12470"/>
                    <a:pt x="13745" y="15699"/>
                  </a:cubicBezTo>
                  <a:cubicBezTo>
                    <a:pt x="17018" y="18928"/>
                    <a:pt x="19309" y="202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207944" y="2551459"/>
              <a:ext cx="10065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8699" y="1342"/>
                    <a:pt x="15999" y="2685"/>
                    <a:pt x="12849" y="5125"/>
                  </a:cubicBezTo>
                  <a:cubicBezTo>
                    <a:pt x="9699" y="7566"/>
                    <a:pt x="6099" y="11105"/>
                    <a:pt x="3624" y="13851"/>
                  </a:cubicBezTo>
                  <a:cubicBezTo>
                    <a:pt x="1149" y="16597"/>
                    <a:pt x="-201" y="18549"/>
                    <a:pt x="24" y="19708"/>
                  </a:cubicBezTo>
                  <a:cubicBezTo>
                    <a:pt x="249" y="20868"/>
                    <a:pt x="2049" y="21234"/>
                    <a:pt x="38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378450" y="2422196"/>
              <a:ext cx="109687" cy="44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506" fill="norm" stroke="1" extrusionOk="0">
                  <a:moveTo>
                    <a:pt x="0" y="109"/>
                  </a:moveTo>
                  <a:cubicBezTo>
                    <a:pt x="2000" y="7"/>
                    <a:pt x="4000" y="-94"/>
                    <a:pt x="5400" y="160"/>
                  </a:cubicBezTo>
                  <a:cubicBezTo>
                    <a:pt x="6800" y="413"/>
                    <a:pt x="7600" y="1021"/>
                    <a:pt x="10400" y="2745"/>
                  </a:cubicBezTo>
                  <a:cubicBezTo>
                    <a:pt x="13200" y="4469"/>
                    <a:pt x="18000" y="7309"/>
                    <a:pt x="19800" y="10199"/>
                  </a:cubicBezTo>
                  <a:cubicBezTo>
                    <a:pt x="21600" y="13089"/>
                    <a:pt x="20400" y="16030"/>
                    <a:pt x="19400" y="17754"/>
                  </a:cubicBezTo>
                  <a:cubicBezTo>
                    <a:pt x="18400" y="19478"/>
                    <a:pt x="17600" y="19985"/>
                    <a:pt x="16000" y="20492"/>
                  </a:cubicBezTo>
                  <a:cubicBezTo>
                    <a:pt x="14400" y="20999"/>
                    <a:pt x="12000" y="21506"/>
                    <a:pt x="10600" y="21506"/>
                  </a:cubicBezTo>
                  <a:cubicBezTo>
                    <a:pt x="9200" y="21506"/>
                    <a:pt x="8800" y="20999"/>
                    <a:pt x="8400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524500" y="2352718"/>
              <a:ext cx="153607" cy="6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7" fill="norm" stroke="1" extrusionOk="0">
                  <a:moveTo>
                    <a:pt x="0" y="2325"/>
                  </a:moveTo>
                  <a:cubicBezTo>
                    <a:pt x="0" y="1949"/>
                    <a:pt x="0" y="1573"/>
                    <a:pt x="740" y="1309"/>
                  </a:cubicBezTo>
                  <a:cubicBezTo>
                    <a:pt x="1479" y="1046"/>
                    <a:pt x="2959" y="895"/>
                    <a:pt x="5474" y="707"/>
                  </a:cubicBezTo>
                  <a:cubicBezTo>
                    <a:pt x="7989" y="519"/>
                    <a:pt x="11540" y="293"/>
                    <a:pt x="14203" y="143"/>
                  </a:cubicBezTo>
                  <a:cubicBezTo>
                    <a:pt x="16866" y="-8"/>
                    <a:pt x="18641" y="-83"/>
                    <a:pt x="19825" y="143"/>
                  </a:cubicBezTo>
                  <a:cubicBezTo>
                    <a:pt x="21008" y="369"/>
                    <a:pt x="21600" y="895"/>
                    <a:pt x="20860" y="2175"/>
                  </a:cubicBezTo>
                  <a:cubicBezTo>
                    <a:pt x="20121" y="3454"/>
                    <a:pt x="18049" y="5486"/>
                    <a:pt x="16866" y="7594"/>
                  </a:cubicBezTo>
                  <a:cubicBezTo>
                    <a:pt x="15682" y="9701"/>
                    <a:pt x="15386" y="11884"/>
                    <a:pt x="15978" y="13464"/>
                  </a:cubicBezTo>
                  <a:cubicBezTo>
                    <a:pt x="16570" y="15045"/>
                    <a:pt x="18049" y="16023"/>
                    <a:pt x="19233" y="16851"/>
                  </a:cubicBezTo>
                  <a:cubicBezTo>
                    <a:pt x="20416" y="17679"/>
                    <a:pt x="21304" y="18356"/>
                    <a:pt x="21452" y="18883"/>
                  </a:cubicBezTo>
                  <a:cubicBezTo>
                    <a:pt x="21600" y="19410"/>
                    <a:pt x="21008" y="19786"/>
                    <a:pt x="17901" y="20200"/>
                  </a:cubicBezTo>
                  <a:cubicBezTo>
                    <a:pt x="14795" y="20614"/>
                    <a:pt x="9173" y="21065"/>
                    <a:pt x="3551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121400" y="2610725"/>
              <a:ext cx="1968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0800"/>
                    <a:pt x="6968" y="0"/>
                    <a:pt x="10568" y="0"/>
                  </a:cubicBezTo>
                  <a:cubicBezTo>
                    <a:pt x="14168" y="0"/>
                    <a:pt x="1788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096000" y="2726581"/>
              <a:ext cx="2603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85" y="12302"/>
                    <a:pt x="5971" y="4448"/>
                    <a:pt x="9571" y="1502"/>
                  </a:cubicBezTo>
                  <a:cubicBezTo>
                    <a:pt x="13171" y="-1443"/>
                    <a:pt x="1738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874139" y="2360923"/>
              <a:ext cx="212461" cy="44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4" fill="norm" stroke="1" extrusionOk="0">
                  <a:moveTo>
                    <a:pt x="21466" y="1230"/>
                  </a:moveTo>
                  <a:cubicBezTo>
                    <a:pt x="18900" y="718"/>
                    <a:pt x="16333" y="206"/>
                    <a:pt x="13981" y="53"/>
                  </a:cubicBezTo>
                  <a:cubicBezTo>
                    <a:pt x="11628" y="-101"/>
                    <a:pt x="9490" y="104"/>
                    <a:pt x="7993" y="360"/>
                  </a:cubicBezTo>
                  <a:cubicBezTo>
                    <a:pt x="6496" y="616"/>
                    <a:pt x="5640" y="923"/>
                    <a:pt x="4999" y="2100"/>
                  </a:cubicBezTo>
                  <a:cubicBezTo>
                    <a:pt x="4357" y="3277"/>
                    <a:pt x="3929" y="5325"/>
                    <a:pt x="3395" y="7833"/>
                  </a:cubicBezTo>
                  <a:cubicBezTo>
                    <a:pt x="2860" y="10341"/>
                    <a:pt x="2218" y="13309"/>
                    <a:pt x="1577" y="15408"/>
                  </a:cubicBezTo>
                  <a:cubicBezTo>
                    <a:pt x="935" y="17507"/>
                    <a:pt x="294" y="18735"/>
                    <a:pt x="80" y="19605"/>
                  </a:cubicBezTo>
                  <a:cubicBezTo>
                    <a:pt x="-134" y="20475"/>
                    <a:pt x="80" y="20987"/>
                    <a:pt x="721" y="21243"/>
                  </a:cubicBezTo>
                  <a:cubicBezTo>
                    <a:pt x="1363" y="21499"/>
                    <a:pt x="2432" y="21499"/>
                    <a:pt x="5854" y="21141"/>
                  </a:cubicBezTo>
                  <a:cubicBezTo>
                    <a:pt x="9276" y="20782"/>
                    <a:pt x="15050" y="20066"/>
                    <a:pt x="20824" y="19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883400" y="2627659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252494" y="2323329"/>
              <a:ext cx="202407" cy="47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01" fill="norm" stroke="1" extrusionOk="0">
                  <a:moveTo>
                    <a:pt x="21516" y="1131"/>
                  </a:moveTo>
                  <a:cubicBezTo>
                    <a:pt x="19491" y="747"/>
                    <a:pt x="17466" y="363"/>
                    <a:pt x="15779" y="171"/>
                  </a:cubicBezTo>
                  <a:cubicBezTo>
                    <a:pt x="14091" y="-21"/>
                    <a:pt x="12741" y="-21"/>
                    <a:pt x="11503" y="27"/>
                  </a:cubicBezTo>
                  <a:cubicBezTo>
                    <a:pt x="10266" y="75"/>
                    <a:pt x="9141" y="171"/>
                    <a:pt x="7791" y="1035"/>
                  </a:cubicBezTo>
                  <a:cubicBezTo>
                    <a:pt x="6441" y="1899"/>
                    <a:pt x="4866" y="3531"/>
                    <a:pt x="3741" y="5787"/>
                  </a:cubicBezTo>
                  <a:cubicBezTo>
                    <a:pt x="2616" y="8043"/>
                    <a:pt x="1941" y="10923"/>
                    <a:pt x="1378" y="13371"/>
                  </a:cubicBezTo>
                  <a:cubicBezTo>
                    <a:pt x="816" y="15819"/>
                    <a:pt x="366" y="17835"/>
                    <a:pt x="141" y="19131"/>
                  </a:cubicBezTo>
                  <a:cubicBezTo>
                    <a:pt x="-84" y="20427"/>
                    <a:pt x="-84" y="21003"/>
                    <a:pt x="478" y="21291"/>
                  </a:cubicBezTo>
                  <a:cubicBezTo>
                    <a:pt x="1041" y="21579"/>
                    <a:pt x="2166" y="21579"/>
                    <a:pt x="5091" y="21243"/>
                  </a:cubicBezTo>
                  <a:cubicBezTo>
                    <a:pt x="8016" y="20907"/>
                    <a:pt x="12741" y="20235"/>
                    <a:pt x="17466" y="19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482416" y="2536317"/>
              <a:ext cx="131234" cy="44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2882"/>
                  </a:moveTo>
                  <a:cubicBezTo>
                    <a:pt x="21600" y="2165"/>
                    <a:pt x="21600" y="1449"/>
                    <a:pt x="21077" y="886"/>
                  </a:cubicBezTo>
                  <a:cubicBezTo>
                    <a:pt x="20555" y="322"/>
                    <a:pt x="19510" y="-87"/>
                    <a:pt x="16374" y="15"/>
                  </a:cubicBezTo>
                  <a:cubicBezTo>
                    <a:pt x="13239" y="118"/>
                    <a:pt x="8013" y="732"/>
                    <a:pt x="4703" y="1346"/>
                  </a:cubicBezTo>
                  <a:cubicBezTo>
                    <a:pt x="1394" y="1960"/>
                    <a:pt x="0" y="2575"/>
                    <a:pt x="0" y="3291"/>
                  </a:cubicBezTo>
                  <a:cubicBezTo>
                    <a:pt x="0" y="4008"/>
                    <a:pt x="1394" y="4827"/>
                    <a:pt x="3832" y="5134"/>
                  </a:cubicBezTo>
                  <a:cubicBezTo>
                    <a:pt x="6271" y="5441"/>
                    <a:pt x="9755" y="5236"/>
                    <a:pt x="12716" y="4929"/>
                  </a:cubicBezTo>
                  <a:cubicBezTo>
                    <a:pt x="15677" y="4622"/>
                    <a:pt x="18116" y="4213"/>
                    <a:pt x="19335" y="4264"/>
                  </a:cubicBezTo>
                  <a:cubicBezTo>
                    <a:pt x="20555" y="4315"/>
                    <a:pt x="20555" y="4827"/>
                    <a:pt x="20555" y="6925"/>
                  </a:cubicBezTo>
                  <a:cubicBezTo>
                    <a:pt x="20555" y="9024"/>
                    <a:pt x="20555" y="12709"/>
                    <a:pt x="20729" y="15064"/>
                  </a:cubicBezTo>
                  <a:cubicBezTo>
                    <a:pt x="20903" y="17418"/>
                    <a:pt x="21252" y="18442"/>
                    <a:pt x="21252" y="19210"/>
                  </a:cubicBezTo>
                  <a:cubicBezTo>
                    <a:pt x="21252" y="19977"/>
                    <a:pt x="20903" y="20489"/>
                    <a:pt x="19858" y="20848"/>
                  </a:cubicBezTo>
                  <a:cubicBezTo>
                    <a:pt x="18813" y="21206"/>
                    <a:pt x="17071" y="21411"/>
                    <a:pt x="15155" y="21462"/>
                  </a:cubicBezTo>
                  <a:cubicBezTo>
                    <a:pt x="13239" y="21513"/>
                    <a:pt x="11148" y="21411"/>
                    <a:pt x="8710" y="20131"/>
                  </a:cubicBezTo>
                  <a:cubicBezTo>
                    <a:pt x="6271" y="18851"/>
                    <a:pt x="3484" y="16395"/>
                    <a:pt x="697" y="13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753848" y="2350701"/>
              <a:ext cx="132852" cy="41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72" fill="norm" stroke="1" extrusionOk="0">
                  <a:moveTo>
                    <a:pt x="19158" y="1866"/>
                  </a:moveTo>
                  <a:cubicBezTo>
                    <a:pt x="19496" y="1201"/>
                    <a:pt x="19833" y="537"/>
                    <a:pt x="19158" y="204"/>
                  </a:cubicBezTo>
                  <a:cubicBezTo>
                    <a:pt x="18483" y="-128"/>
                    <a:pt x="16795" y="-128"/>
                    <a:pt x="13927" y="758"/>
                  </a:cubicBezTo>
                  <a:cubicBezTo>
                    <a:pt x="11058" y="1644"/>
                    <a:pt x="7008" y="3417"/>
                    <a:pt x="4139" y="6130"/>
                  </a:cubicBezTo>
                  <a:cubicBezTo>
                    <a:pt x="1271" y="8844"/>
                    <a:pt x="-417" y="12500"/>
                    <a:pt x="89" y="15214"/>
                  </a:cubicBezTo>
                  <a:cubicBezTo>
                    <a:pt x="596" y="17927"/>
                    <a:pt x="3296" y="19700"/>
                    <a:pt x="7177" y="20586"/>
                  </a:cubicBezTo>
                  <a:cubicBezTo>
                    <a:pt x="11058" y="21472"/>
                    <a:pt x="16120" y="21472"/>
                    <a:pt x="21183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962900" y="2430809"/>
              <a:ext cx="165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260"/>
                    <a:pt x="9969" y="6521"/>
                    <a:pt x="13569" y="10121"/>
                  </a:cubicBezTo>
                  <a:cubicBezTo>
                    <a:pt x="17169" y="13721"/>
                    <a:pt x="19385" y="176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014695" y="2418109"/>
              <a:ext cx="13870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9514" y="0"/>
                    <a:pt x="17902" y="0"/>
                    <a:pt x="15484" y="1000"/>
                  </a:cubicBezTo>
                  <a:cubicBezTo>
                    <a:pt x="13066" y="2000"/>
                    <a:pt x="9842" y="4000"/>
                    <a:pt x="6941" y="6400"/>
                  </a:cubicBezTo>
                  <a:cubicBezTo>
                    <a:pt x="4039" y="8800"/>
                    <a:pt x="1460" y="11600"/>
                    <a:pt x="493" y="14200"/>
                  </a:cubicBezTo>
                  <a:cubicBezTo>
                    <a:pt x="-474" y="16800"/>
                    <a:pt x="171" y="19200"/>
                    <a:pt x="8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197850" y="2386359"/>
              <a:ext cx="75707" cy="35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33" fill="norm" stroke="1" extrusionOk="0">
                  <a:moveTo>
                    <a:pt x="0" y="0"/>
                  </a:moveTo>
                  <a:cubicBezTo>
                    <a:pt x="5254" y="1016"/>
                    <a:pt x="10508" y="2033"/>
                    <a:pt x="14595" y="4638"/>
                  </a:cubicBezTo>
                  <a:cubicBezTo>
                    <a:pt x="18681" y="7242"/>
                    <a:pt x="21600" y="11435"/>
                    <a:pt x="20724" y="14548"/>
                  </a:cubicBezTo>
                  <a:cubicBezTo>
                    <a:pt x="19849" y="17661"/>
                    <a:pt x="15178" y="19694"/>
                    <a:pt x="11384" y="20647"/>
                  </a:cubicBezTo>
                  <a:cubicBezTo>
                    <a:pt x="7589" y="21600"/>
                    <a:pt x="4670" y="21473"/>
                    <a:pt x="1751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350250" y="2289168"/>
              <a:ext cx="185141" cy="53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72" fill="norm" stroke="1" extrusionOk="0">
                  <a:moveTo>
                    <a:pt x="0" y="1348"/>
                  </a:moveTo>
                  <a:cubicBezTo>
                    <a:pt x="4854" y="924"/>
                    <a:pt x="9708" y="501"/>
                    <a:pt x="13227" y="247"/>
                  </a:cubicBezTo>
                  <a:cubicBezTo>
                    <a:pt x="16746" y="-7"/>
                    <a:pt x="18930" y="-92"/>
                    <a:pt x="20144" y="120"/>
                  </a:cubicBezTo>
                  <a:cubicBezTo>
                    <a:pt x="21357" y="332"/>
                    <a:pt x="21600" y="840"/>
                    <a:pt x="20629" y="1983"/>
                  </a:cubicBezTo>
                  <a:cubicBezTo>
                    <a:pt x="19658" y="3127"/>
                    <a:pt x="17474" y="4906"/>
                    <a:pt x="15775" y="7108"/>
                  </a:cubicBezTo>
                  <a:cubicBezTo>
                    <a:pt x="14076" y="9310"/>
                    <a:pt x="12863" y="11936"/>
                    <a:pt x="12620" y="13927"/>
                  </a:cubicBezTo>
                  <a:cubicBezTo>
                    <a:pt x="12378" y="15917"/>
                    <a:pt x="13106" y="17273"/>
                    <a:pt x="13834" y="18332"/>
                  </a:cubicBezTo>
                  <a:cubicBezTo>
                    <a:pt x="14562" y="19390"/>
                    <a:pt x="15290" y="20153"/>
                    <a:pt x="13834" y="20661"/>
                  </a:cubicBezTo>
                  <a:cubicBezTo>
                    <a:pt x="12378" y="21169"/>
                    <a:pt x="8737" y="21423"/>
                    <a:pt x="6189" y="21466"/>
                  </a:cubicBezTo>
                  <a:cubicBezTo>
                    <a:pt x="3640" y="21508"/>
                    <a:pt x="2184" y="21339"/>
                    <a:pt x="728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769350" y="2646709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004805" y="2323585"/>
              <a:ext cx="234446" cy="4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30" fill="norm" stroke="1" extrusionOk="0">
                  <a:moveTo>
                    <a:pt x="21554" y="588"/>
                  </a:moveTo>
                  <a:cubicBezTo>
                    <a:pt x="19413" y="172"/>
                    <a:pt x="17273" y="-243"/>
                    <a:pt x="14257" y="172"/>
                  </a:cubicBezTo>
                  <a:cubicBezTo>
                    <a:pt x="11240" y="588"/>
                    <a:pt x="7349" y="1834"/>
                    <a:pt x="4916" y="3651"/>
                  </a:cubicBezTo>
                  <a:cubicBezTo>
                    <a:pt x="2484" y="5469"/>
                    <a:pt x="1511" y="7857"/>
                    <a:pt x="927" y="10557"/>
                  </a:cubicBezTo>
                  <a:cubicBezTo>
                    <a:pt x="343" y="13257"/>
                    <a:pt x="149" y="16269"/>
                    <a:pt x="51" y="18086"/>
                  </a:cubicBezTo>
                  <a:cubicBezTo>
                    <a:pt x="-46" y="19903"/>
                    <a:pt x="-46" y="20526"/>
                    <a:pt x="440" y="20890"/>
                  </a:cubicBezTo>
                  <a:cubicBezTo>
                    <a:pt x="927" y="21253"/>
                    <a:pt x="1900" y="21357"/>
                    <a:pt x="5013" y="21045"/>
                  </a:cubicBezTo>
                  <a:cubicBezTo>
                    <a:pt x="8127" y="20734"/>
                    <a:pt x="13381" y="20007"/>
                    <a:pt x="18635" y="19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029699" y="2551459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000"/>
                    <a:pt x="10800" y="10400"/>
                    <a:pt x="14400" y="6800"/>
                  </a:cubicBezTo>
                  <a:cubicBezTo>
                    <a:pt x="18000" y="3200"/>
                    <a:pt x="198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361035" y="2265709"/>
              <a:ext cx="259216" cy="43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19" fill="norm" stroke="1" extrusionOk="0">
                  <a:moveTo>
                    <a:pt x="20809" y="2504"/>
                  </a:moveTo>
                  <a:cubicBezTo>
                    <a:pt x="19416" y="1670"/>
                    <a:pt x="18022" y="835"/>
                    <a:pt x="16455" y="417"/>
                  </a:cubicBezTo>
                  <a:cubicBezTo>
                    <a:pt x="14887" y="0"/>
                    <a:pt x="13145" y="0"/>
                    <a:pt x="11838" y="0"/>
                  </a:cubicBezTo>
                  <a:cubicBezTo>
                    <a:pt x="10532" y="0"/>
                    <a:pt x="9661" y="0"/>
                    <a:pt x="8877" y="157"/>
                  </a:cubicBezTo>
                  <a:cubicBezTo>
                    <a:pt x="8093" y="313"/>
                    <a:pt x="7397" y="626"/>
                    <a:pt x="6961" y="1461"/>
                  </a:cubicBezTo>
                  <a:cubicBezTo>
                    <a:pt x="6526" y="2296"/>
                    <a:pt x="6351" y="3652"/>
                    <a:pt x="5742" y="6052"/>
                  </a:cubicBezTo>
                  <a:cubicBezTo>
                    <a:pt x="5132" y="8452"/>
                    <a:pt x="4087" y="11896"/>
                    <a:pt x="3129" y="14243"/>
                  </a:cubicBezTo>
                  <a:cubicBezTo>
                    <a:pt x="2171" y="16591"/>
                    <a:pt x="1300" y="17843"/>
                    <a:pt x="690" y="18887"/>
                  </a:cubicBezTo>
                  <a:cubicBezTo>
                    <a:pt x="80" y="19930"/>
                    <a:pt x="-268" y="20765"/>
                    <a:pt x="255" y="21183"/>
                  </a:cubicBezTo>
                  <a:cubicBezTo>
                    <a:pt x="777" y="21600"/>
                    <a:pt x="2171" y="21600"/>
                    <a:pt x="5829" y="21339"/>
                  </a:cubicBezTo>
                  <a:cubicBezTo>
                    <a:pt x="9487" y="21078"/>
                    <a:pt x="15409" y="20557"/>
                    <a:pt x="21332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652000" y="2240026"/>
              <a:ext cx="202258" cy="3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9" fill="norm" stroke="1" extrusionOk="0">
                  <a:moveTo>
                    <a:pt x="0" y="11512"/>
                  </a:moveTo>
                  <a:cubicBezTo>
                    <a:pt x="4500" y="10467"/>
                    <a:pt x="9000" y="9422"/>
                    <a:pt x="12038" y="8028"/>
                  </a:cubicBezTo>
                  <a:cubicBezTo>
                    <a:pt x="15075" y="6635"/>
                    <a:pt x="16650" y="4893"/>
                    <a:pt x="17438" y="3499"/>
                  </a:cubicBezTo>
                  <a:cubicBezTo>
                    <a:pt x="18225" y="2106"/>
                    <a:pt x="18225" y="1060"/>
                    <a:pt x="17662" y="480"/>
                  </a:cubicBezTo>
                  <a:cubicBezTo>
                    <a:pt x="17100" y="-101"/>
                    <a:pt x="15975" y="-217"/>
                    <a:pt x="14625" y="480"/>
                  </a:cubicBezTo>
                  <a:cubicBezTo>
                    <a:pt x="13275" y="1177"/>
                    <a:pt x="11700" y="2686"/>
                    <a:pt x="10238" y="5183"/>
                  </a:cubicBezTo>
                  <a:cubicBezTo>
                    <a:pt x="8775" y="7680"/>
                    <a:pt x="7425" y="11164"/>
                    <a:pt x="6750" y="13777"/>
                  </a:cubicBezTo>
                  <a:cubicBezTo>
                    <a:pt x="6075" y="16389"/>
                    <a:pt x="6075" y="18131"/>
                    <a:pt x="6188" y="19351"/>
                  </a:cubicBezTo>
                  <a:cubicBezTo>
                    <a:pt x="6300" y="20570"/>
                    <a:pt x="6525" y="21267"/>
                    <a:pt x="6750" y="21325"/>
                  </a:cubicBezTo>
                  <a:cubicBezTo>
                    <a:pt x="6975" y="21383"/>
                    <a:pt x="7200" y="20802"/>
                    <a:pt x="7875" y="19351"/>
                  </a:cubicBezTo>
                  <a:cubicBezTo>
                    <a:pt x="8550" y="17899"/>
                    <a:pt x="9675" y="15577"/>
                    <a:pt x="10575" y="14183"/>
                  </a:cubicBezTo>
                  <a:cubicBezTo>
                    <a:pt x="11475" y="12789"/>
                    <a:pt x="12150" y="12325"/>
                    <a:pt x="13275" y="11918"/>
                  </a:cubicBezTo>
                  <a:cubicBezTo>
                    <a:pt x="14400" y="11512"/>
                    <a:pt x="15975" y="11164"/>
                    <a:pt x="17100" y="11280"/>
                  </a:cubicBezTo>
                  <a:cubicBezTo>
                    <a:pt x="18225" y="11396"/>
                    <a:pt x="18900" y="11977"/>
                    <a:pt x="19687" y="13196"/>
                  </a:cubicBezTo>
                  <a:cubicBezTo>
                    <a:pt x="20475" y="14415"/>
                    <a:pt x="21375" y="16273"/>
                    <a:pt x="21488" y="17609"/>
                  </a:cubicBezTo>
                  <a:cubicBezTo>
                    <a:pt x="21600" y="18944"/>
                    <a:pt x="20925" y="19757"/>
                    <a:pt x="20250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949943" y="2282005"/>
              <a:ext cx="140207" cy="32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21" fill="norm" stroke="1" extrusionOk="0">
                  <a:moveTo>
                    <a:pt x="21355" y="2673"/>
                  </a:moveTo>
                  <a:cubicBezTo>
                    <a:pt x="20065" y="1565"/>
                    <a:pt x="18776" y="457"/>
                    <a:pt x="17486" y="111"/>
                  </a:cubicBezTo>
                  <a:cubicBezTo>
                    <a:pt x="16197" y="-235"/>
                    <a:pt x="14907" y="180"/>
                    <a:pt x="12167" y="2050"/>
                  </a:cubicBezTo>
                  <a:cubicBezTo>
                    <a:pt x="9427" y="3919"/>
                    <a:pt x="5236" y="7242"/>
                    <a:pt x="2818" y="10150"/>
                  </a:cubicBezTo>
                  <a:cubicBezTo>
                    <a:pt x="400" y="13057"/>
                    <a:pt x="-245" y="15550"/>
                    <a:pt x="77" y="17419"/>
                  </a:cubicBezTo>
                  <a:cubicBezTo>
                    <a:pt x="400" y="19288"/>
                    <a:pt x="1689" y="20534"/>
                    <a:pt x="4107" y="20950"/>
                  </a:cubicBezTo>
                  <a:cubicBezTo>
                    <a:pt x="6525" y="21365"/>
                    <a:pt x="10071" y="20950"/>
                    <a:pt x="13618" y="20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160000" y="2272059"/>
              <a:ext cx="889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520"/>
                    <a:pt x="6171" y="11040"/>
                    <a:pt x="9771" y="14640"/>
                  </a:cubicBezTo>
                  <a:cubicBezTo>
                    <a:pt x="13371" y="18240"/>
                    <a:pt x="17486" y="19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196294" y="2322859"/>
              <a:ext cx="12880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7368" y="2304"/>
                    <a:pt x="13535" y="4608"/>
                    <a:pt x="9877" y="7488"/>
                  </a:cubicBezTo>
                  <a:cubicBezTo>
                    <a:pt x="6219" y="10368"/>
                    <a:pt x="2735" y="13824"/>
                    <a:pt x="1168" y="16272"/>
                  </a:cubicBezTo>
                  <a:cubicBezTo>
                    <a:pt x="-400" y="18720"/>
                    <a:pt x="-52" y="20160"/>
                    <a:pt x="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394949" y="2250492"/>
              <a:ext cx="79430" cy="37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2" fill="norm" stroke="1" extrusionOk="0">
                  <a:moveTo>
                    <a:pt x="0" y="1953"/>
                  </a:moveTo>
                  <a:cubicBezTo>
                    <a:pt x="0" y="1350"/>
                    <a:pt x="0" y="747"/>
                    <a:pt x="1421" y="385"/>
                  </a:cubicBezTo>
                  <a:cubicBezTo>
                    <a:pt x="2842" y="23"/>
                    <a:pt x="5684" y="-98"/>
                    <a:pt x="7958" y="83"/>
                  </a:cubicBezTo>
                  <a:cubicBezTo>
                    <a:pt x="10232" y="264"/>
                    <a:pt x="11937" y="747"/>
                    <a:pt x="14779" y="2677"/>
                  </a:cubicBezTo>
                  <a:cubicBezTo>
                    <a:pt x="17621" y="4608"/>
                    <a:pt x="21600" y="7987"/>
                    <a:pt x="21316" y="11124"/>
                  </a:cubicBezTo>
                  <a:cubicBezTo>
                    <a:pt x="21032" y="14262"/>
                    <a:pt x="16484" y="17158"/>
                    <a:pt x="12789" y="18847"/>
                  </a:cubicBezTo>
                  <a:cubicBezTo>
                    <a:pt x="9095" y="20537"/>
                    <a:pt x="6253" y="21019"/>
                    <a:pt x="3411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0490199" y="2177720"/>
              <a:ext cx="265566" cy="64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86" fill="norm" stroke="1" extrusionOk="0">
                  <a:moveTo>
                    <a:pt x="8164" y="822"/>
                  </a:moveTo>
                  <a:cubicBezTo>
                    <a:pt x="8674" y="537"/>
                    <a:pt x="9184" y="253"/>
                    <a:pt x="10885" y="111"/>
                  </a:cubicBezTo>
                  <a:cubicBezTo>
                    <a:pt x="12586" y="-31"/>
                    <a:pt x="15477" y="-31"/>
                    <a:pt x="17348" y="76"/>
                  </a:cubicBezTo>
                  <a:cubicBezTo>
                    <a:pt x="19219" y="182"/>
                    <a:pt x="20069" y="395"/>
                    <a:pt x="20665" y="680"/>
                  </a:cubicBezTo>
                  <a:cubicBezTo>
                    <a:pt x="21260" y="964"/>
                    <a:pt x="21600" y="1319"/>
                    <a:pt x="21090" y="2136"/>
                  </a:cubicBezTo>
                  <a:cubicBezTo>
                    <a:pt x="20580" y="2953"/>
                    <a:pt x="19219" y="4232"/>
                    <a:pt x="17773" y="6008"/>
                  </a:cubicBezTo>
                  <a:cubicBezTo>
                    <a:pt x="16328" y="7785"/>
                    <a:pt x="14797" y="10058"/>
                    <a:pt x="14031" y="12368"/>
                  </a:cubicBezTo>
                  <a:cubicBezTo>
                    <a:pt x="13266" y="14677"/>
                    <a:pt x="13266" y="17022"/>
                    <a:pt x="13266" y="18372"/>
                  </a:cubicBezTo>
                  <a:cubicBezTo>
                    <a:pt x="13266" y="19722"/>
                    <a:pt x="13266" y="20077"/>
                    <a:pt x="12586" y="20468"/>
                  </a:cubicBezTo>
                  <a:cubicBezTo>
                    <a:pt x="11906" y="20858"/>
                    <a:pt x="10545" y="21285"/>
                    <a:pt x="8334" y="21427"/>
                  </a:cubicBezTo>
                  <a:cubicBezTo>
                    <a:pt x="6123" y="21569"/>
                    <a:pt x="3061" y="21427"/>
                    <a:pt x="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273300" y="3581529"/>
              <a:ext cx="237067" cy="36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665"/>
                  </a:moveTo>
                  <a:cubicBezTo>
                    <a:pt x="193" y="1286"/>
                    <a:pt x="386" y="1906"/>
                    <a:pt x="1157" y="2279"/>
                  </a:cubicBezTo>
                  <a:cubicBezTo>
                    <a:pt x="1929" y="2651"/>
                    <a:pt x="3279" y="2775"/>
                    <a:pt x="6461" y="2527"/>
                  </a:cubicBezTo>
                  <a:cubicBezTo>
                    <a:pt x="9643" y="2279"/>
                    <a:pt x="14657" y="1658"/>
                    <a:pt x="17646" y="1161"/>
                  </a:cubicBezTo>
                  <a:cubicBezTo>
                    <a:pt x="20636" y="665"/>
                    <a:pt x="21600" y="292"/>
                    <a:pt x="21600" y="106"/>
                  </a:cubicBezTo>
                  <a:cubicBezTo>
                    <a:pt x="21600" y="-80"/>
                    <a:pt x="20636" y="-80"/>
                    <a:pt x="18225" y="603"/>
                  </a:cubicBezTo>
                  <a:cubicBezTo>
                    <a:pt x="15814" y="1286"/>
                    <a:pt x="11957" y="2651"/>
                    <a:pt x="9739" y="3582"/>
                  </a:cubicBezTo>
                  <a:cubicBezTo>
                    <a:pt x="7521" y="4513"/>
                    <a:pt x="6943" y="5010"/>
                    <a:pt x="6943" y="5506"/>
                  </a:cubicBezTo>
                  <a:cubicBezTo>
                    <a:pt x="6943" y="6003"/>
                    <a:pt x="7521" y="6499"/>
                    <a:pt x="8389" y="6810"/>
                  </a:cubicBezTo>
                  <a:cubicBezTo>
                    <a:pt x="9257" y="7120"/>
                    <a:pt x="10414" y="7244"/>
                    <a:pt x="11379" y="7554"/>
                  </a:cubicBezTo>
                  <a:cubicBezTo>
                    <a:pt x="12343" y="7865"/>
                    <a:pt x="13114" y="8361"/>
                    <a:pt x="13404" y="8920"/>
                  </a:cubicBezTo>
                  <a:cubicBezTo>
                    <a:pt x="13693" y="9479"/>
                    <a:pt x="13500" y="10099"/>
                    <a:pt x="12343" y="11154"/>
                  </a:cubicBezTo>
                  <a:cubicBezTo>
                    <a:pt x="11186" y="12210"/>
                    <a:pt x="9064" y="13699"/>
                    <a:pt x="7521" y="14879"/>
                  </a:cubicBezTo>
                  <a:cubicBezTo>
                    <a:pt x="5979" y="16058"/>
                    <a:pt x="5014" y="16927"/>
                    <a:pt x="4436" y="17858"/>
                  </a:cubicBezTo>
                  <a:cubicBezTo>
                    <a:pt x="3857" y="18789"/>
                    <a:pt x="3664" y="19782"/>
                    <a:pt x="5304" y="20465"/>
                  </a:cubicBezTo>
                  <a:cubicBezTo>
                    <a:pt x="6943" y="21148"/>
                    <a:pt x="10414" y="21520"/>
                    <a:pt x="13211" y="21458"/>
                  </a:cubicBezTo>
                  <a:cubicBezTo>
                    <a:pt x="16007" y="21396"/>
                    <a:pt x="18129" y="20899"/>
                    <a:pt x="20250" y="20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508250" y="3783359"/>
              <a:ext cx="247650" cy="16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0"/>
                  </a:moveTo>
                  <a:cubicBezTo>
                    <a:pt x="1477" y="1964"/>
                    <a:pt x="2954" y="3927"/>
                    <a:pt x="3785" y="6592"/>
                  </a:cubicBezTo>
                  <a:cubicBezTo>
                    <a:pt x="4615" y="9257"/>
                    <a:pt x="4800" y="12623"/>
                    <a:pt x="4523" y="15288"/>
                  </a:cubicBezTo>
                  <a:cubicBezTo>
                    <a:pt x="4246" y="17953"/>
                    <a:pt x="3508" y="19917"/>
                    <a:pt x="2677" y="20758"/>
                  </a:cubicBezTo>
                  <a:cubicBezTo>
                    <a:pt x="1846" y="21600"/>
                    <a:pt x="923" y="21319"/>
                    <a:pt x="738" y="20478"/>
                  </a:cubicBezTo>
                  <a:cubicBezTo>
                    <a:pt x="554" y="19636"/>
                    <a:pt x="1108" y="18234"/>
                    <a:pt x="2492" y="15569"/>
                  </a:cubicBezTo>
                  <a:cubicBezTo>
                    <a:pt x="3877" y="12904"/>
                    <a:pt x="6092" y="8977"/>
                    <a:pt x="7662" y="6732"/>
                  </a:cubicBezTo>
                  <a:cubicBezTo>
                    <a:pt x="9231" y="4488"/>
                    <a:pt x="10154" y="3927"/>
                    <a:pt x="10338" y="4348"/>
                  </a:cubicBezTo>
                  <a:cubicBezTo>
                    <a:pt x="10523" y="4769"/>
                    <a:pt x="9969" y="6171"/>
                    <a:pt x="9508" y="7714"/>
                  </a:cubicBezTo>
                  <a:cubicBezTo>
                    <a:pt x="9046" y="9257"/>
                    <a:pt x="8677" y="10940"/>
                    <a:pt x="8492" y="12764"/>
                  </a:cubicBezTo>
                  <a:cubicBezTo>
                    <a:pt x="8308" y="14587"/>
                    <a:pt x="8308" y="16551"/>
                    <a:pt x="8862" y="17813"/>
                  </a:cubicBezTo>
                  <a:cubicBezTo>
                    <a:pt x="9415" y="19075"/>
                    <a:pt x="10523" y="19636"/>
                    <a:pt x="12738" y="19777"/>
                  </a:cubicBezTo>
                  <a:cubicBezTo>
                    <a:pt x="14954" y="19917"/>
                    <a:pt x="18277" y="19636"/>
                    <a:pt x="21600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381250" y="3992909"/>
              <a:ext cx="260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571750" y="3980209"/>
              <a:ext cx="127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882900" y="3783308"/>
              <a:ext cx="381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21600" y="5024"/>
                  </a:moveTo>
                  <a:cubicBezTo>
                    <a:pt x="15600" y="1701"/>
                    <a:pt x="9600" y="-1622"/>
                    <a:pt x="6000" y="870"/>
                  </a:cubicBezTo>
                  <a:cubicBezTo>
                    <a:pt x="2400" y="3363"/>
                    <a:pt x="1200" y="11670"/>
                    <a:pt x="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895600" y="3897659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505993" y="3657417"/>
              <a:ext cx="227807" cy="40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1" fill="norm" stroke="1" extrusionOk="0">
                  <a:moveTo>
                    <a:pt x="18525" y="1287"/>
                  </a:moveTo>
                  <a:cubicBezTo>
                    <a:pt x="17925" y="839"/>
                    <a:pt x="17325" y="392"/>
                    <a:pt x="15925" y="168"/>
                  </a:cubicBezTo>
                  <a:cubicBezTo>
                    <a:pt x="14525" y="-56"/>
                    <a:pt x="12325" y="-56"/>
                    <a:pt x="10225" y="168"/>
                  </a:cubicBezTo>
                  <a:cubicBezTo>
                    <a:pt x="8125" y="392"/>
                    <a:pt x="6125" y="839"/>
                    <a:pt x="4825" y="1287"/>
                  </a:cubicBezTo>
                  <a:cubicBezTo>
                    <a:pt x="3525" y="1735"/>
                    <a:pt x="2925" y="2182"/>
                    <a:pt x="2525" y="3302"/>
                  </a:cubicBezTo>
                  <a:cubicBezTo>
                    <a:pt x="2125" y="4421"/>
                    <a:pt x="1925" y="6211"/>
                    <a:pt x="1525" y="8282"/>
                  </a:cubicBezTo>
                  <a:cubicBezTo>
                    <a:pt x="1125" y="10352"/>
                    <a:pt x="525" y="12703"/>
                    <a:pt x="225" y="14773"/>
                  </a:cubicBezTo>
                  <a:cubicBezTo>
                    <a:pt x="-75" y="16843"/>
                    <a:pt x="-75" y="18634"/>
                    <a:pt x="225" y="19753"/>
                  </a:cubicBezTo>
                  <a:cubicBezTo>
                    <a:pt x="525" y="20872"/>
                    <a:pt x="1125" y="21320"/>
                    <a:pt x="3125" y="21432"/>
                  </a:cubicBezTo>
                  <a:cubicBezTo>
                    <a:pt x="5125" y="21544"/>
                    <a:pt x="8525" y="21320"/>
                    <a:pt x="11825" y="20928"/>
                  </a:cubicBezTo>
                  <a:cubicBezTo>
                    <a:pt x="15125" y="20537"/>
                    <a:pt x="18325" y="19977"/>
                    <a:pt x="21525" y="19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511550" y="3859559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812116" y="3589394"/>
              <a:ext cx="220135" cy="45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6" fill="norm" stroke="1" extrusionOk="0">
                  <a:moveTo>
                    <a:pt x="21394" y="1937"/>
                  </a:moveTo>
                  <a:cubicBezTo>
                    <a:pt x="21188" y="1444"/>
                    <a:pt x="20983" y="951"/>
                    <a:pt x="20468" y="556"/>
                  </a:cubicBezTo>
                  <a:cubicBezTo>
                    <a:pt x="19954" y="162"/>
                    <a:pt x="19131" y="-134"/>
                    <a:pt x="17074" y="63"/>
                  </a:cubicBezTo>
                  <a:cubicBezTo>
                    <a:pt x="15017" y="261"/>
                    <a:pt x="11725" y="951"/>
                    <a:pt x="9771" y="1839"/>
                  </a:cubicBezTo>
                  <a:cubicBezTo>
                    <a:pt x="7817" y="2726"/>
                    <a:pt x="7200" y="3811"/>
                    <a:pt x="6583" y="5932"/>
                  </a:cubicBezTo>
                  <a:cubicBezTo>
                    <a:pt x="5965" y="8052"/>
                    <a:pt x="5348" y="11208"/>
                    <a:pt x="4217" y="13674"/>
                  </a:cubicBezTo>
                  <a:cubicBezTo>
                    <a:pt x="3085" y="16140"/>
                    <a:pt x="1440" y="17915"/>
                    <a:pt x="617" y="19099"/>
                  </a:cubicBezTo>
                  <a:cubicBezTo>
                    <a:pt x="-206" y="20282"/>
                    <a:pt x="-206" y="20874"/>
                    <a:pt x="617" y="21170"/>
                  </a:cubicBezTo>
                  <a:cubicBezTo>
                    <a:pt x="1440" y="21466"/>
                    <a:pt x="3085" y="21466"/>
                    <a:pt x="6274" y="21367"/>
                  </a:cubicBezTo>
                  <a:cubicBezTo>
                    <a:pt x="9463" y="21269"/>
                    <a:pt x="14194" y="21071"/>
                    <a:pt x="18925" y="20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286249" y="3669059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796"/>
                    <a:pt x="8000" y="7593"/>
                    <a:pt x="11600" y="11193"/>
                  </a:cubicBezTo>
                  <a:cubicBezTo>
                    <a:pt x="15200" y="14793"/>
                    <a:pt x="18400" y="181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282249" y="3669059"/>
              <a:ext cx="194501" cy="35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40" fill="norm" stroke="1" extrusionOk="0">
                  <a:moveTo>
                    <a:pt x="21342" y="0"/>
                  </a:moveTo>
                  <a:cubicBezTo>
                    <a:pt x="18555" y="2021"/>
                    <a:pt x="15768" y="4042"/>
                    <a:pt x="13097" y="6505"/>
                  </a:cubicBezTo>
                  <a:cubicBezTo>
                    <a:pt x="10426" y="8968"/>
                    <a:pt x="7871" y="11874"/>
                    <a:pt x="5897" y="14021"/>
                  </a:cubicBezTo>
                  <a:cubicBezTo>
                    <a:pt x="3923" y="16168"/>
                    <a:pt x="2529" y="17558"/>
                    <a:pt x="1484" y="18821"/>
                  </a:cubicBezTo>
                  <a:cubicBezTo>
                    <a:pt x="439" y="20084"/>
                    <a:pt x="-258" y="21221"/>
                    <a:pt x="90" y="21411"/>
                  </a:cubicBezTo>
                  <a:cubicBezTo>
                    <a:pt x="439" y="21600"/>
                    <a:pt x="1832" y="20842"/>
                    <a:pt x="3226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457699" y="3450248"/>
              <a:ext cx="94243" cy="17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2" fill="norm" stroke="1" extrusionOk="0">
                  <a:moveTo>
                    <a:pt x="7200" y="4313"/>
                  </a:moveTo>
                  <a:cubicBezTo>
                    <a:pt x="7200" y="2996"/>
                    <a:pt x="7200" y="1679"/>
                    <a:pt x="8400" y="889"/>
                  </a:cubicBezTo>
                  <a:cubicBezTo>
                    <a:pt x="9600" y="98"/>
                    <a:pt x="12000" y="-165"/>
                    <a:pt x="14400" y="98"/>
                  </a:cubicBezTo>
                  <a:cubicBezTo>
                    <a:pt x="16800" y="362"/>
                    <a:pt x="19200" y="1152"/>
                    <a:pt x="20400" y="2206"/>
                  </a:cubicBezTo>
                  <a:cubicBezTo>
                    <a:pt x="21600" y="3259"/>
                    <a:pt x="21600" y="4576"/>
                    <a:pt x="20880" y="5762"/>
                  </a:cubicBezTo>
                  <a:cubicBezTo>
                    <a:pt x="20160" y="6947"/>
                    <a:pt x="18720" y="8001"/>
                    <a:pt x="16800" y="8791"/>
                  </a:cubicBezTo>
                  <a:cubicBezTo>
                    <a:pt x="14880" y="9581"/>
                    <a:pt x="12480" y="10108"/>
                    <a:pt x="12000" y="11030"/>
                  </a:cubicBezTo>
                  <a:cubicBezTo>
                    <a:pt x="11520" y="11952"/>
                    <a:pt x="12960" y="13269"/>
                    <a:pt x="15120" y="14586"/>
                  </a:cubicBezTo>
                  <a:cubicBezTo>
                    <a:pt x="17280" y="15903"/>
                    <a:pt x="20160" y="17220"/>
                    <a:pt x="20880" y="18406"/>
                  </a:cubicBezTo>
                  <a:cubicBezTo>
                    <a:pt x="21600" y="19591"/>
                    <a:pt x="20160" y="20645"/>
                    <a:pt x="16320" y="21040"/>
                  </a:cubicBezTo>
                  <a:cubicBezTo>
                    <a:pt x="12480" y="21435"/>
                    <a:pt x="6240" y="21172"/>
                    <a:pt x="0" y="20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743449" y="3600441"/>
              <a:ext cx="273051" cy="41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0777"/>
                  </a:moveTo>
                  <a:cubicBezTo>
                    <a:pt x="837" y="21102"/>
                    <a:pt x="1674" y="21428"/>
                    <a:pt x="2930" y="21048"/>
                  </a:cubicBezTo>
                  <a:cubicBezTo>
                    <a:pt x="4186" y="20668"/>
                    <a:pt x="5860" y="19583"/>
                    <a:pt x="7702" y="17575"/>
                  </a:cubicBezTo>
                  <a:cubicBezTo>
                    <a:pt x="9544" y="15567"/>
                    <a:pt x="11553" y="12636"/>
                    <a:pt x="12558" y="9705"/>
                  </a:cubicBezTo>
                  <a:cubicBezTo>
                    <a:pt x="13563" y="6775"/>
                    <a:pt x="13563" y="3844"/>
                    <a:pt x="13312" y="2107"/>
                  </a:cubicBezTo>
                  <a:cubicBezTo>
                    <a:pt x="13060" y="371"/>
                    <a:pt x="12558" y="-172"/>
                    <a:pt x="11972" y="45"/>
                  </a:cubicBezTo>
                  <a:cubicBezTo>
                    <a:pt x="11386" y="262"/>
                    <a:pt x="10716" y="1239"/>
                    <a:pt x="10047" y="3573"/>
                  </a:cubicBezTo>
                  <a:cubicBezTo>
                    <a:pt x="9377" y="5906"/>
                    <a:pt x="8707" y="9597"/>
                    <a:pt x="8540" y="12473"/>
                  </a:cubicBezTo>
                  <a:cubicBezTo>
                    <a:pt x="8372" y="15350"/>
                    <a:pt x="8707" y="17412"/>
                    <a:pt x="9042" y="18769"/>
                  </a:cubicBezTo>
                  <a:cubicBezTo>
                    <a:pt x="9377" y="20125"/>
                    <a:pt x="9712" y="20777"/>
                    <a:pt x="10047" y="20831"/>
                  </a:cubicBezTo>
                  <a:cubicBezTo>
                    <a:pt x="10381" y="20885"/>
                    <a:pt x="10716" y="20343"/>
                    <a:pt x="11219" y="19366"/>
                  </a:cubicBezTo>
                  <a:cubicBezTo>
                    <a:pt x="11721" y="18389"/>
                    <a:pt x="12391" y="16978"/>
                    <a:pt x="12809" y="16001"/>
                  </a:cubicBezTo>
                  <a:cubicBezTo>
                    <a:pt x="13228" y="15024"/>
                    <a:pt x="13395" y="14481"/>
                    <a:pt x="13228" y="14536"/>
                  </a:cubicBezTo>
                  <a:cubicBezTo>
                    <a:pt x="13060" y="14590"/>
                    <a:pt x="12558" y="15241"/>
                    <a:pt x="12223" y="15892"/>
                  </a:cubicBezTo>
                  <a:cubicBezTo>
                    <a:pt x="11888" y="16544"/>
                    <a:pt x="11721" y="17195"/>
                    <a:pt x="11805" y="17195"/>
                  </a:cubicBezTo>
                  <a:cubicBezTo>
                    <a:pt x="11888" y="17195"/>
                    <a:pt x="12223" y="16544"/>
                    <a:pt x="13228" y="15458"/>
                  </a:cubicBezTo>
                  <a:cubicBezTo>
                    <a:pt x="14233" y="14373"/>
                    <a:pt x="15907" y="12853"/>
                    <a:pt x="17163" y="11985"/>
                  </a:cubicBezTo>
                  <a:cubicBezTo>
                    <a:pt x="18419" y="11116"/>
                    <a:pt x="19256" y="10899"/>
                    <a:pt x="19842" y="11062"/>
                  </a:cubicBezTo>
                  <a:cubicBezTo>
                    <a:pt x="20428" y="11225"/>
                    <a:pt x="20763" y="11768"/>
                    <a:pt x="21014" y="13016"/>
                  </a:cubicBezTo>
                  <a:cubicBezTo>
                    <a:pt x="21265" y="14264"/>
                    <a:pt x="21433" y="16218"/>
                    <a:pt x="21600" y="18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118100" y="3644712"/>
              <a:ext cx="101600" cy="33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21600" y="2348"/>
                  </a:moveTo>
                  <a:cubicBezTo>
                    <a:pt x="21150" y="1409"/>
                    <a:pt x="20700" y="470"/>
                    <a:pt x="19350" y="134"/>
                  </a:cubicBezTo>
                  <a:cubicBezTo>
                    <a:pt x="18000" y="-201"/>
                    <a:pt x="15750" y="67"/>
                    <a:pt x="12825" y="1208"/>
                  </a:cubicBezTo>
                  <a:cubicBezTo>
                    <a:pt x="9900" y="2348"/>
                    <a:pt x="6300" y="4360"/>
                    <a:pt x="3825" y="7245"/>
                  </a:cubicBezTo>
                  <a:cubicBezTo>
                    <a:pt x="1350" y="10129"/>
                    <a:pt x="0" y="13886"/>
                    <a:pt x="0" y="16435"/>
                  </a:cubicBezTo>
                  <a:cubicBezTo>
                    <a:pt x="0" y="18984"/>
                    <a:pt x="1350" y="20326"/>
                    <a:pt x="5175" y="20862"/>
                  </a:cubicBezTo>
                  <a:cubicBezTo>
                    <a:pt x="9000" y="21399"/>
                    <a:pt x="15300" y="21131"/>
                    <a:pt x="21600" y="2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283200" y="3656359"/>
              <a:ext cx="1270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363754" y="3694459"/>
              <a:ext cx="10994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9131" y="0"/>
                    <a:pt x="17094" y="0"/>
                    <a:pt x="15056" y="1487"/>
                  </a:cubicBezTo>
                  <a:cubicBezTo>
                    <a:pt x="13018" y="2974"/>
                    <a:pt x="10980" y="5948"/>
                    <a:pt x="8331" y="9157"/>
                  </a:cubicBezTo>
                  <a:cubicBezTo>
                    <a:pt x="5682" y="12365"/>
                    <a:pt x="2422" y="15809"/>
                    <a:pt x="995" y="17922"/>
                  </a:cubicBezTo>
                  <a:cubicBezTo>
                    <a:pt x="-431" y="20035"/>
                    <a:pt x="-23" y="20817"/>
                    <a:pt x="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511800" y="3599209"/>
              <a:ext cx="108867" cy="36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47" fill="norm" stroke="1" extrusionOk="0">
                  <a:moveTo>
                    <a:pt x="8558" y="0"/>
                  </a:moveTo>
                  <a:cubicBezTo>
                    <a:pt x="12634" y="2592"/>
                    <a:pt x="16709" y="5184"/>
                    <a:pt x="18951" y="8023"/>
                  </a:cubicBezTo>
                  <a:cubicBezTo>
                    <a:pt x="21192" y="10862"/>
                    <a:pt x="21600" y="13947"/>
                    <a:pt x="19970" y="16169"/>
                  </a:cubicBezTo>
                  <a:cubicBezTo>
                    <a:pt x="18340" y="18391"/>
                    <a:pt x="14672" y="19749"/>
                    <a:pt x="11819" y="20551"/>
                  </a:cubicBezTo>
                  <a:cubicBezTo>
                    <a:pt x="8966" y="21353"/>
                    <a:pt x="6928" y="21600"/>
                    <a:pt x="5094" y="21538"/>
                  </a:cubicBezTo>
                  <a:cubicBezTo>
                    <a:pt x="3260" y="21477"/>
                    <a:pt x="1630" y="21106"/>
                    <a:pt x="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676900" y="3480675"/>
              <a:ext cx="179020" cy="59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2" fill="norm" stroke="1" extrusionOk="0">
                  <a:moveTo>
                    <a:pt x="5336" y="2700"/>
                  </a:moveTo>
                  <a:cubicBezTo>
                    <a:pt x="5336" y="2314"/>
                    <a:pt x="5336" y="1929"/>
                    <a:pt x="6480" y="1504"/>
                  </a:cubicBezTo>
                  <a:cubicBezTo>
                    <a:pt x="7624" y="1080"/>
                    <a:pt x="9911" y="617"/>
                    <a:pt x="11816" y="347"/>
                  </a:cubicBezTo>
                  <a:cubicBezTo>
                    <a:pt x="13722" y="77"/>
                    <a:pt x="15247" y="0"/>
                    <a:pt x="16645" y="0"/>
                  </a:cubicBezTo>
                  <a:cubicBezTo>
                    <a:pt x="18042" y="0"/>
                    <a:pt x="19313" y="77"/>
                    <a:pt x="20202" y="386"/>
                  </a:cubicBezTo>
                  <a:cubicBezTo>
                    <a:pt x="21092" y="694"/>
                    <a:pt x="21600" y="1234"/>
                    <a:pt x="21473" y="2661"/>
                  </a:cubicBezTo>
                  <a:cubicBezTo>
                    <a:pt x="21346" y="4089"/>
                    <a:pt x="20584" y="6403"/>
                    <a:pt x="19821" y="8794"/>
                  </a:cubicBezTo>
                  <a:cubicBezTo>
                    <a:pt x="19059" y="11186"/>
                    <a:pt x="18296" y="13654"/>
                    <a:pt x="18424" y="15467"/>
                  </a:cubicBezTo>
                  <a:cubicBezTo>
                    <a:pt x="18551" y="17280"/>
                    <a:pt x="19567" y="18437"/>
                    <a:pt x="20202" y="19286"/>
                  </a:cubicBezTo>
                  <a:cubicBezTo>
                    <a:pt x="20838" y="20134"/>
                    <a:pt x="21092" y="20674"/>
                    <a:pt x="20584" y="21021"/>
                  </a:cubicBezTo>
                  <a:cubicBezTo>
                    <a:pt x="20075" y="21369"/>
                    <a:pt x="18805" y="21523"/>
                    <a:pt x="15247" y="21561"/>
                  </a:cubicBezTo>
                  <a:cubicBezTo>
                    <a:pt x="11689" y="21600"/>
                    <a:pt x="5845" y="21523"/>
                    <a:pt x="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452598" y="3808759"/>
              <a:ext cx="28475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325" y="0"/>
                  </a:moveTo>
                  <a:cubicBezTo>
                    <a:pt x="1205" y="7200"/>
                    <a:pt x="85" y="14400"/>
                    <a:pt x="5" y="18000"/>
                  </a:cubicBezTo>
                  <a:cubicBezTo>
                    <a:pt x="-75" y="21600"/>
                    <a:pt x="885" y="21600"/>
                    <a:pt x="4165" y="19800"/>
                  </a:cubicBezTo>
                  <a:cubicBezTo>
                    <a:pt x="7445" y="18000"/>
                    <a:pt x="13045" y="14400"/>
                    <a:pt x="16325" y="14400"/>
                  </a:cubicBezTo>
                  <a:cubicBezTo>
                    <a:pt x="19605" y="14400"/>
                    <a:pt x="20565" y="18000"/>
                    <a:pt x="21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451600" y="3904009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457"/>
                    <a:pt x="12454" y="11314"/>
                    <a:pt x="16054" y="7714"/>
                  </a:cubicBezTo>
                  <a:cubicBezTo>
                    <a:pt x="19654" y="4114"/>
                    <a:pt x="2062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667499" y="3376959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14"/>
                    <a:pt x="14400" y="6227"/>
                    <a:pt x="18000" y="9827"/>
                  </a:cubicBezTo>
                  <a:cubicBezTo>
                    <a:pt x="21600" y="13427"/>
                    <a:pt x="21600" y="17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565900" y="3630959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071697" y="3674846"/>
              <a:ext cx="249854" cy="38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7" fill="norm" stroke="1" extrusionOk="0">
                  <a:moveTo>
                    <a:pt x="21426" y="384"/>
                  </a:moveTo>
                  <a:cubicBezTo>
                    <a:pt x="18159" y="149"/>
                    <a:pt x="14892" y="-86"/>
                    <a:pt x="12169" y="31"/>
                  </a:cubicBezTo>
                  <a:cubicBezTo>
                    <a:pt x="9446" y="149"/>
                    <a:pt x="7268" y="618"/>
                    <a:pt x="5816" y="1851"/>
                  </a:cubicBezTo>
                  <a:cubicBezTo>
                    <a:pt x="4364" y="3084"/>
                    <a:pt x="3638" y="5079"/>
                    <a:pt x="2821" y="7955"/>
                  </a:cubicBezTo>
                  <a:cubicBezTo>
                    <a:pt x="2004" y="10831"/>
                    <a:pt x="1097" y="14588"/>
                    <a:pt x="552" y="16994"/>
                  </a:cubicBezTo>
                  <a:cubicBezTo>
                    <a:pt x="8" y="19401"/>
                    <a:pt x="-174" y="20457"/>
                    <a:pt x="189" y="20986"/>
                  </a:cubicBezTo>
                  <a:cubicBezTo>
                    <a:pt x="552" y="21514"/>
                    <a:pt x="1460" y="21514"/>
                    <a:pt x="4545" y="21162"/>
                  </a:cubicBezTo>
                  <a:cubicBezTo>
                    <a:pt x="7631" y="20810"/>
                    <a:pt x="12895" y="20105"/>
                    <a:pt x="18159" y="19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112000" y="3865909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382606" y="3602071"/>
              <a:ext cx="262795" cy="4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6" fill="norm" stroke="1" extrusionOk="0">
                  <a:moveTo>
                    <a:pt x="21454" y="485"/>
                  </a:moveTo>
                  <a:cubicBezTo>
                    <a:pt x="19035" y="172"/>
                    <a:pt x="16616" y="-141"/>
                    <a:pt x="13764" y="68"/>
                  </a:cubicBezTo>
                  <a:cubicBezTo>
                    <a:pt x="10913" y="276"/>
                    <a:pt x="7630" y="1007"/>
                    <a:pt x="5729" y="1581"/>
                  </a:cubicBezTo>
                  <a:cubicBezTo>
                    <a:pt x="3828" y="2155"/>
                    <a:pt x="3310" y="2572"/>
                    <a:pt x="3396" y="3511"/>
                  </a:cubicBezTo>
                  <a:cubicBezTo>
                    <a:pt x="3483" y="4450"/>
                    <a:pt x="4174" y="5911"/>
                    <a:pt x="4433" y="7789"/>
                  </a:cubicBezTo>
                  <a:cubicBezTo>
                    <a:pt x="4692" y="9668"/>
                    <a:pt x="4520" y="11963"/>
                    <a:pt x="3915" y="13842"/>
                  </a:cubicBezTo>
                  <a:cubicBezTo>
                    <a:pt x="3310" y="15720"/>
                    <a:pt x="2273" y="17181"/>
                    <a:pt x="1409" y="18381"/>
                  </a:cubicBezTo>
                  <a:cubicBezTo>
                    <a:pt x="545" y="19581"/>
                    <a:pt x="-146" y="20520"/>
                    <a:pt x="27" y="20989"/>
                  </a:cubicBezTo>
                  <a:cubicBezTo>
                    <a:pt x="200" y="21459"/>
                    <a:pt x="1236" y="21459"/>
                    <a:pt x="3224" y="21302"/>
                  </a:cubicBezTo>
                  <a:cubicBezTo>
                    <a:pt x="5211" y="21146"/>
                    <a:pt x="8148" y="20833"/>
                    <a:pt x="11086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658099" y="3694459"/>
              <a:ext cx="171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411"/>
                    <a:pt x="8000" y="6821"/>
                    <a:pt x="11600" y="10421"/>
                  </a:cubicBezTo>
                  <a:cubicBezTo>
                    <a:pt x="15200" y="14021"/>
                    <a:pt x="18400" y="178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670800" y="3719296"/>
              <a:ext cx="203200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441"/>
                  </a:moveTo>
                  <a:cubicBezTo>
                    <a:pt x="20025" y="171"/>
                    <a:pt x="18450" y="-99"/>
                    <a:pt x="17212" y="36"/>
                  </a:cubicBezTo>
                  <a:cubicBezTo>
                    <a:pt x="15975" y="171"/>
                    <a:pt x="15075" y="711"/>
                    <a:pt x="13388" y="2804"/>
                  </a:cubicBezTo>
                  <a:cubicBezTo>
                    <a:pt x="11700" y="4896"/>
                    <a:pt x="9225" y="8541"/>
                    <a:pt x="6863" y="11916"/>
                  </a:cubicBezTo>
                  <a:cubicBezTo>
                    <a:pt x="4500" y="15291"/>
                    <a:pt x="2250" y="18396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905750" y="3577231"/>
              <a:ext cx="106244" cy="16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33" fill="norm" stroke="1" extrusionOk="0">
                  <a:moveTo>
                    <a:pt x="2541" y="3613"/>
                  </a:moveTo>
                  <a:cubicBezTo>
                    <a:pt x="3812" y="2533"/>
                    <a:pt x="5082" y="1453"/>
                    <a:pt x="6776" y="778"/>
                  </a:cubicBezTo>
                  <a:cubicBezTo>
                    <a:pt x="8471" y="103"/>
                    <a:pt x="10588" y="-167"/>
                    <a:pt x="12494" y="103"/>
                  </a:cubicBezTo>
                  <a:cubicBezTo>
                    <a:pt x="14400" y="373"/>
                    <a:pt x="16094" y="1183"/>
                    <a:pt x="16094" y="2668"/>
                  </a:cubicBezTo>
                  <a:cubicBezTo>
                    <a:pt x="16094" y="4153"/>
                    <a:pt x="14400" y="6313"/>
                    <a:pt x="13553" y="8068"/>
                  </a:cubicBezTo>
                  <a:cubicBezTo>
                    <a:pt x="12706" y="9823"/>
                    <a:pt x="12706" y="11173"/>
                    <a:pt x="13765" y="12253"/>
                  </a:cubicBezTo>
                  <a:cubicBezTo>
                    <a:pt x="14824" y="13333"/>
                    <a:pt x="16941" y="14143"/>
                    <a:pt x="18635" y="15358"/>
                  </a:cubicBezTo>
                  <a:cubicBezTo>
                    <a:pt x="20329" y="16573"/>
                    <a:pt x="21600" y="18193"/>
                    <a:pt x="21176" y="19408"/>
                  </a:cubicBezTo>
                  <a:cubicBezTo>
                    <a:pt x="20753" y="20623"/>
                    <a:pt x="18635" y="21433"/>
                    <a:pt x="14824" y="21433"/>
                  </a:cubicBezTo>
                  <a:cubicBezTo>
                    <a:pt x="11012" y="21433"/>
                    <a:pt x="5506" y="20623"/>
                    <a:pt x="0" y="19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051800" y="3530913"/>
              <a:ext cx="140916" cy="57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4" fill="norm" stroke="1" extrusionOk="0">
                  <a:moveTo>
                    <a:pt x="2901" y="1591"/>
                  </a:moveTo>
                  <a:cubicBezTo>
                    <a:pt x="5803" y="1042"/>
                    <a:pt x="8704" y="492"/>
                    <a:pt x="11606" y="217"/>
                  </a:cubicBezTo>
                  <a:cubicBezTo>
                    <a:pt x="14507" y="-58"/>
                    <a:pt x="17409" y="-58"/>
                    <a:pt x="19182" y="138"/>
                  </a:cubicBezTo>
                  <a:cubicBezTo>
                    <a:pt x="20955" y="335"/>
                    <a:pt x="21600" y="727"/>
                    <a:pt x="21439" y="1906"/>
                  </a:cubicBezTo>
                  <a:cubicBezTo>
                    <a:pt x="21278" y="3084"/>
                    <a:pt x="20310" y="5047"/>
                    <a:pt x="19021" y="7247"/>
                  </a:cubicBezTo>
                  <a:cubicBezTo>
                    <a:pt x="17731" y="9446"/>
                    <a:pt x="16119" y="11881"/>
                    <a:pt x="15313" y="14002"/>
                  </a:cubicBezTo>
                  <a:cubicBezTo>
                    <a:pt x="14507" y="16122"/>
                    <a:pt x="14507" y="17929"/>
                    <a:pt x="14830" y="19107"/>
                  </a:cubicBezTo>
                  <a:cubicBezTo>
                    <a:pt x="15152" y="20285"/>
                    <a:pt x="15797" y="20835"/>
                    <a:pt x="15152" y="21149"/>
                  </a:cubicBezTo>
                  <a:cubicBezTo>
                    <a:pt x="14507" y="21463"/>
                    <a:pt x="12573" y="21542"/>
                    <a:pt x="10316" y="21306"/>
                  </a:cubicBezTo>
                  <a:cubicBezTo>
                    <a:pt x="8060" y="21071"/>
                    <a:pt x="5481" y="20521"/>
                    <a:pt x="3707" y="20010"/>
                  </a:cubicBezTo>
                  <a:cubicBezTo>
                    <a:pt x="1934" y="19500"/>
                    <a:pt x="967" y="19029"/>
                    <a:pt x="0" y="1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388350" y="395480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631766" y="3608101"/>
              <a:ext cx="260128" cy="44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9" fill="norm" stroke="1" extrusionOk="0">
                  <a:moveTo>
                    <a:pt x="21252" y="2008"/>
                  </a:moveTo>
                  <a:cubicBezTo>
                    <a:pt x="21426" y="1298"/>
                    <a:pt x="21600" y="588"/>
                    <a:pt x="20903" y="233"/>
                  </a:cubicBezTo>
                  <a:cubicBezTo>
                    <a:pt x="20206" y="-122"/>
                    <a:pt x="18639" y="-122"/>
                    <a:pt x="16287" y="588"/>
                  </a:cubicBezTo>
                  <a:cubicBezTo>
                    <a:pt x="13935" y="1298"/>
                    <a:pt x="10800" y="2717"/>
                    <a:pt x="8710" y="4441"/>
                  </a:cubicBezTo>
                  <a:cubicBezTo>
                    <a:pt x="6619" y="6165"/>
                    <a:pt x="5574" y="8193"/>
                    <a:pt x="4355" y="10374"/>
                  </a:cubicBezTo>
                  <a:cubicBezTo>
                    <a:pt x="3135" y="12554"/>
                    <a:pt x="1742" y="14886"/>
                    <a:pt x="958" y="16357"/>
                  </a:cubicBezTo>
                  <a:cubicBezTo>
                    <a:pt x="174" y="17827"/>
                    <a:pt x="0" y="18436"/>
                    <a:pt x="0" y="19146"/>
                  </a:cubicBezTo>
                  <a:cubicBezTo>
                    <a:pt x="0" y="19855"/>
                    <a:pt x="174" y="20667"/>
                    <a:pt x="697" y="21072"/>
                  </a:cubicBezTo>
                  <a:cubicBezTo>
                    <a:pt x="1219" y="21478"/>
                    <a:pt x="2090" y="21478"/>
                    <a:pt x="4877" y="21275"/>
                  </a:cubicBezTo>
                  <a:cubicBezTo>
                    <a:pt x="7665" y="21072"/>
                    <a:pt x="12368" y="20667"/>
                    <a:pt x="15242" y="20312"/>
                  </a:cubicBezTo>
                  <a:cubicBezTo>
                    <a:pt x="18116" y="19957"/>
                    <a:pt x="19161" y="19653"/>
                    <a:pt x="20206" y="19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680450" y="3808759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981785" y="3609463"/>
              <a:ext cx="340015" cy="44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3" fill="norm" stroke="1" extrusionOk="0">
                  <a:moveTo>
                    <a:pt x="21418" y="740"/>
                  </a:moveTo>
                  <a:cubicBezTo>
                    <a:pt x="20085" y="326"/>
                    <a:pt x="18751" y="-87"/>
                    <a:pt x="16685" y="16"/>
                  </a:cubicBezTo>
                  <a:cubicBezTo>
                    <a:pt x="14618" y="120"/>
                    <a:pt x="11818" y="740"/>
                    <a:pt x="9885" y="1463"/>
                  </a:cubicBezTo>
                  <a:cubicBezTo>
                    <a:pt x="7951" y="2187"/>
                    <a:pt x="6885" y="3013"/>
                    <a:pt x="6285" y="4305"/>
                  </a:cubicBezTo>
                  <a:cubicBezTo>
                    <a:pt x="5685" y="5597"/>
                    <a:pt x="5551" y="7354"/>
                    <a:pt x="5018" y="9318"/>
                  </a:cubicBezTo>
                  <a:cubicBezTo>
                    <a:pt x="4485" y="11281"/>
                    <a:pt x="3551" y="13452"/>
                    <a:pt x="2751" y="15054"/>
                  </a:cubicBezTo>
                  <a:cubicBezTo>
                    <a:pt x="1951" y="16656"/>
                    <a:pt x="1285" y="17689"/>
                    <a:pt x="751" y="18619"/>
                  </a:cubicBezTo>
                  <a:cubicBezTo>
                    <a:pt x="218" y="19549"/>
                    <a:pt x="-182" y="20376"/>
                    <a:pt x="85" y="20790"/>
                  </a:cubicBezTo>
                  <a:cubicBezTo>
                    <a:pt x="351" y="21203"/>
                    <a:pt x="1285" y="21203"/>
                    <a:pt x="3085" y="21255"/>
                  </a:cubicBezTo>
                  <a:cubicBezTo>
                    <a:pt x="4885" y="21306"/>
                    <a:pt x="7551" y="21410"/>
                    <a:pt x="10218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251949" y="3605077"/>
              <a:ext cx="346366" cy="40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4" fill="norm" stroke="1" extrusionOk="0">
                  <a:moveTo>
                    <a:pt x="0" y="21514"/>
                  </a:moveTo>
                  <a:cubicBezTo>
                    <a:pt x="2749" y="19499"/>
                    <a:pt x="5498" y="17485"/>
                    <a:pt x="8182" y="14799"/>
                  </a:cubicBezTo>
                  <a:cubicBezTo>
                    <a:pt x="10865" y="12113"/>
                    <a:pt x="13484" y="8755"/>
                    <a:pt x="14858" y="6349"/>
                  </a:cubicBezTo>
                  <a:cubicBezTo>
                    <a:pt x="16233" y="3943"/>
                    <a:pt x="16364" y="2488"/>
                    <a:pt x="16233" y="1537"/>
                  </a:cubicBezTo>
                  <a:cubicBezTo>
                    <a:pt x="16102" y="586"/>
                    <a:pt x="15709" y="138"/>
                    <a:pt x="15185" y="26"/>
                  </a:cubicBezTo>
                  <a:cubicBezTo>
                    <a:pt x="14662" y="-86"/>
                    <a:pt x="14007" y="138"/>
                    <a:pt x="12829" y="1369"/>
                  </a:cubicBezTo>
                  <a:cubicBezTo>
                    <a:pt x="11651" y="2600"/>
                    <a:pt x="9949" y="4838"/>
                    <a:pt x="8836" y="7524"/>
                  </a:cubicBezTo>
                  <a:cubicBezTo>
                    <a:pt x="7724" y="10210"/>
                    <a:pt x="7200" y="13344"/>
                    <a:pt x="7004" y="15470"/>
                  </a:cubicBezTo>
                  <a:cubicBezTo>
                    <a:pt x="6807" y="17597"/>
                    <a:pt x="6938" y="18716"/>
                    <a:pt x="7200" y="19499"/>
                  </a:cubicBezTo>
                  <a:cubicBezTo>
                    <a:pt x="7462" y="20283"/>
                    <a:pt x="7855" y="20731"/>
                    <a:pt x="8378" y="20954"/>
                  </a:cubicBezTo>
                  <a:cubicBezTo>
                    <a:pt x="8902" y="21178"/>
                    <a:pt x="9556" y="21178"/>
                    <a:pt x="10669" y="20507"/>
                  </a:cubicBezTo>
                  <a:cubicBezTo>
                    <a:pt x="11782" y="19835"/>
                    <a:pt x="13353" y="18492"/>
                    <a:pt x="14269" y="17541"/>
                  </a:cubicBezTo>
                  <a:cubicBezTo>
                    <a:pt x="15185" y="16590"/>
                    <a:pt x="15447" y="16030"/>
                    <a:pt x="15382" y="16030"/>
                  </a:cubicBezTo>
                  <a:cubicBezTo>
                    <a:pt x="15316" y="16030"/>
                    <a:pt x="14924" y="16590"/>
                    <a:pt x="14531" y="17205"/>
                  </a:cubicBezTo>
                  <a:cubicBezTo>
                    <a:pt x="14138" y="17821"/>
                    <a:pt x="13745" y="18492"/>
                    <a:pt x="13287" y="19276"/>
                  </a:cubicBezTo>
                  <a:cubicBezTo>
                    <a:pt x="12829" y="20059"/>
                    <a:pt x="12305" y="20954"/>
                    <a:pt x="12109" y="20954"/>
                  </a:cubicBezTo>
                  <a:cubicBezTo>
                    <a:pt x="11913" y="20954"/>
                    <a:pt x="12044" y="20059"/>
                    <a:pt x="12829" y="18492"/>
                  </a:cubicBezTo>
                  <a:cubicBezTo>
                    <a:pt x="13615" y="16925"/>
                    <a:pt x="15055" y="14687"/>
                    <a:pt x="16167" y="13344"/>
                  </a:cubicBezTo>
                  <a:cubicBezTo>
                    <a:pt x="17280" y="12001"/>
                    <a:pt x="18065" y="11553"/>
                    <a:pt x="18785" y="11386"/>
                  </a:cubicBezTo>
                  <a:cubicBezTo>
                    <a:pt x="19505" y="11218"/>
                    <a:pt x="20160" y="11330"/>
                    <a:pt x="20684" y="12169"/>
                  </a:cubicBezTo>
                  <a:cubicBezTo>
                    <a:pt x="21207" y="13008"/>
                    <a:pt x="21600" y="14575"/>
                    <a:pt x="21338" y="16254"/>
                  </a:cubicBezTo>
                  <a:cubicBezTo>
                    <a:pt x="21076" y="17933"/>
                    <a:pt x="20160" y="19723"/>
                    <a:pt x="19244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788313" y="3652390"/>
              <a:ext cx="143087" cy="38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67" fill="norm" stroke="1" extrusionOk="0">
                  <a:moveTo>
                    <a:pt x="21162" y="2346"/>
                  </a:moveTo>
                  <a:cubicBezTo>
                    <a:pt x="20536" y="1519"/>
                    <a:pt x="19910" y="693"/>
                    <a:pt x="18814" y="280"/>
                  </a:cubicBezTo>
                  <a:cubicBezTo>
                    <a:pt x="17719" y="-133"/>
                    <a:pt x="16153" y="-133"/>
                    <a:pt x="13805" y="575"/>
                  </a:cubicBezTo>
                  <a:cubicBezTo>
                    <a:pt x="11458" y="1283"/>
                    <a:pt x="8327" y="2700"/>
                    <a:pt x="5666" y="5119"/>
                  </a:cubicBezTo>
                  <a:cubicBezTo>
                    <a:pt x="3005" y="7539"/>
                    <a:pt x="814" y="10962"/>
                    <a:pt x="188" y="13677"/>
                  </a:cubicBezTo>
                  <a:cubicBezTo>
                    <a:pt x="-438" y="16392"/>
                    <a:pt x="501" y="18398"/>
                    <a:pt x="3005" y="19578"/>
                  </a:cubicBezTo>
                  <a:cubicBezTo>
                    <a:pt x="5510" y="20759"/>
                    <a:pt x="9579" y="21113"/>
                    <a:pt x="13649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026650" y="3688109"/>
              <a:ext cx="165100" cy="16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2769" y="3467"/>
                    <a:pt x="5538" y="6933"/>
                    <a:pt x="7892" y="10267"/>
                  </a:cubicBezTo>
                  <a:cubicBezTo>
                    <a:pt x="10246" y="13600"/>
                    <a:pt x="12185" y="16800"/>
                    <a:pt x="13708" y="18800"/>
                  </a:cubicBezTo>
                  <a:cubicBezTo>
                    <a:pt x="15231" y="20800"/>
                    <a:pt x="16338" y="21600"/>
                    <a:pt x="17585" y="21333"/>
                  </a:cubicBezTo>
                  <a:cubicBezTo>
                    <a:pt x="18831" y="21067"/>
                    <a:pt x="20215" y="19733"/>
                    <a:pt x="21600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107986" y="3732559"/>
              <a:ext cx="1345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8419" y="1494"/>
                    <a:pt x="15381" y="2989"/>
                    <a:pt x="12006" y="5842"/>
                  </a:cubicBezTo>
                  <a:cubicBezTo>
                    <a:pt x="8631" y="8694"/>
                    <a:pt x="4919" y="12906"/>
                    <a:pt x="2725" y="15487"/>
                  </a:cubicBezTo>
                  <a:cubicBezTo>
                    <a:pt x="531" y="18068"/>
                    <a:pt x="-144" y="19019"/>
                    <a:pt x="25" y="19766"/>
                  </a:cubicBezTo>
                  <a:cubicBezTo>
                    <a:pt x="193" y="20513"/>
                    <a:pt x="1206" y="21057"/>
                    <a:pt x="22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331449" y="3669059"/>
              <a:ext cx="11427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2314" y="0"/>
                  </a:moveTo>
                  <a:cubicBezTo>
                    <a:pt x="7714" y="1964"/>
                    <a:pt x="13114" y="3927"/>
                    <a:pt x="16586" y="6436"/>
                  </a:cubicBezTo>
                  <a:cubicBezTo>
                    <a:pt x="20057" y="8945"/>
                    <a:pt x="21600" y="12000"/>
                    <a:pt x="20443" y="14509"/>
                  </a:cubicBezTo>
                  <a:cubicBezTo>
                    <a:pt x="19286" y="17018"/>
                    <a:pt x="15429" y="18982"/>
                    <a:pt x="11571" y="20073"/>
                  </a:cubicBezTo>
                  <a:cubicBezTo>
                    <a:pt x="7714" y="21164"/>
                    <a:pt x="3857" y="21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382249" y="3614854"/>
              <a:ext cx="261807" cy="65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5" fill="norm" stroke="1" extrusionOk="0">
                  <a:moveTo>
                    <a:pt x="7258" y="2181"/>
                  </a:moveTo>
                  <a:cubicBezTo>
                    <a:pt x="7430" y="1836"/>
                    <a:pt x="7603" y="1491"/>
                    <a:pt x="9158" y="1077"/>
                  </a:cubicBezTo>
                  <a:cubicBezTo>
                    <a:pt x="10714" y="663"/>
                    <a:pt x="13651" y="180"/>
                    <a:pt x="15898" y="42"/>
                  </a:cubicBezTo>
                  <a:cubicBezTo>
                    <a:pt x="18144" y="-96"/>
                    <a:pt x="19699" y="111"/>
                    <a:pt x="20563" y="594"/>
                  </a:cubicBezTo>
                  <a:cubicBezTo>
                    <a:pt x="21427" y="1077"/>
                    <a:pt x="21600" y="1836"/>
                    <a:pt x="21082" y="3078"/>
                  </a:cubicBezTo>
                  <a:cubicBezTo>
                    <a:pt x="20563" y="4321"/>
                    <a:pt x="19354" y="6046"/>
                    <a:pt x="18403" y="8116"/>
                  </a:cubicBezTo>
                  <a:cubicBezTo>
                    <a:pt x="17453" y="10186"/>
                    <a:pt x="16762" y="12602"/>
                    <a:pt x="16762" y="14569"/>
                  </a:cubicBezTo>
                  <a:cubicBezTo>
                    <a:pt x="16762" y="16535"/>
                    <a:pt x="17453" y="18054"/>
                    <a:pt x="17798" y="18985"/>
                  </a:cubicBezTo>
                  <a:cubicBezTo>
                    <a:pt x="18144" y="19917"/>
                    <a:pt x="18144" y="20262"/>
                    <a:pt x="17971" y="20607"/>
                  </a:cubicBezTo>
                  <a:cubicBezTo>
                    <a:pt x="17798" y="20952"/>
                    <a:pt x="17453" y="21297"/>
                    <a:pt x="16243" y="21400"/>
                  </a:cubicBezTo>
                  <a:cubicBezTo>
                    <a:pt x="15034" y="21504"/>
                    <a:pt x="12960" y="21366"/>
                    <a:pt x="10109" y="21124"/>
                  </a:cubicBezTo>
                  <a:cubicBezTo>
                    <a:pt x="7258" y="20883"/>
                    <a:pt x="3629" y="20538"/>
                    <a:pt x="0" y="20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69899" y="4787023"/>
              <a:ext cx="157517" cy="55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22" fill="norm" stroke="1" extrusionOk="0">
                  <a:moveTo>
                    <a:pt x="0" y="6885"/>
                  </a:moveTo>
                  <a:cubicBezTo>
                    <a:pt x="3323" y="9842"/>
                    <a:pt x="6646" y="12798"/>
                    <a:pt x="8585" y="15057"/>
                  </a:cubicBezTo>
                  <a:cubicBezTo>
                    <a:pt x="10523" y="17316"/>
                    <a:pt x="11077" y="18876"/>
                    <a:pt x="11492" y="19903"/>
                  </a:cubicBezTo>
                  <a:cubicBezTo>
                    <a:pt x="11908" y="20929"/>
                    <a:pt x="12185" y="21422"/>
                    <a:pt x="12185" y="21422"/>
                  </a:cubicBezTo>
                  <a:cubicBezTo>
                    <a:pt x="12185" y="21422"/>
                    <a:pt x="11908" y="20929"/>
                    <a:pt x="10662" y="19040"/>
                  </a:cubicBezTo>
                  <a:cubicBezTo>
                    <a:pt x="9415" y="17151"/>
                    <a:pt x="7200" y="13866"/>
                    <a:pt x="5815" y="10951"/>
                  </a:cubicBezTo>
                  <a:cubicBezTo>
                    <a:pt x="4431" y="8035"/>
                    <a:pt x="3877" y="5489"/>
                    <a:pt x="4015" y="3723"/>
                  </a:cubicBezTo>
                  <a:cubicBezTo>
                    <a:pt x="4154" y="1957"/>
                    <a:pt x="4985" y="972"/>
                    <a:pt x="7200" y="438"/>
                  </a:cubicBezTo>
                  <a:cubicBezTo>
                    <a:pt x="9415" y="-96"/>
                    <a:pt x="13015" y="-178"/>
                    <a:pt x="16062" y="397"/>
                  </a:cubicBezTo>
                  <a:cubicBezTo>
                    <a:pt x="19108" y="972"/>
                    <a:pt x="21600" y="2204"/>
                    <a:pt x="20215" y="3641"/>
                  </a:cubicBezTo>
                  <a:cubicBezTo>
                    <a:pt x="18831" y="5078"/>
                    <a:pt x="13569" y="6721"/>
                    <a:pt x="8308" y="8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73100" y="5002559"/>
              <a:ext cx="127000" cy="21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7699"/>
                  </a:moveTo>
                  <a:cubicBezTo>
                    <a:pt x="1800" y="7271"/>
                    <a:pt x="3600" y="6844"/>
                    <a:pt x="6840" y="8020"/>
                  </a:cubicBezTo>
                  <a:cubicBezTo>
                    <a:pt x="10080" y="9196"/>
                    <a:pt x="14760" y="11976"/>
                    <a:pt x="17100" y="14008"/>
                  </a:cubicBezTo>
                  <a:cubicBezTo>
                    <a:pt x="19440" y="16040"/>
                    <a:pt x="19440" y="17323"/>
                    <a:pt x="19260" y="18499"/>
                  </a:cubicBezTo>
                  <a:cubicBezTo>
                    <a:pt x="19080" y="19675"/>
                    <a:pt x="18720" y="20745"/>
                    <a:pt x="17640" y="21172"/>
                  </a:cubicBezTo>
                  <a:cubicBezTo>
                    <a:pt x="16560" y="21600"/>
                    <a:pt x="14760" y="21386"/>
                    <a:pt x="13680" y="19461"/>
                  </a:cubicBezTo>
                  <a:cubicBezTo>
                    <a:pt x="12600" y="17537"/>
                    <a:pt x="12240" y="13901"/>
                    <a:pt x="13140" y="10479"/>
                  </a:cubicBezTo>
                  <a:cubicBezTo>
                    <a:pt x="14040" y="7057"/>
                    <a:pt x="16200" y="3850"/>
                    <a:pt x="17820" y="2139"/>
                  </a:cubicBezTo>
                  <a:cubicBezTo>
                    <a:pt x="19440" y="428"/>
                    <a:pt x="20520" y="2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09461" y="5037394"/>
              <a:ext cx="111443" cy="9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694" fill="norm" stroke="1" extrusionOk="0">
                  <a:moveTo>
                    <a:pt x="6933" y="3394"/>
                  </a:moveTo>
                  <a:cubicBezTo>
                    <a:pt x="5733" y="1594"/>
                    <a:pt x="4533" y="-206"/>
                    <a:pt x="3333" y="19"/>
                  </a:cubicBezTo>
                  <a:cubicBezTo>
                    <a:pt x="2133" y="244"/>
                    <a:pt x="933" y="2494"/>
                    <a:pt x="333" y="5644"/>
                  </a:cubicBezTo>
                  <a:cubicBezTo>
                    <a:pt x="-267" y="8794"/>
                    <a:pt x="-267" y="12844"/>
                    <a:pt x="2133" y="15994"/>
                  </a:cubicBezTo>
                  <a:cubicBezTo>
                    <a:pt x="4533" y="19144"/>
                    <a:pt x="9333" y="21394"/>
                    <a:pt x="12933" y="20494"/>
                  </a:cubicBezTo>
                  <a:cubicBezTo>
                    <a:pt x="16533" y="19594"/>
                    <a:pt x="18933" y="15544"/>
                    <a:pt x="20133" y="12169"/>
                  </a:cubicBezTo>
                  <a:cubicBezTo>
                    <a:pt x="21333" y="8794"/>
                    <a:pt x="21333" y="6094"/>
                    <a:pt x="20333" y="4519"/>
                  </a:cubicBezTo>
                  <a:cubicBezTo>
                    <a:pt x="19333" y="2944"/>
                    <a:pt x="17333" y="2494"/>
                    <a:pt x="14533" y="2944"/>
                  </a:cubicBezTo>
                  <a:cubicBezTo>
                    <a:pt x="11733" y="3394"/>
                    <a:pt x="8133" y="4744"/>
                    <a:pt x="4533" y="6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19524" y="4913659"/>
              <a:ext cx="107276" cy="17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158" fill="norm" stroke="1" extrusionOk="0">
                  <a:moveTo>
                    <a:pt x="15523" y="6781"/>
                  </a:moveTo>
                  <a:cubicBezTo>
                    <a:pt x="14708" y="5274"/>
                    <a:pt x="13893" y="3767"/>
                    <a:pt x="12467" y="2888"/>
                  </a:cubicBezTo>
                  <a:cubicBezTo>
                    <a:pt x="11040" y="2009"/>
                    <a:pt x="9003" y="1758"/>
                    <a:pt x="6761" y="3140"/>
                  </a:cubicBezTo>
                  <a:cubicBezTo>
                    <a:pt x="4520" y="4521"/>
                    <a:pt x="2074" y="7535"/>
                    <a:pt x="852" y="10549"/>
                  </a:cubicBezTo>
                  <a:cubicBezTo>
                    <a:pt x="-371" y="13563"/>
                    <a:pt x="-371" y="16577"/>
                    <a:pt x="1463" y="18586"/>
                  </a:cubicBezTo>
                  <a:cubicBezTo>
                    <a:pt x="3297" y="20595"/>
                    <a:pt x="6965" y="21600"/>
                    <a:pt x="10633" y="20972"/>
                  </a:cubicBezTo>
                  <a:cubicBezTo>
                    <a:pt x="14301" y="20344"/>
                    <a:pt x="17969" y="18084"/>
                    <a:pt x="19599" y="14819"/>
                  </a:cubicBezTo>
                  <a:cubicBezTo>
                    <a:pt x="21229" y="11553"/>
                    <a:pt x="20821" y="7284"/>
                    <a:pt x="19395" y="4647"/>
                  </a:cubicBezTo>
                  <a:cubicBezTo>
                    <a:pt x="17969" y="2009"/>
                    <a:pt x="15523" y="1005"/>
                    <a:pt x="130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301754" y="4642413"/>
              <a:ext cx="95246" cy="47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80" fill="norm" stroke="1" extrusionOk="0">
                  <a:moveTo>
                    <a:pt x="21130" y="3899"/>
                  </a:moveTo>
                  <a:cubicBezTo>
                    <a:pt x="19721" y="2857"/>
                    <a:pt x="18313" y="1814"/>
                    <a:pt x="15730" y="1057"/>
                  </a:cubicBezTo>
                  <a:cubicBezTo>
                    <a:pt x="13147" y="299"/>
                    <a:pt x="9391" y="-175"/>
                    <a:pt x="6339" y="62"/>
                  </a:cubicBezTo>
                  <a:cubicBezTo>
                    <a:pt x="3287" y="299"/>
                    <a:pt x="939" y="1246"/>
                    <a:pt x="234" y="3425"/>
                  </a:cubicBezTo>
                  <a:cubicBezTo>
                    <a:pt x="-470" y="5604"/>
                    <a:pt x="469" y="9014"/>
                    <a:pt x="2347" y="11951"/>
                  </a:cubicBezTo>
                  <a:cubicBezTo>
                    <a:pt x="4226" y="14888"/>
                    <a:pt x="7043" y="17351"/>
                    <a:pt x="9156" y="18962"/>
                  </a:cubicBezTo>
                  <a:cubicBezTo>
                    <a:pt x="11269" y="20572"/>
                    <a:pt x="12678" y="21330"/>
                    <a:pt x="12208" y="21378"/>
                  </a:cubicBezTo>
                  <a:cubicBezTo>
                    <a:pt x="11739" y="21425"/>
                    <a:pt x="9391" y="20762"/>
                    <a:pt x="7043" y="20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276350" y="4939059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58800" y="5231159"/>
              <a:ext cx="977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3" y="20400"/>
                    <a:pt x="3366" y="19200"/>
                    <a:pt x="5119" y="17400"/>
                  </a:cubicBezTo>
                  <a:cubicBezTo>
                    <a:pt x="6873" y="15600"/>
                    <a:pt x="8696" y="13200"/>
                    <a:pt x="10636" y="10950"/>
                  </a:cubicBezTo>
                  <a:cubicBezTo>
                    <a:pt x="12577" y="8700"/>
                    <a:pt x="14634" y="6600"/>
                    <a:pt x="16481" y="4800"/>
                  </a:cubicBezTo>
                  <a:cubicBezTo>
                    <a:pt x="18327" y="3000"/>
                    <a:pt x="19964" y="1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82377" y="5269259"/>
              <a:ext cx="406673" cy="13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4" fill="norm" stroke="1" extrusionOk="0">
                  <a:moveTo>
                    <a:pt x="1021" y="19858"/>
                  </a:moveTo>
                  <a:cubicBezTo>
                    <a:pt x="462" y="20555"/>
                    <a:pt x="-98" y="21252"/>
                    <a:pt x="14" y="21426"/>
                  </a:cubicBezTo>
                  <a:cubicBezTo>
                    <a:pt x="126" y="21600"/>
                    <a:pt x="909" y="21252"/>
                    <a:pt x="3371" y="18987"/>
                  </a:cubicBezTo>
                  <a:cubicBezTo>
                    <a:pt x="5834" y="16723"/>
                    <a:pt x="9975" y="12542"/>
                    <a:pt x="13276" y="9058"/>
                  </a:cubicBezTo>
                  <a:cubicBezTo>
                    <a:pt x="16578" y="5574"/>
                    <a:pt x="19040" y="2787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600200" y="490095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644650" y="5091459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584450" y="4763375"/>
              <a:ext cx="209550" cy="4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307"/>
                  </a:moveTo>
                  <a:cubicBezTo>
                    <a:pt x="1527" y="18668"/>
                    <a:pt x="3055" y="16029"/>
                    <a:pt x="4691" y="12950"/>
                  </a:cubicBezTo>
                  <a:cubicBezTo>
                    <a:pt x="6327" y="9871"/>
                    <a:pt x="8073" y="6353"/>
                    <a:pt x="9164" y="4349"/>
                  </a:cubicBezTo>
                  <a:cubicBezTo>
                    <a:pt x="10255" y="2346"/>
                    <a:pt x="10691" y="1857"/>
                    <a:pt x="11127" y="1271"/>
                  </a:cubicBezTo>
                  <a:cubicBezTo>
                    <a:pt x="11564" y="684"/>
                    <a:pt x="12000" y="0"/>
                    <a:pt x="12327" y="0"/>
                  </a:cubicBezTo>
                  <a:cubicBezTo>
                    <a:pt x="12655" y="0"/>
                    <a:pt x="12873" y="684"/>
                    <a:pt x="13309" y="2395"/>
                  </a:cubicBezTo>
                  <a:cubicBezTo>
                    <a:pt x="13745" y="4105"/>
                    <a:pt x="14400" y="6842"/>
                    <a:pt x="15164" y="9676"/>
                  </a:cubicBezTo>
                  <a:cubicBezTo>
                    <a:pt x="15927" y="12510"/>
                    <a:pt x="16800" y="15443"/>
                    <a:pt x="17891" y="17446"/>
                  </a:cubicBezTo>
                  <a:cubicBezTo>
                    <a:pt x="18982" y="19450"/>
                    <a:pt x="20291" y="205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616200" y="4983509"/>
              <a:ext cx="222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899319" y="4801063"/>
              <a:ext cx="288382" cy="39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72" fill="norm" stroke="1" extrusionOk="0">
                  <a:moveTo>
                    <a:pt x="664" y="1976"/>
                  </a:moveTo>
                  <a:cubicBezTo>
                    <a:pt x="195" y="1517"/>
                    <a:pt x="-275" y="1057"/>
                    <a:pt x="195" y="655"/>
                  </a:cubicBezTo>
                  <a:cubicBezTo>
                    <a:pt x="664" y="253"/>
                    <a:pt x="2073" y="-92"/>
                    <a:pt x="4264" y="23"/>
                  </a:cubicBezTo>
                  <a:cubicBezTo>
                    <a:pt x="6455" y="138"/>
                    <a:pt x="9429" y="712"/>
                    <a:pt x="10995" y="2321"/>
                  </a:cubicBezTo>
                  <a:cubicBezTo>
                    <a:pt x="12560" y="3929"/>
                    <a:pt x="12716" y="6572"/>
                    <a:pt x="11229" y="9617"/>
                  </a:cubicBezTo>
                  <a:cubicBezTo>
                    <a:pt x="9742" y="12661"/>
                    <a:pt x="6612" y="16108"/>
                    <a:pt x="4734" y="18176"/>
                  </a:cubicBezTo>
                  <a:cubicBezTo>
                    <a:pt x="2855" y="20244"/>
                    <a:pt x="2229" y="20934"/>
                    <a:pt x="2386" y="21221"/>
                  </a:cubicBezTo>
                  <a:cubicBezTo>
                    <a:pt x="2542" y="21508"/>
                    <a:pt x="3482" y="21393"/>
                    <a:pt x="6768" y="20819"/>
                  </a:cubicBezTo>
                  <a:cubicBezTo>
                    <a:pt x="10055" y="20244"/>
                    <a:pt x="15690" y="19210"/>
                    <a:pt x="21325" y="18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187700" y="5180359"/>
              <a:ext cx="1143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475566" y="4829102"/>
              <a:ext cx="302685" cy="32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88" fill="norm" stroke="1" extrusionOk="0">
                  <a:moveTo>
                    <a:pt x="13258" y="6777"/>
                  </a:moveTo>
                  <a:cubicBezTo>
                    <a:pt x="13407" y="5392"/>
                    <a:pt x="13556" y="4008"/>
                    <a:pt x="13332" y="3108"/>
                  </a:cubicBezTo>
                  <a:cubicBezTo>
                    <a:pt x="13109" y="2208"/>
                    <a:pt x="12513" y="1792"/>
                    <a:pt x="11321" y="1792"/>
                  </a:cubicBezTo>
                  <a:cubicBezTo>
                    <a:pt x="10130" y="1792"/>
                    <a:pt x="8342" y="2208"/>
                    <a:pt x="6405" y="3800"/>
                  </a:cubicBezTo>
                  <a:cubicBezTo>
                    <a:pt x="4469" y="5392"/>
                    <a:pt x="2383" y="8162"/>
                    <a:pt x="1192" y="10931"/>
                  </a:cubicBezTo>
                  <a:cubicBezTo>
                    <a:pt x="0" y="13700"/>
                    <a:pt x="-298" y="16469"/>
                    <a:pt x="298" y="18408"/>
                  </a:cubicBezTo>
                  <a:cubicBezTo>
                    <a:pt x="894" y="20346"/>
                    <a:pt x="2383" y="21454"/>
                    <a:pt x="4916" y="21385"/>
                  </a:cubicBezTo>
                  <a:cubicBezTo>
                    <a:pt x="7448" y="21316"/>
                    <a:pt x="11023" y="20069"/>
                    <a:pt x="14077" y="17716"/>
                  </a:cubicBezTo>
                  <a:cubicBezTo>
                    <a:pt x="17131" y="15362"/>
                    <a:pt x="19663" y="11900"/>
                    <a:pt x="20483" y="9131"/>
                  </a:cubicBezTo>
                  <a:cubicBezTo>
                    <a:pt x="21302" y="6362"/>
                    <a:pt x="20408" y="4285"/>
                    <a:pt x="18695" y="2831"/>
                  </a:cubicBezTo>
                  <a:cubicBezTo>
                    <a:pt x="16982" y="1377"/>
                    <a:pt x="14450" y="546"/>
                    <a:pt x="12736" y="200"/>
                  </a:cubicBezTo>
                  <a:cubicBezTo>
                    <a:pt x="11023" y="-146"/>
                    <a:pt x="10130" y="-8"/>
                    <a:pt x="9385" y="339"/>
                  </a:cubicBezTo>
                  <a:cubicBezTo>
                    <a:pt x="8640" y="685"/>
                    <a:pt x="8044" y="1239"/>
                    <a:pt x="8119" y="2762"/>
                  </a:cubicBezTo>
                  <a:cubicBezTo>
                    <a:pt x="8193" y="4285"/>
                    <a:pt x="8938" y="6777"/>
                    <a:pt x="9906" y="9408"/>
                  </a:cubicBezTo>
                  <a:cubicBezTo>
                    <a:pt x="10874" y="12039"/>
                    <a:pt x="12066" y="14808"/>
                    <a:pt x="14003" y="16816"/>
                  </a:cubicBezTo>
                  <a:cubicBezTo>
                    <a:pt x="15939" y="18823"/>
                    <a:pt x="18621" y="20069"/>
                    <a:pt x="21302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867944" y="4805709"/>
              <a:ext cx="183357" cy="28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64" fill="norm" stroke="1" extrusionOk="0">
                  <a:moveTo>
                    <a:pt x="7355" y="0"/>
                  </a:moveTo>
                  <a:cubicBezTo>
                    <a:pt x="5369" y="4730"/>
                    <a:pt x="3383" y="9460"/>
                    <a:pt x="2141" y="12298"/>
                  </a:cubicBezTo>
                  <a:cubicBezTo>
                    <a:pt x="900" y="15136"/>
                    <a:pt x="404" y="16082"/>
                    <a:pt x="155" y="17264"/>
                  </a:cubicBezTo>
                  <a:cubicBezTo>
                    <a:pt x="-93" y="18447"/>
                    <a:pt x="-93" y="19866"/>
                    <a:pt x="528" y="20654"/>
                  </a:cubicBezTo>
                  <a:cubicBezTo>
                    <a:pt x="1148" y="21442"/>
                    <a:pt x="2390" y="21600"/>
                    <a:pt x="5990" y="21364"/>
                  </a:cubicBezTo>
                  <a:cubicBezTo>
                    <a:pt x="9590" y="21127"/>
                    <a:pt x="15548" y="20496"/>
                    <a:pt x="21507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032891" y="5021609"/>
              <a:ext cx="184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2469"/>
                    <a:pt x="6473" y="4937"/>
                    <a:pt x="2873" y="7920"/>
                  </a:cubicBezTo>
                  <a:cubicBezTo>
                    <a:pt x="-727" y="10903"/>
                    <a:pt x="-727" y="14400"/>
                    <a:pt x="1673" y="16766"/>
                  </a:cubicBezTo>
                  <a:cubicBezTo>
                    <a:pt x="4073" y="19131"/>
                    <a:pt x="8873" y="20366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Drawing"/>
          <p:cNvGrpSpPr/>
          <p:nvPr/>
        </p:nvGrpSpPr>
        <p:grpSpPr>
          <a:xfrm>
            <a:off x="425450" y="1708150"/>
            <a:ext cx="12065000" cy="7607300"/>
            <a:chOff x="0" y="0"/>
            <a:chExt cx="12065000" cy="7607300"/>
          </a:xfrm>
        </p:grpSpPr>
        <p:sp>
          <p:nvSpPr>
            <p:cNvPr id="822" name="Line"/>
            <p:cNvSpPr/>
            <p:nvPr/>
          </p:nvSpPr>
          <p:spPr>
            <a:xfrm>
              <a:off x="848904" y="152400"/>
              <a:ext cx="224246" cy="4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13" fill="norm" stroke="1" extrusionOk="0">
                  <a:moveTo>
                    <a:pt x="10486" y="0"/>
                  </a:moveTo>
                  <a:cubicBezTo>
                    <a:pt x="9477" y="2899"/>
                    <a:pt x="8467" y="5797"/>
                    <a:pt x="6953" y="8790"/>
                  </a:cubicBezTo>
                  <a:cubicBezTo>
                    <a:pt x="5439" y="11782"/>
                    <a:pt x="3421" y="14868"/>
                    <a:pt x="2209" y="16691"/>
                  </a:cubicBezTo>
                  <a:cubicBezTo>
                    <a:pt x="998" y="18514"/>
                    <a:pt x="594" y="19075"/>
                    <a:pt x="292" y="19683"/>
                  </a:cubicBezTo>
                  <a:cubicBezTo>
                    <a:pt x="-11" y="20291"/>
                    <a:pt x="-213" y="20945"/>
                    <a:pt x="393" y="21273"/>
                  </a:cubicBezTo>
                  <a:cubicBezTo>
                    <a:pt x="998" y="21600"/>
                    <a:pt x="2411" y="21600"/>
                    <a:pt x="5540" y="21226"/>
                  </a:cubicBezTo>
                  <a:cubicBezTo>
                    <a:pt x="8669" y="20852"/>
                    <a:pt x="13514" y="20104"/>
                    <a:pt x="16441" y="19543"/>
                  </a:cubicBezTo>
                  <a:cubicBezTo>
                    <a:pt x="19368" y="18982"/>
                    <a:pt x="20378" y="18608"/>
                    <a:pt x="21387" y="18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160827" y="419100"/>
              <a:ext cx="1392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840"/>
                    <a:pt x="-1303" y="7680"/>
                    <a:pt x="240" y="11280"/>
                  </a:cubicBezTo>
                  <a:cubicBezTo>
                    <a:pt x="1783" y="14880"/>
                    <a:pt x="11040" y="1824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161414" y="31115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263650" y="342385"/>
              <a:ext cx="170352" cy="26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04" fill="norm" stroke="1" extrusionOk="0">
                  <a:moveTo>
                    <a:pt x="0" y="2573"/>
                  </a:moveTo>
                  <a:cubicBezTo>
                    <a:pt x="527" y="7635"/>
                    <a:pt x="1054" y="12698"/>
                    <a:pt x="1317" y="15735"/>
                  </a:cubicBezTo>
                  <a:cubicBezTo>
                    <a:pt x="1580" y="18773"/>
                    <a:pt x="1580" y="19785"/>
                    <a:pt x="1580" y="19785"/>
                  </a:cubicBezTo>
                  <a:cubicBezTo>
                    <a:pt x="1580" y="19785"/>
                    <a:pt x="1580" y="18773"/>
                    <a:pt x="1580" y="16157"/>
                  </a:cubicBezTo>
                  <a:cubicBezTo>
                    <a:pt x="1580" y="13541"/>
                    <a:pt x="1580" y="9323"/>
                    <a:pt x="2898" y="6370"/>
                  </a:cubicBezTo>
                  <a:cubicBezTo>
                    <a:pt x="4215" y="3416"/>
                    <a:pt x="6849" y="1729"/>
                    <a:pt x="9088" y="801"/>
                  </a:cubicBezTo>
                  <a:cubicBezTo>
                    <a:pt x="11327" y="-127"/>
                    <a:pt x="13171" y="-296"/>
                    <a:pt x="15278" y="548"/>
                  </a:cubicBezTo>
                  <a:cubicBezTo>
                    <a:pt x="17385" y="1391"/>
                    <a:pt x="19756" y="3248"/>
                    <a:pt x="20678" y="5948"/>
                  </a:cubicBezTo>
                  <a:cubicBezTo>
                    <a:pt x="21600" y="8648"/>
                    <a:pt x="21073" y="12192"/>
                    <a:pt x="20810" y="14891"/>
                  </a:cubicBezTo>
                  <a:cubicBezTo>
                    <a:pt x="20546" y="17592"/>
                    <a:pt x="20546" y="19448"/>
                    <a:pt x="20546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536700" y="336346"/>
              <a:ext cx="139700" cy="25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7453"/>
                  </a:moveTo>
                  <a:cubicBezTo>
                    <a:pt x="1309" y="8161"/>
                    <a:pt x="2618" y="8870"/>
                    <a:pt x="4909" y="9047"/>
                  </a:cubicBezTo>
                  <a:cubicBezTo>
                    <a:pt x="7200" y="9224"/>
                    <a:pt x="10473" y="8870"/>
                    <a:pt x="13091" y="7719"/>
                  </a:cubicBezTo>
                  <a:cubicBezTo>
                    <a:pt x="15709" y="6568"/>
                    <a:pt x="17673" y="4620"/>
                    <a:pt x="18491" y="3204"/>
                  </a:cubicBezTo>
                  <a:cubicBezTo>
                    <a:pt x="19309" y="1788"/>
                    <a:pt x="18982" y="902"/>
                    <a:pt x="18000" y="371"/>
                  </a:cubicBezTo>
                  <a:cubicBezTo>
                    <a:pt x="17018" y="-160"/>
                    <a:pt x="15382" y="-337"/>
                    <a:pt x="12436" y="1345"/>
                  </a:cubicBezTo>
                  <a:cubicBezTo>
                    <a:pt x="9491" y="3027"/>
                    <a:pt x="5236" y="6568"/>
                    <a:pt x="3109" y="9755"/>
                  </a:cubicBezTo>
                  <a:cubicBezTo>
                    <a:pt x="982" y="12942"/>
                    <a:pt x="982" y="15774"/>
                    <a:pt x="2618" y="17722"/>
                  </a:cubicBezTo>
                  <a:cubicBezTo>
                    <a:pt x="4255" y="19670"/>
                    <a:pt x="7527" y="20732"/>
                    <a:pt x="10964" y="20997"/>
                  </a:cubicBezTo>
                  <a:cubicBezTo>
                    <a:pt x="14400" y="21263"/>
                    <a:pt x="18000" y="20732"/>
                    <a:pt x="21600" y="20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712547" y="358956"/>
              <a:ext cx="186103" cy="21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64" fill="norm" stroke="1" extrusionOk="0">
                  <a:moveTo>
                    <a:pt x="12602" y="4111"/>
                  </a:moveTo>
                  <a:cubicBezTo>
                    <a:pt x="12359" y="3052"/>
                    <a:pt x="12117" y="1993"/>
                    <a:pt x="11510" y="1146"/>
                  </a:cubicBezTo>
                  <a:cubicBezTo>
                    <a:pt x="10903" y="299"/>
                    <a:pt x="9932" y="-336"/>
                    <a:pt x="7991" y="193"/>
                  </a:cubicBezTo>
                  <a:cubicBezTo>
                    <a:pt x="6049" y="723"/>
                    <a:pt x="3137" y="2417"/>
                    <a:pt x="1559" y="5805"/>
                  </a:cubicBezTo>
                  <a:cubicBezTo>
                    <a:pt x="-18" y="9193"/>
                    <a:pt x="-261" y="14276"/>
                    <a:pt x="224" y="17029"/>
                  </a:cubicBezTo>
                  <a:cubicBezTo>
                    <a:pt x="710" y="19782"/>
                    <a:pt x="1923" y="20205"/>
                    <a:pt x="3743" y="19146"/>
                  </a:cubicBezTo>
                  <a:cubicBezTo>
                    <a:pt x="5564" y="18088"/>
                    <a:pt x="7991" y="15546"/>
                    <a:pt x="9447" y="13640"/>
                  </a:cubicBezTo>
                  <a:cubicBezTo>
                    <a:pt x="10903" y="11735"/>
                    <a:pt x="11388" y="10464"/>
                    <a:pt x="11510" y="9299"/>
                  </a:cubicBezTo>
                  <a:cubicBezTo>
                    <a:pt x="11631" y="8135"/>
                    <a:pt x="11388" y="7076"/>
                    <a:pt x="11267" y="7605"/>
                  </a:cubicBezTo>
                  <a:cubicBezTo>
                    <a:pt x="11146" y="8135"/>
                    <a:pt x="11146" y="10252"/>
                    <a:pt x="11510" y="12370"/>
                  </a:cubicBezTo>
                  <a:cubicBezTo>
                    <a:pt x="11874" y="14488"/>
                    <a:pt x="12602" y="16605"/>
                    <a:pt x="14301" y="18088"/>
                  </a:cubicBezTo>
                  <a:cubicBezTo>
                    <a:pt x="16000" y="19570"/>
                    <a:pt x="18669" y="20417"/>
                    <a:pt x="21339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911350" y="369249"/>
              <a:ext cx="127000" cy="20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885"/>
                  </a:moveTo>
                  <a:cubicBezTo>
                    <a:pt x="1080" y="1003"/>
                    <a:pt x="2160" y="121"/>
                    <a:pt x="3600" y="11"/>
                  </a:cubicBezTo>
                  <a:cubicBezTo>
                    <a:pt x="5040" y="-99"/>
                    <a:pt x="6840" y="562"/>
                    <a:pt x="9180" y="3428"/>
                  </a:cubicBezTo>
                  <a:cubicBezTo>
                    <a:pt x="11520" y="6293"/>
                    <a:pt x="14400" y="11362"/>
                    <a:pt x="15840" y="14448"/>
                  </a:cubicBezTo>
                  <a:cubicBezTo>
                    <a:pt x="17280" y="17534"/>
                    <a:pt x="17280" y="18636"/>
                    <a:pt x="16200" y="19628"/>
                  </a:cubicBezTo>
                  <a:cubicBezTo>
                    <a:pt x="15120" y="20619"/>
                    <a:pt x="12960" y="21501"/>
                    <a:pt x="11520" y="21281"/>
                  </a:cubicBezTo>
                  <a:cubicBezTo>
                    <a:pt x="10080" y="21060"/>
                    <a:pt x="9360" y="19738"/>
                    <a:pt x="9540" y="16983"/>
                  </a:cubicBezTo>
                  <a:cubicBezTo>
                    <a:pt x="9720" y="14228"/>
                    <a:pt x="10800" y="10040"/>
                    <a:pt x="12960" y="7064"/>
                  </a:cubicBezTo>
                  <a:cubicBezTo>
                    <a:pt x="15120" y="4089"/>
                    <a:pt x="18360" y="2325"/>
                    <a:pt x="21600" y="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108199" y="254000"/>
              <a:ext cx="82551" cy="28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9744"/>
                  </a:moveTo>
                  <a:cubicBezTo>
                    <a:pt x="1108" y="12668"/>
                    <a:pt x="2215" y="15591"/>
                    <a:pt x="3046" y="17783"/>
                  </a:cubicBezTo>
                  <a:cubicBezTo>
                    <a:pt x="3877" y="19976"/>
                    <a:pt x="4431" y="21438"/>
                    <a:pt x="4708" y="21519"/>
                  </a:cubicBezTo>
                  <a:cubicBezTo>
                    <a:pt x="4985" y="21600"/>
                    <a:pt x="4985" y="20301"/>
                    <a:pt x="5815" y="17377"/>
                  </a:cubicBezTo>
                  <a:cubicBezTo>
                    <a:pt x="6646" y="14454"/>
                    <a:pt x="8308" y="9907"/>
                    <a:pt x="11077" y="6740"/>
                  </a:cubicBezTo>
                  <a:cubicBezTo>
                    <a:pt x="13846" y="3573"/>
                    <a:pt x="17723" y="17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229383" y="95250"/>
              <a:ext cx="265317" cy="74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5" fill="norm" stroke="1" extrusionOk="0">
                  <a:moveTo>
                    <a:pt x="6128" y="0"/>
                  </a:moveTo>
                  <a:cubicBezTo>
                    <a:pt x="5100" y="1897"/>
                    <a:pt x="4071" y="3794"/>
                    <a:pt x="3043" y="5782"/>
                  </a:cubicBezTo>
                  <a:cubicBezTo>
                    <a:pt x="2014" y="7771"/>
                    <a:pt x="986" y="9852"/>
                    <a:pt x="471" y="11045"/>
                  </a:cubicBezTo>
                  <a:cubicBezTo>
                    <a:pt x="-43" y="12238"/>
                    <a:pt x="-43" y="12544"/>
                    <a:pt x="43" y="12850"/>
                  </a:cubicBezTo>
                  <a:cubicBezTo>
                    <a:pt x="128" y="13156"/>
                    <a:pt x="300" y="13462"/>
                    <a:pt x="900" y="13554"/>
                  </a:cubicBezTo>
                  <a:cubicBezTo>
                    <a:pt x="1500" y="13645"/>
                    <a:pt x="2528" y="13523"/>
                    <a:pt x="3986" y="12697"/>
                  </a:cubicBezTo>
                  <a:cubicBezTo>
                    <a:pt x="5443" y="11871"/>
                    <a:pt x="7328" y="10341"/>
                    <a:pt x="8186" y="9240"/>
                  </a:cubicBezTo>
                  <a:cubicBezTo>
                    <a:pt x="9043" y="8138"/>
                    <a:pt x="8871" y="7465"/>
                    <a:pt x="7757" y="7006"/>
                  </a:cubicBezTo>
                  <a:cubicBezTo>
                    <a:pt x="6643" y="6547"/>
                    <a:pt x="4586" y="6303"/>
                    <a:pt x="3128" y="6211"/>
                  </a:cubicBezTo>
                  <a:cubicBezTo>
                    <a:pt x="1671" y="6119"/>
                    <a:pt x="814" y="6180"/>
                    <a:pt x="557" y="6364"/>
                  </a:cubicBezTo>
                  <a:cubicBezTo>
                    <a:pt x="300" y="6547"/>
                    <a:pt x="643" y="6853"/>
                    <a:pt x="1243" y="7037"/>
                  </a:cubicBezTo>
                  <a:cubicBezTo>
                    <a:pt x="1843" y="7220"/>
                    <a:pt x="2700" y="7282"/>
                    <a:pt x="4414" y="7220"/>
                  </a:cubicBezTo>
                  <a:cubicBezTo>
                    <a:pt x="6128" y="7159"/>
                    <a:pt x="8700" y="6976"/>
                    <a:pt x="10757" y="6761"/>
                  </a:cubicBezTo>
                  <a:cubicBezTo>
                    <a:pt x="12814" y="6547"/>
                    <a:pt x="14357" y="6303"/>
                    <a:pt x="14871" y="6303"/>
                  </a:cubicBezTo>
                  <a:cubicBezTo>
                    <a:pt x="15386" y="6303"/>
                    <a:pt x="14871" y="6547"/>
                    <a:pt x="14357" y="6853"/>
                  </a:cubicBezTo>
                  <a:cubicBezTo>
                    <a:pt x="13843" y="7159"/>
                    <a:pt x="13328" y="7526"/>
                    <a:pt x="13328" y="7832"/>
                  </a:cubicBezTo>
                  <a:cubicBezTo>
                    <a:pt x="13328" y="8138"/>
                    <a:pt x="13843" y="8383"/>
                    <a:pt x="14528" y="8505"/>
                  </a:cubicBezTo>
                  <a:cubicBezTo>
                    <a:pt x="15214" y="8628"/>
                    <a:pt x="16071" y="8628"/>
                    <a:pt x="17100" y="8628"/>
                  </a:cubicBezTo>
                  <a:cubicBezTo>
                    <a:pt x="18128" y="8628"/>
                    <a:pt x="19328" y="8628"/>
                    <a:pt x="20100" y="8811"/>
                  </a:cubicBezTo>
                  <a:cubicBezTo>
                    <a:pt x="20871" y="8995"/>
                    <a:pt x="21214" y="9362"/>
                    <a:pt x="21386" y="10341"/>
                  </a:cubicBezTo>
                  <a:cubicBezTo>
                    <a:pt x="21557" y="11320"/>
                    <a:pt x="21557" y="12911"/>
                    <a:pt x="21043" y="14686"/>
                  </a:cubicBezTo>
                  <a:cubicBezTo>
                    <a:pt x="20528" y="16460"/>
                    <a:pt x="19500" y="18418"/>
                    <a:pt x="18214" y="19611"/>
                  </a:cubicBezTo>
                  <a:cubicBezTo>
                    <a:pt x="16928" y="20805"/>
                    <a:pt x="15386" y="21233"/>
                    <a:pt x="14186" y="21416"/>
                  </a:cubicBezTo>
                  <a:cubicBezTo>
                    <a:pt x="12986" y="21600"/>
                    <a:pt x="12128" y="21539"/>
                    <a:pt x="11443" y="21141"/>
                  </a:cubicBezTo>
                  <a:cubicBezTo>
                    <a:pt x="10757" y="20743"/>
                    <a:pt x="10243" y="20009"/>
                    <a:pt x="9728" y="19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040563" y="95853"/>
              <a:ext cx="363038" cy="67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60" fill="norm" stroke="1" extrusionOk="0">
                  <a:moveTo>
                    <a:pt x="5682" y="9037"/>
                  </a:moveTo>
                  <a:cubicBezTo>
                    <a:pt x="5308" y="8634"/>
                    <a:pt x="4933" y="8232"/>
                    <a:pt x="4434" y="8031"/>
                  </a:cubicBezTo>
                  <a:cubicBezTo>
                    <a:pt x="3934" y="7830"/>
                    <a:pt x="3310" y="7830"/>
                    <a:pt x="2498" y="8266"/>
                  </a:cubicBezTo>
                  <a:cubicBezTo>
                    <a:pt x="1687" y="8702"/>
                    <a:pt x="688" y="9574"/>
                    <a:pt x="251" y="10379"/>
                  </a:cubicBezTo>
                  <a:cubicBezTo>
                    <a:pt x="-186" y="11184"/>
                    <a:pt x="-61" y="11921"/>
                    <a:pt x="688" y="12425"/>
                  </a:cubicBezTo>
                  <a:cubicBezTo>
                    <a:pt x="1437" y="12928"/>
                    <a:pt x="2811" y="13196"/>
                    <a:pt x="3997" y="12726"/>
                  </a:cubicBezTo>
                  <a:cubicBezTo>
                    <a:pt x="5183" y="12257"/>
                    <a:pt x="6182" y="11049"/>
                    <a:pt x="6244" y="9741"/>
                  </a:cubicBezTo>
                  <a:cubicBezTo>
                    <a:pt x="6306" y="8433"/>
                    <a:pt x="5432" y="7025"/>
                    <a:pt x="5245" y="5918"/>
                  </a:cubicBezTo>
                  <a:cubicBezTo>
                    <a:pt x="5058" y="4811"/>
                    <a:pt x="5557" y="4006"/>
                    <a:pt x="6931" y="3100"/>
                  </a:cubicBezTo>
                  <a:cubicBezTo>
                    <a:pt x="8304" y="2195"/>
                    <a:pt x="10552" y="1189"/>
                    <a:pt x="11987" y="618"/>
                  </a:cubicBezTo>
                  <a:cubicBezTo>
                    <a:pt x="13423" y="48"/>
                    <a:pt x="14048" y="-86"/>
                    <a:pt x="14422" y="48"/>
                  </a:cubicBezTo>
                  <a:cubicBezTo>
                    <a:pt x="14797" y="182"/>
                    <a:pt x="14922" y="585"/>
                    <a:pt x="14485" y="1759"/>
                  </a:cubicBezTo>
                  <a:cubicBezTo>
                    <a:pt x="14048" y="2933"/>
                    <a:pt x="13049" y="4878"/>
                    <a:pt x="11925" y="7025"/>
                  </a:cubicBezTo>
                  <a:cubicBezTo>
                    <a:pt x="10801" y="9171"/>
                    <a:pt x="9553" y="11519"/>
                    <a:pt x="8679" y="13733"/>
                  </a:cubicBezTo>
                  <a:cubicBezTo>
                    <a:pt x="7805" y="15946"/>
                    <a:pt x="7305" y="18026"/>
                    <a:pt x="7056" y="19233"/>
                  </a:cubicBezTo>
                  <a:cubicBezTo>
                    <a:pt x="6806" y="20441"/>
                    <a:pt x="6806" y="20776"/>
                    <a:pt x="7056" y="21044"/>
                  </a:cubicBezTo>
                  <a:cubicBezTo>
                    <a:pt x="7305" y="21313"/>
                    <a:pt x="7805" y="21514"/>
                    <a:pt x="8304" y="21447"/>
                  </a:cubicBezTo>
                  <a:cubicBezTo>
                    <a:pt x="8804" y="21380"/>
                    <a:pt x="9303" y="21044"/>
                    <a:pt x="10052" y="19904"/>
                  </a:cubicBezTo>
                  <a:cubicBezTo>
                    <a:pt x="10801" y="18764"/>
                    <a:pt x="11800" y="16818"/>
                    <a:pt x="12300" y="15644"/>
                  </a:cubicBezTo>
                  <a:cubicBezTo>
                    <a:pt x="12799" y="14471"/>
                    <a:pt x="12799" y="14068"/>
                    <a:pt x="12487" y="13733"/>
                  </a:cubicBezTo>
                  <a:cubicBezTo>
                    <a:pt x="12175" y="13397"/>
                    <a:pt x="11550" y="13129"/>
                    <a:pt x="11613" y="13028"/>
                  </a:cubicBezTo>
                  <a:cubicBezTo>
                    <a:pt x="11675" y="12928"/>
                    <a:pt x="12424" y="12995"/>
                    <a:pt x="14172" y="12827"/>
                  </a:cubicBezTo>
                  <a:cubicBezTo>
                    <a:pt x="15920" y="12659"/>
                    <a:pt x="18667" y="12257"/>
                    <a:pt x="21414" y="11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892550" y="100468"/>
              <a:ext cx="203200" cy="40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727"/>
                  </a:moveTo>
                  <a:cubicBezTo>
                    <a:pt x="1350" y="4402"/>
                    <a:pt x="2700" y="8076"/>
                    <a:pt x="4162" y="11193"/>
                  </a:cubicBezTo>
                  <a:cubicBezTo>
                    <a:pt x="5625" y="14311"/>
                    <a:pt x="7200" y="16872"/>
                    <a:pt x="8213" y="18430"/>
                  </a:cubicBezTo>
                  <a:cubicBezTo>
                    <a:pt x="9225" y="19989"/>
                    <a:pt x="9675" y="20546"/>
                    <a:pt x="10462" y="20936"/>
                  </a:cubicBezTo>
                  <a:cubicBezTo>
                    <a:pt x="11250" y="21325"/>
                    <a:pt x="12375" y="21548"/>
                    <a:pt x="13275" y="21381"/>
                  </a:cubicBezTo>
                  <a:cubicBezTo>
                    <a:pt x="14175" y="21214"/>
                    <a:pt x="14850" y="20657"/>
                    <a:pt x="15637" y="18486"/>
                  </a:cubicBezTo>
                  <a:cubicBezTo>
                    <a:pt x="16425" y="16315"/>
                    <a:pt x="17325" y="12529"/>
                    <a:pt x="17775" y="9412"/>
                  </a:cubicBezTo>
                  <a:cubicBezTo>
                    <a:pt x="18225" y="6294"/>
                    <a:pt x="18225" y="3845"/>
                    <a:pt x="18225" y="2286"/>
                  </a:cubicBezTo>
                  <a:cubicBezTo>
                    <a:pt x="18225" y="727"/>
                    <a:pt x="18225" y="59"/>
                    <a:pt x="18788" y="4"/>
                  </a:cubicBezTo>
                  <a:cubicBezTo>
                    <a:pt x="19350" y="-52"/>
                    <a:pt x="20475" y="505"/>
                    <a:pt x="21600" y="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097274" y="268992"/>
              <a:ext cx="163577" cy="13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29" fill="norm" stroke="1" extrusionOk="0">
                  <a:moveTo>
                    <a:pt x="13093" y="10943"/>
                  </a:moveTo>
                  <a:cubicBezTo>
                    <a:pt x="11155" y="7172"/>
                    <a:pt x="9216" y="3400"/>
                    <a:pt x="7555" y="1515"/>
                  </a:cubicBezTo>
                  <a:cubicBezTo>
                    <a:pt x="5893" y="-371"/>
                    <a:pt x="4509" y="-371"/>
                    <a:pt x="3263" y="829"/>
                  </a:cubicBezTo>
                  <a:cubicBezTo>
                    <a:pt x="2016" y="2029"/>
                    <a:pt x="909" y="4429"/>
                    <a:pt x="355" y="7000"/>
                  </a:cubicBezTo>
                  <a:cubicBezTo>
                    <a:pt x="-199" y="9572"/>
                    <a:pt x="-199" y="12315"/>
                    <a:pt x="1047" y="14200"/>
                  </a:cubicBezTo>
                  <a:cubicBezTo>
                    <a:pt x="2293" y="16086"/>
                    <a:pt x="4786" y="17115"/>
                    <a:pt x="6586" y="16943"/>
                  </a:cubicBezTo>
                  <a:cubicBezTo>
                    <a:pt x="8386" y="16772"/>
                    <a:pt x="9493" y="15400"/>
                    <a:pt x="10324" y="13686"/>
                  </a:cubicBezTo>
                  <a:cubicBezTo>
                    <a:pt x="11155" y="11972"/>
                    <a:pt x="11709" y="9915"/>
                    <a:pt x="11847" y="9743"/>
                  </a:cubicBezTo>
                  <a:cubicBezTo>
                    <a:pt x="11986" y="9572"/>
                    <a:pt x="11709" y="11286"/>
                    <a:pt x="11570" y="13000"/>
                  </a:cubicBezTo>
                  <a:cubicBezTo>
                    <a:pt x="11432" y="14715"/>
                    <a:pt x="11432" y="16429"/>
                    <a:pt x="11986" y="17800"/>
                  </a:cubicBezTo>
                  <a:cubicBezTo>
                    <a:pt x="12539" y="19172"/>
                    <a:pt x="13647" y="20200"/>
                    <a:pt x="15309" y="20715"/>
                  </a:cubicBezTo>
                  <a:cubicBezTo>
                    <a:pt x="16970" y="21229"/>
                    <a:pt x="19186" y="21229"/>
                    <a:pt x="21401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292599" y="180717"/>
              <a:ext cx="279401" cy="24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10731"/>
                  </a:moveTo>
                  <a:cubicBezTo>
                    <a:pt x="327" y="9450"/>
                    <a:pt x="655" y="8168"/>
                    <a:pt x="1227" y="7619"/>
                  </a:cubicBezTo>
                  <a:cubicBezTo>
                    <a:pt x="1800" y="7070"/>
                    <a:pt x="2618" y="7253"/>
                    <a:pt x="3845" y="8626"/>
                  </a:cubicBezTo>
                  <a:cubicBezTo>
                    <a:pt x="5073" y="9999"/>
                    <a:pt x="6709" y="12562"/>
                    <a:pt x="7527" y="14392"/>
                  </a:cubicBezTo>
                  <a:cubicBezTo>
                    <a:pt x="8345" y="16223"/>
                    <a:pt x="8345" y="17321"/>
                    <a:pt x="8100" y="18236"/>
                  </a:cubicBezTo>
                  <a:cubicBezTo>
                    <a:pt x="7855" y="19151"/>
                    <a:pt x="7364" y="19884"/>
                    <a:pt x="6709" y="20341"/>
                  </a:cubicBezTo>
                  <a:cubicBezTo>
                    <a:pt x="6055" y="20799"/>
                    <a:pt x="5236" y="20982"/>
                    <a:pt x="4745" y="20524"/>
                  </a:cubicBezTo>
                  <a:cubicBezTo>
                    <a:pt x="4255" y="20067"/>
                    <a:pt x="4091" y="18968"/>
                    <a:pt x="4500" y="16497"/>
                  </a:cubicBezTo>
                  <a:cubicBezTo>
                    <a:pt x="4909" y="14026"/>
                    <a:pt x="5891" y="10182"/>
                    <a:pt x="6955" y="7985"/>
                  </a:cubicBezTo>
                  <a:cubicBezTo>
                    <a:pt x="8018" y="5789"/>
                    <a:pt x="9164" y="5240"/>
                    <a:pt x="10391" y="5514"/>
                  </a:cubicBezTo>
                  <a:cubicBezTo>
                    <a:pt x="11618" y="5789"/>
                    <a:pt x="12927" y="6887"/>
                    <a:pt x="13745" y="9358"/>
                  </a:cubicBezTo>
                  <a:cubicBezTo>
                    <a:pt x="14564" y="11829"/>
                    <a:pt x="14891" y="15673"/>
                    <a:pt x="14973" y="18053"/>
                  </a:cubicBezTo>
                  <a:cubicBezTo>
                    <a:pt x="15055" y="20433"/>
                    <a:pt x="14891" y="21348"/>
                    <a:pt x="14809" y="21073"/>
                  </a:cubicBezTo>
                  <a:cubicBezTo>
                    <a:pt x="14727" y="20799"/>
                    <a:pt x="14727" y="19334"/>
                    <a:pt x="14891" y="16131"/>
                  </a:cubicBezTo>
                  <a:cubicBezTo>
                    <a:pt x="15055" y="12928"/>
                    <a:pt x="15382" y="7985"/>
                    <a:pt x="15709" y="4873"/>
                  </a:cubicBezTo>
                  <a:cubicBezTo>
                    <a:pt x="16036" y="1762"/>
                    <a:pt x="16364" y="480"/>
                    <a:pt x="16855" y="114"/>
                  </a:cubicBezTo>
                  <a:cubicBezTo>
                    <a:pt x="17345" y="-252"/>
                    <a:pt x="18000" y="297"/>
                    <a:pt x="18818" y="1304"/>
                  </a:cubicBezTo>
                  <a:cubicBezTo>
                    <a:pt x="19636" y="2311"/>
                    <a:pt x="20618" y="3775"/>
                    <a:pt x="21600" y="5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537732" y="237052"/>
              <a:ext cx="262868" cy="19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42" fill="norm" stroke="1" extrusionOk="0">
                  <a:moveTo>
                    <a:pt x="5908" y="6665"/>
                  </a:moveTo>
                  <a:cubicBezTo>
                    <a:pt x="5390" y="5287"/>
                    <a:pt x="4871" y="3908"/>
                    <a:pt x="4180" y="3448"/>
                  </a:cubicBezTo>
                  <a:cubicBezTo>
                    <a:pt x="3489" y="2989"/>
                    <a:pt x="2625" y="3448"/>
                    <a:pt x="1847" y="5057"/>
                  </a:cubicBezTo>
                  <a:cubicBezTo>
                    <a:pt x="1070" y="6665"/>
                    <a:pt x="378" y="9423"/>
                    <a:pt x="119" y="12065"/>
                  </a:cubicBezTo>
                  <a:cubicBezTo>
                    <a:pt x="-140" y="14708"/>
                    <a:pt x="33" y="17236"/>
                    <a:pt x="551" y="18614"/>
                  </a:cubicBezTo>
                  <a:cubicBezTo>
                    <a:pt x="1070" y="19993"/>
                    <a:pt x="1934" y="20223"/>
                    <a:pt x="2970" y="19304"/>
                  </a:cubicBezTo>
                  <a:cubicBezTo>
                    <a:pt x="4007" y="18385"/>
                    <a:pt x="5217" y="16316"/>
                    <a:pt x="5994" y="14593"/>
                  </a:cubicBezTo>
                  <a:cubicBezTo>
                    <a:pt x="6772" y="12870"/>
                    <a:pt x="7118" y="11491"/>
                    <a:pt x="7463" y="10227"/>
                  </a:cubicBezTo>
                  <a:cubicBezTo>
                    <a:pt x="7809" y="8963"/>
                    <a:pt x="8154" y="7814"/>
                    <a:pt x="8241" y="8044"/>
                  </a:cubicBezTo>
                  <a:cubicBezTo>
                    <a:pt x="8327" y="8274"/>
                    <a:pt x="8154" y="9882"/>
                    <a:pt x="8414" y="11031"/>
                  </a:cubicBezTo>
                  <a:cubicBezTo>
                    <a:pt x="8673" y="12180"/>
                    <a:pt x="9364" y="12870"/>
                    <a:pt x="10055" y="12755"/>
                  </a:cubicBezTo>
                  <a:cubicBezTo>
                    <a:pt x="10746" y="12640"/>
                    <a:pt x="11438" y="11721"/>
                    <a:pt x="11956" y="10687"/>
                  </a:cubicBezTo>
                  <a:cubicBezTo>
                    <a:pt x="12474" y="9653"/>
                    <a:pt x="12820" y="8504"/>
                    <a:pt x="12993" y="8504"/>
                  </a:cubicBezTo>
                  <a:cubicBezTo>
                    <a:pt x="13166" y="8504"/>
                    <a:pt x="13166" y="9653"/>
                    <a:pt x="13166" y="11031"/>
                  </a:cubicBezTo>
                  <a:cubicBezTo>
                    <a:pt x="13166" y="12410"/>
                    <a:pt x="13166" y="14019"/>
                    <a:pt x="13252" y="15512"/>
                  </a:cubicBezTo>
                  <a:cubicBezTo>
                    <a:pt x="13338" y="17006"/>
                    <a:pt x="13511" y="18385"/>
                    <a:pt x="13598" y="18499"/>
                  </a:cubicBezTo>
                  <a:cubicBezTo>
                    <a:pt x="13684" y="18614"/>
                    <a:pt x="13684" y="17465"/>
                    <a:pt x="13943" y="15168"/>
                  </a:cubicBezTo>
                  <a:cubicBezTo>
                    <a:pt x="14202" y="12870"/>
                    <a:pt x="14721" y="9423"/>
                    <a:pt x="15412" y="6780"/>
                  </a:cubicBezTo>
                  <a:cubicBezTo>
                    <a:pt x="16103" y="4138"/>
                    <a:pt x="16967" y="2299"/>
                    <a:pt x="17831" y="1151"/>
                  </a:cubicBezTo>
                  <a:cubicBezTo>
                    <a:pt x="18695" y="2"/>
                    <a:pt x="19559" y="-458"/>
                    <a:pt x="20250" y="576"/>
                  </a:cubicBezTo>
                  <a:cubicBezTo>
                    <a:pt x="20942" y="1610"/>
                    <a:pt x="21460" y="4138"/>
                    <a:pt x="21460" y="7814"/>
                  </a:cubicBezTo>
                  <a:cubicBezTo>
                    <a:pt x="21460" y="11491"/>
                    <a:pt x="20942" y="16316"/>
                    <a:pt x="20423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865279" y="245099"/>
              <a:ext cx="322671" cy="1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620" fill="norm" stroke="1" extrusionOk="0">
                  <a:moveTo>
                    <a:pt x="3733" y="5779"/>
                  </a:moveTo>
                  <a:cubicBezTo>
                    <a:pt x="3874" y="3436"/>
                    <a:pt x="4015" y="1094"/>
                    <a:pt x="3733" y="704"/>
                  </a:cubicBezTo>
                  <a:cubicBezTo>
                    <a:pt x="3450" y="313"/>
                    <a:pt x="2745" y="1875"/>
                    <a:pt x="2039" y="4738"/>
                  </a:cubicBezTo>
                  <a:cubicBezTo>
                    <a:pt x="1333" y="7600"/>
                    <a:pt x="627" y="11764"/>
                    <a:pt x="274" y="14497"/>
                  </a:cubicBezTo>
                  <a:cubicBezTo>
                    <a:pt x="-79" y="17229"/>
                    <a:pt x="-79" y="18530"/>
                    <a:pt x="203" y="19571"/>
                  </a:cubicBezTo>
                  <a:cubicBezTo>
                    <a:pt x="486" y="20612"/>
                    <a:pt x="1050" y="21393"/>
                    <a:pt x="3097" y="19311"/>
                  </a:cubicBezTo>
                  <a:cubicBezTo>
                    <a:pt x="5145" y="17229"/>
                    <a:pt x="8674" y="12285"/>
                    <a:pt x="10721" y="9162"/>
                  </a:cubicBezTo>
                  <a:cubicBezTo>
                    <a:pt x="12768" y="6039"/>
                    <a:pt x="13333" y="4738"/>
                    <a:pt x="13827" y="3566"/>
                  </a:cubicBezTo>
                  <a:cubicBezTo>
                    <a:pt x="14321" y="2395"/>
                    <a:pt x="14745" y="1354"/>
                    <a:pt x="14603" y="704"/>
                  </a:cubicBezTo>
                  <a:cubicBezTo>
                    <a:pt x="14462" y="53"/>
                    <a:pt x="13756" y="-207"/>
                    <a:pt x="13121" y="183"/>
                  </a:cubicBezTo>
                  <a:cubicBezTo>
                    <a:pt x="12486" y="574"/>
                    <a:pt x="11921" y="1615"/>
                    <a:pt x="11497" y="4087"/>
                  </a:cubicBezTo>
                  <a:cubicBezTo>
                    <a:pt x="11074" y="6559"/>
                    <a:pt x="10792" y="10463"/>
                    <a:pt x="11003" y="12805"/>
                  </a:cubicBezTo>
                  <a:cubicBezTo>
                    <a:pt x="11215" y="15147"/>
                    <a:pt x="11921" y="15928"/>
                    <a:pt x="13756" y="16448"/>
                  </a:cubicBezTo>
                  <a:cubicBezTo>
                    <a:pt x="15592" y="16969"/>
                    <a:pt x="18556" y="17229"/>
                    <a:pt x="21521" y="17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00100" y="622300"/>
              <a:ext cx="43180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21012"/>
                    <a:pt x="424" y="20424"/>
                    <a:pt x="731" y="19837"/>
                  </a:cubicBezTo>
                  <a:cubicBezTo>
                    <a:pt x="1038" y="19249"/>
                    <a:pt x="1440" y="18661"/>
                    <a:pt x="1869" y="18000"/>
                  </a:cubicBezTo>
                  <a:cubicBezTo>
                    <a:pt x="2298" y="17339"/>
                    <a:pt x="2753" y="16604"/>
                    <a:pt x="3198" y="15943"/>
                  </a:cubicBezTo>
                  <a:cubicBezTo>
                    <a:pt x="3642" y="15282"/>
                    <a:pt x="4076" y="14694"/>
                    <a:pt x="4479" y="14106"/>
                  </a:cubicBezTo>
                  <a:cubicBezTo>
                    <a:pt x="4881" y="13518"/>
                    <a:pt x="5252" y="12931"/>
                    <a:pt x="5649" y="12343"/>
                  </a:cubicBezTo>
                  <a:cubicBezTo>
                    <a:pt x="6046" y="11755"/>
                    <a:pt x="6469" y="11167"/>
                    <a:pt x="6914" y="10653"/>
                  </a:cubicBezTo>
                  <a:cubicBezTo>
                    <a:pt x="7359" y="10139"/>
                    <a:pt x="7825" y="9698"/>
                    <a:pt x="8280" y="9257"/>
                  </a:cubicBezTo>
                  <a:cubicBezTo>
                    <a:pt x="8735" y="8816"/>
                    <a:pt x="9180" y="8376"/>
                    <a:pt x="9635" y="8082"/>
                  </a:cubicBezTo>
                  <a:cubicBezTo>
                    <a:pt x="10091" y="7788"/>
                    <a:pt x="10556" y="7641"/>
                    <a:pt x="11017" y="7420"/>
                  </a:cubicBezTo>
                  <a:cubicBezTo>
                    <a:pt x="11478" y="7200"/>
                    <a:pt x="11933" y="6906"/>
                    <a:pt x="12388" y="6686"/>
                  </a:cubicBezTo>
                  <a:cubicBezTo>
                    <a:pt x="12844" y="6465"/>
                    <a:pt x="13299" y="6318"/>
                    <a:pt x="13738" y="6171"/>
                  </a:cubicBezTo>
                  <a:cubicBezTo>
                    <a:pt x="14178" y="6024"/>
                    <a:pt x="14601" y="5878"/>
                    <a:pt x="14998" y="5731"/>
                  </a:cubicBezTo>
                  <a:cubicBezTo>
                    <a:pt x="15395" y="5584"/>
                    <a:pt x="15766" y="5437"/>
                    <a:pt x="16163" y="5363"/>
                  </a:cubicBezTo>
                  <a:cubicBezTo>
                    <a:pt x="16560" y="5290"/>
                    <a:pt x="16984" y="5290"/>
                    <a:pt x="17402" y="5216"/>
                  </a:cubicBezTo>
                  <a:cubicBezTo>
                    <a:pt x="17820" y="5143"/>
                    <a:pt x="18233" y="4996"/>
                    <a:pt x="18630" y="4776"/>
                  </a:cubicBezTo>
                  <a:cubicBezTo>
                    <a:pt x="19027" y="4555"/>
                    <a:pt x="19408" y="4261"/>
                    <a:pt x="19774" y="3820"/>
                  </a:cubicBezTo>
                  <a:cubicBezTo>
                    <a:pt x="20139" y="3380"/>
                    <a:pt x="20488" y="2792"/>
                    <a:pt x="20790" y="2131"/>
                  </a:cubicBezTo>
                  <a:cubicBezTo>
                    <a:pt x="21092" y="1469"/>
                    <a:pt x="21346" y="7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486895" y="69799"/>
              <a:ext cx="145556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83" fill="norm" stroke="1" extrusionOk="0">
                  <a:moveTo>
                    <a:pt x="20920" y="360"/>
                  </a:moveTo>
                  <a:cubicBezTo>
                    <a:pt x="19399" y="122"/>
                    <a:pt x="17878" y="-117"/>
                    <a:pt x="15748" y="62"/>
                  </a:cubicBezTo>
                  <a:cubicBezTo>
                    <a:pt x="13619" y="241"/>
                    <a:pt x="10881" y="838"/>
                    <a:pt x="7838" y="2926"/>
                  </a:cubicBezTo>
                  <a:cubicBezTo>
                    <a:pt x="4796" y="5014"/>
                    <a:pt x="1450" y="8595"/>
                    <a:pt x="385" y="11518"/>
                  </a:cubicBezTo>
                  <a:cubicBezTo>
                    <a:pt x="-680" y="14442"/>
                    <a:pt x="537" y="16710"/>
                    <a:pt x="3123" y="18261"/>
                  </a:cubicBezTo>
                  <a:cubicBezTo>
                    <a:pt x="5709" y="19812"/>
                    <a:pt x="9664" y="20648"/>
                    <a:pt x="13619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721883" y="114300"/>
              <a:ext cx="151867" cy="30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9" fill="norm" stroke="1" extrusionOk="0">
                  <a:moveTo>
                    <a:pt x="3524" y="0"/>
                  </a:moveTo>
                  <a:cubicBezTo>
                    <a:pt x="2624" y="3503"/>
                    <a:pt x="1724" y="7005"/>
                    <a:pt x="1124" y="9997"/>
                  </a:cubicBezTo>
                  <a:cubicBezTo>
                    <a:pt x="524" y="12989"/>
                    <a:pt x="224" y="15470"/>
                    <a:pt x="74" y="17368"/>
                  </a:cubicBezTo>
                  <a:cubicBezTo>
                    <a:pt x="-76" y="19265"/>
                    <a:pt x="-76" y="20578"/>
                    <a:pt x="824" y="21089"/>
                  </a:cubicBezTo>
                  <a:cubicBezTo>
                    <a:pt x="1724" y="21600"/>
                    <a:pt x="3524" y="21308"/>
                    <a:pt x="7124" y="20651"/>
                  </a:cubicBezTo>
                  <a:cubicBezTo>
                    <a:pt x="10724" y="19995"/>
                    <a:pt x="16124" y="18973"/>
                    <a:pt x="21524" y="17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949884" y="142624"/>
              <a:ext cx="150765" cy="23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754" fill="norm" stroke="1" extrusionOk="0">
                  <a:moveTo>
                    <a:pt x="17522" y="3591"/>
                  </a:moveTo>
                  <a:cubicBezTo>
                    <a:pt x="16355" y="2310"/>
                    <a:pt x="15187" y="1028"/>
                    <a:pt x="13874" y="388"/>
                  </a:cubicBezTo>
                  <a:cubicBezTo>
                    <a:pt x="12560" y="-253"/>
                    <a:pt x="11101" y="-253"/>
                    <a:pt x="8766" y="1578"/>
                  </a:cubicBezTo>
                  <a:cubicBezTo>
                    <a:pt x="6430" y="3408"/>
                    <a:pt x="3220" y="7069"/>
                    <a:pt x="1468" y="10364"/>
                  </a:cubicBezTo>
                  <a:cubicBezTo>
                    <a:pt x="-283" y="13659"/>
                    <a:pt x="-575" y="16588"/>
                    <a:pt x="1176" y="18510"/>
                  </a:cubicBezTo>
                  <a:cubicBezTo>
                    <a:pt x="2928" y="20432"/>
                    <a:pt x="6722" y="21347"/>
                    <a:pt x="10371" y="20340"/>
                  </a:cubicBezTo>
                  <a:cubicBezTo>
                    <a:pt x="14020" y="19333"/>
                    <a:pt x="17522" y="16405"/>
                    <a:pt x="19274" y="13293"/>
                  </a:cubicBezTo>
                  <a:cubicBezTo>
                    <a:pt x="21025" y="10181"/>
                    <a:pt x="21025" y="6886"/>
                    <a:pt x="20441" y="4872"/>
                  </a:cubicBezTo>
                  <a:cubicBezTo>
                    <a:pt x="19857" y="2859"/>
                    <a:pt x="18690" y="2127"/>
                    <a:pt x="17376" y="2035"/>
                  </a:cubicBezTo>
                  <a:cubicBezTo>
                    <a:pt x="16063" y="1944"/>
                    <a:pt x="14603" y="2493"/>
                    <a:pt x="13144" y="3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165850" y="101600"/>
              <a:ext cx="215900" cy="27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5441"/>
                  </a:moveTo>
                  <a:cubicBezTo>
                    <a:pt x="635" y="4287"/>
                    <a:pt x="1271" y="3133"/>
                    <a:pt x="1800" y="3215"/>
                  </a:cubicBezTo>
                  <a:cubicBezTo>
                    <a:pt x="2329" y="3298"/>
                    <a:pt x="2753" y="4617"/>
                    <a:pt x="3388" y="7420"/>
                  </a:cubicBezTo>
                  <a:cubicBezTo>
                    <a:pt x="4024" y="10223"/>
                    <a:pt x="4871" y="14510"/>
                    <a:pt x="5612" y="17148"/>
                  </a:cubicBezTo>
                  <a:cubicBezTo>
                    <a:pt x="6353" y="19786"/>
                    <a:pt x="6988" y="20776"/>
                    <a:pt x="7835" y="21188"/>
                  </a:cubicBezTo>
                  <a:cubicBezTo>
                    <a:pt x="8682" y="21600"/>
                    <a:pt x="9741" y="21435"/>
                    <a:pt x="10906" y="19869"/>
                  </a:cubicBezTo>
                  <a:cubicBezTo>
                    <a:pt x="12071" y="18302"/>
                    <a:pt x="13341" y="15334"/>
                    <a:pt x="15141" y="11789"/>
                  </a:cubicBezTo>
                  <a:cubicBezTo>
                    <a:pt x="16941" y="8244"/>
                    <a:pt x="19271" y="41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432550" y="0"/>
              <a:ext cx="7343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600" fill="norm" stroke="1" extrusionOk="0">
                  <a:moveTo>
                    <a:pt x="0" y="0"/>
                  </a:moveTo>
                  <a:cubicBezTo>
                    <a:pt x="6422" y="2090"/>
                    <a:pt x="12843" y="4181"/>
                    <a:pt x="16638" y="6910"/>
                  </a:cubicBezTo>
                  <a:cubicBezTo>
                    <a:pt x="20432" y="9639"/>
                    <a:pt x="21600" y="13006"/>
                    <a:pt x="18389" y="15561"/>
                  </a:cubicBezTo>
                  <a:cubicBezTo>
                    <a:pt x="15178" y="18116"/>
                    <a:pt x="7589" y="198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616699" y="1651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667500" y="3175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784350" y="1256194"/>
              <a:ext cx="215900" cy="46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03"/>
                  </a:moveTo>
                  <a:cubicBezTo>
                    <a:pt x="1482" y="4156"/>
                    <a:pt x="2965" y="6208"/>
                    <a:pt x="4765" y="8847"/>
                  </a:cubicBezTo>
                  <a:cubicBezTo>
                    <a:pt x="6565" y="11486"/>
                    <a:pt x="8682" y="14711"/>
                    <a:pt x="9953" y="16617"/>
                  </a:cubicBezTo>
                  <a:cubicBezTo>
                    <a:pt x="11224" y="18523"/>
                    <a:pt x="11647" y="19110"/>
                    <a:pt x="12282" y="19794"/>
                  </a:cubicBezTo>
                  <a:cubicBezTo>
                    <a:pt x="12918" y="20478"/>
                    <a:pt x="13765" y="21260"/>
                    <a:pt x="14506" y="21406"/>
                  </a:cubicBezTo>
                  <a:cubicBezTo>
                    <a:pt x="15247" y="21553"/>
                    <a:pt x="15882" y="21064"/>
                    <a:pt x="16412" y="19110"/>
                  </a:cubicBezTo>
                  <a:cubicBezTo>
                    <a:pt x="16941" y="17155"/>
                    <a:pt x="17365" y="13734"/>
                    <a:pt x="17471" y="10606"/>
                  </a:cubicBezTo>
                  <a:cubicBezTo>
                    <a:pt x="17576" y="7479"/>
                    <a:pt x="17365" y="4644"/>
                    <a:pt x="17259" y="2787"/>
                  </a:cubicBezTo>
                  <a:cubicBezTo>
                    <a:pt x="17153" y="930"/>
                    <a:pt x="17153" y="51"/>
                    <a:pt x="17576" y="2"/>
                  </a:cubicBezTo>
                  <a:cubicBezTo>
                    <a:pt x="18000" y="-47"/>
                    <a:pt x="18847" y="735"/>
                    <a:pt x="19588" y="1468"/>
                  </a:cubicBezTo>
                  <a:cubicBezTo>
                    <a:pt x="20329" y="2201"/>
                    <a:pt x="20965" y="2885"/>
                    <a:pt x="21600" y="3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014085" y="1451894"/>
              <a:ext cx="170316" cy="1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57" fill="norm" stroke="1" extrusionOk="0">
                  <a:moveTo>
                    <a:pt x="12502" y="11208"/>
                  </a:moveTo>
                  <a:cubicBezTo>
                    <a:pt x="12239" y="8345"/>
                    <a:pt x="11975" y="5482"/>
                    <a:pt x="11449" y="3530"/>
                  </a:cubicBezTo>
                  <a:cubicBezTo>
                    <a:pt x="10922" y="1579"/>
                    <a:pt x="10132" y="538"/>
                    <a:pt x="9078" y="147"/>
                  </a:cubicBezTo>
                  <a:cubicBezTo>
                    <a:pt x="8024" y="-243"/>
                    <a:pt x="6707" y="17"/>
                    <a:pt x="4995" y="2490"/>
                  </a:cubicBezTo>
                  <a:cubicBezTo>
                    <a:pt x="3283" y="4962"/>
                    <a:pt x="1175" y="9646"/>
                    <a:pt x="385" y="12639"/>
                  </a:cubicBezTo>
                  <a:cubicBezTo>
                    <a:pt x="-405" y="15632"/>
                    <a:pt x="122" y="16933"/>
                    <a:pt x="1044" y="17844"/>
                  </a:cubicBezTo>
                  <a:cubicBezTo>
                    <a:pt x="1966" y="18755"/>
                    <a:pt x="3283" y="19275"/>
                    <a:pt x="4863" y="18624"/>
                  </a:cubicBezTo>
                  <a:cubicBezTo>
                    <a:pt x="6444" y="17974"/>
                    <a:pt x="8288" y="16152"/>
                    <a:pt x="9605" y="14721"/>
                  </a:cubicBezTo>
                  <a:cubicBezTo>
                    <a:pt x="10922" y="13290"/>
                    <a:pt x="11712" y="12249"/>
                    <a:pt x="12502" y="12509"/>
                  </a:cubicBezTo>
                  <a:cubicBezTo>
                    <a:pt x="13293" y="12769"/>
                    <a:pt x="14083" y="14330"/>
                    <a:pt x="15532" y="16022"/>
                  </a:cubicBezTo>
                  <a:cubicBezTo>
                    <a:pt x="16980" y="17714"/>
                    <a:pt x="19088" y="19535"/>
                    <a:pt x="21195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197100" y="1409699"/>
              <a:ext cx="133350" cy="22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4800"/>
                  </a:moveTo>
                  <a:cubicBezTo>
                    <a:pt x="1371" y="4200"/>
                    <a:pt x="2743" y="3600"/>
                    <a:pt x="4457" y="3900"/>
                  </a:cubicBezTo>
                  <a:cubicBezTo>
                    <a:pt x="6171" y="4200"/>
                    <a:pt x="8229" y="5400"/>
                    <a:pt x="9943" y="8100"/>
                  </a:cubicBezTo>
                  <a:cubicBezTo>
                    <a:pt x="11657" y="10800"/>
                    <a:pt x="13029" y="15000"/>
                    <a:pt x="13371" y="17600"/>
                  </a:cubicBezTo>
                  <a:cubicBezTo>
                    <a:pt x="13714" y="20200"/>
                    <a:pt x="13029" y="21200"/>
                    <a:pt x="12000" y="21400"/>
                  </a:cubicBezTo>
                  <a:cubicBezTo>
                    <a:pt x="10971" y="21600"/>
                    <a:pt x="9600" y="21000"/>
                    <a:pt x="9257" y="18500"/>
                  </a:cubicBezTo>
                  <a:cubicBezTo>
                    <a:pt x="8914" y="16000"/>
                    <a:pt x="9600" y="11600"/>
                    <a:pt x="11829" y="8200"/>
                  </a:cubicBezTo>
                  <a:cubicBezTo>
                    <a:pt x="14057" y="4800"/>
                    <a:pt x="178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0" y="1555750"/>
              <a:ext cx="508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4450" y="139700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17828" y="1274409"/>
              <a:ext cx="98073" cy="44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90" fill="norm" stroke="1" extrusionOk="0">
                  <a:moveTo>
                    <a:pt x="21293" y="1622"/>
                  </a:moveTo>
                  <a:cubicBezTo>
                    <a:pt x="18076" y="1113"/>
                    <a:pt x="14859" y="603"/>
                    <a:pt x="11872" y="298"/>
                  </a:cubicBezTo>
                  <a:cubicBezTo>
                    <a:pt x="8884" y="-8"/>
                    <a:pt x="6127" y="-110"/>
                    <a:pt x="4059" y="145"/>
                  </a:cubicBezTo>
                  <a:cubicBezTo>
                    <a:pt x="1991" y="399"/>
                    <a:pt x="612" y="1011"/>
                    <a:pt x="153" y="2794"/>
                  </a:cubicBezTo>
                  <a:cubicBezTo>
                    <a:pt x="-307" y="4577"/>
                    <a:pt x="153" y="7532"/>
                    <a:pt x="3140" y="10843"/>
                  </a:cubicBezTo>
                  <a:cubicBezTo>
                    <a:pt x="6127" y="14154"/>
                    <a:pt x="11642" y="17822"/>
                    <a:pt x="17157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34798" y="1543583"/>
              <a:ext cx="112853" cy="6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5" fill="norm" stroke="1" extrusionOk="0">
                  <a:moveTo>
                    <a:pt x="3326" y="21435"/>
                  </a:moveTo>
                  <a:cubicBezTo>
                    <a:pt x="2126" y="18162"/>
                    <a:pt x="926" y="14890"/>
                    <a:pt x="326" y="11290"/>
                  </a:cubicBezTo>
                  <a:cubicBezTo>
                    <a:pt x="-274" y="7690"/>
                    <a:pt x="-274" y="3762"/>
                    <a:pt x="2326" y="1799"/>
                  </a:cubicBezTo>
                  <a:cubicBezTo>
                    <a:pt x="4926" y="-165"/>
                    <a:pt x="10126" y="-165"/>
                    <a:pt x="13726" y="162"/>
                  </a:cubicBezTo>
                  <a:cubicBezTo>
                    <a:pt x="17326" y="490"/>
                    <a:pt x="19326" y="1144"/>
                    <a:pt x="21326" y="1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36033" y="1389518"/>
              <a:ext cx="148168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1234" y="1240"/>
                  </a:moveTo>
                  <a:cubicBezTo>
                    <a:pt x="617" y="590"/>
                    <a:pt x="0" y="-61"/>
                    <a:pt x="0" y="4"/>
                  </a:cubicBezTo>
                  <a:cubicBezTo>
                    <a:pt x="0" y="69"/>
                    <a:pt x="617" y="850"/>
                    <a:pt x="3240" y="2997"/>
                  </a:cubicBezTo>
                  <a:cubicBezTo>
                    <a:pt x="5863" y="5144"/>
                    <a:pt x="10491" y="8657"/>
                    <a:pt x="13886" y="11975"/>
                  </a:cubicBezTo>
                  <a:cubicBezTo>
                    <a:pt x="17280" y="15293"/>
                    <a:pt x="19440" y="18416"/>
                    <a:pt x="2160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69900" y="1411816"/>
              <a:ext cx="114300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7"/>
                  </a:moveTo>
                  <a:cubicBezTo>
                    <a:pt x="20400" y="568"/>
                    <a:pt x="19200" y="0"/>
                    <a:pt x="18000" y="0"/>
                  </a:cubicBezTo>
                  <a:cubicBezTo>
                    <a:pt x="16800" y="0"/>
                    <a:pt x="15600" y="568"/>
                    <a:pt x="13400" y="2629"/>
                  </a:cubicBezTo>
                  <a:cubicBezTo>
                    <a:pt x="11200" y="4689"/>
                    <a:pt x="8000" y="8242"/>
                    <a:pt x="5600" y="11653"/>
                  </a:cubicBezTo>
                  <a:cubicBezTo>
                    <a:pt x="3200" y="15063"/>
                    <a:pt x="1600" y="183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06966" y="1384300"/>
              <a:ext cx="423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58"/>
                    <a:pt x="0" y="10716"/>
                    <a:pt x="0" y="14316"/>
                  </a:cubicBezTo>
                  <a:cubicBezTo>
                    <a:pt x="0" y="17916"/>
                    <a:pt x="10800" y="19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40766" y="1651000"/>
              <a:ext cx="184735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524" y="21600"/>
                  </a:moveTo>
                  <a:cubicBezTo>
                    <a:pt x="553" y="17280"/>
                    <a:pt x="-418" y="12960"/>
                    <a:pt x="189" y="10080"/>
                  </a:cubicBezTo>
                  <a:cubicBezTo>
                    <a:pt x="795" y="7200"/>
                    <a:pt x="2980" y="5760"/>
                    <a:pt x="6742" y="4320"/>
                  </a:cubicBezTo>
                  <a:cubicBezTo>
                    <a:pt x="10503" y="2880"/>
                    <a:pt x="15843" y="1440"/>
                    <a:pt x="211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95350" y="1377950"/>
              <a:ext cx="889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110"/>
                    <a:pt x="9257" y="10219"/>
                    <a:pt x="12857" y="13819"/>
                  </a:cubicBezTo>
                  <a:cubicBezTo>
                    <a:pt x="16457" y="17419"/>
                    <a:pt x="19029" y="195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77899" y="1397000"/>
              <a:ext cx="635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16"/>
                    <a:pt x="10080" y="7832"/>
                    <a:pt x="6480" y="11432"/>
                  </a:cubicBezTo>
                  <a:cubicBezTo>
                    <a:pt x="2880" y="15032"/>
                    <a:pt x="1440" y="183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123949" y="1701800"/>
              <a:ext cx="76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517542" y="1238400"/>
              <a:ext cx="124058" cy="4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487" fill="norm" stroke="1" extrusionOk="0">
                  <a:moveTo>
                    <a:pt x="20419" y="1257"/>
                  </a:moveTo>
                  <a:cubicBezTo>
                    <a:pt x="20071" y="730"/>
                    <a:pt x="19722" y="203"/>
                    <a:pt x="18677" y="45"/>
                  </a:cubicBezTo>
                  <a:cubicBezTo>
                    <a:pt x="17632" y="-113"/>
                    <a:pt x="15890" y="98"/>
                    <a:pt x="12929" y="1415"/>
                  </a:cubicBezTo>
                  <a:cubicBezTo>
                    <a:pt x="9967" y="2732"/>
                    <a:pt x="5787" y="5155"/>
                    <a:pt x="3000" y="7842"/>
                  </a:cubicBezTo>
                  <a:cubicBezTo>
                    <a:pt x="213" y="10529"/>
                    <a:pt x="-1181" y="13479"/>
                    <a:pt x="1258" y="15797"/>
                  </a:cubicBezTo>
                  <a:cubicBezTo>
                    <a:pt x="3696" y="18115"/>
                    <a:pt x="9967" y="19801"/>
                    <a:pt x="16238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724149" y="1327150"/>
              <a:ext cx="1905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71"/>
                    <a:pt x="7200" y="7341"/>
                    <a:pt x="10800" y="10941"/>
                  </a:cubicBezTo>
                  <a:cubicBezTo>
                    <a:pt x="14400" y="14541"/>
                    <a:pt x="18000" y="180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751267" y="1328881"/>
              <a:ext cx="169733" cy="36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86" fill="norm" stroke="1" extrusionOk="0">
                  <a:moveTo>
                    <a:pt x="21384" y="1364"/>
                  </a:moveTo>
                  <a:cubicBezTo>
                    <a:pt x="20584" y="754"/>
                    <a:pt x="19784" y="144"/>
                    <a:pt x="18584" y="22"/>
                  </a:cubicBezTo>
                  <a:cubicBezTo>
                    <a:pt x="17384" y="-100"/>
                    <a:pt x="15784" y="266"/>
                    <a:pt x="14184" y="1486"/>
                  </a:cubicBezTo>
                  <a:cubicBezTo>
                    <a:pt x="12584" y="2707"/>
                    <a:pt x="10984" y="4781"/>
                    <a:pt x="8851" y="7771"/>
                  </a:cubicBezTo>
                  <a:cubicBezTo>
                    <a:pt x="6717" y="10761"/>
                    <a:pt x="4051" y="14666"/>
                    <a:pt x="2317" y="17168"/>
                  </a:cubicBezTo>
                  <a:cubicBezTo>
                    <a:pt x="584" y="19669"/>
                    <a:pt x="-216" y="20768"/>
                    <a:pt x="51" y="21134"/>
                  </a:cubicBezTo>
                  <a:cubicBezTo>
                    <a:pt x="317" y="21500"/>
                    <a:pt x="1651" y="21134"/>
                    <a:pt x="2984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009900" y="149225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143250" y="1377950"/>
              <a:ext cx="254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83"/>
                    <a:pt x="3600" y="8765"/>
                    <a:pt x="7200" y="12365"/>
                  </a:cubicBezTo>
                  <a:cubicBezTo>
                    <a:pt x="10800" y="15965"/>
                    <a:pt x="16200" y="187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361615" y="1269999"/>
              <a:ext cx="13088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619" y="0"/>
                  </a:moveTo>
                  <a:cubicBezTo>
                    <a:pt x="-56" y="1543"/>
                    <a:pt x="-731" y="3086"/>
                    <a:pt x="1800" y="6557"/>
                  </a:cubicBezTo>
                  <a:cubicBezTo>
                    <a:pt x="4332" y="10029"/>
                    <a:pt x="10069" y="15429"/>
                    <a:pt x="13782" y="18257"/>
                  </a:cubicBezTo>
                  <a:cubicBezTo>
                    <a:pt x="17494" y="21086"/>
                    <a:pt x="19182" y="21343"/>
                    <a:pt x="208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505200" y="1282700"/>
              <a:ext cx="698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090"/>
                    <a:pt x="13745" y="4181"/>
                    <a:pt x="10145" y="7084"/>
                  </a:cubicBezTo>
                  <a:cubicBezTo>
                    <a:pt x="6545" y="9987"/>
                    <a:pt x="3273" y="13703"/>
                    <a:pt x="1636" y="16258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676650" y="1238250"/>
              <a:ext cx="8083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3323" y="0"/>
                  </a:moveTo>
                  <a:cubicBezTo>
                    <a:pt x="7200" y="986"/>
                    <a:pt x="11077" y="1973"/>
                    <a:pt x="14400" y="3945"/>
                  </a:cubicBezTo>
                  <a:cubicBezTo>
                    <a:pt x="17723" y="5918"/>
                    <a:pt x="20492" y="8877"/>
                    <a:pt x="21046" y="11688"/>
                  </a:cubicBezTo>
                  <a:cubicBezTo>
                    <a:pt x="21600" y="14499"/>
                    <a:pt x="19938" y="17162"/>
                    <a:pt x="16062" y="18789"/>
                  </a:cubicBezTo>
                  <a:cubicBezTo>
                    <a:pt x="12185" y="20416"/>
                    <a:pt x="6092" y="210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121150" y="14414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165600" y="1530350"/>
              <a:ext cx="215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749799" y="1147612"/>
              <a:ext cx="241301" cy="47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4605"/>
                  </a:moveTo>
                  <a:cubicBezTo>
                    <a:pt x="1895" y="6397"/>
                    <a:pt x="3789" y="8189"/>
                    <a:pt x="5589" y="10500"/>
                  </a:cubicBezTo>
                  <a:cubicBezTo>
                    <a:pt x="7389" y="12811"/>
                    <a:pt x="9095" y="15641"/>
                    <a:pt x="10232" y="17433"/>
                  </a:cubicBezTo>
                  <a:cubicBezTo>
                    <a:pt x="11368" y="19225"/>
                    <a:pt x="11937" y="19980"/>
                    <a:pt x="12505" y="20546"/>
                  </a:cubicBezTo>
                  <a:cubicBezTo>
                    <a:pt x="13074" y="21112"/>
                    <a:pt x="13642" y="21489"/>
                    <a:pt x="14116" y="21348"/>
                  </a:cubicBezTo>
                  <a:cubicBezTo>
                    <a:pt x="14589" y="21206"/>
                    <a:pt x="14968" y="20546"/>
                    <a:pt x="15347" y="18518"/>
                  </a:cubicBezTo>
                  <a:cubicBezTo>
                    <a:pt x="15726" y="16490"/>
                    <a:pt x="16105" y="13094"/>
                    <a:pt x="16579" y="10123"/>
                  </a:cubicBezTo>
                  <a:cubicBezTo>
                    <a:pt x="17053" y="7152"/>
                    <a:pt x="17621" y="4605"/>
                    <a:pt x="17905" y="3096"/>
                  </a:cubicBezTo>
                  <a:cubicBezTo>
                    <a:pt x="18189" y="1587"/>
                    <a:pt x="18189" y="1115"/>
                    <a:pt x="18474" y="691"/>
                  </a:cubicBezTo>
                  <a:cubicBezTo>
                    <a:pt x="18758" y="266"/>
                    <a:pt x="19326" y="-111"/>
                    <a:pt x="19895" y="30"/>
                  </a:cubicBezTo>
                  <a:cubicBezTo>
                    <a:pt x="20463" y="172"/>
                    <a:pt x="21032" y="832"/>
                    <a:pt x="21600" y="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013572" y="1373976"/>
              <a:ext cx="155328" cy="18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70" fill="norm" stroke="1" extrusionOk="0">
                  <a:moveTo>
                    <a:pt x="12663" y="8893"/>
                  </a:moveTo>
                  <a:cubicBezTo>
                    <a:pt x="10912" y="6310"/>
                    <a:pt x="9161" y="3727"/>
                    <a:pt x="7701" y="2084"/>
                  </a:cubicBezTo>
                  <a:cubicBezTo>
                    <a:pt x="6242" y="440"/>
                    <a:pt x="5074" y="-264"/>
                    <a:pt x="3906" y="88"/>
                  </a:cubicBezTo>
                  <a:cubicBezTo>
                    <a:pt x="2739" y="440"/>
                    <a:pt x="1571" y="1849"/>
                    <a:pt x="842" y="4901"/>
                  </a:cubicBezTo>
                  <a:cubicBezTo>
                    <a:pt x="112" y="7953"/>
                    <a:pt x="-180" y="12649"/>
                    <a:pt x="112" y="15584"/>
                  </a:cubicBezTo>
                  <a:cubicBezTo>
                    <a:pt x="404" y="18519"/>
                    <a:pt x="1279" y="19693"/>
                    <a:pt x="2447" y="20397"/>
                  </a:cubicBezTo>
                  <a:cubicBezTo>
                    <a:pt x="3615" y="21101"/>
                    <a:pt x="5074" y="21336"/>
                    <a:pt x="6679" y="20045"/>
                  </a:cubicBezTo>
                  <a:cubicBezTo>
                    <a:pt x="8285" y="18753"/>
                    <a:pt x="10036" y="15936"/>
                    <a:pt x="11204" y="13353"/>
                  </a:cubicBezTo>
                  <a:cubicBezTo>
                    <a:pt x="12371" y="10771"/>
                    <a:pt x="12955" y="8423"/>
                    <a:pt x="13539" y="8188"/>
                  </a:cubicBezTo>
                  <a:cubicBezTo>
                    <a:pt x="14123" y="7953"/>
                    <a:pt x="14706" y="9832"/>
                    <a:pt x="16020" y="11827"/>
                  </a:cubicBezTo>
                  <a:cubicBezTo>
                    <a:pt x="17334" y="13823"/>
                    <a:pt x="19377" y="15936"/>
                    <a:pt x="21420" y="18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213350" y="1308099"/>
              <a:ext cx="139700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7477"/>
                  </a:moveTo>
                  <a:cubicBezTo>
                    <a:pt x="4909" y="10468"/>
                    <a:pt x="9818" y="13458"/>
                    <a:pt x="12273" y="15452"/>
                  </a:cubicBezTo>
                  <a:cubicBezTo>
                    <a:pt x="14727" y="17446"/>
                    <a:pt x="14727" y="18443"/>
                    <a:pt x="14400" y="19440"/>
                  </a:cubicBezTo>
                  <a:cubicBezTo>
                    <a:pt x="14073" y="20437"/>
                    <a:pt x="13418" y="21434"/>
                    <a:pt x="11782" y="21517"/>
                  </a:cubicBezTo>
                  <a:cubicBezTo>
                    <a:pt x="10145" y="21600"/>
                    <a:pt x="7527" y="20769"/>
                    <a:pt x="6545" y="18277"/>
                  </a:cubicBezTo>
                  <a:cubicBezTo>
                    <a:pt x="5564" y="15785"/>
                    <a:pt x="6218" y="11631"/>
                    <a:pt x="9000" y="8308"/>
                  </a:cubicBezTo>
                  <a:cubicBezTo>
                    <a:pt x="11782" y="4985"/>
                    <a:pt x="16691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451386" y="1189523"/>
              <a:ext cx="130264" cy="40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90" fill="norm" stroke="1" extrusionOk="0">
                  <a:moveTo>
                    <a:pt x="21440" y="1577"/>
                  </a:moveTo>
                  <a:cubicBezTo>
                    <a:pt x="20743" y="1015"/>
                    <a:pt x="20046" y="452"/>
                    <a:pt x="18653" y="171"/>
                  </a:cubicBezTo>
                  <a:cubicBezTo>
                    <a:pt x="17259" y="-110"/>
                    <a:pt x="15169" y="-110"/>
                    <a:pt x="12556" y="677"/>
                  </a:cubicBezTo>
                  <a:cubicBezTo>
                    <a:pt x="9943" y="1465"/>
                    <a:pt x="6808" y="3040"/>
                    <a:pt x="4369" y="5515"/>
                  </a:cubicBezTo>
                  <a:cubicBezTo>
                    <a:pt x="1930" y="7990"/>
                    <a:pt x="188" y="11365"/>
                    <a:pt x="14" y="14065"/>
                  </a:cubicBezTo>
                  <a:cubicBezTo>
                    <a:pt x="-160" y="16765"/>
                    <a:pt x="1234" y="18790"/>
                    <a:pt x="3672" y="19915"/>
                  </a:cubicBezTo>
                  <a:cubicBezTo>
                    <a:pt x="6111" y="21040"/>
                    <a:pt x="9595" y="21265"/>
                    <a:pt x="13079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645149" y="1250950"/>
              <a:ext cx="1524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185"/>
                    <a:pt x="5400" y="6369"/>
                    <a:pt x="9000" y="9969"/>
                  </a:cubicBezTo>
                  <a:cubicBezTo>
                    <a:pt x="12600" y="13569"/>
                    <a:pt x="17100" y="175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657850" y="1212850"/>
              <a:ext cx="1460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826"/>
                    <a:pt x="16591" y="1652"/>
                    <a:pt x="13774" y="3541"/>
                  </a:cubicBezTo>
                  <a:cubicBezTo>
                    <a:pt x="10957" y="5430"/>
                    <a:pt x="7826" y="8380"/>
                    <a:pt x="5478" y="11567"/>
                  </a:cubicBezTo>
                  <a:cubicBezTo>
                    <a:pt x="3130" y="14754"/>
                    <a:pt x="1565" y="181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867400" y="1138351"/>
              <a:ext cx="128311" cy="45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20" fill="norm" stroke="1" extrusionOk="0">
                  <a:moveTo>
                    <a:pt x="0" y="520"/>
                  </a:moveTo>
                  <a:cubicBezTo>
                    <a:pt x="1714" y="220"/>
                    <a:pt x="3429" y="-80"/>
                    <a:pt x="4971" y="20"/>
                  </a:cubicBezTo>
                  <a:cubicBezTo>
                    <a:pt x="6514" y="120"/>
                    <a:pt x="7886" y="620"/>
                    <a:pt x="10800" y="2520"/>
                  </a:cubicBezTo>
                  <a:cubicBezTo>
                    <a:pt x="13714" y="4420"/>
                    <a:pt x="18171" y="7720"/>
                    <a:pt x="19886" y="10820"/>
                  </a:cubicBezTo>
                  <a:cubicBezTo>
                    <a:pt x="21600" y="13920"/>
                    <a:pt x="20571" y="16820"/>
                    <a:pt x="19200" y="18570"/>
                  </a:cubicBezTo>
                  <a:cubicBezTo>
                    <a:pt x="17829" y="20320"/>
                    <a:pt x="16114" y="20920"/>
                    <a:pt x="14229" y="21220"/>
                  </a:cubicBezTo>
                  <a:cubicBezTo>
                    <a:pt x="12343" y="21520"/>
                    <a:pt x="10286" y="21520"/>
                    <a:pt x="8229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184900" y="1396999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200"/>
                    <a:pt x="10119" y="10800"/>
                    <a:pt x="13719" y="7200"/>
                  </a:cubicBezTo>
                  <a:cubicBezTo>
                    <a:pt x="17319" y="3600"/>
                    <a:pt x="1945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317027" y="1295400"/>
              <a:ext cx="1392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450"/>
                    <a:pt x="-1303" y="6900"/>
                    <a:pt x="240" y="10500"/>
                  </a:cubicBezTo>
                  <a:cubicBezTo>
                    <a:pt x="1783" y="14100"/>
                    <a:pt x="11040" y="1785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794500" y="1162049"/>
              <a:ext cx="241300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48"/>
                  </a:moveTo>
                  <a:cubicBezTo>
                    <a:pt x="0" y="2255"/>
                    <a:pt x="0" y="1662"/>
                    <a:pt x="379" y="1543"/>
                  </a:cubicBezTo>
                  <a:cubicBezTo>
                    <a:pt x="758" y="1424"/>
                    <a:pt x="1516" y="1780"/>
                    <a:pt x="3032" y="3976"/>
                  </a:cubicBezTo>
                  <a:cubicBezTo>
                    <a:pt x="4547" y="6171"/>
                    <a:pt x="6821" y="10207"/>
                    <a:pt x="8526" y="13292"/>
                  </a:cubicBezTo>
                  <a:cubicBezTo>
                    <a:pt x="10232" y="16378"/>
                    <a:pt x="11368" y="18514"/>
                    <a:pt x="12316" y="19820"/>
                  </a:cubicBezTo>
                  <a:cubicBezTo>
                    <a:pt x="13263" y="21125"/>
                    <a:pt x="14021" y="21600"/>
                    <a:pt x="14684" y="21600"/>
                  </a:cubicBezTo>
                  <a:cubicBezTo>
                    <a:pt x="15347" y="21600"/>
                    <a:pt x="15916" y="21125"/>
                    <a:pt x="16484" y="19048"/>
                  </a:cubicBezTo>
                  <a:cubicBezTo>
                    <a:pt x="17053" y="16971"/>
                    <a:pt x="17621" y="13292"/>
                    <a:pt x="18095" y="10029"/>
                  </a:cubicBezTo>
                  <a:cubicBezTo>
                    <a:pt x="18568" y="6765"/>
                    <a:pt x="18947" y="3916"/>
                    <a:pt x="19516" y="2314"/>
                  </a:cubicBezTo>
                  <a:cubicBezTo>
                    <a:pt x="20084" y="712"/>
                    <a:pt x="20842" y="3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052542" y="1316207"/>
              <a:ext cx="135658" cy="1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806" fill="norm" stroke="1" extrusionOk="0">
                  <a:moveTo>
                    <a:pt x="16313" y="5658"/>
                  </a:moveTo>
                  <a:cubicBezTo>
                    <a:pt x="15649" y="4255"/>
                    <a:pt x="14984" y="2853"/>
                    <a:pt x="12990" y="1590"/>
                  </a:cubicBezTo>
                  <a:cubicBezTo>
                    <a:pt x="10996" y="328"/>
                    <a:pt x="7673" y="-794"/>
                    <a:pt x="5181" y="749"/>
                  </a:cubicBezTo>
                  <a:cubicBezTo>
                    <a:pt x="2689" y="2292"/>
                    <a:pt x="1027" y="6500"/>
                    <a:pt x="363" y="9445"/>
                  </a:cubicBezTo>
                  <a:cubicBezTo>
                    <a:pt x="-302" y="12390"/>
                    <a:pt x="30" y="14074"/>
                    <a:pt x="695" y="15476"/>
                  </a:cubicBezTo>
                  <a:cubicBezTo>
                    <a:pt x="1360" y="16879"/>
                    <a:pt x="2356" y="18001"/>
                    <a:pt x="3686" y="18281"/>
                  </a:cubicBezTo>
                  <a:cubicBezTo>
                    <a:pt x="5015" y="18562"/>
                    <a:pt x="6676" y="18001"/>
                    <a:pt x="7673" y="16738"/>
                  </a:cubicBezTo>
                  <a:cubicBezTo>
                    <a:pt x="8670" y="15476"/>
                    <a:pt x="9003" y="13512"/>
                    <a:pt x="9501" y="11689"/>
                  </a:cubicBezTo>
                  <a:cubicBezTo>
                    <a:pt x="10000" y="9866"/>
                    <a:pt x="10664" y="8183"/>
                    <a:pt x="11163" y="8323"/>
                  </a:cubicBezTo>
                  <a:cubicBezTo>
                    <a:pt x="11661" y="8463"/>
                    <a:pt x="11993" y="10427"/>
                    <a:pt x="13655" y="12811"/>
                  </a:cubicBezTo>
                  <a:cubicBezTo>
                    <a:pt x="15316" y="15196"/>
                    <a:pt x="18307" y="18001"/>
                    <a:pt x="21298" y="2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232650" y="1282700"/>
              <a:ext cx="133350" cy="20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4582"/>
                  </a:moveTo>
                  <a:cubicBezTo>
                    <a:pt x="1714" y="4582"/>
                    <a:pt x="3429" y="4582"/>
                    <a:pt x="6000" y="6655"/>
                  </a:cubicBezTo>
                  <a:cubicBezTo>
                    <a:pt x="8571" y="8727"/>
                    <a:pt x="12000" y="12873"/>
                    <a:pt x="13714" y="15491"/>
                  </a:cubicBezTo>
                  <a:cubicBezTo>
                    <a:pt x="15429" y="18109"/>
                    <a:pt x="15429" y="19200"/>
                    <a:pt x="14743" y="20073"/>
                  </a:cubicBezTo>
                  <a:cubicBezTo>
                    <a:pt x="14057" y="20945"/>
                    <a:pt x="12686" y="21600"/>
                    <a:pt x="11657" y="21273"/>
                  </a:cubicBezTo>
                  <a:cubicBezTo>
                    <a:pt x="10629" y="20945"/>
                    <a:pt x="9943" y="19636"/>
                    <a:pt x="9771" y="16691"/>
                  </a:cubicBezTo>
                  <a:cubicBezTo>
                    <a:pt x="9600" y="13745"/>
                    <a:pt x="9943" y="9164"/>
                    <a:pt x="12000" y="6109"/>
                  </a:cubicBezTo>
                  <a:cubicBezTo>
                    <a:pt x="14057" y="3055"/>
                    <a:pt x="17829" y="15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493616" y="1135346"/>
              <a:ext cx="113685" cy="37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33" fill="norm" stroke="1" extrusionOk="0">
                  <a:moveTo>
                    <a:pt x="21093" y="4418"/>
                  </a:moveTo>
                  <a:cubicBezTo>
                    <a:pt x="19129" y="2970"/>
                    <a:pt x="17166" y="1522"/>
                    <a:pt x="15202" y="738"/>
                  </a:cubicBezTo>
                  <a:cubicBezTo>
                    <a:pt x="13238" y="-46"/>
                    <a:pt x="11275" y="-167"/>
                    <a:pt x="9704" y="195"/>
                  </a:cubicBezTo>
                  <a:cubicBezTo>
                    <a:pt x="8133" y="557"/>
                    <a:pt x="6955" y="1402"/>
                    <a:pt x="5188" y="3755"/>
                  </a:cubicBezTo>
                  <a:cubicBezTo>
                    <a:pt x="3420" y="6108"/>
                    <a:pt x="1064" y="9969"/>
                    <a:pt x="278" y="13107"/>
                  </a:cubicBezTo>
                  <a:cubicBezTo>
                    <a:pt x="-507" y="16244"/>
                    <a:pt x="278" y="18658"/>
                    <a:pt x="3813" y="19925"/>
                  </a:cubicBezTo>
                  <a:cubicBezTo>
                    <a:pt x="7348" y="21192"/>
                    <a:pt x="13631" y="21312"/>
                    <a:pt x="19915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708900" y="1130300"/>
              <a:ext cx="1460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4737"/>
                    <a:pt x="6887" y="9474"/>
                    <a:pt x="9548" y="12884"/>
                  </a:cubicBezTo>
                  <a:cubicBezTo>
                    <a:pt x="12209" y="16295"/>
                    <a:pt x="14087" y="18379"/>
                    <a:pt x="15965" y="19611"/>
                  </a:cubicBezTo>
                  <a:cubicBezTo>
                    <a:pt x="17843" y="20842"/>
                    <a:pt x="19722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792155" y="1155699"/>
              <a:ext cx="10724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4050"/>
                    <a:pt x="11908" y="8100"/>
                    <a:pt x="8169" y="11306"/>
                  </a:cubicBezTo>
                  <a:cubicBezTo>
                    <a:pt x="4431" y="14512"/>
                    <a:pt x="1523" y="16875"/>
                    <a:pt x="484" y="18450"/>
                  </a:cubicBezTo>
                  <a:cubicBezTo>
                    <a:pt x="-554" y="20025"/>
                    <a:pt x="277" y="20813"/>
                    <a:pt x="1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880350" y="1104900"/>
              <a:ext cx="164606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2960" y="0"/>
                  </a:moveTo>
                  <a:cubicBezTo>
                    <a:pt x="15930" y="2314"/>
                    <a:pt x="18900" y="4629"/>
                    <a:pt x="20250" y="7029"/>
                  </a:cubicBezTo>
                  <a:cubicBezTo>
                    <a:pt x="21600" y="9429"/>
                    <a:pt x="21330" y="11914"/>
                    <a:pt x="17685" y="14357"/>
                  </a:cubicBezTo>
                  <a:cubicBezTo>
                    <a:pt x="14040" y="16800"/>
                    <a:pt x="702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80999" y="2266950"/>
              <a:ext cx="2152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6" y="20084"/>
                    <a:pt x="1232" y="18568"/>
                    <a:pt x="1965" y="16484"/>
                  </a:cubicBezTo>
                  <a:cubicBezTo>
                    <a:pt x="2697" y="14400"/>
                    <a:pt x="3547" y="11747"/>
                    <a:pt x="4407" y="9474"/>
                  </a:cubicBezTo>
                  <a:cubicBezTo>
                    <a:pt x="5267" y="7200"/>
                    <a:pt x="6138" y="5305"/>
                    <a:pt x="6956" y="3979"/>
                  </a:cubicBezTo>
                  <a:cubicBezTo>
                    <a:pt x="7773" y="2653"/>
                    <a:pt x="8538" y="1895"/>
                    <a:pt x="9356" y="1326"/>
                  </a:cubicBezTo>
                  <a:cubicBezTo>
                    <a:pt x="10173" y="758"/>
                    <a:pt x="11044" y="379"/>
                    <a:pt x="11894" y="189"/>
                  </a:cubicBezTo>
                  <a:cubicBezTo>
                    <a:pt x="12743" y="0"/>
                    <a:pt x="13572" y="0"/>
                    <a:pt x="14368" y="0"/>
                  </a:cubicBezTo>
                  <a:cubicBezTo>
                    <a:pt x="15165" y="0"/>
                    <a:pt x="15929" y="0"/>
                    <a:pt x="16821" y="0"/>
                  </a:cubicBezTo>
                  <a:cubicBezTo>
                    <a:pt x="17713" y="0"/>
                    <a:pt x="18733" y="0"/>
                    <a:pt x="19550" y="379"/>
                  </a:cubicBezTo>
                  <a:cubicBezTo>
                    <a:pt x="20368" y="758"/>
                    <a:pt x="20984" y="1516"/>
                    <a:pt x="21600" y="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130300" y="2575688"/>
              <a:ext cx="125046" cy="50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43" fill="norm" stroke="1" extrusionOk="0">
                  <a:moveTo>
                    <a:pt x="0" y="8135"/>
                  </a:moveTo>
                  <a:cubicBezTo>
                    <a:pt x="1800" y="8938"/>
                    <a:pt x="3600" y="9741"/>
                    <a:pt x="4860" y="11794"/>
                  </a:cubicBezTo>
                  <a:cubicBezTo>
                    <a:pt x="6120" y="13847"/>
                    <a:pt x="6840" y="17149"/>
                    <a:pt x="7380" y="19068"/>
                  </a:cubicBezTo>
                  <a:cubicBezTo>
                    <a:pt x="7920" y="20987"/>
                    <a:pt x="8280" y="21523"/>
                    <a:pt x="8100" y="21434"/>
                  </a:cubicBezTo>
                  <a:cubicBezTo>
                    <a:pt x="7920" y="21344"/>
                    <a:pt x="7200" y="20630"/>
                    <a:pt x="6480" y="18845"/>
                  </a:cubicBezTo>
                  <a:cubicBezTo>
                    <a:pt x="5760" y="17060"/>
                    <a:pt x="5040" y="14204"/>
                    <a:pt x="4860" y="11303"/>
                  </a:cubicBezTo>
                  <a:cubicBezTo>
                    <a:pt x="4680" y="8402"/>
                    <a:pt x="5040" y="5457"/>
                    <a:pt x="6120" y="3583"/>
                  </a:cubicBezTo>
                  <a:cubicBezTo>
                    <a:pt x="7200" y="1708"/>
                    <a:pt x="9000" y="905"/>
                    <a:pt x="10800" y="459"/>
                  </a:cubicBezTo>
                  <a:cubicBezTo>
                    <a:pt x="12600" y="12"/>
                    <a:pt x="14400" y="-77"/>
                    <a:pt x="16200" y="57"/>
                  </a:cubicBezTo>
                  <a:cubicBezTo>
                    <a:pt x="18000" y="191"/>
                    <a:pt x="19800" y="548"/>
                    <a:pt x="20700" y="1663"/>
                  </a:cubicBezTo>
                  <a:cubicBezTo>
                    <a:pt x="21600" y="2779"/>
                    <a:pt x="21600" y="4654"/>
                    <a:pt x="19440" y="6082"/>
                  </a:cubicBezTo>
                  <a:cubicBezTo>
                    <a:pt x="17280" y="7510"/>
                    <a:pt x="12960" y="8492"/>
                    <a:pt x="8640" y="9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270000" y="2825750"/>
              <a:ext cx="165100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4985" y="4596"/>
                    <a:pt x="9969" y="9191"/>
                    <a:pt x="12600" y="12409"/>
                  </a:cubicBezTo>
                  <a:cubicBezTo>
                    <a:pt x="15231" y="15626"/>
                    <a:pt x="15508" y="17464"/>
                    <a:pt x="15508" y="18957"/>
                  </a:cubicBezTo>
                  <a:cubicBezTo>
                    <a:pt x="15508" y="20451"/>
                    <a:pt x="15231" y="21600"/>
                    <a:pt x="14677" y="21485"/>
                  </a:cubicBezTo>
                  <a:cubicBezTo>
                    <a:pt x="14123" y="21370"/>
                    <a:pt x="13292" y="19991"/>
                    <a:pt x="12738" y="17349"/>
                  </a:cubicBezTo>
                  <a:cubicBezTo>
                    <a:pt x="12185" y="14706"/>
                    <a:pt x="11908" y="10800"/>
                    <a:pt x="13431" y="8043"/>
                  </a:cubicBezTo>
                  <a:cubicBezTo>
                    <a:pt x="14954" y="5285"/>
                    <a:pt x="18277" y="3677"/>
                    <a:pt x="21600" y="2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458062" y="2844800"/>
              <a:ext cx="111520" cy="15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951" fill="norm" stroke="1" extrusionOk="0">
                  <a:moveTo>
                    <a:pt x="17261" y="0"/>
                  </a:moveTo>
                  <a:cubicBezTo>
                    <a:pt x="13261" y="561"/>
                    <a:pt x="9261" y="1122"/>
                    <a:pt x="6061" y="2805"/>
                  </a:cubicBezTo>
                  <a:cubicBezTo>
                    <a:pt x="2861" y="4488"/>
                    <a:pt x="461" y="7294"/>
                    <a:pt x="61" y="10660"/>
                  </a:cubicBezTo>
                  <a:cubicBezTo>
                    <a:pt x="-339" y="14026"/>
                    <a:pt x="1261" y="17953"/>
                    <a:pt x="4261" y="19777"/>
                  </a:cubicBezTo>
                  <a:cubicBezTo>
                    <a:pt x="7261" y="21600"/>
                    <a:pt x="11661" y="21319"/>
                    <a:pt x="15061" y="18795"/>
                  </a:cubicBezTo>
                  <a:cubicBezTo>
                    <a:pt x="18461" y="16270"/>
                    <a:pt x="20861" y="11501"/>
                    <a:pt x="21061" y="8416"/>
                  </a:cubicBezTo>
                  <a:cubicBezTo>
                    <a:pt x="21261" y="5330"/>
                    <a:pt x="19261" y="3927"/>
                    <a:pt x="17461" y="3647"/>
                  </a:cubicBezTo>
                  <a:cubicBezTo>
                    <a:pt x="15661" y="3366"/>
                    <a:pt x="14061" y="4208"/>
                    <a:pt x="12461" y="5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633325" y="2787650"/>
              <a:ext cx="108063" cy="17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038" fill="norm" stroke="1" extrusionOk="0">
                  <a:moveTo>
                    <a:pt x="14140" y="5959"/>
                  </a:moveTo>
                  <a:cubicBezTo>
                    <a:pt x="12140" y="5462"/>
                    <a:pt x="10140" y="4966"/>
                    <a:pt x="7540" y="5462"/>
                  </a:cubicBezTo>
                  <a:cubicBezTo>
                    <a:pt x="4940" y="5959"/>
                    <a:pt x="1740" y="7448"/>
                    <a:pt x="540" y="10055"/>
                  </a:cubicBezTo>
                  <a:cubicBezTo>
                    <a:pt x="-660" y="12662"/>
                    <a:pt x="140" y="16386"/>
                    <a:pt x="2940" y="18621"/>
                  </a:cubicBezTo>
                  <a:cubicBezTo>
                    <a:pt x="5740" y="20855"/>
                    <a:pt x="10540" y="21600"/>
                    <a:pt x="14340" y="20607"/>
                  </a:cubicBezTo>
                  <a:cubicBezTo>
                    <a:pt x="18140" y="19614"/>
                    <a:pt x="20940" y="16883"/>
                    <a:pt x="20340" y="13159"/>
                  </a:cubicBezTo>
                  <a:cubicBezTo>
                    <a:pt x="19740" y="9434"/>
                    <a:pt x="15740" y="4717"/>
                    <a:pt x="117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828800" y="2533677"/>
              <a:ext cx="95250" cy="51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2389"/>
                  </a:moveTo>
                  <a:cubicBezTo>
                    <a:pt x="18720" y="1680"/>
                    <a:pt x="15840" y="972"/>
                    <a:pt x="13200" y="530"/>
                  </a:cubicBezTo>
                  <a:cubicBezTo>
                    <a:pt x="10560" y="87"/>
                    <a:pt x="8160" y="-90"/>
                    <a:pt x="6480" y="43"/>
                  </a:cubicBezTo>
                  <a:cubicBezTo>
                    <a:pt x="4800" y="176"/>
                    <a:pt x="3840" y="618"/>
                    <a:pt x="2640" y="2344"/>
                  </a:cubicBezTo>
                  <a:cubicBezTo>
                    <a:pt x="1440" y="4071"/>
                    <a:pt x="0" y="7080"/>
                    <a:pt x="0" y="9736"/>
                  </a:cubicBezTo>
                  <a:cubicBezTo>
                    <a:pt x="0" y="12392"/>
                    <a:pt x="1440" y="14694"/>
                    <a:pt x="3360" y="16553"/>
                  </a:cubicBezTo>
                  <a:cubicBezTo>
                    <a:pt x="5280" y="18412"/>
                    <a:pt x="7680" y="19828"/>
                    <a:pt x="9360" y="20580"/>
                  </a:cubicBezTo>
                  <a:cubicBezTo>
                    <a:pt x="11040" y="21333"/>
                    <a:pt x="12000" y="21421"/>
                    <a:pt x="1296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835099" y="2818184"/>
              <a:ext cx="120702" cy="6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03" fill="norm" stroke="1" extrusionOk="0">
                  <a:moveTo>
                    <a:pt x="1126" y="21303"/>
                  </a:moveTo>
                  <a:cubicBezTo>
                    <a:pt x="381" y="15032"/>
                    <a:pt x="-364" y="8761"/>
                    <a:pt x="195" y="4929"/>
                  </a:cubicBezTo>
                  <a:cubicBezTo>
                    <a:pt x="753" y="1097"/>
                    <a:pt x="2615" y="-297"/>
                    <a:pt x="6339" y="51"/>
                  </a:cubicBezTo>
                  <a:cubicBezTo>
                    <a:pt x="10064" y="400"/>
                    <a:pt x="15650" y="2490"/>
                    <a:pt x="21236" y="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66800" y="3213099"/>
              <a:ext cx="685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3" y="19800"/>
                    <a:pt x="4667" y="18000"/>
                    <a:pt x="6900" y="15750"/>
                  </a:cubicBezTo>
                  <a:cubicBezTo>
                    <a:pt x="9133" y="13500"/>
                    <a:pt x="11267" y="10800"/>
                    <a:pt x="13700" y="8100"/>
                  </a:cubicBezTo>
                  <a:cubicBezTo>
                    <a:pt x="16133" y="5400"/>
                    <a:pt x="18867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377950" y="3194049"/>
              <a:ext cx="330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9385"/>
                    <a:pt x="6646" y="17169"/>
                    <a:pt x="10246" y="13569"/>
                  </a:cubicBezTo>
                  <a:cubicBezTo>
                    <a:pt x="13846" y="9969"/>
                    <a:pt x="17723" y="4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051050" y="28702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063750" y="29464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609850" y="2616655"/>
              <a:ext cx="215900" cy="41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059" y="18754"/>
                    <a:pt x="2118" y="16041"/>
                    <a:pt x="3494" y="12839"/>
                  </a:cubicBezTo>
                  <a:cubicBezTo>
                    <a:pt x="4871" y="9637"/>
                    <a:pt x="6565" y="5946"/>
                    <a:pt x="7729" y="3776"/>
                  </a:cubicBezTo>
                  <a:cubicBezTo>
                    <a:pt x="8894" y="1605"/>
                    <a:pt x="9529" y="953"/>
                    <a:pt x="10376" y="519"/>
                  </a:cubicBezTo>
                  <a:cubicBezTo>
                    <a:pt x="11224" y="85"/>
                    <a:pt x="12282" y="-132"/>
                    <a:pt x="13024" y="85"/>
                  </a:cubicBezTo>
                  <a:cubicBezTo>
                    <a:pt x="13765" y="302"/>
                    <a:pt x="14188" y="953"/>
                    <a:pt x="14824" y="2961"/>
                  </a:cubicBezTo>
                  <a:cubicBezTo>
                    <a:pt x="15459" y="4970"/>
                    <a:pt x="16306" y="8334"/>
                    <a:pt x="17471" y="11428"/>
                  </a:cubicBezTo>
                  <a:cubicBezTo>
                    <a:pt x="18635" y="14521"/>
                    <a:pt x="20118" y="17343"/>
                    <a:pt x="21600" y="2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687280" y="2832100"/>
              <a:ext cx="182921" cy="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5" fill="norm" stroke="1" extrusionOk="0">
                  <a:moveTo>
                    <a:pt x="5012" y="19200"/>
                  </a:moveTo>
                  <a:cubicBezTo>
                    <a:pt x="2803" y="20000"/>
                    <a:pt x="594" y="20800"/>
                    <a:pt x="103" y="21200"/>
                  </a:cubicBezTo>
                  <a:cubicBezTo>
                    <a:pt x="-388" y="21600"/>
                    <a:pt x="839" y="21600"/>
                    <a:pt x="4644" y="18000"/>
                  </a:cubicBezTo>
                  <a:cubicBezTo>
                    <a:pt x="8448" y="14400"/>
                    <a:pt x="14830" y="7200"/>
                    <a:pt x="212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886804" y="2661871"/>
              <a:ext cx="218347" cy="36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01" fill="norm" stroke="1" extrusionOk="0">
                  <a:moveTo>
                    <a:pt x="1487" y="2925"/>
                  </a:moveTo>
                  <a:cubicBezTo>
                    <a:pt x="656" y="2300"/>
                    <a:pt x="-175" y="1676"/>
                    <a:pt x="33" y="1177"/>
                  </a:cubicBezTo>
                  <a:cubicBezTo>
                    <a:pt x="240" y="677"/>
                    <a:pt x="1487" y="303"/>
                    <a:pt x="3875" y="115"/>
                  </a:cubicBezTo>
                  <a:cubicBezTo>
                    <a:pt x="6263" y="-72"/>
                    <a:pt x="9794" y="-72"/>
                    <a:pt x="12494" y="427"/>
                  </a:cubicBezTo>
                  <a:cubicBezTo>
                    <a:pt x="15194" y="927"/>
                    <a:pt x="17063" y="1926"/>
                    <a:pt x="17479" y="3736"/>
                  </a:cubicBezTo>
                  <a:cubicBezTo>
                    <a:pt x="17894" y="5546"/>
                    <a:pt x="16856" y="8168"/>
                    <a:pt x="14883" y="10978"/>
                  </a:cubicBezTo>
                  <a:cubicBezTo>
                    <a:pt x="12910" y="13787"/>
                    <a:pt x="10002" y="16783"/>
                    <a:pt x="8340" y="18594"/>
                  </a:cubicBezTo>
                  <a:cubicBezTo>
                    <a:pt x="6679" y="20404"/>
                    <a:pt x="6263" y="21029"/>
                    <a:pt x="6783" y="21278"/>
                  </a:cubicBezTo>
                  <a:cubicBezTo>
                    <a:pt x="7302" y="21528"/>
                    <a:pt x="8756" y="21403"/>
                    <a:pt x="11352" y="20841"/>
                  </a:cubicBezTo>
                  <a:cubicBezTo>
                    <a:pt x="13948" y="20279"/>
                    <a:pt x="17687" y="19281"/>
                    <a:pt x="21425" y="18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130550" y="3009900"/>
              <a:ext cx="1270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80"/>
                    <a:pt x="10800" y="9360"/>
                    <a:pt x="7200" y="12960"/>
                  </a:cubicBezTo>
                  <a:cubicBezTo>
                    <a:pt x="3600" y="16560"/>
                    <a:pt x="180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395450" y="2669896"/>
              <a:ext cx="213072" cy="32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68" fill="norm" stroke="1" extrusionOk="0">
                  <a:moveTo>
                    <a:pt x="8986" y="1491"/>
                  </a:moveTo>
                  <a:cubicBezTo>
                    <a:pt x="7309" y="2473"/>
                    <a:pt x="5631" y="3455"/>
                    <a:pt x="4058" y="5839"/>
                  </a:cubicBezTo>
                  <a:cubicBezTo>
                    <a:pt x="2485" y="8224"/>
                    <a:pt x="1017" y="12011"/>
                    <a:pt x="388" y="14325"/>
                  </a:cubicBezTo>
                  <a:cubicBezTo>
                    <a:pt x="-241" y="16639"/>
                    <a:pt x="-31" y="17481"/>
                    <a:pt x="493" y="18323"/>
                  </a:cubicBezTo>
                  <a:cubicBezTo>
                    <a:pt x="1017" y="19164"/>
                    <a:pt x="1856" y="20006"/>
                    <a:pt x="2905" y="20426"/>
                  </a:cubicBezTo>
                  <a:cubicBezTo>
                    <a:pt x="3953" y="20847"/>
                    <a:pt x="5211" y="20847"/>
                    <a:pt x="7728" y="20006"/>
                  </a:cubicBezTo>
                  <a:cubicBezTo>
                    <a:pt x="10244" y="19164"/>
                    <a:pt x="14019" y="17481"/>
                    <a:pt x="16641" y="14956"/>
                  </a:cubicBezTo>
                  <a:cubicBezTo>
                    <a:pt x="19262" y="12432"/>
                    <a:pt x="20730" y="9065"/>
                    <a:pt x="21044" y="6471"/>
                  </a:cubicBezTo>
                  <a:cubicBezTo>
                    <a:pt x="21359" y="3876"/>
                    <a:pt x="20520" y="2052"/>
                    <a:pt x="19052" y="1000"/>
                  </a:cubicBezTo>
                  <a:cubicBezTo>
                    <a:pt x="17584" y="-51"/>
                    <a:pt x="15487" y="-332"/>
                    <a:pt x="13600" y="439"/>
                  </a:cubicBezTo>
                  <a:cubicBezTo>
                    <a:pt x="11712" y="1211"/>
                    <a:pt x="10035" y="3034"/>
                    <a:pt x="9510" y="5769"/>
                  </a:cubicBezTo>
                  <a:cubicBezTo>
                    <a:pt x="8986" y="8504"/>
                    <a:pt x="9615" y="12151"/>
                    <a:pt x="11398" y="14886"/>
                  </a:cubicBezTo>
                  <a:cubicBezTo>
                    <a:pt x="13180" y="17621"/>
                    <a:pt x="16116" y="19445"/>
                    <a:pt x="19052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696789" y="2616200"/>
              <a:ext cx="81462" cy="30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6" fill="norm" stroke="1" extrusionOk="0">
                  <a:moveTo>
                    <a:pt x="16330" y="0"/>
                  </a:moveTo>
                  <a:cubicBezTo>
                    <a:pt x="12453" y="5400"/>
                    <a:pt x="8577" y="10800"/>
                    <a:pt x="5807" y="14025"/>
                  </a:cubicBezTo>
                  <a:cubicBezTo>
                    <a:pt x="3038" y="17250"/>
                    <a:pt x="1377" y="18300"/>
                    <a:pt x="546" y="19200"/>
                  </a:cubicBezTo>
                  <a:cubicBezTo>
                    <a:pt x="-285" y="20100"/>
                    <a:pt x="-285" y="20850"/>
                    <a:pt x="1377" y="21225"/>
                  </a:cubicBezTo>
                  <a:cubicBezTo>
                    <a:pt x="3038" y="21600"/>
                    <a:pt x="6361" y="21600"/>
                    <a:pt x="9961" y="21300"/>
                  </a:cubicBezTo>
                  <a:cubicBezTo>
                    <a:pt x="13561" y="21000"/>
                    <a:pt x="17438" y="20400"/>
                    <a:pt x="21315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771900" y="2825750"/>
              <a:ext cx="508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71"/>
                    <a:pt x="10800" y="9741"/>
                    <a:pt x="7200" y="13341"/>
                  </a:cubicBezTo>
                  <a:cubicBezTo>
                    <a:pt x="3600" y="16941"/>
                    <a:pt x="180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27000" y="3505199"/>
              <a:ext cx="119380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" y="21100"/>
                    <a:pt x="245" y="20600"/>
                    <a:pt x="371" y="20150"/>
                  </a:cubicBezTo>
                  <a:cubicBezTo>
                    <a:pt x="498" y="19700"/>
                    <a:pt x="628" y="19300"/>
                    <a:pt x="764" y="18950"/>
                  </a:cubicBezTo>
                  <a:cubicBezTo>
                    <a:pt x="900" y="18600"/>
                    <a:pt x="1042" y="18300"/>
                    <a:pt x="1178" y="18000"/>
                  </a:cubicBezTo>
                  <a:cubicBezTo>
                    <a:pt x="1314" y="17700"/>
                    <a:pt x="1444" y="17400"/>
                    <a:pt x="1593" y="17050"/>
                  </a:cubicBezTo>
                  <a:cubicBezTo>
                    <a:pt x="1743" y="16700"/>
                    <a:pt x="1911" y="16300"/>
                    <a:pt x="2066" y="16000"/>
                  </a:cubicBezTo>
                  <a:cubicBezTo>
                    <a:pt x="2221" y="15700"/>
                    <a:pt x="2363" y="15500"/>
                    <a:pt x="2512" y="15200"/>
                  </a:cubicBezTo>
                  <a:cubicBezTo>
                    <a:pt x="2662" y="14900"/>
                    <a:pt x="2819" y="14500"/>
                    <a:pt x="2957" y="14150"/>
                  </a:cubicBezTo>
                  <a:cubicBezTo>
                    <a:pt x="3094" y="13800"/>
                    <a:pt x="3213" y="13500"/>
                    <a:pt x="3332" y="13200"/>
                  </a:cubicBezTo>
                  <a:cubicBezTo>
                    <a:pt x="3451" y="12900"/>
                    <a:pt x="3569" y="12600"/>
                    <a:pt x="3700" y="12300"/>
                  </a:cubicBezTo>
                  <a:cubicBezTo>
                    <a:pt x="3830" y="12000"/>
                    <a:pt x="3971" y="11700"/>
                    <a:pt x="4106" y="11400"/>
                  </a:cubicBezTo>
                  <a:cubicBezTo>
                    <a:pt x="4240" y="11100"/>
                    <a:pt x="4366" y="10800"/>
                    <a:pt x="4504" y="10500"/>
                  </a:cubicBezTo>
                  <a:cubicBezTo>
                    <a:pt x="4642" y="10200"/>
                    <a:pt x="4791" y="9900"/>
                    <a:pt x="4937" y="9600"/>
                  </a:cubicBezTo>
                  <a:cubicBezTo>
                    <a:pt x="5082" y="9300"/>
                    <a:pt x="5224" y="9000"/>
                    <a:pt x="5366" y="8700"/>
                  </a:cubicBezTo>
                  <a:cubicBezTo>
                    <a:pt x="5507" y="8400"/>
                    <a:pt x="5649" y="8100"/>
                    <a:pt x="5800" y="7750"/>
                  </a:cubicBezTo>
                  <a:cubicBezTo>
                    <a:pt x="5951" y="7400"/>
                    <a:pt x="6112" y="7000"/>
                    <a:pt x="6273" y="6650"/>
                  </a:cubicBezTo>
                  <a:cubicBezTo>
                    <a:pt x="6434" y="6300"/>
                    <a:pt x="6595" y="6000"/>
                    <a:pt x="6758" y="5700"/>
                  </a:cubicBezTo>
                  <a:cubicBezTo>
                    <a:pt x="6920" y="5400"/>
                    <a:pt x="7085" y="5100"/>
                    <a:pt x="7211" y="4850"/>
                  </a:cubicBezTo>
                  <a:cubicBezTo>
                    <a:pt x="7338" y="4600"/>
                    <a:pt x="7426" y="4400"/>
                    <a:pt x="7558" y="4150"/>
                  </a:cubicBezTo>
                  <a:cubicBezTo>
                    <a:pt x="7690" y="3900"/>
                    <a:pt x="7866" y="3600"/>
                    <a:pt x="8008" y="3350"/>
                  </a:cubicBezTo>
                  <a:cubicBezTo>
                    <a:pt x="8150" y="3100"/>
                    <a:pt x="8257" y="2900"/>
                    <a:pt x="8351" y="2750"/>
                  </a:cubicBezTo>
                  <a:cubicBezTo>
                    <a:pt x="8445" y="2600"/>
                    <a:pt x="8525" y="2500"/>
                    <a:pt x="8615" y="2350"/>
                  </a:cubicBezTo>
                  <a:cubicBezTo>
                    <a:pt x="8705" y="2200"/>
                    <a:pt x="8805" y="2000"/>
                    <a:pt x="8904" y="1850"/>
                  </a:cubicBezTo>
                  <a:cubicBezTo>
                    <a:pt x="9004" y="1700"/>
                    <a:pt x="9103" y="1600"/>
                    <a:pt x="9199" y="1500"/>
                  </a:cubicBezTo>
                  <a:cubicBezTo>
                    <a:pt x="9295" y="1400"/>
                    <a:pt x="9387" y="1300"/>
                    <a:pt x="9534" y="1150"/>
                  </a:cubicBezTo>
                  <a:cubicBezTo>
                    <a:pt x="9682" y="1000"/>
                    <a:pt x="9885" y="800"/>
                    <a:pt x="10028" y="650"/>
                  </a:cubicBezTo>
                  <a:cubicBezTo>
                    <a:pt x="10172" y="500"/>
                    <a:pt x="10256" y="400"/>
                    <a:pt x="10350" y="350"/>
                  </a:cubicBezTo>
                  <a:cubicBezTo>
                    <a:pt x="10444" y="300"/>
                    <a:pt x="10547" y="300"/>
                    <a:pt x="10647" y="300"/>
                  </a:cubicBezTo>
                  <a:cubicBezTo>
                    <a:pt x="10746" y="300"/>
                    <a:pt x="10842" y="300"/>
                    <a:pt x="10946" y="250"/>
                  </a:cubicBezTo>
                  <a:cubicBezTo>
                    <a:pt x="11049" y="200"/>
                    <a:pt x="11160" y="100"/>
                    <a:pt x="11256" y="50"/>
                  </a:cubicBezTo>
                  <a:cubicBezTo>
                    <a:pt x="11351" y="0"/>
                    <a:pt x="11432" y="0"/>
                    <a:pt x="11530" y="0"/>
                  </a:cubicBezTo>
                  <a:cubicBezTo>
                    <a:pt x="11627" y="0"/>
                    <a:pt x="11742" y="0"/>
                    <a:pt x="11844" y="50"/>
                  </a:cubicBezTo>
                  <a:cubicBezTo>
                    <a:pt x="11945" y="100"/>
                    <a:pt x="12033" y="200"/>
                    <a:pt x="12129" y="300"/>
                  </a:cubicBezTo>
                  <a:cubicBezTo>
                    <a:pt x="12225" y="400"/>
                    <a:pt x="12328" y="500"/>
                    <a:pt x="12431" y="600"/>
                  </a:cubicBezTo>
                  <a:cubicBezTo>
                    <a:pt x="12535" y="700"/>
                    <a:pt x="12638" y="800"/>
                    <a:pt x="12738" y="900"/>
                  </a:cubicBezTo>
                  <a:cubicBezTo>
                    <a:pt x="12837" y="1000"/>
                    <a:pt x="12933" y="1100"/>
                    <a:pt x="13035" y="1200"/>
                  </a:cubicBezTo>
                  <a:cubicBezTo>
                    <a:pt x="13136" y="1300"/>
                    <a:pt x="13243" y="1400"/>
                    <a:pt x="13349" y="1500"/>
                  </a:cubicBezTo>
                  <a:cubicBezTo>
                    <a:pt x="13454" y="1600"/>
                    <a:pt x="13557" y="1700"/>
                    <a:pt x="13651" y="1850"/>
                  </a:cubicBezTo>
                  <a:cubicBezTo>
                    <a:pt x="13745" y="2000"/>
                    <a:pt x="13829" y="2200"/>
                    <a:pt x="13923" y="2350"/>
                  </a:cubicBezTo>
                  <a:cubicBezTo>
                    <a:pt x="14017" y="2500"/>
                    <a:pt x="14120" y="2600"/>
                    <a:pt x="14222" y="2750"/>
                  </a:cubicBezTo>
                  <a:cubicBezTo>
                    <a:pt x="14323" y="2900"/>
                    <a:pt x="14423" y="3100"/>
                    <a:pt x="14570" y="3350"/>
                  </a:cubicBezTo>
                  <a:cubicBezTo>
                    <a:pt x="14718" y="3600"/>
                    <a:pt x="14913" y="3900"/>
                    <a:pt x="15068" y="4150"/>
                  </a:cubicBezTo>
                  <a:cubicBezTo>
                    <a:pt x="15223" y="4400"/>
                    <a:pt x="15338" y="4600"/>
                    <a:pt x="15440" y="4800"/>
                  </a:cubicBezTo>
                  <a:cubicBezTo>
                    <a:pt x="15541" y="5000"/>
                    <a:pt x="15629" y="5200"/>
                    <a:pt x="15725" y="5400"/>
                  </a:cubicBezTo>
                  <a:cubicBezTo>
                    <a:pt x="15821" y="5600"/>
                    <a:pt x="15924" y="5800"/>
                    <a:pt x="16026" y="6000"/>
                  </a:cubicBezTo>
                  <a:cubicBezTo>
                    <a:pt x="16127" y="6200"/>
                    <a:pt x="16227" y="6400"/>
                    <a:pt x="16324" y="6550"/>
                  </a:cubicBezTo>
                  <a:cubicBezTo>
                    <a:pt x="16422" y="6700"/>
                    <a:pt x="16518" y="6800"/>
                    <a:pt x="16616" y="6950"/>
                  </a:cubicBezTo>
                  <a:cubicBezTo>
                    <a:pt x="16713" y="7100"/>
                    <a:pt x="16813" y="7300"/>
                    <a:pt x="16918" y="7550"/>
                  </a:cubicBezTo>
                  <a:cubicBezTo>
                    <a:pt x="17023" y="7800"/>
                    <a:pt x="17134" y="8100"/>
                    <a:pt x="17230" y="8350"/>
                  </a:cubicBezTo>
                  <a:cubicBezTo>
                    <a:pt x="17326" y="8600"/>
                    <a:pt x="17406" y="8800"/>
                    <a:pt x="17546" y="9150"/>
                  </a:cubicBezTo>
                  <a:cubicBezTo>
                    <a:pt x="17686" y="9500"/>
                    <a:pt x="17885" y="10000"/>
                    <a:pt x="18036" y="10400"/>
                  </a:cubicBezTo>
                  <a:cubicBezTo>
                    <a:pt x="18188" y="10800"/>
                    <a:pt x="18291" y="11100"/>
                    <a:pt x="18435" y="11500"/>
                  </a:cubicBezTo>
                  <a:cubicBezTo>
                    <a:pt x="18578" y="11900"/>
                    <a:pt x="18762" y="12400"/>
                    <a:pt x="18894" y="12800"/>
                  </a:cubicBezTo>
                  <a:cubicBezTo>
                    <a:pt x="19026" y="13200"/>
                    <a:pt x="19107" y="13500"/>
                    <a:pt x="19239" y="13900"/>
                  </a:cubicBezTo>
                  <a:cubicBezTo>
                    <a:pt x="19371" y="14300"/>
                    <a:pt x="19555" y="14800"/>
                    <a:pt x="19767" y="15450"/>
                  </a:cubicBezTo>
                  <a:cubicBezTo>
                    <a:pt x="19980" y="16100"/>
                    <a:pt x="20221" y="16900"/>
                    <a:pt x="20409" y="17500"/>
                  </a:cubicBezTo>
                  <a:cubicBezTo>
                    <a:pt x="20597" y="18100"/>
                    <a:pt x="20731" y="18500"/>
                    <a:pt x="20890" y="19000"/>
                  </a:cubicBezTo>
                  <a:cubicBezTo>
                    <a:pt x="21049" y="19500"/>
                    <a:pt x="21232" y="20100"/>
                    <a:pt x="21355" y="20550"/>
                  </a:cubicBezTo>
                  <a:cubicBezTo>
                    <a:pt x="21477" y="21000"/>
                    <a:pt x="21539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30199" y="4135804"/>
              <a:ext cx="222159" cy="35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61" fill="norm" stroke="1" extrusionOk="0">
                  <a:moveTo>
                    <a:pt x="0" y="3695"/>
                  </a:moveTo>
                  <a:cubicBezTo>
                    <a:pt x="3872" y="4203"/>
                    <a:pt x="7743" y="4711"/>
                    <a:pt x="11208" y="4394"/>
                  </a:cubicBezTo>
                  <a:cubicBezTo>
                    <a:pt x="14672" y="4076"/>
                    <a:pt x="17728" y="2932"/>
                    <a:pt x="19460" y="2043"/>
                  </a:cubicBezTo>
                  <a:cubicBezTo>
                    <a:pt x="21192" y="1154"/>
                    <a:pt x="21600" y="518"/>
                    <a:pt x="21294" y="201"/>
                  </a:cubicBezTo>
                  <a:cubicBezTo>
                    <a:pt x="20989" y="-117"/>
                    <a:pt x="19970" y="-117"/>
                    <a:pt x="17728" y="645"/>
                  </a:cubicBezTo>
                  <a:cubicBezTo>
                    <a:pt x="15487" y="1408"/>
                    <a:pt x="12023" y="2932"/>
                    <a:pt x="10087" y="4012"/>
                  </a:cubicBezTo>
                  <a:cubicBezTo>
                    <a:pt x="8151" y="5092"/>
                    <a:pt x="7743" y="5728"/>
                    <a:pt x="8049" y="6045"/>
                  </a:cubicBezTo>
                  <a:cubicBezTo>
                    <a:pt x="8355" y="6363"/>
                    <a:pt x="9374" y="6363"/>
                    <a:pt x="10596" y="6490"/>
                  </a:cubicBezTo>
                  <a:cubicBezTo>
                    <a:pt x="11819" y="6617"/>
                    <a:pt x="13245" y="6871"/>
                    <a:pt x="13551" y="7507"/>
                  </a:cubicBezTo>
                  <a:cubicBezTo>
                    <a:pt x="13857" y="8142"/>
                    <a:pt x="13042" y="9158"/>
                    <a:pt x="11106" y="10874"/>
                  </a:cubicBezTo>
                  <a:cubicBezTo>
                    <a:pt x="9170" y="12589"/>
                    <a:pt x="6113" y="15003"/>
                    <a:pt x="4483" y="16528"/>
                  </a:cubicBezTo>
                  <a:cubicBezTo>
                    <a:pt x="2853" y="18052"/>
                    <a:pt x="2649" y="18688"/>
                    <a:pt x="2547" y="19323"/>
                  </a:cubicBezTo>
                  <a:cubicBezTo>
                    <a:pt x="2445" y="19958"/>
                    <a:pt x="2445" y="20594"/>
                    <a:pt x="3057" y="20975"/>
                  </a:cubicBezTo>
                  <a:cubicBezTo>
                    <a:pt x="3668" y="21356"/>
                    <a:pt x="4891" y="21483"/>
                    <a:pt x="7743" y="21229"/>
                  </a:cubicBezTo>
                  <a:cubicBezTo>
                    <a:pt x="10596" y="20975"/>
                    <a:pt x="15079" y="20339"/>
                    <a:pt x="19562" y="19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43233" y="4273673"/>
              <a:ext cx="307668" cy="15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51" fill="norm" stroke="1" extrusionOk="0">
                  <a:moveTo>
                    <a:pt x="1088" y="8623"/>
                  </a:moveTo>
                  <a:cubicBezTo>
                    <a:pt x="644" y="7471"/>
                    <a:pt x="200" y="6319"/>
                    <a:pt x="52" y="5023"/>
                  </a:cubicBezTo>
                  <a:cubicBezTo>
                    <a:pt x="-96" y="3727"/>
                    <a:pt x="52" y="2287"/>
                    <a:pt x="718" y="1423"/>
                  </a:cubicBezTo>
                  <a:cubicBezTo>
                    <a:pt x="1383" y="559"/>
                    <a:pt x="2567" y="271"/>
                    <a:pt x="3603" y="1711"/>
                  </a:cubicBezTo>
                  <a:cubicBezTo>
                    <a:pt x="4638" y="3151"/>
                    <a:pt x="5526" y="6319"/>
                    <a:pt x="5822" y="9487"/>
                  </a:cubicBezTo>
                  <a:cubicBezTo>
                    <a:pt x="6118" y="12655"/>
                    <a:pt x="5822" y="15823"/>
                    <a:pt x="5156" y="17983"/>
                  </a:cubicBezTo>
                  <a:cubicBezTo>
                    <a:pt x="4490" y="20143"/>
                    <a:pt x="3455" y="21295"/>
                    <a:pt x="3011" y="21007"/>
                  </a:cubicBezTo>
                  <a:cubicBezTo>
                    <a:pt x="2567" y="20719"/>
                    <a:pt x="2715" y="18991"/>
                    <a:pt x="4046" y="15391"/>
                  </a:cubicBezTo>
                  <a:cubicBezTo>
                    <a:pt x="5378" y="11791"/>
                    <a:pt x="7893" y="6319"/>
                    <a:pt x="9520" y="3295"/>
                  </a:cubicBezTo>
                  <a:cubicBezTo>
                    <a:pt x="11148" y="271"/>
                    <a:pt x="11888" y="-305"/>
                    <a:pt x="12036" y="127"/>
                  </a:cubicBezTo>
                  <a:cubicBezTo>
                    <a:pt x="12183" y="559"/>
                    <a:pt x="11740" y="1999"/>
                    <a:pt x="11222" y="3871"/>
                  </a:cubicBezTo>
                  <a:cubicBezTo>
                    <a:pt x="10704" y="5743"/>
                    <a:pt x="10112" y="8047"/>
                    <a:pt x="9816" y="9919"/>
                  </a:cubicBezTo>
                  <a:cubicBezTo>
                    <a:pt x="9520" y="11791"/>
                    <a:pt x="9520" y="13231"/>
                    <a:pt x="10334" y="14383"/>
                  </a:cubicBezTo>
                  <a:cubicBezTo>
                    <a:pt x="11148" y="15535"/>
                    <a:pt x="12775" y="16399"/>
                    <a:pt x="14772" y="16687"/>
                  </a:cubicBezTo>
                  <a:cubicBezTo>
                    <a:pt x="16770" y="16975"/>
                    <a:pt x="19137" y="16687"/>
                    <a:pt x="21504" y="16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19100" y="4495800"/>
              <a:ext cx="361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094"/>
                    <a:pt x="9600" y="10588"/>
                    <a:pt x="13200" y="6988"/>
                  </a:cubicBezTo>
                  <a:cubicBezTo>
                    <a:pt x="16800" y="3388"/>
                    <a:pt x="19200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57798" y="4483100"/>
              <a:ext cx="197853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22" fill="norm" stroke="1" extrusionOk="0">
                  <a:moveTo>
                    <a:pt x="4200" y="19200"/>
                  </a:moveTo>
                  <a:cubicBezTo>
                    <a:pt x="2381" y="20400"/>
                    <a:pt x="562" y="21600"/>
                    <a:pt x="108" y="21400"/>
                  </a:cubicBezTo>
                  <a:cubicBezTo>
                    <a:pt x="-347" y="21200"/>
                    <a:pt x="562" y="19600"/>
                    <a:pt x="4314" y="15800"/>
                  </a:cubicBezTo>
                  <a:cubicBezTo>
                    <a:pt x="8066" y="12000"/>
                    <a:pt x="14659" y="6000"/>
                    <a:pt x="212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27100" y="4210050"/>
              <a:ext cx="1" cy="69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14400" y="43560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482906" y="4129322"/>
              <a:ext cx="193495" cy="38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19" fill="norm" stroke="1" extrusionOk="0">
                  <a:moveTo>
                    <a:pt x="332" y="2644"/>
                  </a:moveTo>
                  <a:cubicBezTo>
                    <a:pt x="97" y="1730"/>
                    <a:pt x="-138" y="815"/>
                    <a:pt x="97" y="873"/>
                  </a:cubicBezTo>
                  <a:cubicBezTo>
                    <a:pt x="332" y="930"/>
                    <a:pt x="1036" y="1958"/>
                    <a:pt x="2562" y="4644"/>
                  </a:cubicBezTo>
                  <a:cubicBezTo>
                    <a:pt x="4088" y="7330"/>
                    <a:pt x="6436" y="11673"/>
                    <a:pt x="8314" y="14644"/>
                  </a:cubicBezTo>
                  <a:cubicBezTo>
                    <a:pt x="10192" y="17615"/>
                    <a:pt x="11601" y="19215"/>
                    <a:pt x="12892" y="20073"/>
                  </a:cubicBezTo>
                  <a:cubicBezTo>
                    <a:pt x="14184" y="20930"/>
                    <a:pt x="15358" y="21044"/>
                    <a:pt x="16179" y="20815"/>
                  </a:cubicBezTo>
                  <a:cubicBezTo>
                    <a:pt x="17001" y="20587"/>
                    <a:pt x="17471" y="20015"/>
                    <a:pt x="18058" y="17673"/>
                  </a:cubicBezTo>
                  <a:cubicBezTo>
                    <a:pt x="18645" y="15330"/>
                    <a:pt x="19349" y="11215"/>
                    <a:pt x="19701" y="7615"/>
                  </a:cubicBezTo>
                  <a:cubicBezTo>
                    <a:pt x="20053" y="4015"/>
                    <a:pt x="20053" y="930"/>
                    <a:pt x="20288" y="187"/>
                  </a:cubicBezTo>
                  <a:cubicBezTo>
                    <a:pt x="20523" y="-556"/>
                    <a:pt x="20992" y="1044"/>
                    <a:pt x="21462" y="2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740433" y="4273330"/>
              <a:ext cx="158217" cy="20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094" fill="norm" stroke="1" extrusionOk="0">
                  <a:moveTo>
                    <a:pt x="12887" y="5796"/>
                  </a:moveTo>
                  <a:cubicBezTo>
                    <a:pt x="12599" y="4727"/>
                    <a:pt x="12311" y="3657"/>
                    <a:pt x="11735" y="2695"/>
                  </a:cubicBezTo>
                  <a:cubicBezTo>
                    <a:pt x="11159" y="1733"/>
                    <a:pt x="10295" y="877"/>
                    <a:pt x="9143" y="343"/>
                  </a:cubicBezTo>
                  <a:cubicBezTo>
                    <a:pt x="7991" y="-192"/>
                    <a:pt x="6551" y="-406"/>
                    <a:pt x="4967" y="2053"/>
                  </a:cubicBezTo>
                  <a:cubicBezTo>
                    <a:pt x="3383" y="4513"/>
                    <a:pt x="1655" y="9645"/>
                    <a:pt x="791" y="12853"/>
                  </a:cubicBezTo>
                  <a:cubicBezTo>
                    <a:pt x="-73" y="16061"/>
                    <a:pt x="-73" y="17344"/>
                    <a:pt x="71" y="18628"/>
                  </a:cubicBezTo>
                  <a:cubicBezTo>
                    <a:pt x="215" y="19911"/>
                    <a:pt x="503" y="21194"/>
                    <a:pt x="2087" y="21087"/>
                  </a:cubicBezTo>
                  <a:cubicBezTo>
                    <a:pt x="3671" y="20980"/>
                    <a:pt x="6551" y="19483"/>
                    <a:pt x="8279" y="17024"/>
                  </a:cubicBezTo>
                  <a:cubicBezTo>
                    <a:pt x="10007" y="14564"/>
                    <a:pt x="10583" y="11143"/>
                    <a:pt x="10871" y="8897"/>
                  </a:cubicBezTo>
                  <a:cubicBezTo>
                    <a:pt x="11159" y="6651"/>
                    <a:pt x="11159" y="5582"/>
                    <a:pt x="11159" y="5903"/>
                  </a:cubicBezTo>
                  <a:cubicBezTo>
                    <a:pt x="11159" y="6224"/>
                    <a:pt x="11159" y="7935"/>
                    <a:pt x="12167" y="9966"/>
                  </a:cubicBezTo>
                  <a:cubicBezTo>
                    <a:pt x="13175" y="11998"/>
                    <a:pt x="15191" y="14350"/>
                    <a:pt x="16919" y="15634"/>
                  </a:cubicBezTo>
                  <a:cubicBezTo>
                    <a:pt x="18647" y="16917"/>
                    <a:pt x="20087" y="17131"/>
                    <a:pt x="21527" y="17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930400" y="4235450"/>
              <a:ext cx="139700" cy="2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4086"/>
                  </a:moveTo>
                  <a:cubicBezTo>
                    <a:pt x="4582" y="6811"/>
                    <a:pt x="9164" y="9535"/>
                    <a:pt x="11618" y="12065"/>
                  </a:cubicBezTo>
                  <a:cubicBezTo>
                    <a:pt x="14073" y="14595"/>
                    <a:pt x="14400" y="16930"/>
                    <a:pt x="14073" y="18584"/>
                  </a:cubicBezTo>
                  <a:cubicBezTo>
                    <a:pt x="13745" y="20238"/>
                    <a:pt x="12764" y="21211"/>
                    <a:pt x="11618" y="21405"/>
                  </a:cubicBezTo>
                  <a:cubicBezTo>
                    <a:pt x="10473" y="21600"/>
                    <a:pt x="9164" y="21016"/>
                    <a:pt x="8509" y="18876"/>
                  </a:cubicBezTo>
                  <a:cubicBezTo>
                    <a:pt x="7855" y="16735"/>
                    <a:pt x="7855" y="13038"/>
                    <a:pt x="10145" y="9632"/>
                  </a:cubicBezTo>
                  <a:cubicBezTo>
                    <a:pt x="12436" y="6227"/>
                    <a:pt x="17018" y="3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242726" y="4071300"/>
              <a:ext cx="106775" cy="39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48" fill="norm" stroke="1" extrusionOk="0">
                  <a:moveTo>
                    <a:pt x="20954" y="3083"/>
                  </a:moveTo>
                  <a:cubicBezTo>
                    <a:pt x="19708" y="2387"/>
                    <a:pt x="18462" y="1690"/>
                    <a:pt x="17216" y="1109"/>
                  </a:cubicBezTo>
                  <a:cubicBezTo>
                    <a:pt x="15969" y="529"/>
                    <a:pt x="14723" y="64"/>
                    <a:pt x="13269" y="6"/>
                  </a:cubicBezTo>
                  <a:cubicBezTo>
                    <a:pt x="11816" y="-52"/>
                    <a:pt x="10154" y="296"/>
                    <a:pt x="7454" y="2038"/>
                  </a:cubicBezTo>
                  <a:cubicBezTo>
                    <a:pt x="4754" y="3780"/>
                    <a:pt x="1016" y="6916"/>
                    <a:pt x="185" y="9993"/>
                  </a:cubicBezTo>
                  <a:cubicBezTo>
                    <a:pt x="-646" y="13071"/>
                    <a:pt x="1431" y="16090"/>
                    <a:pt x="4339" y="18006"/>
                  </a:cubicBezTo>
                  <a:cubicBezTo>
                    <a:pt x="7246" y="19922"/>
                    <a:pt x="10985" y="20735"/>
                    <a:pt x="14723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400249" y="4124238"/>
              <a:ext cx="190552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33" fill="norm" stroke="1" extrusionOk="0">
                  <a:moveTo>
                    <a:pt x="717" y="1528"/>
                  </a:moveTo>
                  <a:cubicBezTo>
                    <a:pt x="243" y="803"/>
                    <a:pt x="-232" y="78"/>
                    <a:pt x="124" y="5"/>
                  </a:cubicBezTo>
                  <a:cubicBezTo>
                    <a:pt x="480" y="-67"/>
                    <a:pt x="1667" y="513"/>
                    <a:pt x="4041" y="2542"/>
                  </a:cubicBezTo>
                  <a:cubicBezTo>
                    <a:pt x="6414" y="4572"/>
                    <a:pt x="9975" y="8051"/>
                    <a:pt x="13060" y="11458"/>
                  </a:cubicBezTo>
                  <a:cubicBezTo>
                    <a:pt x="16146" y="14865"/>
                    <a:pt x="18757" y="18199"/>
                    <a:pt x="21368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446866" y="4083050"/>
              <a:ext cx="15028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8" y="2234"/>
                    <a:pt x="15515" y="4469"/>
                    <a:pt x="12321" y="7324"/>
                  </a:cubicBezTo>
                  <a:cubicBezTo>
                    <a:pt x="9127" y="10179"/>
                    <a:pt x="5780" y="13655"/>
                    <a:pt x="3499" y="15952"/>
                  </a:cubicBezTo>
                  <a:cubicBezTo>
                    <a:pt x="1217" y="18248"/>
                    <a:pt x="0" y="19366"/>
                    <a:pt x="0" y="20110"/>
                  </a:cubicBezTo>
                  <a:cubicBezTo>
                    <a:pt x="0" y="20855"/>
                    <a:pt x="1217" y="21228"/>
                    <a:pt x="2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806700" y="4254500"/>
              <a:ext cx="209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098800" y="4032250"/>
              <a:ext cx="2095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3744"/>
                    <a:pt x="6109" y="7488"/>
                    <a:pt x="9055" y="11088"/>
                  </a:cubicBezTo>
                  <a:cubicBezTo>
                    <a:pt x="12000" y="14688"/>
                    <a:pt x="14836" y="18144"/>
                    <a:pt x="16909" y="19872"/>
                  </a:cubicBezTo>
                  <a:cubicBezTo>
                    <a:pt x="18982" y="21600"/>
                    <a:pt x="2029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256036" y="4051300"/>
              <a:ext cx="90415" cy="34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37" fill="norm" stroke="1" extrusionOk="0">
                  <a:moveTo>
                    <a:pt x="20969" y="0"/>
                  </a:moveTo>
                  <a:cubicBezTo>
                    <a:pt x="18024" y="3424"/>
                    <a:pt x="15078" y="6849"/>
                    <a:pt x="11642" y="10141"/>
                  </a:cubicBezTo>
                  <a:cubicBezTo>
                    <a:pt x="8205" y="13434"/>
                    <a:pt x="4278" y="16595"/>
                    <a:pt x="2069" y="18637"/>
                  </a:cubicBezTo>
                  <a:cubicBezTo>
                    <a:pt x="-140" y="20678"/>
                    <a:pt x="-631" y="21600"/>
                    <a:pt x="842" y="21534"/>
                  </a:cubicBezTo>
                  <a:cubicBezTo>
                    <a:pt x="2314" y="21468"/>
                    <a:pt x="5751" y="20415"/>
                    <a:pt x="9187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429000" y="3949699"/>
              <a:ext cx="109832" cy="49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508" fill="norm" stroke="1" extrusionOk="0">
                  <a:moveTo>
                    <a:pt x="0" y="0"/>
                  </a:moveTo>
                  <a:cubicBezTo>
                    <a:pt x="3200" y="643"/>
                    <a:pt x="6400" y="1287"/>
                    <a:pt x="10200" y="3125"/>
                  </a:cubicBezTo>
                  <a:cubicBezTo>
                    <a:pt x="14000" y="4963"/>
                    <a:pt x="18400" y="7997"/>
                    <a:pt x="20000" y="10938"/>
                  </a:cubicBezTo>
                  <a:cubicBezTo>
                    <a:pt x="21600" y="13879"/>
                    <a:pt x="20400" y="16729"/>
                    <a:pt x="18800" y="18429"/>
                  </a:cubicBezTo>
                  <a:cubicBezTo>
                    <a:pt x="17200" y="20129"/>
                    <a:pt x="15200" y="20681"/>
                    <a:pt x="13200" y="21049"/>
                  </a:cubicBezTo>
                  <a:cubicBezTo>
                    <a:pt x="11200" y="21416"/>
                    <a:pt x="9200" y="21600"/>
                    <a:pt x="8200" y="21462"/>
                  </a:cubicBezTo>
                  <a:cubicBezTo>
                    <a:pt x="7200" y="21324"/>
                    <a:pt x="7200" y="20865"/>
                    <a:pt x="7200" y="20405"/>
                  </a:cubicBezTo>
                  <a:cubicBezTo>
                    <a:pt x="7200" y="19946"/>
                    <a:pt x="7200" y="19486"/>
                    <a:pt x="7200" y="19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702050" y="415925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670300" y="4298950"/>
              <a:ext cx="2159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10800"/>
                    <a:pt x="11859" y="21600"/>
                    <a:pt x="15459" y="21600"/>
                  </a:cubicBezTo>
                  <a:cubicBezTo>
                    <a:pt x="19059" y="21600"/>
                    <a:pt x="20329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337050" y="3893718"/>
              <a:ext cx="196850" cy="51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4484"/>
                  </a:moveTo>
                  <a:cubicBezTo>
                    <a:pt x="2555" y="7062"/>
                    <a:pt x="5110" y="9640"/>
                    <a:pt x="6968" y="12262"/>
                  </a:cubicBezTo>
                  <a:cubicBezTo>
                    <a:pt x="8826" y="14884"/>
                    <a:pt x="9987" y="17551"/>
                    <a:pt x="10916" y="19195"/>
                  </a:cubicBezTo>
                  <a:cubicBezTo>
                    <a:pt x="11845" y="20840"/>
                    <a:pt x="12542" y="21462"/>
                    <a:pt x="12890" y="21462"/>
                  </a:cubicBezTo>
                  <a:cubicBezTo>
                    <a:pt x="13239" y="21462"/>
                    <a:pt x="13239" y="20840"/>
                    <a:pt x="13471" y="18884"/>
                  </a:cubicBezTo>
                  <a:cubicBezTo>
                    <a:pt x="13703" y="16929"/>
                    <a:pt x="14168" y="13640"/>
                    <a:pt x="14865" y="10706"/>
                  </a:cubicBezTo>
                  <a:cubicBezTo>
                    <a:pt x="15561" y="7773"/>
                    <a:pt x="16490" y="5195"/>
                    <a:pt x="17071" y="3595"/>
                  </a:cubicBezTo>
                  <a:cubicBezTo>
                    <a:pt x="17652" y="1995"/>
                    <a:pt x="17884" y="1373"/>
                    <a:pt x="18232" y="840"/>
                  </a:cubicBezTo>
                  <a:cubicBezTo>
                    <a:pt x="18581" y="306"/>
                    <a:pt x="19045" y="-138"/>
                    <a:pt x="19626" y="40"/>
                  </a:cubicBezTo>
                  <a:cubicBezTo>
                    <a:pt x="20206" y="218"/>
                    <a:pt x="20903" y="1018"/>
                    <a:pt x="21600" y="1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530972" y="4146413"/>
              <a:ext cx="168028" cy="16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84" fill="norm" stroke="1" extrusionOk="0">
                  <a:moveTo>
                    <a:pt x="14953" y="7217"/>
                  </a:moveTo>
                  <a:cubicBezTo>
                    <a:pt x="12523" y="4817"/>
                    <a:pt x="10093" y="2417"/>
                    <a:pt x="8203" y="1084"/>
                  </a:cubicBezTo>
                  <a:cubicBezTo>
                    <a:pt x="6313" y="-249"/>
                    <a:pt x="4963" y="-516"/>
                    <a:pt x="3748" y="1217"/>
                  </a:cubicBezTo>
                  <a:cubicBezTo>
                    <a:pt x="2533" y="2951"/>
                    <a:pt x="1453" y="6684"/>
                    <a:pt x="778" y="9884"/>
                  </a:cubicBezTo>
                  <a:cubicBezTo>
                    <a:pt x="103" y="13084"/>
                    <a:pt x="-167" y="15751"/>
                    <a:pt x="103" y="17751"/>
                  </a:cubicBezTo>
                  <a:cubicBezTo>
                    <a:pt x="373" y="19751"/>
                    <a:pt x="1183" y="21084"/>
                    <a:pt x="2938" y="21084"/>
                  </a:cubicBezTo>
                  <a:cubicBezTo>
                    <a:pt x="4693" y="21084"/>
                    <a:pt x="7393" y="19751"/>
                    <a:pt x="9013" y="18284"/>
                  </a:cubicBezTo>
                  <a:cubicBezTo>
                    <a:pt x="10633" y="16817"/>
                    <a:pt x="11173" y="15217"/>
                    <a:pt x="11578" y="13351"/>
                  </a:cubicBezTo>
                  <a:cubicBezTo>
                    <a:pt x="11983" y="11484"/>
                    <a:pt x="12253" y="9351"/>
                    <a:pt x="12658" y="9351"/>
                  </a:cubicBezTo>
                  <a:cubicBezTo>
                    <a:pt x="13063" y="9351"/>
                    <a:pt x="13603" y="11484"/>
                    <a:pt x="14413" y="13617"/>
                  </a:cubicBezTo>
                  <a:cubicBezTo>
                    <a:pt x="15223" y="15751"/>
                    <a:pt x="16303" y="17884"/>
                    <a:pt x="17518" y="18951"/>
                  </a:cubicBezTo>
                  <a:cubicBezTo>
                    <a:pt x="18733" y="20017"/>
                    <a:pt x="20083" y="20017"/>
                    <a:pt x="21433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724400" y="4064000"/>
              <a:ext cx="190500" cy="28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9861"/>
                  </a:moveTo>
                  <a:cubicBezTo>
                    <a:pt x="2880" y="10643"/>
                    <a:pt x="5760" y="11426"/>
                    <a:pt x="7680" y="12991"/>
                  </a:cubicBezTo>
                  <a:cubicBezTo>
                    <a:pt x="9600" y="14557"/>
                    <a:pt x="10560" y="16904"/>
                    <a:pt x="10680" y="18470"/>
                  </a:cubicBezTo>
                  <a:cubicBezTo>
                    <a:pt x="10800" y="20035"/>
                    <a:pt x="10080" y="20817"/>
                    <a:pt x="9120" y="21209"/>
                  </a:cubicBezTo>
                  <a:cubicBezTo>
                    <a:pt x="8160" y="21600"/>
                    <a:pt x="6960" y="21600"/>
                    <a:pt x="6120" y="20270"/>
                  </a:cubicBezTo>
                  <a:cubicBezTo>
                    <a:pt x="5280" y="18939"/>
                    <a:pt x="4800" y="16278"/>
                    <a:pt x="6960" y="12913"/>
                  </a:cubicBezTo>
                  <a:cubicBezTo>
                    <a:pt x="9120" y="9548"/>
                    <a:pt x="13920" y="5478"/>
                    <a:pt x="16800" y="3209"/>
                  </a:cubicBezTo>
                  <a:cubicBezTo>
                    <a:pt x="19680" y="939"/>
                    <a:pt x="20640" y="4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969933" y="3995100"/>
              <a:ext cx="116418" cy="35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12175" y="1080"/>
                  </a:moveTo>
                  <a:cubicBezTo>
                    <a:pt x="10996" y="575"/>
                    <a:pt x="9818" y="69"/>
                    <a:pt x="8444" y="6"/>
                  </a:cubicBezTo>
                  <a:cubicBezTo>
                    <a:pt x="7069" y="-57"/>
                    <a:pt x="5498" y="322"/>
                    <a:pt x="3731" y="2090"/>
                  </a:cubicBezTo>
                  <a:cubicBezTo>
                    <a:pt x="1964" y="3859"/>
                    <a:pt x="0" y="7017"/>
                    <a:pt x="0" y="10364"/>
                  </a:cubicBezTo>
                  <a:cubicBezTo>
                    <a:pt x="0" y="13711"/>
                    <a:pt x="1964" y="17248"/>
                    <a:pt x="3731" y="19206"/>
                  </a:cubicBezTo>
                  <a:cubicBezTo>
                    <a:pt x="5498" y="21164"/>
                    <a:pt x="7069" y="21543"/>
                    <a:pt x="10015" y="21227"/>
                  </a:cubicBezTo>
                  <a:cubicBezTo>
                    <a:pt x="12960" y="20911"/>
                    <a:pt x="17280" y="19901"/>
                    <a:pt x="21600" y="1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130799" y="4057649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040"/>
                    <a:pt x="6000" y="6080"/>
                    <a:pt x="9600" y="9680"/>
                  </a:cubicBezTo>
                  <a:cubicBezTo>
                    <a:pt x="13200" y="13280"/>
                    <a:pt x="17400" y="17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191782" y="4076699"/>
              <a:ext cx="13586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9005" y="0"/>
                    <a:pt x="16679" y="0"/>
                    <a:pt x="13688" y="1296"/>
                  </a:cubicBezTo>
                  <a:cubicBezTo>
                    <a:pt x="10697" y="2592"/>
                    <a:pt x="7042" y="5184"/>
                    <a:pt x="4549" y="8352"/>
                  </a:cubicBezTo>
                  <a:cubicBezTo>
                    <a:pt x="2057" y="11520"/>
                    <a:pt x="728" y="15264"/>
                    <a:pt x="229" y="17568"/>
                  </a:cubicBezTo>
                  <a:cubicBezTo>
                    <a:pt x="-269" y="19872"/>
                    <a:pt x="63" y="20736"/>
                    <a:pt x="1060" y="21168"/>
                  </a:cubicBezTo>
                  <a:cubicBezTo>
                    <a:pt x="2057" y="21600"/>
                    <a:pt x="3719" y="21600"/>
                    <a:pt x="5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378449" y="3968750"/>
              <a:ext cx="90272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600" fill="norm" stroke="1" extrusionOk="0">
                  <a:moveTo>
                    <a:pt x="1409" y="0"/>
                  </a:moveTo>
                  <a:cubicBezTo>
                    <a:pt x="6574" y="1914"/>
                    <a:pt x="11739" y="3828"/>
                    <a:pt x="15496" y="6380"/>
                  </a:cubicBezTo>
                  <a:cubicBezTo>
                    <a:pt x="19252" y="8932"/>
                    <a:pt x="21600" y="12122"/>
                    <a:pt x="18783" y="14765"/>
                  </a:cubicBezTo>
                  <a:cubicBezTo>
                    <a:pt x="15965" y="17408"/>
                    <a:pt x="7983" y="19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350000" y="4000500"/>
              <a:ext cx="158750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4093"/>
                  </a:moveTo>
                  <a:cubicBezTo>
                    <a:pt x="1152" y="6594"/>
                    <a:pt x="2304" y="9095"/>
                    <a:pt x="4320" y="11823"/>
                  </a:cubicBezTo>
                  <a:cubicBezTo>
                    <a:pt x="6336" y="14552"/>
                    <a:pt x="9216" y="17507"/>
                    <a:pt x="11088" y="19269"/>
                  </a:cubicBezTo>
                  <a:cubicBezTo>
                    <a:pt x="12960" y="21032"/>
                    <a:pt x="13824" y="21600"/>
                    <a:pt x="14544" y="21543"/>
                  </a:cubicBezTo>
                  <a:cubicBezTo>
                    <a:pt x="15264" y="21486"/>
                    <a:pt x="15840" y="20804"/>
                    <a:pt x="16560" y="18531"/>
                  </a:cubicBezTo>
                  <a:cubicBezTo>
                    <a:pt x="17280" y="16257"/>
                    <a:pt x="18144" y="12392"/>
                    <a:pt x="19008" y="9038"/>
                  </a:cubicBezTo>
                  <a:cubicBezTo>
                    <a:pt x="19872" y="5684"/>
                    <a:pt x="20736" y="28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585375" y="4233285"/>
              <a:ext cx="132925" cy="8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95" fill="norm" stroke="1" extrusionOk="0">
                  <a:moveTo>
                    <a:pt x="14331" y="3528"/>
                  </a:moveTo>
                  <a:cubicBezTo>
                    <a:pt x="12274" y="2523"/>
                    <a:pt x="10217" y="1518"/>
                    <a:pt x="7988" y="765"/>
                  </a:cubicBezTo>
                  <a:cubicBezTo>
                    <a:pt x="5760" y="11"/>
                    <a:pt x="3360" y="-491"/>
                    <a:pt x="1988" y="765"/>
                  </a:cubicBezTo>
                  <a:cubicBezTo>
                    <a:pt x="617" y="2021"/>
                    <a:pt x="274" y="5035"/>
                    <a:pt x="102" y="7797"/>
                  </a:cubicBezTo>
                  <a:cubicBezTo>
                    <a:pt x="-69" y="10560"/>
                    <a:pt x="-69" y="13072"/>
                    <a:pt x="445" y="15332"/>
                  </a:cubicBezTo>
                  <a:cubicBezTo>
                    <a:pt x="960" y="17593"/>
                    <a:pt x="1988" y="19602"/>
                    <a:pt x="3360" y="20356"/>
                  </a:cubicBezTo>
                  <a:cubicBezTo>
                    <a:pt x="4731" y="21109"/>
                    <a:pt x="6445" y="20607"/>
                    <a:pt x="7474" y="18849"/>
                  </a:cubicBezTo>
                  <a:cubicBezTo>
                    <a:pt x="8502" y="17090"/>
                    <a:pt x="8845" y="14076"/>
                    <a:pt x="9360" y="11062"/>
                  </a:cubicBezTo>
                  <a:cubicBezTo>
                    <a:pt x="9874" y="8049"/>
                    <a:pt x="10560" y="5035"/>
                    <a:pt x="11074" y="5537"/>
                  </a:cubicBezTo>
                  <a:cubicBezTo>
                    <a:pt x="11588" y="6039"/>
                    <a:pt x="11931" y="10058"/>
                    <a:pt x="12617" y="13323"/>
                  </a:cubicBezTo>
                  <a:cubicBezTo>
                    <a:pt x="13302" y="16588"/>
                    <a:pt x="14331" y="19100"/>
                    <a:pt x="15874" y="20104"/>
                  </a:cubicBezTo>
                  <a:cubicBezTo>
                    <a:pt x="17417" y="21109"/>
                    <a:pt x="19474" y="20607"/>
                    <a:pt x="21531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743700" y="4171949"/>
              <a:ext cx="139700" cy="18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6703"/>
                  </a:moveTo>
                  <a:cubicBezTo>
                    <a:pt x="2945" y="7448"/>
                    <a:pt x="5891" y="8193"/>
                    <a:pt x="8182" y="9683"/>
                  </a:cubicBezTo>
                  <a:cubicBezTo>
                    <a:pt x="10473" y="11172"/>
                    <a:pt x="12109" y="13407"/>
                    <a:pt x="12927" y="15269"/>
                  </a:cubicBezTo>
                  <a:cubicBezTo>
                    <a:pt x="13745" y="17131"/>
                    <a:pt x="13745" y="18621"/>
                    <a:pt x="13091" y="19738"/>
                  </a:cubicBezTo>
                  <a:cubicBezTo>
                    <a:pt x="12436" y="20855"/>
                    <a:pt x="11127" y="21600"/>
                    <a:pt x="9982" y="21352"/>
                  </a:cubicBezTo>
                  <a:cubicBezTo>
                    <a:pt x="8836" y="21103"/>
                    <a:pt x="7855" y="19862"/>
                    <a:pt x="7364" y="17503"/>
                  </a:cubicBezTo>
                  <a:cubicBezTo>
                    <a:pt x="6873" y="15145"/>
                    <a:pt x="6873" y="11669"/>
                    <a:pt x="9327" y="8566"/>
                  </a:cubicBezTo>
                  <a:cubicBezTo>
                    <a:pt x="11782" y="5462"/>
                    <a:pt x="16691" y="27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963938" y="4055215"/>
              <a:ext cx="122662" cy="31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00" fill="norm" stroke="1" extrusionOk="0">
                  <a:moveTo>
                    <a:pt x="15724" y="3528"/>
                  </a:moveTo>
                  <a:cubicBezTo>
                    <a:pt x="15358" y="2406"/>
                    <a:pt x="14992" y="1284"/>
                    <a:pt x="13894" y="652"/>
                  </a:cubicBezTo>
                  <a:cubicBezTo>
                    <a:pt x="12796" y="21"/>
                    <a:pt x="10965" y="-119"/>
                    <a:pt x="9318" y="91"/>
                  </a:cubicBezTo>
                  <a:cubicBezTo>
                    <a:pt x="7670" y="302"/>
                    <a:pt x="6206" y="863"/>
                    <a:pt x="4558" y="3458"/>
                  </a:cubicBezTo>
                  <a:cubicBezTo>
                    <a:pt x="2911" y="6052"/>
                    <a:pt x="1080" y="10681"/>
                    <a:pt x="348" y="13837"/>
                  </a:cubicBezTo>
                  <a:cubicBezTo>
                    <a:pt x="-384" y="16993"/>
                    <a:pt x="-18" y="18676"/>
                    <a:pt x="1996" y="19798"/>
                  </a:cubicBezTo>
                  <a:cubicBezTo>
                    <a:pt x="4009" y="20920"/>
                    <a:pt x="7670" y="21481"/>
                    <a:pt x="11148" y="21060"/>
                  </a:cubicBezTo>
                  <a:cubicBezTo>
                    <a:pt x="14626" y="20639"/>
                    <a:pt x="17921" y="19237"/>
                    <a:pt x="21216" y="17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181850" y="4038599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966"/>
                    <a:pt x="10400" y="9931"/>
                    <a:pt x="14000" y="13531"/>
                  </a:cubicBezTo>
                  <a:cubicBezTo>
                    <a:pt x="17600" y="17131"/>
                    <a:pt x="19600" y="19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290808" y="4102100"/>
              <a:ext cx="75193" cy="25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1" fill="norm" stroke="1" extrusionOk="0">
                  <a:moveTo>
                    <a:pt x="21314" y="0"/>
                  </a:moveTo>
                  <a:cubicBezTo>
                    <a:pt x="18314" y="0"/>
                    <a:pt x="15314" y="0"/>
                    <a:pt x="12614" y="1071"/>
                  </a:cubicBezTo>
                  <a:cubicBezTo>
                    <a:pt x="9914" y="2142"/>
                    <a:pt x="7514" y="4284"/>
                    <a:pt x="5414" y="7319"/>
                  </a:cubicBezTo>
                  <a:cubicBezTo>
                    <a:pt x="3314" y="10354"/>
                    <a:pt x="1514" y="14281"/>
                    <a:pt x="614" y="16959"/>
                  </a:cubicBezTo>
                  <a:cubicBezTo>
                    <a:pt x="-286" y="19636"/>
                    <a:pt x="-286" y="21064"/>
                    <a:pt x="1214" y="21332"/>
                  </a:cubicBezTo>
                  <a:cubicBezTo>
                    <a:pt x="2714" y="21600"/>
                    <a:pt x="5714" y="20707"/>
                    <a:pt x="8714" y="19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404100" y="4025900"/>
              <a:ext cx="13146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5429" y="0"/>
                  </a:moveTo>
                  <a:cubicBezTo>
                    <a:pt x="18171" y="3600"/>
                    <a:pt x="20914" y="7200"/>
                    <a:pt x="21257" y="10473"/>
                  </a:cubicBezTo>
                  <a:cubicBezTo>
                    <a:pt x="21600" y="13745"/>
                    <a:pt x="19543" y="16691"/>
                    <a:pt x="15600" y="18491"/>
                  </a:cubicBezTo>
                  <a:cubicBezTo>
                    <a:pt x="11657" y="20291"/>
                    <a:pt x="5829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727700" y="4229099"/>
              <a:ext cx="27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5" y="21600"/>
                    <a:pt x="4909" y="21600"/>
                    <a:pt x="8509" y="18000"/>
                  </a:cubicBezTo>
                  <a:cubicBezTo>
                    <a:pt x="12109" y="14400"/>
                    <a:pt x="1685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891668" y="4083050"/>
              <a:ext cx="26533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411"/>
                    <a:pt x="889" y="6821"/>
                    <a:pt x="58" y="10421"/>
                  </a:cubicBezTo>
                  <a:cubicBezTo>
                    <a:pt x="-773" y="14021"/>
                    <a:pt x="7535" y="17811"/>
                    <a:pt x="15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663700" y="4639404"/>
              <a:ext cx="1651000" cy="15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2088"/>
                  </a:moveTo>
                  <a:cubicBezTo>
                    <a:pt x="83" y="921"/>
                    <a:pt x="166" y="-247"/>
                    <a:pt x="249" y="45"/>
                  </a:cubicBezTo>
                  <a:cubicBezTo>
                    <a:pt x="332" y="337"/>
                    <a:pt x="415" y="2088"/>
                    <a:pt x="512" y="5299"/>
                  </a:cubicBezTo>
                  <a:cubicBezTo>
                    <a:pt x="609" y="8510"/>
                    <a:pt x="720" y="13180"/>
                    <a:pt x="1135" y="16391"/>
                  </a:cubicBezTo>
                  <a:cubicBezTo>
                    <a:pt x="1551" y="19602"/>
                    <a:pt x="2271" y="21353"/>
                    <a:pt x="3115" y="20623"/>
                  </a:cubicBezTo>
                  <a:cubicBezTo>
                    <a:pt x="3960" y="19894"/>
                    <a:pt x="4929" y="16683"/>
                    <a:pt x="5898" y="13910"/>
                  </a:cubicBezTo>
                  <a:cubicBezTo>
                    <a:pt x="6868" y="11137"/>
                    <a:pt x="7837" y="8802"/>
                    <a:pt x="8626" y="8364"/>
                  </a:cubicBezTo>
                  <a:cubicBezTo>
                    <a:pt x="9415" y="7926"/>
                    <a:pt x="10025" y="9385"/>
                    <a:pt x="10855" y="10553"/>
                  </a:cubicBezTo>
                  <a:cubicBezTo>
                    <a:pt x="11686" y="11721"/>
                    <a:pt x="12738" y="12596"/>
                    <a:pt x="13805" y="12742"/>
                  </a:cubicBezTo>
                  <a:cubicBezTo>
                    <a:pt x="14871" y="12888"/>
                    <a:pt x="15951" y="12304"/>
                    <a:pt x="16948" y="12158"/>
                  </a:cubicBezTo>
                  <a:cubicBezTo>
                    <a:pt x="17945" y="12012"/>
                    <a:pt x="18858" y="12304"/>
                    <a:pt x="19620" y="12450"/>
                  </a:cubicBezTo>
                  <a:cubicBezTo>
                    <a:pt x="20382" y="12596"/>
                    <a:pt x="20991" y="12596"/>
                    <a:pt x="21600" y="12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632591" y="5251450"/>
              <a:ext cx="177159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465" y="3333"/>
                  </a:moveTo>
                  <a:cubicBezTo>
                    <a:pt x="951" y="2715"/>
                    <a:pt x="436" y="2098"/>
                    <a:pt x="179" y="1481"/>
                  </a:cubicBezTo>
                  <a:cubicBezTo>
                    <a:pt x="-78" y="864"/>
                    <a:pt x="-78" y="247"/>
                    <a:pt x="308" y="370"/>
                  </a:cubicBezTo>
                  <a:cubicBezTo>
                    <a:pt x="693" y="494"/>
                    <a:pt x="1465" y="1358"/>
                    <a:pt x="2751" y="3950"/>
                  </a:cubicBezTo>
                  <a:cubicBezTo>
                    <a:pt x="4036" y="6542"/>
                    <a:pt x="5836" y="10862"/>
                    <a:pt x="7122" y="13886"/>
                  </a:cubicBezTo>
                  <a:cubicBezTo>
                    <a:pt x="8408" y="16910"/>
                    <a:pt x="9179" y="18638"/>
                    <a:pt x="9951" y="19810"/>
                  </a:cubicBezTo>
                  <a:cubicBezTo>
                    <a:pt x="10722" y="20983"/>
                    <a:pt x="11493" y="21600"/>
                    <a:pt x="12265" y="21600"/>
                  </a:cubicBezTo>
                  <a:cubicBezTo>
                    <a:pt x="13036" y="21600"/>
                    <a:pt x="13808" y="20983"/>
                    <a:pt x="14579" y="18514"/>
                  </a:cubicBezTo>
                  <a:cubicBezTo>
                    <a:pt x="15351" y="16046"/>
                    <a:pt x="16122" y="11726"/>
                    <a:pt x="16765" y="8517"/>
                  </a:cubicBezTo>
                  <a:cubicBezTo>
                    <a:pt x="17408" y="5307"/>
                    <a:pt x="17922" y="3209"/>
                    <a:pt x="18693" y="1975"/>
                  </a:cubicBezTo>
                  <a:cubicBezTo>
                    <a:pt x="19465" y="741"/>
                    <a:pt x="20493" y="370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836432" y="5446378"/>
              <a:ext cx="119368" cy="12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883" fill="norm" stroke="1" extrusionOk="0">
                  <a:moveTo>
                    <a:pt x="17959" y="5454"/>
                  </a:moveTo>
                  <a:cubicBezTo>
                    <a:pt x="16444" y="4083"/>
                    <a:pt x="14928" y="2712"/>
                    <a:pt x="13033" y="1512"/>
                  </a:cubicBezTo>
                  <a:cubicBezTo>
                    <a:pt x="11138" y="312"/>
                    <a:pt x="8865" y="-717"/>
                    <a:pt x="6591" y="654"/>
                  </a:cubicBezTo>
                  <a:cubicBezTo>
                    <a:pt x="4317" y="2026"/>
                    <a:pt x="2044" y="5797"/>
                    <a:pt x="907" y="8712"/>
                  </a:cubicBezTo>
                  <a:cubicBezTo>
                    <a:pt x="-230" y="11626"/>
                    <a:pt x="-230" y="13683"/>
                    <a:pt x="528" y="15569"/>
                  </a:cubicBezTo>
                  <a:cubicBezTo>
                    <a:pt x="1286" y="17454"/>
                    <a:pt x="2802" y="19169"/>
                    <a:pt x="4507" y="18997"/>
                  </a:cubicBezTo>
                  <a:cubicBezTo>
                    <a:pt x="6212" y="18826"/>
                    <a:pt x="8107" y="16769"/>
                    <a:pt x="9623" y="16426"/>
                  </a:cubicBezTo>
                  <a:cubicBezTo>
                    <a:pt x="11138" y="16083"/>
                    <a:pt x="12275" y="17454"/>
                    <a:pt x="14170" y="18483"/>
                  </a:cubicBezTo>
                  <a:cubicBezTo>
                    <a:pt x="16065" y="19512"/>
                    <a:pt x="18717" y="20197"/>
                    <a:pt x="21370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981200" y="5391150"/>
              <a:ext cx="158750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1728" y="6480"/>
                    <a:pt x="3456" y="6480"/>
                    <a:pt x="6048" y="8640"/>
                  </a:cubicBezTo>
                  <a:cubicBezTo>
                    <a:pt x="8640" y="10800"/>
                    <a:pt x="12096" y="15120"/>
                    <a:pt x="13680" y="17820"/>
                  </a:cubicBezTo>
                  <a:cubicBezTo>
                    <a:pt x="15264" y="20520"/>
                    <a:pt x="14976" y="21600"/>
                    <a:pt x="14256" y="21600"/>
                  </a:cubicBezTo>
                  <a:cubicBezTo>
                    <a:pt x="13536" y="21600"/>
                    <a:pt x="12384" y="20520"/>
                    <a:pt x="12096" y="17604"/>
                  </a:cubicBezTo>
                  <a:cubicBezTo>
                    <a:pt x="11808" y="14688"/>
                    <a:pt x="12384" y="9936"/>
                    <a:pt x="14112" y="6696"/>
                  </a:cubicBezTo>
                  <a:cubicBezTo>
                    <a:pt x="15840" y="3456"/>
                    <a:pt x="18720" y="1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281665" y="5300512"/>
              <a:ext cx="131335" cy="34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85" fill="norm" stroke="1" extrusionOk="0">
                  <a:moveTo>
                    <a:pt x="13044" y="2857"/>
                  </a:moveTo>
                  <a:cubicBezTo>
                    <a:pt x="12702" y="2202"/>
                    <a:pt x="12359" y="1548"/>
                    <a:pt x="11673" y="959"/>
                  </a:cubicBezTo>
                  <a:cubicBezTo>
                    <a:pt x="10987" y="370"/>
                    <a:pt x="9959" y="-154"/>
                    <a:pt x="8759" y="42"/>
                  </a:cubicBezTo>
                  <a:cubicBezTo>
                    <a:pt x="7559" y="239"/>
                    <a:pt x="6187" y="1155"/>
                    <a:pt x="4644" y="3773"/>
                  </a:cubicBezTo>
                  <a:cubicBezTo>
                    <a:pt x="3102" y="6391"/>
                    <a:pt x="1387" y="10711"/>
                    <a:pt x="530" y="13722"/>
                  </a:cubicBezTo>
                  <a:cubicBezTo>
                    <a:pt x="-327" y="16733"/>
                    <a:pt x="-327" y="18435"/>
                    <a:pt x="1902" y="19613"/>
                  </a:cubicBezTo>
                  <a:cubicBezTo>
                    <a:pt x="4130" y="20791"/>
                    <a:pt x="8587" y="21446"/>
                    <a:pt x="12187" y="21381"/>
                  </a:cubicBezTo>
                  <a:cubicBezTo>
                    <a:pt x="15787" y="21315"/>
                    <a:pt x="18530" y="20530"/>
                    <a:pt x="21273" y="19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468604" y="5334000"/>
              <a:ext cx="20474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61" y="0"/>
                  </a:moveTo>
                  <a:cubicBezTo>
                    <a:pt x="-60" y="679"/>
                    <a:pt x="-280" y="1358"/>
                    <a:pt x="1153" y="2785"/>
                  </a:cubicBezTo>
                  <a:cubicBezTo>
                    <a:pt x="2585" y="4211"/>
                    <a:pt x="5671" y="6385"/>
                    <a:pt x="8867" y="9102"/>
                  </a:cubicBezTo>
                  <a:cubicBezTo>
                    <a:pt x="12063" y="11819"/>
                    <a:pt x="15369" y="15079"/>
                    <a:pt x="17463" y="17253"/>
                  </a:cubicBezTo>
                  <a:cubicBezTo>
                    <a:pt x="19557" y="19426"/>
                    <a:pt x="20438" y="20513"/>
                    <a:pt x="21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508250" y="5340350"/>
              <a:ext cx="1587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136" y="600"/>
                  </a:cubicBezTo>
                  <a:cubicBezTo>
                    <a:pt x="15552" y="1200"/>
                    <a:pt x="13824" y="2400"/>
                    <a:pt x="11232" y="5067"/>
                  </a:cubicBezTo>
                  <a:cubicBezTo>
                    <a:pt x="8640" y="7733"/>
                    <a:pt x="5184" y="11867"/>
                    <a:pt x="3168" y="14867"/>
                  </a:cubicBezTo>
                  <a:cubicBezTo>
                    <a:pt x="1152" y="17867"/>
                    <a:pt x="576" y="19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819399" y="54864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965450" y="5384800"/>
              <a:ext cx="190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78"/>
                    <a:pt x="4800" y="10957"/>
                    <a:pt x="8400" y="14557"/>
                  </a:cubicBezTo>
                  <a:cubicBezTo>
                    <a:pt x="12000" y="18157"/>
                    <a:pt x="16800" y="198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155950" y="5346700"/>
              <a:ext cx="273050" cy="28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840"/>
                  </a:moveTo>
                  <a:cubicBezTo>
                    <a:pt x="335" y="2880"/>
                    <a:pt x="670" y="1920"/>
                    <a:pt x="1005" y="1840"/>
                  </a:cubicBezTo>
                  <a:cubicBezTo>
                    <a:pt x="1340" y="1760"/>
                    <a:pt x="1674" y="2560"/>
                    <a:pt x="2177" y="5360"/>
                  </a:cubicBezTo>
                  <a:cubicBezTo>
                    <a:pt x="2679" y="8160"/>
                    <a:pt x="3349" y="12960"/>
                    <a:pt x="3767" y="15840"/>
                  </a:cubicBezTo>
                  <a:cubicBezTo>
                    <a:pt x="4186" y="18720"/>
                    <a:pt x="4353" y="19680"/>
                    <a:pt x="4772" y="20400"/>
                  </a:cubicBezTo>
                  <a:cubicBezTo>
                    <a:pt x="5191" y="21120"/>
                    <a:pt x="5860" y="21600"/>
                    <a:pt x="6530" y="21360"/>
                  </a:cubicBezTo>
                  <a:cubicBezTo>
                    <a:pt x="7200" y="21120"/>
                    <a:pt x="7870" y="20160"/>
                    <a:pt x="8372" y="18640"/>
                  </a:cubicBezTo>
                  <a:cubicBezTo>
                    <a:pt x="8874" y="17120"/>
                    <a:pt x="9209" y="15040"/>
                    <a:pt x="9460" y="13520"/>
                  </a:cubicBezTo>
                  <a:cubicBezTo>
                    <a:pt x="9712" y="12000"/>
                    <a:pt x="9879" y="11040"/>
                    <a:pt x="9963" y="11040"/>
                  </a:cubicBezTo>
                  <a:cubicBezTo>
                    <a:pt x="10047" y="11040"/>
                    <a:pt x="10047" y="12000"/>
                    <a:pt x="10465" y="13440"/>
                  </a:cubicBezTo>
                  <a:cubicBezTo>
                    <a:pt x="10884" y="14880"/>
                    <a:pt x="11721" y="16800"/>
                    <a:pt x="12558" y="18000"/>
                  </a:cubicBezTo>
                  <a:cubicBezTo>
                    <a:pt x="13395" y="19200"/>
                    <a:pt x="14233" y="19680"/>
                    <a:pt x="14902" y="19600"/>
                  </a:cubicBezTo>
                  <a:cubicBezTo>
                    <a:pt x="15572" y="19520"/>
                    <a:pt x="16074" y="18880"/>
                    <a:pt x="16660" y="16720"/>
                  </a:cubicBezTo>
                  <a:cubicBezTo>
                    <a:pt x="17247" y="14560"/>
                    <a:pt x="17916" y="10880"/>
                    <a:pt x="18753" y="7840"/>
                  </a:cubicBezTo>
                  <a:cubicBezTo>
                    <a:pt x="19591" y="4800"/>
                    <a:pt x="2059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479800" y="5268383"/>
              <a:ext cx="95957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2757" y="982"/>
                  </a:moveTo>
                  <a:cubicBezTo>
                    <a:pt x="2757" y="491"/>
                    <a:pt x="2757" y="0"/>
                    <a:pt x="3677" y="0"/>
                  </a:cubicBezTo>
                  <a:cubicBezTo>
                    <a:pt x="4596" y="0"/>
                    <a:pt x="6434" y="491"/>
                    <a:pt x="9651" y="2405"/>
                  </a:cubicBezTo>
                  <a:cubicBezTo>
                    <a:pt x="12868" y="4320"/>
                    <a:pt x="17464" y="7658"/>
                    <a:pt x="19532" y="10407"/>
                  </a:cubicBezTo>
                  <a:cubicBezTo>
                    <a:pt x="21600" y="13156"/>
                    <a:pt x="21140" y="15316"/>
                    <a:pt x="18613" y="17084"/>
                  </a:cubicBezTo>
                  <a:cubicBezTo>
                    <a:pt x="16085" y="18851"/>
                    <a:pt x="11489" y="20225"/>
                    <a:pt x="8043" y="20913"/>
                  </a:cubicBezTo>
                  <a:cubicBezTo>
                    <a:pt x="4596" y="21600"/>
                    <a:pt x="2298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098800" y="5791199"/>
              <a:ext cx="266700" cy="4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0"/>
                  </a:moveTo>
                  <a:cubicBezTo>
                    <a:pt x="343" y="5400"/>
                    <a:pt x="686" y="10800"/>
                    <a:pt x="1800" y="14850"/>
                  </a:cubicBezTo>
                  <a:cubicBezTo>
                    <a:pt x="2914" y="18900"/>
                    <a:pt x="4800" y="21600"/>
                    <a:pt x="7371" y="20250"/>
                  </a:cubicBezTo>
                  <a:cubicBezTo>
                    <a:pt x="9943" y="18900"/>
                    <a:pt x="13200" y="13500"/>
                    <a:pt x="15600" y="9900"/>
                  </a:cubicBezTo>
                  <a:cubicBezTo>
                    <a:pt x="18000" y="6300"/>
                    <a:pt x="19543" y="4500"/>
                    <a:pt x="20400" y="5850"/>
                  </a:cubicBezTo>
                  <a:cubicBezTo>
                    <a:pt x="21257" y="7200"/>
                    <a:pt x="21429" y="117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552699" y="6119283"/>
              <a:ext cx="285751" cy="23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4205"/>
                  </a:moveTo>
                  <a:cubicBezTo>
                    <a:pt x="0" y="2867"/>
                    <a:pt x="0" y="1529"/>
                    <a:pt x="400" y="860"/>
                  </a:cubicBezTo>
                  <a:cubicBezTo>
                    <a:pt x="800" y="191"/>
                    <a:pt x="1600" y="191"/>
                    <a:pt x="2080" y="669"/>
                  </a:cubicBezTo>
                  <a:cubicBezTo>
                    <a:pt x="2560" y="1147"/>
                    <a:pt x="2720" y="2103"/>
                    <a:pt x="3280" y="4970"/>
                  </a:cubicBezTo>
                  <a:cubicBezTo>
                    <a:pt x="3840" y="7837"/>
                    <a:pt x="4800" y="12616"/>
                    <a:pt x="5440" y="15483"/>
                  </a:cubicBezTo>
                  <a:cubicBezTo>
                    <a:pt x="6080" y="18351"/>
                    <a:pt x="6400" y="19306"/>
                    <a:pt x="6880" y="20071"/>
                  </a:cubicBezTo>
                  <a:cubicBezTo>
                    <a:pt x="7360" y="20836"/>
                    <a:pt x="8000" y="21409"/>
                    <a:pt x="8560" y="21122"/>
                  </a:cubicBezTo>
                  <a:cubicBezTo>
                    <a:pt x="9120" y="20836"/>
                    <a:pt x="9600" y="19689"/>
                    <a:pt x="10080" y="17777"/>
                  </a:cubicBezTo>
                  <a:cubicBezTo>
                    <a:pt x="10560" y="15866"/>
                    <a:pt x="11040" y="13190"/>
                    <a:pt x="11440" y="11374"/>
                  </a:cubicBezTo>
                  <a:cubicBezTo>
                    <a:pt x="11840" y="9558"/>
                    <a:pt x="12160" y="8602"/>
                    <a:pt x="12480" y="8889"/>
                  </a:cubicBezTo>
                  <a:cubicBezTo>
                    <a:pt x="12800" y="9175"/>
                    <a:pt x="13120" y="10705"/>
                    <a:pt x="13600" y="12329"/>
                  </a:cubicBezTo>
                  <a:cubicBezTo>
                    <a:pt x="14080" y="13954"/>
                    <a:pt x="14720" y="15674"/>
                    <a:pt x="15440" y="16726"/>
                  </a:cubicBezTo>
                  <a:cubicBezTo>
                    <a:pt x="16160" y="17777"/>
                    <a:pt x="16960" y="18159"/>
                    <a:pt x="17600" y="17586"/>
                  </a:cubicBezTo>
                  <a:cubicBezTo>
                    <a:pt x="18240" y="17013"/>
                    <a:pt x="18720" y="15483"/>
                    <a:pt x="18960" y="12998"/>
                  </a:cubicBezTo>
                  <a:cubicBezTo>
                    <a:pt x="19200" y="10513"/>
                    <a:pt x="19200" y="7073"/>
                    <a:pt x="19200" y="4683"/>
                  </a:cubicBezTo>
                  <a:cubicBezTo>
                    <a:pt x="19200" y="2294"/>
                    <a:pt x="19200" y="956"/>
                    <a:pt x="19600" y="382"/>
                  </a:cubicBezTo>
                  <a:cubicBezTo>
                    <a:pt x="20000" y="-191"/>
                    <a:pt x="20800" y="0"/>
                    <a:pt x="21600" y="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946400" y="619760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965450" y="629920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219449" y="61976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359150" y="6045200"/>
              <a:ext cx="1460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320"/>
                    <a:pt x="8765" y="8640"/>
                    <a:pt x="12365" y="12240"/>
                  </a:cubicBezTo>
                  <a:cubicBezTo>
                    <a:pt x="15965" y="15840"/>
                    <a:pt x="18783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441700" y="6094503"/>
              <a:ext cx="107950" cy="31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03"/>
                  </a:moveTo>
                  <a:cubicBezTo>
                    <a:pt x="19482" y="-42"/>
                    <a:pt x="17365" y="-187"/>
                    <a:pt x="15247" y="828"/>
                  </a:cubicBezTo>
                  <a:cubicBezTo>
                    <a:pt x="13129" y="1843"/>
                    <a:pt x="11012" y="4017"/>
                    <a:pt x="8471" y="7641"/>
                  </a:cubicBezTo>
                  <a:cubicBezTo>
                    <a:pt x="5929" y="11265"/>
                    <a:pt x="2965" y="16339"/>
                    <a:pt x="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943350" y="5498536"/>
              <a:ext cx="1968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10" y="2735"/>
                    <a:pt x="10219" y="-1585"/>
                    <a:pt x="13819" y="575"/>
                  </a:cubicBezTo>
                  <a:cubicBezTo>
                    <a:pt x="17419" y="2735"/>
                    <a:pt x="1951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987800" y="562610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20650" y="4925999"/>
              <a:ext cx="209550" cy="1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72"/>
                  </a:moveTo>
                  <a:cubicBezTo>
                    <a:pt x="1091" y="-56"/>
                    <a:pt x="2182" y="-283"/>
                    <a:pt x="4036" y="1081"/>
                  </a:cubicBezTo>
                  <a:cubicBezTo>
                    <a:pt x="5891" y="2445"/>
                    <a:pt x="8509" y="5401"/>
                    <a:pt x="11564" y="9039"/>
                  </a:cubicBezTo>
                  <a:cubicBezTo>
                    <a:pt x="14618" y="12677"/>
                    <a:pt x="18109" y="16997"/>
                    <a:pt x="21600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34386" y="4869971"/>
              <a:ext cx="83115" cy="39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11" fill="norm" stroke="1" extrusionOk="0">
                  <a:moveTo>
                    <a:pt x="21204" y="1066"/>
                  </a:moveTo>
                  <a:cubicBezTo>
                    <a:pt x="19584" y="604"/>
                    <a:pt x="17964" y="142"/>
                    <a:pt x="15804" y="27"/>
                  </a:cubicBezTo>
                  <a:cubicBezTo>
                    <a:pt x="13644" y="-89"/>
                    <a:pt x="10944" y="142"/>
                    <a:pt x="9054" y="1470"/>
                  </a:cubicBezTo>
                  <a:cubicBezTo>
                    <a:pt x="7164" y="2799"/>
                    <a:pt x="6084" y="5224"/>
                    <a:pt x="4464" y="8170"/>
                  </a:cubicBezTo>
                  <a:cubicBezTo>
                    <a:pt x="2844" y="11115"/>
                    <a:pt x="684" y="14581"/>
                    <a:pt x="144" y="16891"/>
                  </a:cubicBezTo>
                  <a:cubicBezTo>
                    <a:pt x="-396" y="19201"/>
                    <a:pt x="684" y="20356"/>
                    <a:pt x="1764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07727" y="4819650"/>
              <a:ext cx="32023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3527"/>
                    <a:pt x="-1176" y="7053"/>
                    <a:pt x="174" y="10653"/>
                  </a:cubicBezTo>
                  <a:cubicBezTo>
                    <a:pt x="1524" y="14253"/>
                    <a:pt x="10974" y="17927"/>
                    <a:pt x="204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31800" y="5105399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60400" y="4838700"/>
              <a:ext cx="1778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886"/>
                    <a:pt x="8743" y="9771"/>
                    <a:pt x="12343" y="13371"/>
                  </a:cubicBezTo>
                  <a:cubicBezTo>
                    <a:pt x="15943" y="16971"/>
                    <a:pt x="18771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51263" y="4768850"/>
              <a:ext cx="9488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3600"/>
                    <a:pt x="11659" y="7200"/>
                    <a:pt x="7902" y="10550"/>
                  </a:cubicBezTo>
                  <a:cubicBezTo>
                    <a:pt x="4146" y="13900"/>
                    <a:pt x="1328" y="17000"/>
                    <a:pt x="389" y="18800"/>
                  </a:cubicBezTo>
                  <a:cubicBezTo>
                    <a:pt x="-550" y="20600"/>
                    <a:pt x="389" y="21100"/>
                    <a:pt x="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917987" y="5101731"/>
              <a:ext cx="158713" cy="25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23" fill="norm" stroke="1" extrusionOk="0">
                  <a:moveTo>
                    <a:pt x="5964" y="1901"/>
                  </a:moveTo>
                  <a:cubicBezTo>
                    <a:pt x="6816" y="838"/>
                    <a:pt x="7669" y="-224"/>
                    <a:pt x="8095" y="42"/>
                  </a:cubicBezTo>
                  <a:cubicBezTo>
                    <a:pt x="8522" y="307"/>
                    <a:pt x="8522" y="1901"/>
                    <a:pt x="7243" y="4999"/>
                  </a:cubicBezTo>
                  <a:cubicBezTo>
                    <a:pt x="5964" y="8097"/>
                    <a:pt x="3406" y="12701"/>
                    <a:pt x="1843" y="15710"/>
                  </a:cubicBezTo>
                  <a:cubicBezTo>
                    <a:pt x="279" y="18720"/>
                    <a:pt x="-289" y="20137"/>
                    <a:pt x="137" y="20756"/>
                  </a:cubicBezTo>
                  <a:cubicBezTo>
                    <a:pt x="564" y="21376"/>
                    <a:pt x="1985" y="21199"/>
                    <a:pt x="5679" y="20314"/>
                  </a:cubicBezTo>
                  <a:cubicBezTo>
                    <a:pt x="9374" y="19428"/>
                    <a:pt x="15343" y="17835"/>
                    <a:pt x="21311" y="16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077611" y="5147997"/>
              <a:ext cx="87989" cy="16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793" fill="norm" stroke="1" extrusionOk="0">
                  <a:moveTo>
                    <a:pt x="9035" y="5833"/>
                  </a:moveTo>
                  <a:cubicBezTo>
                    <a:pt x="7492" y="4500"/>
                    <a:pt x="5949" y="3167"/>
                    <a:pt x="4407" y="3167"/>
                  </a:cubicBezTo>
                  <a:cubicBezTo>
                    <a:pt x="2864" y="3167"/>
                    <a:pt x="1321" y="4500"/>
                    <a:pt x="549" y="6633"/>
                  </a:cubicBezTo>
                  <a:cubicBezTo>
                    <a:pt x="-222" y="8767"/>
                    <a:pt x="-222" y="11700"/>
                    <a:pt x="807" y="14367"/>
                  </a:cubicBezTo>
                  <a:cubicBezTo>
                    <a:pt x="1835" y="17033"/>
                    <a:pt x="3892" y="19433"/>
                    <a:pt x="6464" y="20367"/>
                  </a:cubicBezTo>
                  <a:cubicBezTo>
                    <a:pt x="9035" y="21300"/>
                    <a:pt x="12121" y="20767"/>
                    <a:pt x="15207" y="18100"/>
                  </a:cubicBezTo>
                  <a:cubicBezTo>
                    <a:pt x="18292" y="15433"/>
                    <a:pt x="21378" y="10633"/>
                    <a:pt x="21378" y="7167"/>
                  </a:cubicBezTo>
                  <a:cubicBezTo>
                    <a:pt x="21378" y="3700"/>
                    <a:pt x="18292" y="1567"/>
                    <a:pt x="15464" y="633"/>
                  </a:cubicBezTo>
                  <a:cubicBezTo>
                    <a:pt x="12635" y="-300"/>
                    <a:pt x="10064" y="-33"/>
                    <a:pt x="9035" y="367"/>
                  </a:cubicBezTo>
                  <a:cubicBezTo>
                    <a:pt x="8007" y="767"/>
                    <a:pt x="8521" y="1300"/>
                    <a:pt x="9035" y="1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210050" y="5086349"/>
              <a:ext cx="127000" cy="19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5515"/>
                  </a:moveTo>
                  <a:cubicBezTo>
                    <a:pt x="720" y="9651"/>
                    <a:pt x="1440" y="13787"/>
                    <a:pt x="2340" y="16315"/>
                  </a:cubicBezTo>
                  <a:cubicBezTo>
                    <a:pt x="3240" y="18843"/>
                    <a:pt x="4320" y="19762"/>
                    <a:pt x="5760" y="20451"/>
                  </a:cubicBezTo>
                  <a:cubicBezTo>
                    <a:pt x="7200" y="21140"/>
                    <a:pt x="9000" y="21600"/>
                    <a:pt x="10260" y="21255"/>
                  </a:cubicBezTo>
                  <a:cubicBezTo>
                    <a:pt x="11520" y="20911"/>
                    <a:pt x="12240" y="19762"/>
                    <a:pt x="14040" y="16085"/>
                  </a:cubicBezTo>
                  <a:cubicBezTo>
                    <a:pt x="15840" y="12409"/>
                    <a:pt x="18720" y="62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645571" y="5338671"/>
              <a:ext cx="186779" cy="43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5" fill="norm" stroke="1" extrusionOk="0">
                  <a:moveTo>
                    <a:pt x="1758" y="3213"/>
                  </a:moveTo>
                  <a:cubicBezTo>
                    <a:pt x="1272" y="2691"/>
                    <a:pt x="787" y="2170"/>
                    <a:pt x="423" y="1544"/>
                  </a:cubicBezTo>
                  <a:cubicBezTo>
                    <a:pt x="59" y="917"/>
                    <a:pt x="-184" y="187"/>
                    <a:pt x="180" y="31"/>
                  </a:cubicBezTo>
                  <a:cubicBezTo>
                    <a:pt x="544" y="-126"/>
                    <a:pt x="1515" y="291"/>
                    <a:pt x="2728" y="1909"/>
                  </a:cubicBezTo>
                  <a:cubicBezTo>
                    <a:pt x="3942" y="3526"/>
                    <a:pt x="5398" y="6344"/>
                    <a:pt x="6612" y="9265"/>
                  </a:cubicBezTo>
                  <a:cubicBezTo>
                    <a:pt x="7825" y="12187"/>
                    <a:pt x="8796" y="15213"/>
                    <a:pt x="9403" y="17091"/>
                  </a:cubicBezTo>
                  <a:cubicBezTo>
                    <a:pt x="10009" y="18970"/>
                    <a:pt x="10252" y="19700"/>
                    <a:pt x="10616" y="20326"/>
                  </a:cubicBezTo>
                  <a:cubicBezTo>
                    <a:pt x="10980" y="20952"/>
                    <a:pt x="11465" y="21474"/>
                    <a:pt x="11951" y="21422"/>
                  </a:cubicBezTo>
                  <a:cubicBezTo>
                    <a:pt x="12436" y="21370"/>
                    <a:pt x="12922" y="20744"/>
                    <a:pt x="13407" y="18344"/>
                  </a:cubicBezTo>
                  <a:cubicBezTo>
                    <a:pt x="13892" y="15944"/>
                    <a:pt x="14378" y="11770"/>
                    <a:pt x="14620" y="8744"/>
                  </a:cubicBezTo>
                  <a:cubicBezTo>
                    <a:pt x="14863" y="5717"/>
                    <a:pt x="14863" y="3839"/>
                    <a:pt x="14985" y="2483"/>
                  </a:cubicBezTo>
                  <a:cubicBezTo>
                    <a:pt x="15106" y="1126"/>
                    <a:pt x="15349" y="291"/>
                    <a:pt x="15955" y="187"/>
                  </a:cubicBezTo>
                  <a:cubicBezTo>
                    <a:pt x="16562" y="83"/>
                    <a:pt x="17533" y="709"/>
                    <a:pt x="18504" y="1283"/>
                  </a:cubicBezTo>
                  <a:cubicBezTo>
                    <a:pt x="19474" y="1857"/>
                    <a:pt x="20445" y="2378"/>
                    <a:pt x="21416" y="2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820829" y="5546387"/>
              <a:ext cx="132171" cy="14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98" fill="norm" stroke="1" extrusionOk="0">
                  <a:moveTo>
                    <a:pt x="19352" y="11298"/>
                  </a:moveTo>
                  <a:cubicBezTo>
                    <a:pt x="16266" y="7398"/>
                    <a:pt x="13180" y="3498"/>
                    <a:pt x="10780" y="1548"/>
                  </a:cubicBezTo>
                  <a:cubicBezTo>
                    <a:pt x="8380" y="-402"/>
                    <a:pt x="6666" y="-402"/>
                    <a:pt x="4952" y="948"/>
                  </a:cubicBezTo>
                  <a:cubicBezTo>
                    <a:pt x="3238" y="2298"/>
                    <a:pt x="1523" y="4998"/>
                    <a:pt x="666" y="8148"/>
                  </a:cubicBezTo>
                  <a:cubicBezTo>
                    <a:pt x="-191" y="11298"/>
                    <a:pt x="-191" y="14898"/>
                    <a:pt x="495" y="17148"/>
                  </a:cubicBezTo>
                  <a:cubicBezTo>
                    <a:pt x="1180" y="19398"/>
                    <a:pt x="2552" y="20298"/>
                    <a:pt x="4095" y="20598"/>
                  </a:cubicBezTo>
                  <a:cubicBezTo>
                    <a:pt x="5638" y="20898"/>
                    <a:pt x="7352" y="20598"/>
                    <a:pt x="8723" y="19848"/>
                  </a:cubicBezTo>
                  <a:cubicBezTo>
                    <a:pt x="10095" y="19098"/>
                    <a:pt x="11123" y="17898"/>
                    <a:pt x="12323" y="18048"/>
                  </a:cubicBezTo>
                  <a:cubicBezTo>
                    <a:pt x="13523" y="18198"/>
                    <a:pt x="14895" y="19698"/>
                    <a:pt x="16438" y="20448"/>
                  </a:cubicBezTo>
                  <a:cubicBezTo>
                    <a:pt x="17980" y="21198"/>
                    <a:pt x="19695" y="21198"/>
                    <a:pt x="21409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972050" y="5518150"/>
              <a:ext cx="177800" cy="22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7267"/>
                  </a:moveTo>
                  <a:cubicBezTo>
                    <a:pt x="1286" y="7267"/>
                    <a:pt x="2571" y="7267"/>
                    <a:pt x="4757" y="9084"/>
                  </a:cubicBezTo>
                  <a:cubicBezTo>
                    <a:pt x="6943" y="10901"/>
                    <a:pt x="10029" y="14535"/>
                    <a:pt x="11571" y="16957"/>
                  </a:cubicBezTo>
                  <a:cubicBezTo>
                    <a:pt x="13114" y="19379"/>
                    <a:pt x="13114" y="20591"/>
                    <a:pt x="12471" y="21095"/>
                  </a:cubicBezTo>
                  <a:cubicBezTo>
                    <a:pt x="11829" y="21600"/>
                    <a:pt x="10543" y="21398"/>
                    <a:pt x="9900" y="19884"/>
                  </a:cubicBezTo>
                  <a:cubicBezTo>
                    <a:pt x="9257" y="18370"/>
                    <a:pt x="9257" y="15544"/>
                    <a:pt x="10286" y="12314"/>
                  </a:cubicBezTo>
                  <a:cubicBezTo>
                    <a:pt x="11314" y="9084"/>
                    <a:pt x="13371" y="5450"/>
                    <a:pt x="15429" y="3331"/>
                  </a:cubicBezTo>
                  <a:cubicBezTo>
                    <a:pt x="17486" y="1211"/>
                    <a:pt x="19543" y="6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179881" y="5427047"/>
              <a:ext cx="109670" cy="34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28" fill="norm" stroke="1" extrusionOk="0">
                  <a:moveTo>
                    <a:pt x="16225" y="2075"/>
                  </a:moveTo>
                  <a:cubicBezTo>
                    <a:pt x="16225" y="1428"/>
                    <a:pt x="16225" y="781"/>
                    <a:pt x="15207" y="393"/>
                  </a:cubicBezTo>
                  <a:cubicBezTo>
                    <a:pt x="14188" y="5"/>
                    <a:pt x="12150" y="-124"/>
                    <a:pt x="10520" y="135"/>
                  </a:cubicBezTo>
                  <a:cubicBezTo>
                    <a:pt x="8890" y="393"/>
                    <a:pt x="7667" y="1040"/>
                    <a:pt x="5629" y="3239"/>
                  </a:cubicBezTo>
                  <a:cubicBezTo>
                    <a:pt x="3591" y="5438"/>
                    <a:pt x="739" y="9189"/>
                    <a:pt x="127" y="12487"/>
                  </a:cubicBezTo>
                  <a:cubicBezTo>
                    <a:pt x="-484" y="15785"/>
                    <a:pt x="1146" y="18630"/>
                    <a:pt x="4203" y="20053"/>
                  </a:cubicBezTo>
                  <a:cubicBezTo>
                    <a:pt x="7259" y="21476"/>
                    <a:pt x="11742" y="21476"/>
                    <a:pt x="14799" y="21153"/>
                  </a:cubicBezTo>
                  <a:cubicBezTo>
                    <a:pt x="17856" y="20829"/>
                    <a:pt x="19486" y="20183"/>
                    <a:pt x="21116" y="19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326833" y="5479999"/>
              <a:ext cx="165918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8" fill="norm" stroke="1" extrusionOk="0">
                  <a:moveTo>
                    <a:pt x="4154" y="470"/>
                  </a:moveTo>
                  <a:cubicBezTo>
                    <a:pt x="2804" y="159"/>
                    <a:pt x="1454" y="-152"/>
                    <a:pt x="644" y="81"/>
                  </a:cubicBezTo>
                  <a:cubicBezTo>
                    <a:pt x="-166" y="314"/>
                    <a:pt x="-436" y="1091"/>
                    <a:pt x="1184" y="2878"/>
                  </a:cubicBezTo>
                  <a:cubicBezTo>
                    <a:pt x="2804" y="4665"/>
                    <a:pt x="6314" y="7462"/>
                    <a:pt x="9959" y="10726"/>
                  </a:cubicBezTo>
                  <a:cubicBezTo>
                    <a:pt x="13604" y="13989"/>
                    <a:pt x="17384" y="17719"/>
                    <a:pt x="21164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417794" y="5519896"/>
              <a:ext cx="87657" cy="25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55" fill="norm" stroke="1" extrusionOk="0">
                  <a:moveTo>
                    <a:pt x="20802" y="1962"/>
                  </a:moveTo>
                  <a:cubicBezTo>
                    <a:pt x="20300" y="1084"/>
                    <a:pt x="19797" y="206"/>
                    <a:pt x="18290" y="31"/>
                  </a:cubicBezTo>
                  <a:cubicBezTo>
                    <a:pt x="16783" y="-145"/>
                    <a:pt x="14272" y="382"/>
                    <a:pt x="10755" y="2928"/>
                  </a:cubicBezTo>
                  <a:cubicBezTo>
                    <a:pt x="7239" y="5475"/>
                    <a:pt x="2718" y="10040"/>
                    <a:pt x="960" y="13465"/>
                  </a:cubicBezTo>
                  <a:cubicBezTo>
                    <a:pt x="-798" y="16889"/>
                    <a:pt x="207" y="19172"/>
                    <a:pt x="1211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524500" y="5384800"/>
              <a:ext cx="11882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600" fill="norm" stroke="1" extrusionOk="0">
                  <a:moveTo>
                    <a:pt x="0" y="0"/>
                  </a:moveTo>
                  <a:cubicBezTo>
                    <a:pt x="5492" y="1855"/>
                    <a:pt x="10983" y="3709"/>
                    <a:pt x="15010" y="6000"/>
                  </a:cubicBezTo>
                  <a:cubicBezTo>
                    <a:pt x="19037" y="8291"/>
                    <a:pt x="21600" y="11018"/>
                    <a:pt x="20136" y="13691"/>
                  </a:cubicBezTo>
                  <a:cubicBezTo>
                    <a:pt x="18671" y="16364"/>
                    <a:pt x="13180" y="18982"/>
                    <a:pt x="7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975350" y="5530850"/>
              <a:ext cx="266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840"/>
                    <a:pt x="10971" y="10080"/>
                    <a:pt x="14571" y="6480"/>
                  </a:cubicBezTo>
                  <a:cubicBezTo>
                    <a:pt x="18171" y="2880"/>
                    <a:pt x="1988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115050" y="5448299"/>
              <a:ext cx="38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508750" y="5321300"/>
              <a:ext cx="222250" cy="37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534"/>
                  </a:moveTo>
                  <a:cubicBezTo>
                    <a:pt x="206" y="1931"/>
                    <a:pt x="411" y="1327"/>
                    <a:pt x="1029" y="1267"/>
                  </a:cubicBezTo>
                  <a:cubicBezTo>
                    <a:pt x="1646" y="1207"/>
                    <a:pt x="2674" y="1689"/>
                    <a:pt x="4526" y="3439"/>
                  </a:cubicBezTo>
                  <a:cubicBezTo>
                    <a:pt x="6377" y="5189"/>
                    <a:pt x="9051" y="8206"/>
                    <a:pt x="10903" y="10921"/>
                  </a:cubicBezTo>
                  <a:cubicBezTo>
                    <a:pt x="12754" y="13636"/>
                    <a:pt x="13783" y="16049"/>
                    <a:pt x="14400" y="17980"/>
                  </a:cubicBezTo>
                  <a:cubicBezTo>
                    <a:pt x="15017" y="19911"/>
                    <a:pt x="15223" y="21359"/>
                    <a:pt x="15634" y="21479"/>
                  </a:cubicBezTo>
                  <a:cubicBezTo>
                    <a:pt x="16046" y="21600"/>
                    <a:pt x="16663" y="20393"/>
                    <a:pt x="17280" y="17558"/>
                  </a:cubicBezTo>
                  <a:cubicBezTo>
                    <a:pt x="17897" y="14722"/>
                    <a:pt x="18514" y="10257"/>
                    <a:pt x="19234" y="7059"/>
                  </a:cubicBezTo>
                  <a:cubicBezTo>
                    <a:pt x="19954" y="3861"/>
                    <a:pt x="20777" y="19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757193" y="5500045"/>
              <a:ext cx="100807" cy="11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01" fill="norm" stroke="1" extrusionOk="0">
                  <a:moveTo>
                    <a:pt x="17381" y="15747"/>
                  </a:moveTo>
                  <a:cubicBezTo>
                    <a:pt x="14681" y="11199"/>
                    <a:pt x="11981" y="6652"/>
                    <a:pt x="9731" y="3810"/>
                  </a:cubicBezTo>
                  <a:cubicBezTo>
                    <a:pt x="7481" y="968"/>
                    <a:pt x="5681" y="-169"/>
                    <a:pt x="4106" y="20"/>
                  </a:cubicBezTo>
                  <a:cubicBezTo>
                    <a:pt x="2531" y="210"/>
                    <a:pt x="1181" y="1726"/>
                    <a:pt x="506" y="4757"/>
                  </a:cubicBezTo>
                  <a:cubicBezTo>
                    <a:pt x="-169" y="7789"/>
                    <a:pt x="-169" y="12336"/>
                    <a:pt x="506" y="15368"/>
                  </a:cubicBezTo>
                  <a:cubicBezTo>
                    <a:pt x="1181" y="18399"/>
                    <a:pt x="2531" y="19915"/>
                    <a:pt x="4331" y="20673"/>
                  </a:cubicBezTo>
                  <a:cubicBezTo>
                    <a:pt x="6131" y="21431"/>
                    <a:pt x="8381" y="21431"/>
                    <a:pt x="11306" y="20294"/>
                  </a:cubicBezTo>
                  <a:cubicBezTo>
                    <a:pt x="14231" y="19157"/>
                    <a:pt x="17831" y="16884"/>
                    <a:pt x="21431" y="14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889750" y="5397500"/>
              <a:ext cx="190500" cy="22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4194"/>
                  </a:moveTo>
                  <a:cubicBezTo>
                    <a:pt x="720" y="12754"/>
                    <a:pt x="1440" y="11314"/>
                    <a:pt x="2400" y="10594"/>
                  </a:cubicBezTo>
                  <a:cubicBezTo>
                    <a:pt x="3360" y="9874"/>
                    <a:pt x="4560" y="9874"/>
                    <a:pt x="6120" y="11211"/>
                  </a:cubicBezTo>
                  <a:cubicBezTo>
                    <a:pt x="7680" y="12549"/>
                    <a:pt x="9600" y="15223"/>
                    <a:pt x="10440" y="17177"/>
                  </a:cubicBezTo>
                  <a:cubicBezTo>
                    <a:pt x="11280" y="19131"/>
                    <a:pt x="11040" y="20366"/>
                    <a:pt x="10320" y="20983"/>
                  </a:cubicBezTo>
                  <a:cubicBezTo>
                    <a:pt x="9600" y="21600"/>
                    <a:pt x="8400" y="21600"/>
                    <a:pt x="7680" y="20983"/>
                  </a:cubicBezTo>
                  <a:cubicBezTo>
                    <a:pt x="6960" y="20366"/>
                    <a:pt x="6720" y="19131"/>
                    <a:pt x="7800" y="16251"/>
                  </a:cubicBezTo>
                  <a:cubicBezTo>
                    <a:pt x="8880" y="13371"/>
                    <a:pt x="11280" y="8846"/>
                    <a:pt x="13800" y="5863"/>
                  </a:cubicBezTo>
                  <a:cubicBezTo>
                    <a:pt x="16320" y="2880"/>
                    <a:pt x="189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125191" y="5326834"/>
              <a:ext cx="107459" cy="34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66" fill="norm" stroke="1" extrusionOk="0">
                  <a:moveTo>
                    <a:pt x="21088" y="2816"/>
                  </a:moveTo>
                  <a:cubicBezTo>
                    <a:pt x="21088" y="1894"/>
                    <a:pt x="21088" y="972"/>
                    <a:pt x="19842" y="446"/>
                  </a:cubicBezTo>
                  <a:cubicBezTo>
                    <a:pt x="18596" y="-81"/>
                    <a:pt x="16103" y="-213"/>
                    <a:pt x="13196" y="446"/>
                  </a:cubicBezTo>
                  <a:cubicBezTo>
                    <a:pt x="10288" y="1104"/>
                    <a:pt x="6965" y="2553"/>
                    <a:pt x="4265" y="5385"/>
                  </a:cubicBezTo>
                  <a:cubicBezTo>
                    <a:pt x="1565" y="8216"/>
                    <a:pt x="-512" y="12431"/>
                    <a:pt x="111" y="15328"/>
                  </a:cubicBezTo>
                  <a:cubicBezTo>
                    <a:pt x="734" y="18226"/>
                    <a:pt x="4057" y="19807"/>
                    <a:pt x="6757" y="20597"/>
                  </a:cubicBezTo>
                  <a:cubicBezTo>
                    <a:pt x="9457" y="21387"/>
                    <a:pt x="11534" y="21387"/>
                    <a:pt x="13611" y="21058"/>
                  </a:cubicBezTo>
                  <a:cubicBezTo>
                    <a:pt x="15688" y="20728"/>
                    <a:pt x="17765" y="20070"/>
                    <a:pt x="19842" y="19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298266" y="5327650"/>
              <a:ext cx="213785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1" y="3535"/>
                  </a:moveTo>
                  <a:cubicBezTo>
                    <a:pt x="855" y="4124"/>
                    <a:pt x="0" y="4713"/>
                    <a:pt x="0" y="6971"/>
                  </a:cubicBezTo>
                  <a:cubicBezTo>
                    <a:pt x="0" y="9229"/>
                    <a:pt x="855" y="13156"/>
                    <a:pt x="1390" y="15611"/>
                  </a:cubicBezTo>
                  <a:cubicBezTo>
                    <a:pt x="1925" y="18065"/>
                    <a:pt x="2139" y="19047"/>
                    <a:pt x="2673" y="19931"/>
                  </a:cubicBezTo>
                  <a:cubicBezTo>
                    <a:pt x="3208" y="20815"/>
                    <a:pt x="4063" y="21600"/>
                    <a:pt x="4919" y="21600"/>
                  </a:cubicBezTo>
                  <a:cubicBezTo>
                    <a:pt x="5774" y="21600"/>
                    <a:pt x="6630" y="20815"/>
                    <a:pt x="7271" y="19833"/>
                  </a:cubicBezTo>
                  <a:cubicBezTo>
                    <a:pt x="7913" y="18851"/>
                    <a:pt x="8341" y="17673"/>
                    <a:pt x="8768" y="16102"/>
                  </a:cubicBezTo>
                  <a:cubicBezTo>
                    <a:pt x="9196" y="14531"/>
                    <a:pt x="9624" y="12567"/>
                    <a:pt x="9731" y="12076"/>
                  </a:cubicBezTo>
                  <a:cubicBezTo>
                    <a:pt x="9838" y="11585"/>
                    <a:pt x="9624" y="12567"/>
                    <a:pt x="9731" y="14138"/>
                  </a:cubicBezTo>
                  <a:cubicBezTo>
                    <a:pt x="9838" y="15709"/>
                    <a:pt x="10265" y="17869"/>
                    <a:pt x="11014" y="19145"/>
                  </a:cubicBezTo>
                  <a:cubicBezTo>
                    <a:pt x="11762" y="20422"/>
                    <a:pt x="12832" y="20815"/>
                    <a:pt x="14115" y="19931"/>
                  </a:cubicBezTo>
                  <a:cubicBezTo>
                    <a:pt x="15398" y="19047"/>
                    <a:pt x="16895" y="16887"/>
                    <a:pt x="18178" y="13353"/>
                  </a:cubicBezTo>
                  <a:cubicBezTo>
                    <a:pt x="19461" y="9818"/>
                    <a:pt x="20531" y="49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518400" y="5295900"/>
              <a:ext cx="11536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9095" y="0"/>
                  </a:moveTo>
                  <a:cubicBezTo>
                    <a:pt x="14021" y="2760"/>
                    <a:pt x="18947" y="5520"/>
                    <a:pt x="20274" y="8640"/>
                  </a:cubicBezTo>
                  <a:cubicBezTo>
                    <a:pt x="21600" y="11760"/>
                    <a:pt x="19326" y="15240"/>
                    <a:pt x="15347" y="17460"/>
                  </a:cubicBezTo>
                  <a:cubicBezTo>
                    <a:pt x="11368" y="19680"/>
                    <a:pt x="5684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950200" y="5447736"/>
              <a:ext cx="1714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67" y="11375"/>
                    <a:pt x="6933" y="2735"/>
                    <a:pt x="10533" y="575"/>
                  </a:cubicBezTo>
                  <a:cubicBezTo>
                    <a:pt x="14133" y="-1585"/>
                    <a:pt x="1786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994650" y="554990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343900" y="5301123"/>
              <a:ext cx="165100" cy="33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889"/>
                  </a:moveTo>
                  <a:cubicBezTo>
                    <a:pt x="831" y="6243"/>
                    <a:pt x="1662" y="9597"/>
                    <a:pt x="2631" y="12414"/>
                  </a:cubicBezTo>
                  <a:cubicBezTo>
                    <a:pt x="3600" y="15232"/>
                    <a:pt x="4708" y="17512"/>
                    <a:pt x="5815" y="19055"/>
                  </a:cubicBezTo>
                  <a:cubicBezTo>
                    <a:pt x="6923" y="20598"/>
                    <a:pt x="8031" y="21403"/>
                    <a:pt x="9138" y="21202"/>
                  </a:cubicBezTo>
                  <a:cubicBezTo>
                    <a:pt x="10246" y="21001"/>
                    <a:pt x="11354" y="19793"/>
                    <a:pt x="12462" y="17177"/>
                  </a:cubicBezTo>
                  <a:cubicBezTo>
                    <a:pt x="13569" y="14561"/>
                    <a:pt x="14677" y="10536"/>
                    <a:pt x="15369" y="7853"/>
                  </a:cubicBezTo>
                  <a:cubicBezTo>
                    <a:pt x="16062" y="5169"/>
                    <a:pt x="16338" y="3828"/>
                    <a:pt x="16892" y="2620"/>
                  </a:cubicBezTo>
                  <a:cubicBezTo>
                    <a:pt x="17446" y="1413"/>
                    <a:pt x="18277" y="340"/>
                    <a:pt x="19108" y="71"/>
                  </a:cubicBezTo>
                  <a:cubicBezTo>
                    <a:pt x="19938" y="-197"/>
                    <a:pt x="20769" y="340"/>
                    <a:pt x="21600" y="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499702" y="5494122"/>
              <a:ext cx="123599" cy="9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89" fill="norm" stroke="1" extrusionOk="0">
                  <a:moveTo>
                    <a:pt x="18083" y="9769"/>
                  </a:moveTo>
                  <a:cubicBezTo>
                    <a:pt x="15154" y="6409"/>
                    <a:pt x="12225" y="3049"/>
                    <a:pt x="9846" y="1369"/>
                  </a:cubicBezTo>
                  <a:cubicBezTo>
                    <a:pt x="7466" y="-311"/>
                    <a:pt x="5636" y="-311"/>
                    <a:pt x="4171" y="649"/>
                  </a:cubicBezTo>
                  <a:cubicBezTo>
                    <a:pt x="2707" y="1609"/>
                    <a:pt x="1609" y="3529"/>
                    <a:pt x="876" y="5689"/>
                  </a:cubicBezTo>
                  <a:cubicBezTo>
                    <a:pt x="144" y="7849"/>
                    <a:pt x="-222" y="10249"/>
                    <a:pt x="144" y="12409"/>
                  </a:cubicBezTo>
                  <a:cubicBezTo>
                    <a:pt x="510" y="14569"/>
                    <a:pt x="1609" y="16489"/>
                    <a:pt x="3805" y="16489"/>
                  </a:cubicBezTo>
                  <a:cubicBezTo>
                    <a:pt x="6002" y="16489"/>
                    <a:pt x="9297" y="14569"/>
                    <a:pt x="11859" y="13609"/>
                  </a:cubicBezTo>
                  <a:cubicBezTo>
                    <a:pt x="14422" y="12649"/>
                    <a:pt x="16253" y="12649"/>
                    <a:pt x="17717" y="14089"/>
                  </a:cubicBezTo>
                  <a:cubicBezTo>
                    <a:pt x="19181" y="15529"/>
                    <a:pt x="20280" y="18409"/>
                    <a:pt x="21378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642350" y="5429250"/>
              <a:ext cx="152400" cy="17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9148"/>
                  </a:moveTo>
                  <a:cubicBezTo>
                    <a:pt x="2700" y="10927"/>
                    <a:pt x="5400" y="12706"/>
                    <a:pt x="7200" y="14104"/>
                  </a:cubicBezTo>
                  <a:cubicBezTo>
                    <a:pt x="9000" y="15501"/>
                    <a:pt x="9900" y="16518"/>
                    <a:pt x="10500" y="17915"/>
                  </a:cubicBezTo>
                  <a:cubicBezTo>
                    <a:pt x="11100" y="19313"/>
                    <a:pt x="11400" y="21092"/>
                    <a:pt x="11100" y="21346"/>
                  </a:cubicBezTo>
                  <a:cubicBezTo>
                    <a:pt x="10800" y="21600"/>
                    <a:pt x="9900" y="20329"/>
                    <a:pt x="10350" y="17407"/>
                  </a:cubicBezTo>
                  <a:cubicBezTo>
                    <a:pt x="10800" y="14485"/>
                    <a:pt x="12600" y="9911"/>
                    <a:pt x="14700" y="6734"/>
                  </a:cubicBezTo>
                  <a:cubicBezTo>
                    <a:pt x="16800" y="3558"/>
                    <a:pt x="19200" y="17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994534" y="5279305"/>
              <a:ext cx="94761" cy="38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49" fill="norm" stroke="1" extrusionOk="0">
                  <a:moveTo>
                    <a:pt x="20480" y="1625"/>
                  </a:moveTo>
                  <a:cubicBezTo>
                    <a:pt x="20949" y="921"/>
                    <a:pt x="21419" y="216"/>
                    <a:pt x="20480" y="40"/>
                  </a:cubicBezTo>
                  <a:cubicBezTo>
                    <a:pt x="19541" y="-136"/>
                    <a:pt x="17193" y="216"/>
                    <a:pt x="13906" y="2212"/>
                  </a:cubicBezTo>
                  <a:cubicBezTo>
                    <a:pt x="10619" y="4207"/>
                    <a:pt x="6393" y="7847"/>
                    <a:pt x="3810" y="11075"/>
                  </a:cubicBezTo>
                  <a:cubicBezTo>
                    <a:pt x="1228" y="14303"/>
                    <a:pt x="289" y="17121"/>
                    <a:pt x="54" y="18823"/>
                  </a:cubicBezTo>
                  <a:cubicBezTo>
                    <a:pt x="-181" y="20525"/>
                    <a:pt x="289" y="21112"/>
                    <a:pt x="2871" y="21288"/>
                  </a:cubicBezTo>
                  <a:cubicBezTo>
                    <a:pt x="5454" y="21464"/>
                    <a:pt x="10149" y="21229"/>
                    <a:pt x="14845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137650" y="5378450"/>
              <a:ext cx="1651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114"/>
                    <a:pt x="5538" y="6227"/>
                    <a:pt x="9138" y="9827"/>
                  </a:cubicBezTo>
                  <a:cubicBezTo>
                    <a:pt x="12738" y="13427"/>
                    <a:pt x="17169" y="17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188450" y="5370897"/>
              <a:ext cx="146050" cy="31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959"/>
                  </a:moveTo>
                  <a:cubicBezTo>
                    <a:pt x="20348" y="521"/>
                    <a:pt x="19096" y="83"/>
                    <a:pt x="17687" y="10"/>
                  </a:cubicBezTo>
                  <a:cubicBezTo>
                    <a:pt x="16278" y="-63"/>
                    <a:pt x="14713" y="229"/>
                    <a:pt x="12365" y="2126"/>
                  </a:cubicBezTo>
                  <a:cubicBezTo>
                    <a:pt x="10017" y="4023"/>
                    <a:pt x="6887" y="7526"/>
                    <a:pt x="4696" y="11029"/>
                  </a:cubicBezTo>
                  <a:cubicBezTo>
                    <a:pt x="2504" y="14532"/>
                    <a:pt x="1252" y="18034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9334499" y="5308600"/>
              <a:ext cx="83708" cy="42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12" fill="norm" stroke="1" extrusionOk="0">
                  <a:moveTo>
                    <a:pt x="7902" y="0"/>
                  </a:moveTo>
                  <a:cubicBezTo>
                    <a:pt x="12644" y="2042"/>
                    <a:pt x="17385" y="4084"/>
                    <a:pt x="19493" y="6770"/>
                  </a:cubicBezTo>
                  <a:cubicBezTo>
                    <a:pt x="21600" y="9457"/>
                    <a:pt x="21073" y="12788"/>
                    <a:pt x="18966" y="15260"/>
                  </a:cubicBezTo>
                  <a:cubicBezTo>
                    <a:pt x="16859" y="17731"/>
                    <a:pt x="13171" y="19343"/>
                    <a:pt x="9746" y="20310"/>
                  </a:cubicBezTo>
                  <a:cubicBezTo>
                    <a:pt x="6322" y="21278"/>
                    <a:pt x="3161" y="21600"/>
                    <a:pt x="1580" y="21493"/>
                  </a:cubicBezTo>
                  <a:cubicBezTo>
                    <a:pt x="0" y="21385"/>
                    <a:pt x="0" y="20848"/>
                    <a:pt x="0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505949" y="55245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8000"/>
                    <a:pt x="9120" y="14400"/>
                    <a:pt x="12720" y="10800"/>
                  </a:cubicBezTo>
                  <a:cubicBezTo>
                    <a:pt x="16320" y="7200"/>
                    <a:pt x="189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610906" y="5359400"/>
              <a:ext cx="1569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76"/>
                    <a:pt x="3818" y="8352"/>
                    <a:pt x="1118" y="11952"/>
                  </a:cubicBezTo>
                  <a:cubicBezTo>
                    <a:pt x="-1582" y="15552"/>
                    <a:pt x="1118" y="1857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918700" y="5234283"/>
              <a:ext cx="254000" cy="46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4898"/>
                  </a:moveTo>
                  <a:cubicBezTo>
                    <a:pt x="0" y="4409"/>
                    <a:pt x="0" y="3920"/>
                    <a:pt x="0" y="3432"/>
                  </a:cubicBezTo>
                  <a:cubicBezTo>
                    <a:pt x="0" y="2943"/>
                    <a:pt x="0" y="2454"/>
                    <a:pt x="450" y="2210"/>
                  </a:cubicBezTo>
                  <a:cubicBezTo>
                    <a:pt x="900" y="1965"/>
                    <a:pt x="1800" y="1965"/>
                    <a:pt x="3420" y="2992"/>
                  </a:cubicBezTo>
                  <a:cubicBezTo>
                    <a:pt x="5040" y="4018"/>
                    <a:pt x="7380" y="6070"/>
                    <a:pt x="8910" y="8856"/>
                  </a:cubicBezTo>
                  <a:cubicBezTo>
                    <a:pt x="10440" y="11642"/>
                    <a:pt x="11160" y="15160"/>
                    <a:pt x="11430" y="17164"/>
                  </a:cubicBezTo>
                  <a:cubicBezTo>
                    <a:pt x="11700" y="19167"/>
                    <a:pt x="11520" y="19656"/>
                    <a:pt x="11430" y="20242"/>
                  </a:cubicBezTo>
                  <a:cubicBezTo>
                    <a:pt x="11340" y="20829"/>
                    <a:pt x="11340" y="21513"/>
                    <a:pt x="11520" y="21513"/>
                  </a:cubicBezTo>
                  <a:cubicBezTo>
                    <a:pt x="11700" y="21513"/>
                    <a:pt x="12060" y="20829"/>
                    <a:pt x="12960" y="18874"/>
                  </a:cubicBezTo>
                  <a:cubicBezTo>
                    <a:pt x="13860" y="16919"/>
                    <a:pt x="15300" y="13694"/>
                    <a:pt x="16380" y="10615"/>
                  </a:cubicBezTo>
                  <a:cubicBezTo>
                    <a:pt x="17460" y="7537"/>
                    <a:pt x="18180" y="4604"/>
                    <a:pt x="18720" y="2747"/>
                  </a:cubicBezTo>
                  <a:cubicBezTo>
                    <a:pt x="19260" y="890"/>
                    <a:pt x="19620" y="108"/>
                    <a:pt x="19890" y="11"/>
                  </a:cubicBezTo>
                  <a:cubicBezTo>
                    <a:pt x="20160" y="-87"/>
                    <a:pt x="20340" y="499"/>
                    <a:pt x="20610" y="1037"/>
                  </a:cubicBezTo>
                  <a:cubicBezTo>
                    <a:pt x="20880" y="1575"/>
                    <a:pt x="21240" y="2063"/>
                    <a:pt x="21600" y="2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130341" y="5447562"/>
              <a:ext cx="118560" cy="12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95" fill="norm" stroke="1" extrusionOk="0">
                  <a:moveTo>
                    <a:pt x="20089" y="10012"/>
                  </a:moveTo>
                  <a:cubicBezTo>
                    <a:pt x="20089" y="8181"/>
                    <a:pt x="20089" y="6351"/>
                    <a:pt x="18005" y="4154"/>
                  </a:cubicBezTo>
                  <a:cubicBezTo>
                    <a:pt x="15921" y="1958"/>
                    <a:pt x="11752" y="-605"/>
                    <a:pt x="8342" y="127"/>
                  </a:cubicBezTo>
                  <a:cubicBezTo>
                    <a:pt x="4931" y="859"/>
                    <a:pt x="2279" y="4887"/>
                    <a:pt x="952" y="8364"/>
                  </a:cubicBezTo>
                  <a:cubicBezTo>
                    <a:pt x="-374" y="11842"/>
                    <a:pt x="-374" y="14771"/>
                    <a:pt x="1331" y="16968"/>
                  </a:cubicBezTo>
                  <a:cubicBezTo>
                    <a:pt x="3037" y="19164"/>
                    <a:pt x="6447" y="20629"/>
                    <a:pt x="8910" y="20812"/>
                  </a:cubicBezTo>
                  <a:cubicBezTo>
                    <a:pt x="11373" y="20995"/>
                    <a:pt x="12889" y="19897"/>
                    <a:pt x="14405" y="18432"/>
                  </a:cubicBezTo>
                  <a:cubicBezTo>
                    <a:pt x="15921" y="16968"/>
                    <a:pt x="17437" y="15137"/>
                    <a:pt x="18573" y="15503"/>
                  </a:cubicBezTo>
                  <a:cubicBezTo>
                    <a:pt x="19710" y="15870"/>
                    <a:pt x="20468" y="18432"/>
                    <a:pt x="21226" y="20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312400" y="5397500"/>
              <a:ext cx="152400" cy="21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6353"/>
                  </a:moveTo>
                  <a:cubicBezTo>
                    <a:pt x="3900" y="10165"/>
                    <a:pt x="7800" y="13976"/>
                    <a:pt x="9900" y="16518"/>
                  </a:cubicBezTo>
                  <a:cubicBezTo>
                    <a:pt x="12000" y="19059"/>
                    <a:pt x="12300" y="20329"/>
                    <a:pt x="11400" y="20965"/>
                  </a:cubicBezTo>
                  <a:cubicBezTo>
                    <a:pt x="10500" y="21600"/>
                    <a:pt x="8400" y="21600"/>
                    <a:pt x="6900" y="20012"/>
                  </a:cubicBezTo>
                  <a:cubicBezTo>
                    <a:pt x="5400" y="18424"/>
                    <a:pt x="4500" y="15247"/>
                    <a:pt x="7050" y="11647"/>
                  </a:cubicBezTo>
                  <a:cubicBezTo>
                    <a:pt x="9600" y="8047"/>
                    <a:pt x="15600" y="40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635191" y="5300047"/>
              <a:ext cx="121709" cy="41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95" fill="norm" stroke="1" extrusionOk="0">
                  <a:moveTo>
                    <a:pt x="21051" y="1741"/>
                  </a:moveTo>
                  <a:cubicBezTo>
                    <a:pt x="21051" y="1199"/>
                    <a:pt x="21051" y="656"/>
                    <a:pt x="20136" y="330"/>
                  </a:cubicBezTo>
                  <a:cubicBezTo>
                    <a:pt x="19220" y="5"/>
                    <a:pt x="17390" y="-104"/>
                    <a:pt x="15743" y="113"/>
                  </a:cubicBezTo>
                  <a:cubicBezTo>
                    <a:pt x="14095" y="330"/>
                    <a:pt x="12631" y="873"/>
                    <a:pt x="9885" y="3152"/>
                  </a:cubicBezTo>
                  <a:cubicBezTo>
                    <a:pt x="7139" y="5432"/>
                    <a:pt x="3112" y="9448"/>
                    <a:pt x="1282" y="12487"/>
                  </a:cubicBezTo>
                  <a:cubicBezTo>
                    <a:pt x="-549" y="15526"/>
                    <a:pt x="-183" y="17588"/>
                    <a:pt x="915" y="18945"/>
                  </a:cubicBezTo>
                  <a:cubicBezTo>
                    <a:pt x="2014" y="20302"/>
                    <a:pt x="3844" y="20953"/>
                    <a:pt x="5675" y="21225"/>
                  </a:cubicBezTo>
                  <a:cubicBezTo>
                    <a:pt x="7505" y="21496"/>
                    <a:pt x="9336" y="21387"/>
                    <a:pt x="11166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0737850" y="5540093"/>
              <a:ext cx="177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14" y="11375"/>
                    <a:pt x="8229" y="2735"/>
                    <a:pt x="11829" y="575"/>
                  </a:cubicBezTo>
                  <a:cubicBezTo>
                    <a:pt x="15429" y="-1585"/>
                    <a:pt x="185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0981266" y="5429250"/>
              <a:ext cx="423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09"/>
                    <a:pt x="0" y="12218"/>
                    <a:pt x="0" y="15818"/>
                  </a:cubicBezTo>
                  <a:cubicBezTo>
                    <a:pt x="0" y="19418"/>
                    <a:pt x="1080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1093450" y="5384800"/>
              <a:ext cx="9236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0" y="0"/>
                  </a:moveTo>
                  <a:cubicBezTo>
                    <a:pt x="2348" y="0"/>
                    <a:pt x="4696" y="0"/>
                    <a:pt x="8687" y="1455"/>
                  </a:cubicBezTo>
                  <a:cubicBezTo>
                    <a:pt x="12678" y="2911"/>
                    <a:pt x="18313" y="5821"/>
                    <a:pt x="19957" y="8809"/>
                  </a:cubicBezTo>
                  <a:cubicBezTo>
                    <a:pt x="21600" y="11796"/>
                    <a:pt x="19252" y="14860"/>
                    <a:pt x="15496" y="17004"/>
                  </a:cubicBezTo>
                  <a:cubicBezTo>
                    <a:pt x="11739" y="19149"/>
                    <a:pt x="6574" y="20374"/>
                    <a:pt x="1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0725114" y="5378450"/>
              <a:ext cx="82586" cy="2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72" fill="norm" stroke="1" extrusionOk="0">
                  <a:moveTo>
                    <a:pt x="21069" y="0"/>
                  </a:moveTo>
                  <a:cubicBezTo>
                    <a:pt x="16209" y="777"/>
                    <a:pt x="11349" y="1554"/>
                    <a:pt x="7569" y="3496"/>
                  </a:cubicBezTo>
                  <a:cubicBezTo>
                    <a:pt x="3789" y="5439"/>
                    <a:pt x="1089" y="8547"/>
                    <a:pt x="279" y="11188"/>
                  </a:cubicBezTo>
                  <a:cubicBezTo>
                    <a:pt x="-531" y="13830"/>
                    <a:pt x="549" y="16006"/>
                    <a:pt x="1899" y="17715"/>
                  </a:cubicBezTo>
                  <a:cubicBezTo>
                    <a:pt x="3249" y="19424"/>
                    <a:pt x="4869" y="20668"/>
                    <a:pt x="7299" y="21134"/>
                  </a:cubicBezTo>
                  <a:cubicBezTo>
                    <a:pt x="9729" y="21600"/>
                    <a:pt x="12969" y="21289"/>
                    <a:pt x="16209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1309350" y="55753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1391899" y="5353050"/>
              <a:ext cx="1206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821" y="3024"/>
                  </a:cubicBezTo>
                  <a:cubicBezTo>
                    <a:pt x="9853" y="6048"/>
                    <a:pt x="14021" y="12096"/>
                    <a:pt x="16674" y="15696"/>
                  </a:cubicBezTo>
                  <a:cubicBezTo>
                    <a:pt x="19326" y="19296"/>
                    <a:pt x="20463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1448486" y="5377321"/>
              <a:ext cx="102164" cy="30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69" fill="norm" stroke="1" extrusionOk="0">
                  <a:moveTo>
                    <a:pt x="21276" y="1867"/>
                  </a:moveTo>
                  <a:cubicBezTo>
                    <a:pt x="21276" y="973"/>
                    <a:pt x="21276" y="79"/>
                    <a:pt x="20835" y="4"/>
                  </a:cubicBezTo>
                  <a:cubicBezTo>
                    <a:pt x="20394" y="-70"/>
                    <a:pt x="19513" y="675"/>
                    <a:pt x="16647" y="3431"/>
                  </a:cubicBezTo>
                  <a:cubicBezTo>
                    <a:pt x="13782" y="6187"/>
                    <a:pt x="8933" y="10953"/>
                    <a:pt x="6068" y="13709"/>
                  </a:cubicBezTo>
                  <a:cubicBezTo>
                    <a:pt x="3203" y="16465"/>
                    <a:pt x="2321" y="17210"/>
                    <a:pt x="1439" y="18253"/>
                  </a:cubicBezTo>
                  <a:cubicBezTo>
                    <a:pt x="558" y="19296"/>
                    <a:pt x="-324" y="20636"/>
                    <a:pt x="117" y="21083"/>
                  </a:cubicBezTo>
                  <a:cubicBezTo>
                    <a:pt x="558" y="21530"/>
                    <a:pt x="2321" y="21083"/>
                    <a:pt x="4084" y="20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1614150" y="5257800"/>
              <a:ext cx="118534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71" y="0"/>
                  </a:moveTo>
                  <a:cubicBezTo>
                    <a:pt x="7714" y="2070"/>
                    <a:pt x="11957" y="4140"/>
                    <a:pt x="15429" y="6705"/>
                  </a:cubicBezTo>
                  <a:cubicBezTo>
                    <a:pt x="18900" y="9270"/>
                    <a:pt x="21600" y="12330"/>
                    <a:pt x="21600" y="14715"/>
                  </a:cubicBezTo>
                  <a:cubicBezTo>
                    <a:pt x="21600" y="17100"/>
                    <a:pt x="18900" y="18810"/>
                    <a:pt x="14850" y="19845"/>
                  </a:cubicBezTo>
                  <a:cubicBezTo>
                    <a:pt x="10800" y="20880"/>
                    <a:pt x="5400" y="21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810500" y="6292850"/>
              <a:ext cx="222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893050" y="6457950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407400" y="6096000"/>
              <a:ext cx="165100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554" y="2372"/>
                    <a:pt x="1108" y="4745"/>
                    <a:pt x="2077" y="7616"/>
                  </a:cubicBezTo>
                  <a:cubicBezTo>
                    <a:pt x="3046" y="10488"/>
                    <a:pt x="4431" y="13859"/>
                    <a:pt x="5538" y="16106"/>
                  </a:cubicBezTo>
                  <a:cubicBezTo>
                    <a:pt x="6646" y="18354"/>
                    <a:pt x="7477" y="19477"/>
                    <a:pt x="8308" y="20289"/>
                  </a:cubicBezTo>
                  <a:cubicBezTo>
                    <a:pt x="9138" y="21101"/>
                    <a:pt x="9969" y="21600"/>
                    <a:pt x="10800" y="21538"/>
                  </a:cubicBezTo>
                  <a:cubicBezTo>
                    <a:pt x="11631" y="21475"/>
                    <a:pt x="12462" y="20851"/>
                    <a:pt x="13569" y="18541"/>
                  </a:cubicBezTo>
                  <a:cubicBezTo>
                    <a:pt x="14677" y="16231"/>
                    <a:pt x="16062" y="12236"/>
                    <a:pt x="16892" y="9614"/>
                  </a:cubicBezTo>
                  <a:cubicBezTo>
                    <a:pt x="17723" y="6992"/>
                    <a:pt x="18000" y="5743"/>
                    <a:pt x="18415" y="4620"/>
                  </a:cubicBezTo>
                  <a:cubicBezTo>
                    <a:pt x="18831" y="3496"/>
                    <a:pt x="19385" y="2497"/>
                    <a:pt x="19938" y="2435"/>
                  </a:cubicBezTo>
                  <a:cubicBezTo>
                    <a:pt x="20492" y="2372"/>
                    <a:pt x="21046" y="3246"/>
                    <a:pt x="21600" y="4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574054" y="6295258"/>
              <a:ext cx="144496" cy="15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83" fill="norm" stroke="1" extrusionOk="0">
                  <a:moveTo>
                    <a:pt x="14796" y="8312"/>
                  </a:moveTo>
                  <a:cubicBezTo>
                    <a:pt x="14170" y="6872"/>
                    <a:pt x="13544" y="5432"/>
                    <a:pt x="12761" y="3848"/>
                  </a:cubicBezTo>
                  <a:cubicBezTo>
                    <a:pt x="11979" y="2264"/>
                    <a:pt x="11040" y="536"/>
                    <a:pt x="9944" y="104"/>
                  </a:cubicBezTo>
                  <a:cubicBezTo>
                    <a:pt x="8848" y="-328"/>
                    <a:pt x="7596" y="536"/>
                    <a:pt x="5874" y="3560"/>
                  </a:cubicBezTo>
                  <a:cubicBezTo>
                    <a:pt x="4153" y="6584"/>
                    <a:pt x="1961" y="11768"/>
                    <a:pt x="866" y="15080"/>
                  </a:cubicBezTo>
                  <a:cubicBezTo>
                    <a:pt x="-230" y="18392"/>
                    <a:pt x="-230" y="19832"/>
                    <a:pt x="553" y="20552"/>
                  </a:cubicBezTo>
                  <a:cubicBezTo>
                    <a:pt x="1335" y="21272"/>
                    <a:pt x="2900" y="21272"/>
                    <a:pt x="4935" y="19112"/>
                  </a:cubicBezTo>
                  <a:cubicBezTo>
                    <a:pt x="6970" y="16952"/>
                    <a:pt x="9474" y="12632"/>
                    <a:pt x="10883" y="9608"/>
                  </a:cubicBezTo>
                  <a:cubicBezTo>
                    <a:pt x="12292" y="6584"/>
                    <a:pt x="12605" y="4856"/>
                    <a:pt x="12761" y="4712"/>
                  </a:cubicBezTo>
                  <a:cubicBezTo>
                    <a:pt x="12918" y="4568"/>
                    <a:pt x="12918" y="6008"/>
                    <a:pt x="12918" y="7448"/>
                  </a:cubicBezTo>
                  <a:cubicBezTo>
                    <a:pt x="12918" y="8888"/>
                    <a:pt x="12918" y="10328"/>
                    <a:pt x="13074" y="11768"/>
                  </a:cubicBezTo>
                  <a:cubicBezTo>
                    <a:pt x="13231" y="13208"/>
                    <a:pt x="13544" y="14648"/>
                    <a:pt x="14640" y="15656"/>
                  </a:cubicBezTo>
                  <a:cubicBezTo>
                    <a:pt x="15735" y="16664"/>
                    <a:pt x="17613" y="17240"/>
                    <a:pt x="18866" y="16808"/>
                  </a:cubicBezTo>
                  <a:cubicBezTo>
                    <a:pt x="20118" y="16376"/>
                    <a:pt x="20744" y="14936"/>
                    <a:pt x="21370" y="13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737600" y="6280150"/>
              <a:ext cx="120650" cy="18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760"/>
                  </a:moveTo>
                  <a:cubicBezTo>
                    <a:pt x="3411" y="9840"/>
                    <a:pt x="6821" y="13920"/>
                    <a:pt x="8337" y="16680"/>
                  </a:cubicBezTo>
                  <a:cubicBezTo>
                    <a:pt x="9853" y="19440"/>
                    <a:pt x="9474" y="20880"/>
                    <a:pt x="8526" y="21240"/>
                  </a:cubicBezTo>
                  <a:cubicBezTo>
                    <a:pt x="7579" y="21600"/>
                    <a:pt x="6063" y="20880"/>
                    <a:pt x="5116" y="18600"/>
                  </a:cubicBezTo>
                  <a:cubicBezTo>
                    <a:pt x="4168" y="16320"/>
                    <a:pt x="3789" y="12480"/>
                    <a:pt x="6632" y="9120"/>
                  </a:cubicBezTo>
                  <a:cubicBezTo>
                    <a:pt x="9474" y="5760"/>
                    <a:pt x="1553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954442" y="6164721"/>
              <a:ext cx="62559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3" fill="norm" stroke="1" extrusionOk="0">
                  <a:moveTo>
                    <a:pt x="21279" y="1793"/>
                  </a:moveTo>
                  <a:cubicBezTo>
                    <a:pt x="18399" y="934"/>
                    <a:pt x="15519" y="76"/>
                    <a:pt x="12639" y="5"/>
                  </a:cubicBezTo>
                  <a:cubicBezTo>
                    <a:pt x="9759" y="-67"/>
                    <a:pt x="6879" y="648"/>
                    <a:pt x="4359" y="3438"/>
                  </a:cubicBezTo>
                  <a:cubicBezTo>
                    <a:pt x="1839" y="6227"/>
                    <a:pt x="-321" y="11091"/>
                    <a:pt x="39" y="14381"/>
                  </a:cubicBezTo>
                  <a:cubicBezTo>
                    <a:pt x="399" y="17671"/>
                    <a:pt x="3279" y="19387"/>
                    <a:pt x="6519" y="20317"/>
                  </a:cubicBezTo>
                  <a:cubicBezTo>
                    <a:pt x="9759" y="21247"/>
                    <a:pt x="13359" y="21390"/>
                    <a:pt x="16959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074150" y="6235700"/>
              <a:ext cx="1714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67" y="2469"/>
                    <a:pt x="2133" y="4937"/>
                    <a:pt x="5733" y="8537"/>
                  </a:cubicBezTo>
                  <a:cubicBezTo>
                    <a:pt x="9333" y="12137"/>
                    <a:pt x="15467" y="16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9118600" y="6242050"/>
              <a:ext cx="1333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057"/>
                    <a:pt x="13371" y="4114"/>
                    <a:pt x="9771" y="7714"/>
                  </a:cubicBezTo>
                  <a:cubicBezTo>
                    <a:pt x="6171" y="11314"/>
                    <a:pt x="3086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239250" y="6146799"/>
              <a:ext cx="118288" cy="41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79" fill="norm" stroke="1" extrusionOk="0">
                  <a:moveTo>
                    <a:pt x="11172" y="0"/>
                  </a:moveTo>
                  <a:cubicBezTo>
                    <a:pt x="15269" y="3399"/>
                    <a:pt x="19366" y="6798"/>
                    <a:pt x="20483" y="9923"/>
                  </a:cubicBezTo>
                  <a:cubicBezTo>
                    <a:pt x="21600" y="13048"/>
                    <a:pt x="19738" y="15898"/>
                    <a:pt x="16945" y="17817"/>
                  </a:cubicBezTo>
                  <a:cubicBezTo>
                    <a:pt x="14152" y="19736"/>
                    <a:pt x="10428" y="20723"/>
                    <a:pt x="7448" y="21161"/>
                  </a:cubicBezTo>
                  <a:cubicBezTo>
                    <a:pt x="4469" y="21600"/>
                    <a:pt x="2234" y="21490"/>
                    <a:pt x="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9505949" y="6337299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37" y="1800"/>
                    <a:pt x="9874" y="3600"/>
                    <a:pt x="13474" y="7200"/>
                  </a:cubicBezTo>
                  <a:cubicBezTo>
                    <a:pt x="17074" y="10800"/>
                    <a:pt x="19337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646561" y="6216650"/>
              <a:ext cx="2448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1946"/>
                    <a:pt x="6425" y="3892"/>
                    <a:pt x="2825" y="7200"/>
                  </a:cubicBezTo>
                  <a:cubicBezTo>
                    <a:pt x="-775" y="10508"/>
                    <a:pt x="-775" y="15178"/>
                    <a:pt x="1925" y="17805"/>
                  </a:cubicBezTo>
                  <a:cubicBezTo>
                    <a:pt x="4625" y="20432"/>
                    <a:pt x="10025" y="21016"/>
                    <a:pt x="15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827683" y="6146800"/>
              <a:ext cx="167218" cy="3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27" fill="norm" stroke="1" extrusionOk="0">
                  <a:moveTo>
                    <a:pt x="270" y="0"/>
                  </a:moveTo>
                  <a:cubicBezTo>
                    <a:pt x="0" y="3532"/>
                    <a:pt x="-270" y="7064"/>
                    <a:pt x="540" y="10392"/>
                  </a:cubicBezTo>
                  <a:cubicBezTo>
                    <a:pt x="1350" y="13721"/>
                    <a:pt x="3240" y="16845"/>
                    <a:pt x="4725" y="18815"/>
                  </a:cubicBezTo>
                  <a:cubicBezTo>
                    <a:pt x="6210" y="20785"/>
                    <a:pt x="7290" y="21600"/>
                    <a:pt x="8235" y="21396"/>
                  </a:cubicBezTo>
                  <a:cubicBezTo>
                    <a:pt x="9180" y="21192"/>
                    <a:pt x="9990" y="19970"/>
                    <a:pt x="11205" y="17457"/>
                  </a:cubicBezTo>
                  <a:cubicBezTo>
                    <a:pt x="12420" y="14943"/>
                    <a:pt x="14040" y="11140"/>
                    <a:pt x="15795" y="8355"/>
                  </a:cubicBezTo>
                  <a:cubicBezTo>
                    <a:pt x="17550" y="5570"/>
                    <a:pt x="19440" y="3804"/>
                    <a:pt x="21330" y="2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979272" y="6331896"/>
              <a:ext cx="98179" cy="11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4" fill="norm" stroke="1" extrusionOk="0">
                  <a:moveTo>
                    <a:pt x="17181" y="9249"/>
                  </a:moveTo>
                  <a:cubicBezTo>
                    <a:pt x="15802" y="7286"/>
                    <a:pt x="14423" y="5322"/>
                    <a:pt x="13045" y="3555"/>
                  </a:cubicBezTo>
                  <a:cubicBezTo>
                    <a:pt x="11666" y="1788"/>
                    <a:pt x="10287" y="217"/>
                    <a:pt x="8679" y="20"/>
                  </a:cubicBezTo>
                  <a:cubicBezTo>
                    <a:pt x="7070" y="-176"/>
                    <a:pt x="5232" y="1002"/>
                    <a:pt x="3623" y="4144"/>
                  </a:cubicBezTo>
                  <a:cubicBezTo>
                    <a:pt x="2015" y="7286"/>
                    <a:pt x="636" y="12391"/>
                    <a:pt x="177" y="15926"/>
                  </a:cubicBezTo>
                  <a:cubicBezTo>
                    <a:pt x="-283" y="19460"/>
                    <a:pt x="177" y="21424"/>
                    <a:pt x="1326" y="21424"/>
                  </a:cubicBezTo>
                  <a:cubicBezTo>
                    <a:pt x="2474" y="21424"/>
                    <a:pt x="4313" y="19460"/>
                    <a:pt x="5691" y="17497"/>
                  </a:cubicBezTo>
                  <a:cubicBezTo>
                    <a:pt x="7070" y="15533"/>
                    <a:pt x="7989" y="13569"/>
                    <a:pt x="9368" y="11802"/>
                  </a:cubicBezTo>
                  <a:cubicBezTo>
                    <a:pt x="10747" y="10035"/>
                    <a:pt x="12585" y="8464"/>
                    <a:pt x="13734" y="8857"/>
                  </a:cubicBezTo>
                  <a:cubicBezTo>
                    <a:pt x="14883" y="9249"/>
                    <a:pt x="15343" y="11606"/>
                    <a:pt x="16491" y="13766"/>
                  </a:cubicBezTo>
                  <a:cubicBezTo>
                    <a:pt x="17640" y="15926"/>
                    <a:pt x="19479" y="17889"/>
                    <a:pt x="21317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0102850" y="6267450"/>
              <a:ext cx="171450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36"/>
                  </a:moveTo>
                  <a:cubicBezTo>
                    <a:pt x="3467" y="10392"/>
                    <a:pt x="6933" y="13449"/>
                    <a:pt x="8667" y="15487"/>
                  </a:cubicBezTo>
                  <a:cubicBezTo>
                    <a:pt x="10400" y="17525"/>
                    <a:pt x="10400" y="18543"/>
                    <a:pt x="10267" y="19562"/>
                  </a:cubicBezTo>
                  <a:cubicBezTo>
                    <a:pt x="10133" y="20581"/>
                    <a:pt x="9867" y="21600"/>
                    <a:pt x="9600" y="21600"/>
                  </a:cubicBezTo>
                  <a:cubicBezTo>
                    <a:pt x="9333" y="21600"/>
                    <a:pt x="9067" y="20581"/>
                    <a:pt x="10000" y="17321"/>
                  </a:cubicBezTo>
                  <a:cubicBezTo>
                    <a:pt x="10933" y="14060"/>
                    <a:pt x="13067" y="8558"/>
                    <a:pt x="15200" y="5298"/>
                  </a:cubicBezTo>
                  <a:cubicBezTo>
                    <a:pt x="17333" y="2038"/>
                    <a:pt x="19467" y="10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0368569" y="6147526"/>
              <a:ext cx="115282" cy="35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213" fill="norm" stroke="1" extrusionOk="0">
                  <a:moveTo>
                    <a:pt x="20639" y="1851"/>
                  </a:moveTo>
                  <a:cubicBezTo>
                    <a:pt x="20639" y="1093"/>
                    <a:pt x="20639" y="335"/>
                    <a:pt x="19692" y="83"/>
                  </a:cubicBezTo>
                  <a:cubicBezTo>
                    <a:pt x="18744" y="-170"/>
                    <a:pt x="16850" y="83"/>
                    <a:pt x="13628" y="1851"/>
                  </a:cubicBezTo>
                  <a:cubicBezTo>
                    <a:pt x="10407" y="3619"/>
                    <a:pt x="5860" y="6904"/>
                    <a:pt x="3018" y="9935"/>
                  </a:cubicBezTo>
                  <a:cubicBezTo>
                    <a:pt x="176" y="12967"/>
                    <a:pt x="-961" y="15746"/>
                    <a:pt x="934" y="17704"/>
                  </a:cubicBezTo>
                  <a:cubicBezTo>
                    <a:pt x="2828" y="19662"/>
                    <a:pt x="7755" y="20798"/>
                    <a:pt x="10976" y="21114"/>
                  </a:cubicBezTo>
                  <a:cubicBezTo>
                    <a:pt x="14197" y="21430"/>
                    <a:pt x="15713" y="20925"/>
                    <a:pt x="17228" y="20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564010" y="6153150"/>
              <a:ext cx="14209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3217" y="0"/>
                  </a:moveTo>
                  <a:cubicBezTo>
                    <a:pt x="1947" y="771"/>
                    <a:pt x="676" y="1543"/>
                    <a:pt x="199" y="2700"/>
                  </a:cubicBezTo>
                  <a:cubicBezTo>
                    <a:pt x="-277" y="3857"/>
                    <a:pt x="41" y="5400"/>
                    <a:pt x="1788" y="7971"/>
                  </a:cubicBezTo>
                  <a:cubicBezTo>
                    <a:pt x="3535" y="10543"/>
                    <a:pt x="6711" y="14143"/>
                    <a:pt x="10205" y="16586"/>
                  </a:cubicBezTo>
                  <a:cubicBezTo>
                    <a:pt x="13699" y="19029"/>
                    <a:pt x="17511" y="20314"/>
                    <a:pt x="21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0623276" y="6216650"/>
              <a:ext cx="114575" cy="29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43" fill="norm" stroke="1" extrusionOk="0">
                  <a:moveTo>
                    <a:pt x="21258" y="0"/>
                  </a:moveTo>
                  <a:cubicBezTo>
                    <a:pt x="16938" y="3346"/>
                    <a:pt x="12618" y="6693"/>
                    <a:pt x="9673" y="9583"/>
                  </a:cubicBezTo>
                  <a:cubicBezTo>
                    <a:pt x="6727" y="12473"/>
                    <a:pt x="5156" y="14907"/>
                    <a:pt x="3389" y="17037"/>
                  </a:cubicBezTo>
                  <a:cubicBezTo>
                    <a:pt x="1622" y="19166"/>
                    <a:pt x="-342" y="20992"/>
                    <a:pt x="51" y="21296"/>
                  </a:cubicBezTo>
                  <a:cubicBezTo>
                    <a:pt x="443" y="21600"/>
                    <a:pt x="3193" y="20383"/>
                    <a:pt x="5942" y="19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0667999" y="6165850"/>
              <a:ext cx="17568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57" y="0"/>
                  </a:moveTo>
                  <a:cubicBezTo>
                    <a:pt x="19778" y="3212"/>
                    <a:pt x="21600" y="6425"/>
                    <a:pt x="21600" y="9415"/>
                  </a:cubicBezTo>
                  <a:cubicBezTo>
                    <a:pt x="21600" y="12406"/>
                    <a:pt x="19778" y="15175"/>
                    <a:pt x="15875" y="17169"/>
                  </a:cubicBezTo>
                  <a:cubicBezTo>
                    <a:pt x="11971" y="19163"/>
                    <a:pt x="5986" y="20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87400" y="6781800"/>
              <a:ext cx="85026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33"/>
                  </a:moveTo>
                  <a:cubicBezTo>
                    <a:pt x="183" y="2361"/>
                    <a:pt x="366" y="1889"/>
                    <a:pt x="565" y="1711"/>
                  </a:cubicBezTo>
                  <a:cubicBezTo>
                    <a:pt x="764" y="1534"/>
                    <a:pt x="979" y="1652"/>
                    <a:pt x="1180" y="1830"/>
                  </a:cubicBezTo>
                  <a:cubicBezTo>
                    <a:pt x="1382" y="2007"/>
                    <a:pt x="1570" y="2243"/>
                    <a:pt x="1780" y="2361"/>
                  </a:cubicBezTo>
                  <a:cubicBezTo>
                    <a:pt x="1990" y="2479"/>
                    <a:pt x="2221" y="2479"/>
                    <a:pt x="2439" y="2420"/>
                  </a:cubicBezTo>
                  <a:cubicBezTo>
                    <a:pt x="2656" y="2361"/>
                    <a:pt x="2861" y="2243"/>
                    <a:pt x="3078" y="2066"/>
                  </a:cubicBezTo>
                  <a:cubicBezTo>
                    <a:pt x="3296" y="1889"/>
                    <a:pt x="3527" y="1652"/>
                    <a:pt x="3737" y="1475"/>
                  </a:cubicBezTo>
                  <a:cubicBezTo>
                    <a:pt x="3947" y="1298"/>
                    <a:pt x="4135" y="1180"/>
                    <a:pt x="4329" y="1062"/>
                  </a:cubicBezTo>
                  <a:cubicBezTo>
                    <a:pt x="4522" y="944"/>
                    <a:pt x="4721" y="826"/>
                    <a:pt x="4931" y="767"/>
                  </a:cubicBezTo>
                  <a:cubicBezTo>
                    <a:pt x="5141" y="708"/>
                    <a:pt x="5361" y="708"/>
                    <a:pt x="5584" y="708"/>
                  </a:cubicBezTo>
                  <a:cubicBezTo>
                    <a:pt x="5807" y="708"/>
                    <a:pt x="6033" y="708"/>
                    <a:pt x="6267" y="708"/>
                  </a:cubicBezTo>
                  <a:cubicBezTo>
                    <a:pt x="6501" y="708"/>
                    <a:pt x="6743" y="708"/>
                    <a:pt x="6947" y="708"/>
                  </a:cubicBezTo>
                  <a:cubicBezTo>
                    <a:pt x="7152" y="708"/>
                    <a:pt x="7318" y="708"/>
                    <a:pt x="7490" y="649"/>
                  </a:cubicBezTo>
                  <a:cubicBezTo>
                    <a:pt x="7662" y="590"/>
                    <a:pt x="7840" y="472"/>
                    <a:pt x="8023" y="413"/>
                  </a:cubicBezTo>
                  <a:cubicBezTo>
                    <a:pt x="8206" y="354"/>
                    <a:pt x="8394" y="354"/>
                    <a:pt x="8577" y="295"/>
                  </a:cubicBezTo>
                  <a:cubicBezTo>
                    <a:pt x="8759" y="236"/>
                    <a:pt x="8937" y="118"/>
                    <a:pt x="9120" y="59"/>
                  </a:cubicBezTo>
                  <a:cubicBezTo>
                    <a:pt x="9302" y="0"/>
                    <a:pt x="9491" y="0"/>
                    <a:pt x="9684" y="0"/>
                  </a:cubicBezTo>
                  <a:cubicBezTo>
                    <a:pt x="9878" y="0"/>
                    <a:pt x="10077" y="0"/>
                    <a:pt x="10268" y="118"/>
                  </a:cubicBezTo>
                  <a:cubicBezTo>
                    <a:pt x="10459" y="236"/>
                    <a:pt x="10641" y="472"/>
                    <a:pt x="10873" y="708"/>
                  </a:cubicBezTo>
                  <a:cubicBezTo>
                    <a:pt x="11104" y="944"/>
                    <a:pt x="11383" y="1180"/>
                    <a:pt x="11628" y="1416"/>
                  </a:cubicBezTo>
                  <a:cubicBezTo>
                    <a:pt x="11873" y="1652"/>
                    <a:pt x="12082" y="1889"/>
                    <a:pt x="12281" y="2125"/>
                  </a:cubicBezTo>
                  <a:cubicBezTo>
                    <a:pt x="12480" y="2361"/>
                    <a:pt x="12669" y="2597"/>
                    <a:pt x="12865" y="2833"/>
                  </a:cubicBezTo>
                  <a:cubicBezTo>
                    <a:pt x="13061" y="3069"/>
                    <a:pt x="13265" y="3305"/>
                    <a:pt x="13459" y="3600"/>
                  </a:cubicBezTo>
                  <a:cubicBezTo>
                    <a:pt x="13653" y="3895"/>
                    <a:pt x="13835" y="4249"/>
                    <a:pt x="14032" y="4603"/>
                  </a:cubicBezTo>
                  <a:cubicBezTo>
                    <a:pt x="14228" y="4957"/>
                    <a:pt x="14438" y="5311"/>
                    <a:pt x="14634" y="5725"/>
                  </a:cubicBezTo>
                  <a:cubicBezTo>
                    <a:pt x="14830" y="6138"/>
                    <a:pt x="15013" y="6610"/>
                    <a:pt x="15209" y="7082"/>
                  </a:cubicBezTo>
                  <a:cubicBezTo>
                    <a:pt x="15406" y="7554"/>
                    <a:pt x="15615" y="8026"/>
                    <a:pt x="15814" y="8498"/>
                  </a:cubicBezTo>
                  <a:cubicBezTo>
                    <a:pt x="16013" y="8970"/>
                    <a:pt x="16201" y="9443"/>
                    <a:pt x="16392" y="9915"/>
                  </a:cubicBezTo>
                  <a:cubicBezTo>
                    <a:pt x="16583" y="10387"/>
                    <a:pt x="16777" y="10859"/>
                    <a:pt x="16962" y="11331"/>
                  </a:cubicBezTo>
                  <a:cubicBezTo>
                    <a:pt x="17148" y="11803"/>
                    <a:pt x="17325" y="12275"/>
                    <a:pt x="17513" y="12748"/>
                  </a:cubicBezTo>
                  <a:cubicBezTo>
                    <a:pt x="17702" y="13220"/>
                    <a:pt x="17901" y="13692"/>
                    <a:pt x="18142" y="14223"/>
                  </a:cubicBezTo>
                  <a:cubicBezTo>
                    <a:pt x="18384" y="14754"/>
                    <a:pt x="18669" y="15344"/>
                    <a:pt x="18901" y="15816"/>
                  </a:cubicBezTo>
                  <a:cubicBezTo>
                    <a:pt x="19132" y="16289"/>
                    <a:pt x="19309" y="16643"/>
                    <a:pt x="19538" y="17056"/>
                  </a:cubicBezTo>
                  <a:cubicBezTo>
                    <a:pt x="19766" y="17469"/>
                    <a:pt x="20046" y="17941"/>
                    <a:pt x="20318" y="18413"/>
                  </a:cubicBezTo>
                  <a:cubicBezTo>
                    <a:pt x="20589" y="18885"/>
                    <a:pt x="20853" y="19357"/>
                    <a:pt x="21065" y="19889"/>
                  </a:cubicBezTo>
                  <a:cubicBezTo>
                    <a:pt x="21277" y="20420"/>
                    <a:pt x="21439" y="210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88950" y="7143842"/>
              <a:ext cx="200283" cy="37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3" fill="norm" stroke="1" extrusionOk="0">
                  <a:moveTo>
                    <a:pt x="0" y="3635"/>
                  </a:moveTo>
                  <a:cubicBezTo>
                    <a:pt x="4950" y="3271"/>
                    <a:pt x="9900" y="2907"/>
                    <a:pt x="13275" y="2543"/>
                  </a:cubicBezTo>
                  <a:cubicBezTo>
                    <a:pt x="16650" y="2179"/>
                    <a:pt x="18450" y="1815"/>
                    <a:pt x="19687" y="1329"/>
                  </a:cubicBezTo>
                  <a:cubicBezTo>
                    <a:pt x="20925" y="844"/>
                    <a:pt x="21600" y="237"/>
                    <a:pt x="21150" y="55"/>
                  </a:cubicBezTo>
                  <a:cubicBezTo>
                    <a:pt x="20700" y="-127"/>
                    <a:pt x="19125" y="116"/>
                    <a:pt x="16200" y="1147"/>
                  </a:cubicBezTo>
                  <a:cubicBezTo>
                    <a:pt x="13275" y="2179"/>
                    <a:pt x="9000" y="3999"/>
                    <a:pt x="6637" y="5212"/>
                  </a:cubicBezTo>
                  <a:cubicBezTo>
                    <a:pt x="4275" y="6426"/>
                    <a:pt x="3825" y="7033"/>
                    <a:pt x="4162" y="7397"/>
                  </a:cubicBezTo>
                  <a:cubicBezTo>
                    <a:pt x="4500" y="7761"/>
                    <a:pt x="5625" y="7882"/>
                    <a:pt x="6750" y="7943"/>
                  </a:cubicBezTo>
                  <a:cubicBezTo>
                    <a:pt x="7875" y="8003"/>
                    <a:pt x="9000" y="8003"/>
                    <a:pt x="10125" y="8003"/>
                  </a:cubicBezTo>
                  <a:cubicBezTo>
                    <a:pt x="11250" y="8003"/>
                    <a:pt x="12375" y="8003"/>
                    <a:pt x="12600" y="8307"/>
                  </a:cubicBezTo>
                  <a:cubicBezTo>
                    <a:pt x="12825" y="8610"/>
                    <a:pt x="12150" y="9217"/>
                    <a:pt x="10350" y="10248"/>
                  </a:cubicBezTo>
                  <a:cubicBezTo>
                    <a:pt x="8550" y="11280"/>
                    <a:pt x="5625" y="12736"/>
                    <a:pt x="3825" y="13828"/>
                  </a:cubicBezTo>
                  <a:cubicBezTo>
                    <a:pt x="2025" y="14920"/>
                    <a:pt x="1350" y="15648"/>
                    <a:pt x="2025" y="16680"/>
                  </a:cubicBezTo>
                  <a:cubicBezTo>
                    <a:pt x="2700" y="17711"/>
                    <a:pt x="4725" y="19046"/>
                    <a:pt x="6863" y="19895"/>
                  </a:cubicBezTo>
                  <a:cubicBezTo>
                    <a:pt x="9000" y="20745"/>
                    <a:pt x="11250" y="21109"/>
                    <a:pt x="135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77187" y="7331762"/>
              <a:ext cx="249914" cy="1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53" fill="norm" stroke="1" extrusionOk="0">
                  <a:moveTo>
                    <a:pt x="194" y="4602"/>
                  </a:moveTo>
                  <a:cubicBezTo>
                    <a:pt x="13" y="3162"/>
                    <a:pt x="-169" y="1722"/>
                    <a:pt x="285" y="882"/>
                  </a:cubicBezTo>
                  <a:cubicBezTo>
                    <a:pt x="739" y="42"/>
                    <a:pt x="1828" y="-198"/>
                    <a:pt x="3370" y="162"/>
                  </a:cubicBezTo>
                  <a:cubicBezTo>
                    <a:pt x="4913" y="522"/>
                    <a:pt x="6910" y="1482"/>
                    <a:pt x="8090" y="3402"/>
                  </a:cubicBezTo>
                  <a:cubicBezTo>
                    <a:pt x="9270" y="5322"/>
                    <a:pt x="9633" y="8202"/>
                    <a:pt x="8997" y="11202"/>
                  </a:cubicBezTo>
                  <a:cubicBezTo>
                    <a:pt x="8362" y="14202"/>
                    <a:pt x="6728" y="17322"/>
                    <a:pt x="5458" y="19122"/>
                  </a:cubicBezTo>
                  <a:cubicBezTo>
                    <a:pt x="4187" y="20922"/>
                    <a:pt x="3280" y="21402"/>
                    <a:pt x="2826" y="21042"/>
                  </a:cubicBezTo>
                  <a:cubicBezTo>
                    <a:pt x="2372" y="20682"/>
                    <a:pt x="2372" y="19482"/>
                    <a:pt x="3915" y="16482"/>
                  </a:cubicBezTo>
                  <a:cubicBezTo>
                    <a:pt x="5458" y="13482"/>
                    <a:pt x="8544" y="8682"/>
                    <a:pt x="10540" y="5682"/>
                  </a:cubicBezTo>
                  <a:cubicBezTo>
                    <a:pt x="12537" y="2682"/>
                    <a:pt x="13444" y="1482"/>
                    <a:pt x="13535" y="1722"/>
                  </a:cubicBezTo>
                  <a:cubicBezTo>
                    <a:pt x="13626" y="1962"/>
                    <a:pt x="12900" y="3642"/>
                    <a:pt x="12537" y="5322"/>
                  </a:cubicBezTo>
                  <a:cubicBezTo>
                    <a:pt x="12174" y="7002"/>
                    <a:pt x="12174" y="8682"/>
                    <a:pt x="13717" y="10482"/>
                  </a:cubicBezTo>
                  <a:cubicBezTo>
                    <a:pt x="15260" y="12282"/>
                    <a:pt x="18345" y="14202"/>
                    <a:pt x="21431" y="16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71500" y="756285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429"/>
                    <a:pt x="9377" y="9257"/>
                    <a:pt x="12977" y="5657"/>
                  </a:cubicBezTo>
                  <a:cubicBezTo>
                    <a:pt x="16577" y="2057"/>
                    <a:pt x="1908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49300" y="7543799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35049" y="72898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41400" y="74930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612900" y="7069444"/>
              <a:ext cx="222250" cy="48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599"/>
                  </a:moveTo>
                  <a:cubicBezTo>
                    <a:pt x="617" y="3189"/>
                    <a:pt x="1234" y="4778"/>
                    <a:pt x="2674" y="7116"/>
                  </a:cubicBezTo>
                  <a:cubicBezTo>
                    <a:pt x="4114" y="9454"/>
                    <a:pt x="6377" y="12539"/>
                    <a:pt x="8434" y="14971"/>
                  </a:cubicBezTo>
                  <a:cubicBezTo>
                    <a:pt x="10491" y="17402"/>
                    <a:pt x="12343" y="19178"/>
                    <a:pt x="13783" y="20207"/>
                  </a:cubicBezTo>
                  <a:cubicBezTo>
                    <a:pt x="15223" y="21235"/>
                    <a:pt x="16251" y="21516"/>
                    <a:pt x="16869" y="21376"/>
                  </a:cubicBezTo>
                  <a:cubicBezTo>
                    <a:pt x="17486" y="21235"/>
                    <a:pt x="17691" y="20674"/>
                    <a:pt x="18000" y="18758"/>
                  </a:cubicBezTo>
                  <a:cubicBezTo>
                    <a:pt x="18309" y="16841"/>
                    <a:pt x="18720" y="13568"/>
                    <a:pt x="19131" y="10389"/>
                  </a:cubicBezTo>
                  <a:cubicBezTo>
                    <a:pt x="19543" y="7210"/>
                    <a:pt x="19954" y="4124"/>
                    <a:pt x="20263" y="2300"/>
                  </a:cubicBezTo>
                  <a:cubicBezTo>
                    <a:pt x="20571" y="477"/>
                    <a:pt x="20777" y="-84"/>
                    <a:pt x="20983" y="10"/>
                  </a:cubicBezTo>
                  <a:cubicBezTo>
                    <a:pt x="21189" y="103"/>
                    <a:pt x="21394" y="851"/>
                    <a:pt x="21600" y="1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831043" y="7290552"/>
              <a:ext cx="169208" cy="19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696" fill="norm" stroke="1" extrusionOk="0">
                  <a:moveTo>
                    <a:pt x="14117" y="4693"/>
                  </a:moveTo>
                  <a:cubicBezTo>
                    <a:pt x="13584" y="3557"/>
                    <a:pt x="13050" y="2420"/>
                    <a:pt x="11717" y="1397"/>
                  </a:cubicBezTo>
                  <a:cubicBezTo>
                    <a:pt x="10384" y="373"/>
                    <a:pt x="8250" y="-536"/>
                    <a:pt x="6117" y="373"/>
                  </a:cubicBezTo>
                  <a:cubicBezTo>
                    <a:pt x="3984" y="1283"/>
                    <a:pt x="1850" y="4011"/>
                    <a:pt x="784" y="7308"/>
                  </a:cubicBezTo>
                  <a:cubicBezTo>
                    <a:pt x="-283" y="10605"/>
                    <a:pt x="-283" y="14470"/>
                    <a:pt x="917" y="17085"/>
                  </a:cubicBezTo>
                  <a:cubicBezTo>
                    <a:pt x="2117" y="19700"/>
                    <a:pt x="4517" y="21064"/>
                    <a:pt x="6517" y="20609"/>
                  </a:cubicBezTo>
                  <a:cubicBezTo>
                    <a:pt x="8517" y="20155"/>
                    <a:pt x="10117" y="17881"/>
                    <a:pt x="11050" y="16062"/>
                  </a:cubicBezTo>
                  <a:cubicBezTo>
                    <a:pt x="11984" y="14243"/>
                    <a:pt x="12250" y="12879"/>
                    <a:pt x="12650" y="11628"/>
                  </a:cubicBezTo>
                  <a:cubicBezTo>
                    <a:pt x="13050" y="10378"/>
                    <a:pt x="13584" y="9241"/>
                    <a:pt x="14384" y="9127"/>
                  </a:cubicBezTo>
                  <a:cubicBezTo>
                    <a:pt x="15184" y="9013"/>
                    <a:pt x="16250" y="9923"/>
                    <a:pt x="17450" y="11060"/>
                  </a:cubicBezTo>
                  <a:cubicBezTo>
                    <a:pt x="18650" y="12197"/>
                    <a:pt x="19984" y="13561"/>
                    <a:pt x="21317" y="14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006600" y="7258050"/>
              <a:ext cx="190500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4536"/>
                  </a:moveTo>
                  <a:cubicBezTo>
                    <a:pt x="960" y="3888"/>
                    <a:pt x="1920" y="3240"/>
                    <a:pt x="4440" y="3888"/>
                  </a:cubicBezTo>
                  <a:cubicBezTo>
                    <a:pt x="6960" y="4536"/>
                    <a:pt x="11040" y="6480"/>
                    <a:pt x="13560" y="8856"/>
                  </a:cubicBezTo>
                  <a:cubicBezTo>
                    <a:pt x="16080" y="11232"/>
                    <a:pt x="17040" y="14040"/>
                    <a:pt x="17280" y="16092"/>
                  </a:cubicBezTo>
                  <a:cubicBezTo>
                    <a:pt x="17520" y="18144"/>
                    <a:pt x="17040" y="19440"/>
                    <a:pt x="16080" y="20304"/>
                  </a:cubicBezTo>
                  <a:cubicBezTo>
                    <a:pt x="15120" y="21168"/>
                    <a:pt x="13680" y="21600"/>
                    <a:pt x="12600" y="19872"/>
                  </a:cubicBezTo>
                  <a:cubicBezTo>
                    <a:pt x="11520" y="18144"/>
                    <a:pt x="10800" y="14256"/>
                    <a:pt x="11520" y="10584"/>
                  </a:cubicBezTo>
                  <a:cubicBezTo>
                    <a:pt x="12240" y="6912"/>
                    <a:pt x="14400" y="3456"/>
                    <a:pt x="16320" y="1728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354479" y="7065347"/>
              <a:ext cx="160122" cy="5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514" fill="norm" stroke="1" extrusionOk="0">
                  <a:moveTo>
                    <a:pt x="20683" y="1431"/>
                  </a:moveTo>
                  <a:cubicBezTo>
                    <a:pt x="20410" y="985"/>
                    <a:pt x="20136" y="539"/>
                    <a:pt x="19179" y="271"/>
                  </a:cubicBezTo>
                  <a:cubicBezTo>
                    <a:pt x="18222" y="3"/>
                    <a:pt x="16582" y="-86"/>
                    <a:pt x="15078" y="93"/>
                  </a:cubicBezTo>
                  <a:cubicBezTo>
                    <a:pt x="13574" y="271"/>
                    <a:pt x="12207" y="717"/>
                    <a:pt x="10020" y="2190"/>
                  </a:cubicBezTo>
                  <a:cubicBezTo>
                    <a:pt x="7832" y="3663"/>
                    <a:pt x="4825" y="6162"/>
                    <a:pt x="2637" y="8884"/>
                  </a:cubicBezTo>
                  <a:cubicBezTo>
                    <a:pt x="450" y="11607"/>
                    <a:pt x="-917" y="14552"/>
                    <a:pt x="724" y="16694"/>
                  </a:cubicBezTo>
                  <a:cubicBezTo>
                    <a:pt x="2364" y="18836"/>
                    <a:pt x="7012" y="20175"/>
                    <a:pt x="1166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578100" y="7169150"/>
              <a:ext cx="23424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0" y="0"/>
                  </a:moveTo>
                  <a:cubicBezTo>
                    <a:pt x="2507" y="1964"/>
                    <a:pt x="5014" y="3927"/>
                    <a:pt x="8004" y="6480"/>
                  </a:cubicBezTo>
                  <a:cubicBezTo>
                    <a:pt x="10993" y="9033"/>
                    <a:pt x="14464" y="12175"/>
                    <a:pt x="16875" y="14465"/>
                  </a:cubicBezTo>
                  <a:cubicBezTo>
                    <a:pt x="19286" y="16756"/>
                    <a:pt x="20636" y="18196"/>
                    <a:pt x="21118" y="19244"/>
                  </a:cubicBezTo>
                  <a:cubicBezTo>
                    <a:pt x="21600" y="20291"/>
                    <a:pt x="21214" y="20945"/>
                    <a:pt x="208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619962" y="7098171"/>
              <a:ext cx="186739" cy="47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1" fill="norm" stroke="1" extrusionOk="0">
                  <a:moveTo>
                    <a:pt x="21411" y="1203"/>
                  </a:moveTo>
                  <a:cubicBezTo>
                    <a:pt x="21411" y="627"/>
                    <a:pt x="21411" y="51"/>
                    <a:pt x="21290" y="3"/>
                  </a:cubicBezTo>
                  <a:cubicBezTo>
                    <a:pt x="21168" y="-45"/>
                    <a:pt x="20926" y="435"/>
                    <a:pt x="19469" y="2211"/>
                  </a:cubicBezTo>
                  <a:cubicBezTo>
                    <a:pt x="18013" y="3987"/>
                    <a:pt x="15344" y="7059"/>
                    <a:pt x="12310" y="9939"/>
                  </a:cubicBezTo>
                  <a:cubicBezTo>
                    <a:pt x="9276" y="12819"/>
                    <a:pt x="5878" y="15507"/>
                    <a:pt x="3694" y="17235"/>
                  </a:cubicBezTo>
                  <a:cubicBezTo>
                    <a:pt x="1510" y="18963"/>
                    <a:pt x="539" y="19731"/>
                    <a:pt x="175" y="20355"/>
                  </a:cubicBezTo>
                  <a:cubicBezTo>
                    <a:pt x="-189" y="20979"/>
                    <a:pt x="54" y="21459"/>
                    <a:pt x="539" y="21507"/>
                  </a:cubicBezTo>
                  <a:cubicBezTo>
                    <a:pt x="1024" y="21555"/>
                    <a:pt x="1753" y="21171"/>
                    <a:pt x="2481" y="20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978150" y="7296150"/>
              <a:ext cx="285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124200" y="7213600"/>
              <a:ext cx="444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140"/>
                    <a:pt x="4114" y="8280"/>
                    <a:pt x="5657" y="11430"/>
                  </a:cubicBezTo>
                  <a:cubicBezTo>
                    <a:pt x="7200" y="14580"/>
                    <a:pt x="8229" y="16740"/>
                    <a:pt x="9771" y="18270"/>
                  </a:cubicBezTo>
                  <a:cubicBezTo>
                    <a:pt x="11314" y="19800"/>
                    <a:pt x="13371" y="20700"/>
                    <a:pt x="15429" y="21150"/>
                  </a:cubicBezTo>
                  <a:cubicBezTo>
                    <a:pt x="17486" y="21600"/>
                    <a:pt x="1954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487092" y="7109052"/>
              <a:ext cx="189559" cy="34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5" fill="norm" stroke="1" extrusionOk="0">
                  <a:moveTo>
                    <a:pt x="1333" y="2914"/>
                  </a:moveTo>
                  <a:cubicBezTo>
                    <a:pt x="613" y="2393"/>
                    <a:pt x="-107" y="1873"/>
                    <a:pt x="13" y="1417"/>
                  </a:cubicBezTo>
                  <a:cubicBezTo>
                    <a:pt x="133" y="962"/>
                    <a:pt x="1093" y="572"/>
                    <a:pt x="3373" y="311"/>
                  </a:cubicBezTo>
                  <a:cubicBezTo>
                    <a:pt x="5653" y="51"/>
                    <a:pt x="9253" y="-79"/>
                    <a:pt x="11533" y="51"/>
                  </a:cubicBezTo>
                  <a:cubicBezTo>
                    <a:pt x="13813" y="181"/>
                    <a:pt x="14773" y="572"/>
                    <a:pt x="15133" y="1808"/>
                  </a:cubicBezTo>
                  <a:cubicBezTo>
                    <a:pt x="15493" y="3044"/>
                    <a:pt x="15253" y="5126"/>
                    <a:pt x="14293" y="6687"/>
                  </a:cubicBezTo>
                  <a:cubicBezTo>
                    <a:pt x="13333" y="8249"/>
                    <a:pt x="11653" y="9290"/>
                    <a:pt x="9973" y="9745"/>
                  </a:cubicBezTo>
                  <a:cubicBezTo>
                    <a:pt x="8293" y="10201"/>
                    <a:pt x="6613" y="10070"/>
                    <a:pt x="6373" y="10005"/>
                  </a:cubicBezTo>
                  <a:cubicBezTo>
                    <a:pt x="6133" y="9940"/>
                    <a:pt x="7333" y="9940"/>
                    <a:pt x="9853" y="10526"/>
                  </a:cubicBezTo>
                  <a:cubicBezTo>
                    <a:pt x="12373" y="11111"/>
                    <a:pt x="16213" y="12282"/>
                    <a:pt x="18493" y="13193"/>
                  </a:cubicBezTo>
                  <a:cubicBezTo>
                    <a:pt x="20773" y="14104"/>
                    <a:pt x="21493" y="14755"/>
                    <a:pt x="21493" y="15731"/>
                  </a:cubicBezTo>
                  <a:cubicBezTo>
                    <a:pt x="21493" y="16707"/>
                    <a:pt x="20773" y="18008"/>
                    <a:pt x="19333" y="18984"/>
                  </a:cubicBezTo>
                  <a:cubicBezTo>
                    <a:pt x="17893" y="19960"/>
                    <a:pt x="15733" y="20610"/>
                    <a:pt x="13813" y="21001"/>
                  </a:cubicBezTo>
                  <a:cubicBezTo>
                    <a:pt x="11893" y="21391"/>
                    <a:pt x="10213" y="21521"/>
                    <a:pt x="8893" y="21326"/>
                  </a:cubicBezTo>
                  <a:cubicBezTo>
                    <a:pt x="7573" y="21131"/>
                    <a:pt x="6613" y="20610"/>
                    <a:pt x="7453" y="19439"/>
                  </a:cubicBezTo>
                  <a:cubicBezTo>
                    <a:pt x="8293" y="18268"/>
                    <a:pt x="10933" y="16446"/>
                    <a:pt x="13573" y="14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721099" y="6985000"/>
              <a:ext cx="168573" cy="55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62" fill="norm" stroke="1" extrusionOk="0">
                  <a:moveTo>
                    <a:pt x="0" y="0"/>
                  </a:moveTo>
                  <a:cubicBezTo>
                    <a:pt x="4478" y="1150"/>
                    <a:pt x="8956" y="2300"/>
                    <a:pt x="12776" y="4024"/>
                  </a:cubicBezTo>
                  <a:cubicBezTo>
                    <a:pt x="16595" y="5749"/>
                    <a:pt x="19756" y="8049"/>
                    <a:pt x="20678" y="10389"/>
                  </a:cubicBezTo>
                  <a:cubicBezTo>
                    <a:pt x="21600" y="12730"/>
                    <a:pt x="20283" y="15112"/>
                    <a:pt x="18307" y="16878"/>
                  </a:cubicBezTo>
                  <a:cubicBezTo>
                    <a:pt x="16332" y="18643"/>
                    <a:pt x="13698" y="19793"/>
                    <a:pt x="11590" y="20532"/>
                  </a:cubicBezTo>
                  <a:cubicBezTo>
                    <a:pt x="9483" y="21271"/>
                    <a:pt x="7902" y="21600"/>
                    <a:pt x="6849" y="21559"/>
                  </a:cubicBezTo>
                  <a:cubicBezTo>
                    <a:pt x="5795" y="21518"/>
                    <a:pt x="5268" y="21107"/>
                    <a:pt x="4741" y="20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159250" y="7258049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127500" y="7414122"/>
              <a:ext cx="2159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59" y="12302"/>
                    <a:pt x="9318" y="4448"/>
                    <a:pt x="12918" y="1502"/>
                  </a:cubicBezTo>
                  <a:cubicBezTo>
                    <a:pt x="16518" y="-1443"/>
                    <a:pt x="1905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845049" y="7107442"/>
              <a:ext cx="203201" cy="43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4850"/>
                  </a:moveTo>
                  <a:cubicBezTo>
                    <a:pt x="450" y="4541"/>
                    <a:pt x="900" y="4233"/>
                    <a:pt x="2025" y="5930"/>
                  </a:cubicBezTo>
                  <a:cubicBezTo>
                    <a:pt x="3150" y="7627"/>
                    <a:pt x="4950" y="11330"/>
                    <a:pt x="6300" y="14004"/>
                  </a:cubicBezTo>
                  <a:cubicBezTo>
                    <a:pt x="7650" y="16679"/>
                    <a:pt x="8550" y="18324"/>
                    <a:pt x="9337" y="19353"/>
                  </a:cubicBezTo>
                  <a:cubicBezTo>
                    <a:pt x="10125" y="20381"/>
                    <a:pt x="10800" y="20793"/>
                    <a:pt x="11700" y="21050"/>
                  </a:cubicBezTo>
                  <a:cubicBezTo>
                    <a:pt x="12600" y="21307"/>
                    <a:pt x="13725" y="21410"/>
                    <a:pt x="14625" y="21153"/>
                  </a:cubicBezTo>
                  <a:cubicBezTo>
                    <a:pt x="15525" y="20896"/>
                    <a:pt x="16200" y="20279"/>
                    <a:pt x="16763" y="18067"/>
                  </a:cubicBezTo>
                  <a:cubicBezTo>
                    <a:pt x="17325" y="15856"/>
                    <a:pt x="17775" y="12050"/>
                    <a:pt x="18000" y="9170"/>
                  </a:cubicBezTo>
                  <a:cubicBezTo>
                    <a:pt x="18225" y="6290"/>
                    <a:pt x="18225" y="4336"/>
                    <a:pt x="18450" y="2844"/>
                  </a:cubicBezTo>
                  <a:cubicBezTo>
                    <a:pt x="18675" y="1353"/>
                    <a:pt x="19125" y="324"/>
                    <a:pt x="19350" y="67"/>
                  </a:cubicBezTo>
                  <a:cubicBezTo>
                    <a:pt x="19575" y="-190"/>
                    <a:pt x="19575" y="324"/>
                    <a:pt x="19912" y="1044"/>
                  </a:cubicBezTo>
                  <a:cubicBezTo>
                    <a:pt x="20250" y="1764"/>
                    <a:pt x="20925" y="2690"/>
                    <a:pt x="21600" y="3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081322" y="7322494"/>
              <a:ext cx="132028" cy="17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56" fill="norm" stroke="1" extrusionOk="0">
                  <a:moveTo>
                    <a:pt x="16243" y="9035"/>
                  </a:moveTo>
                  <a:cubicBezTo>
                    <a:pt x="14872" y="6494"/>
                    <a:pt x="13500" y="3953"/>
                    <a:pt x="12129" y="2301"/>
                  </a:cubicBezTo>
                  <a:cubicBezTo>
                    <a:pt x="10757" y="649"/>
                    <a:pt x="9386" y="-113"/>
                    <a:pt x="8186" y="14"/>
                  </a:cubicBezTo>
                  <a:cubicBezTo>
                    <a:pt x="6986" y="141"/>
                    <a:pt x="5957" y="1158"/>
                    <a:pt x="4586" y="3953"/>
                  </a:cubicBezTo>
                  <a:cubicBezTo>
                    <a:pt x="3215" y="6748"/>
                    <a:pt x="1500" y="11322"/>
                    <a:pt x="643" y="14372"/>
                  </a:cubicBezTo>
                  <a:cubicBezTo>
                    <a:pt x="-214" y="17421"/>
                    <a:pt x="-214" y="18946"/>
                    <a:pt x="643" y="19962"/>
                  </a:cubicBezTo>
                  <a:cubicBezTo>
                    <a:pt x="1500" y="20979"/>
                    <a:pt x="3215" y="21487"/>
                    <a:pt x="4929" y="20598"/>
                  </a:cubicBezTo>
                  <a:cubicBezTo>
                    <a:pt x="6643" y="19708"/>
                    <a:pt x="8357" y="17421"/>
                    <a:pt x="9386" y="15515"/>
                  </a:cubicBezTo>
                  <a:cubicBezTo>
                    <a:pt x="10415" y="13609"/>
                    <a:pt x="10757" y="12085"/>
                    <a:pt x="11443" y="10814"/>
                  </a:cubicBezTo>
                  <a:cubicBezTo>
                    <a:pt x="12129" y="9543"/>
                    <a:pt x="13157" y="8527"/>
                    <a:pt x="14186" y="9035"/>
                  </a:cubicBezTo>
                  <a:cubicBezTo>
                    <a:pt x="15215" y="9543"/>
                    <a:pt x="16243" y="11576"/>
                    <a:pt x="17443" y="13228"/>
                  </a:cubicBezTo>
                  <a:cubicBezTo>
                    <a:pt x="18643" y="14880"/>
                    <a:pt x="20015" y="16151"/>
                    <a:pt x="21386" y="17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232400" y="7289800"/>
              <a:ext cx="196850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19"/>
                  </a:moveTo>
                  <a:cubicBezTo>
                    <a:pt x="929" y="11030"/>
                    <a:pt x="1858" y="10340"/>
                    <a:pt x="3716" y="11030"/>
                  </a:cubicBezTo>
                  <a:cubicBezTo>
                    <a:pt x="5574" y="11719"/>
                    <a:pt x="8361" y="13787"/>
                    <a:pt x="9755" y="15396"/>
                  </a:cubicBezTo>
                  <a:cubicBezTo>
                    <a:pt x="11148" y="17004"/>
                    <a:pt x="11148" y="18153"/>
                    <a:pt x="10800" y="19302"/>
                  </a:cubicBezTo>
                  <a:cubicBezTo>
                    <a:pt x="10452" y="20451"/>
                    <a:pt x="9755" y="21600"/>
                    <a:pt x="8942" y="21600"/>
                  </a:cubicBezTo>
                  <a:cubicBezTo>
                    <a:pt x="8129" y="21600"/>
                    <a:pt x="7200" y="20451"/>
                    <a:pt x="7432" y="17464"/>
                  </a:cubicBezTo>
                  <a:cubicBezTo>
                    <a:pt x="7665" y="14477"/>
                    <a:pt x="9058" y="9651"/>
                    <a:pt x="11613" y="6434"/>
                  </a:cubicBezTo>
                  <a:cubicBezTo>
                    <a:pt x="14168" y="3217"/>
                    <a:pt x="17884" y="16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490598" y="7149611"/>
              <a:ext cx="103753" cy="40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514" fill="norm" stroke="1" extrusionOk="0">
                  <a:moveTo>
                    <a:pt x="20760" y="2712"/>
                  </a:moveTo>
                  <a:cubicBezTo>
                    <a:pt x="20760" y="2152"/>
                    <a:pt x="20760" y="1593"/>
                    <a:pt x="20125" y="1089"/>
                  </a:cubicBezTo>
                  <a:cubicBezTo>
                    <a:pt x="19489" y="586"/>
                    <a:pt x="18219" y="138"/>
                    <a:pt x="16525" y="26"/>
                  </a:cubicBezTo>
                  <a:cubicBezTo>
                    <a:pt x="14831" y="-86"/>
                    <a:pt x="12713" y="138"/>
                    <a:pt x="10172" y="1257"/>
                  </a:cubicBezTo>
                  <a:cubicBezTo>
                    <a:pt x="7631" y="2376"/>
                    <a:pt x="4666" y="4391"/>
                    <a:pt x="2548" y="7133"/>
                  </a:cubicBezTo>
                  <a:cubicBezTo>
                    <a:pt x="431" y="9875"/>
                    <a:pt x="-840" y="13344"/>
                    <a:pt x="642" y="15862"/>
                  </a:cubicBezTo>
                  <a:cubicBezTo>
                    <a:pt x="2125" y="18380"/>
                    <a:pt x="6360" y="19947"/>
                    <a:pt x="8901" y="20731"/>
                  </a:cubicBezTo>
                  <a:cubicBezTo>
                    <a:pt x="11442" y="21514"/>
                    <a:pt x="12289" y="21514"/>
                    <a:pt x="13136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643421" y="7251700"/>
              <a:ext cx="13507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72" y="0"/>
                  </a:moveTo>
                  <a:cubicBezTo>
                    <a:pt x="-61" y="923"/>
                    <a:pt x="-393" y="1846"/>
                    <a:pt x="1269" y="3138"/>
                  </a:cubicBezTo>
                  <a:cubicBezTo>
                    <a:pt x="2930" y="4431"/>
                    <a:pt x="6585" y="6092"/>
                    <a:pt x="10241" y="8492"/>
                  </a:cubicBezTo>
                  <a:cubicBezTo>
                    <a:pt x="13896" y="10892"/>
                    <a:pt x="17552" y="14031"/>
                    <a:pt x="19379" y="16338"/>
                  </a:cubicBezTo>
                  <a:cubicBezTo>
                    <a:pt x="21207" y="18646"/>
                    <a:pt x="21207" y="20123"/>
                    <a:pt x="212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632449" y="7223039"/>
              <a:ext cx="171451" cy="32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1488"/>
                  </a:moveTo>
                  <a:cubicBezTo>
                    <a:pt x="21067" y="782"/>
                    <a:pt x="20533" y="76"/>
                    <a:pt x="19867" y="6"/>
                  </a:cubicBezTo>
                  <a:cubicBezTo>
                    <a:pt x="19200" y="-65"/>
                    <a:pt x="18400" y="500"/>
                    <a:pt x="16667" y="2617"/>
                  </a:cubicBezTo>
                  <a:cubicBezTo>
                    <a:pt x="14933" y="4735"/>
                    <a:pt x="12267" y="8406"/>
                    <a:pt x="9600" y="11511"/>
                  </a:cubicBezTo>
                  <a:cubicBezTo>
                    <a:pt x="6933" y="14617"/>
                    <a:pt x="4267" y="17159"/>
                    <a:pt x="2533" y="18853"/>
                  </a:cubicBezTo>
                  <a:cubicBezTo>
                    <a:pt x="800" y="20547"/>
                    <a:pt x="0" y="21394"/>
                    <a:pt x="0" y="21464"/>
                  </a:cubicBezTo>
                  <a:cubicBezTo>
                    <a:pt x="0" y="21535"/>
                    <a:pt x="800" y="20829"/>
                    <a:pt x="1600" y="20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829300" y="7164501"/>
              <a:ext cx="77327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505" fill="norm" stroke="1" extrusionOk="0">
                  <a:moveTo>
                    <a:pt x="4985" y="613"/>
                  </a:moveTo>
                  <a:cubicBezTo>
                    <a:pt x="7200" y="259"/>
                    <a:pt x="9415" y="-95"/>
                    <a:pt x="11631" y="23"/>
                  </a:cubicBezTo>
                  <a:cubicBezTo>
                    <a:pt x="13846" y="141"/>
                    <a:pt x="16062" y="731"/>
                    <a:pt x="18000" y="2797"/>
                  </a:cubicBezTo>
                  <a:cubicBezTo>
                    <a:pt x="19938" y="4862"/>
                    <a:pt x="21600" y="8403"/>
                    <a:pt x="18554" y="11767"/>
                  </a:cubicBezTo>
                  <a:cubicBezTo>
                    <a:pt x="15508" y="15131"/>
                    <a:pt x="7754" y="18318"/>
                    <a:pt x="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3" name="Drawing"/>
          <p:cNvGrpSpPr/>
          <p:nvPr/>
        </p:nvGrpSpPr>
        <p:grpSpPr>
          <a:xfrm>
            <a:off x="757023" y="1752600"/>
            <a:ext cx="11818094" cy="6772365"/>
            <a:chOff x="0" y="0"/>
            <a:chExt cx="11818093" cy="6772364"/>
          </a:xfrm>
        </p:grpSpPr>
        <p:sp>
          <p:nvSpPr>
            <p:cNvPr id="1051" name="Line"/>
            <p:cNvSpPr/>
            <p:nvPr/>
          </p:nvSpPr>
          <p:spPr>
            <a:xfrm>
              <a:off x="0" y="179447"/>
              <a:ext cx="195478" cy="35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87" fill="norm" stroke="1" extrusionOk="0">
                  <a:moveTo>
                    <a:pt x="4030" y="3691"/>
                  </a:moveTo>
                  <a:cubicBezTo>
                    <a:pt x="7514" y="3439"/>
                    <a:pt x="10997" y="3186"/>
                    <a:pt x="13436" y="2807"/>
                  </a:cubicBezTo>
                  <a:cubicBezTo>
                    <a:pt x="15875" y="2428"/>
                    <a:pt x="17268" y="1923"/>
                    <a:pt x="18430" y="1418"/>
                  </a:cubicBezTo>
                  <a:cubicBezTo>
                    <a:pt x="19591" y="913"/>
                    <a:pt x="20520" y="407"/>
                    <a:pt x="20404" y="155"/>
                  </a:cubicBezTo>
                  <a:cubicBezTo>
                    <a:pt x="20288" y="-98"/>
                    <a:pt x="19126" y="-98"/>
                    <a:pt x="16339" y="597"/>
                  </a:cubicBezTo>
                  <a:cubicBezTo>
                    <a:pt x="13552" y="1291"/>
                    <a:pt x="9139" y="2681"/>
                    <a:pt x="6352" y="3818"/>
                  </a:cubicBezTo>
                  <a:cubicBezTo>
                    <a:pt x="3565" y="4955"/>
                    <a:pt x="2404" y="5839"/>
                    <a:pt x="1823" y="6597"/>
                  </a:cubicBezTo>
                  <a:cubicBezTo>
                    <a:pt x="1243" y="7355"/>
                    <a:pt x="1243" y="7986"/>
                    <a:pt x="1823" y="8365"/>
                  </a:cubicBezTo>
                  <a:cubicBezTo>
                    <a:pt x="2404" y="8744"/>
                    <a:pt x="3565" y="8870"/>
                    <a:pt x="5191" y="8934"/>
                  </a:cubicBezTo>
                  <a:cubicBezTo>
                    <a:pt x="6817" y="8997"/>
                    <a:pt x="8907" y="8997"/>
                    <a:pt x="9952" y="9313"/>
                  </a:cubicBezTo>
                  <a:cubicBezTo>
                    <a:pt x="10997" y="9628"/>
                    <a:pt x="10997" y="10260"/>
                    <a:pt x="9604" y="11586"/>
                  </a:cubicBezTo>
                  <a:cubicBezTo>
                    <a:pt x="8210" y="12913"/>
                    <a:pt x="5423" y="14934"/>
                    <a:pt x="3565" y="16323"/>
                  </a:cubicBezTo>
                  <a:cubicBezTo>
                    <a:pt x="1707" y="17713"/>
                    <a:pt x="778" y="18470"/>
                    <a:pt x="314" y="19228"/>
                  </a:cubicBezTo>
                  <a:cubicBezTo>
                    <a:pt x="-151" y="19986"/>
                    <a:pt x="-151" y="20744"/>
                    <a:pt x="662" y="21123"/>
                  </a:cubicBezTo>
                  <a:cubicBezTo>
                    <a:pt x="1475" y="21502"/>
                    <a:pt x="3101" y="21502"/>
                    <a:pt x="6701" y="20934"/>
                  </a:cubicBezTo>
                  <a:cubicBezTo>
                    <a:pt x="10301" y="20365"/>
                    <a:pt x="15875" y="19228"/>
                    <a:pt x="21449" y="18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27932" y="288835"/>
              <a:ext cx="259646" cy="19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24" fill="norm" stroke="1" extrusionOk="0">
                  <a:moveTo>
                    <a:pt x="465" y="7772"/>
                  </a:moveTo>
                  <a:cubicBezTo>
                    <a:pt x="116" y="6422"/>
                    <a:pt x="-232" y="5072"/>
                    <a:pt x="203" y="4397"/>
                  </a:cubicBezTo>
                  <a:cubicBezTo>
                    <a:pt x="639" y="3722"/>
                    <a:pt x="1858" y="3722"/>
                    <a:pt x="3165" y="4397"/>
                  </a:cubicBezTo>
                  <a:cubicBezTo>
                    <a:pt x="4471" y="5072"/>
                    <a:pt x="5865" y="6422"/>
                    <a:pt x="6474" y="8560"/>
                  </a:cubicBezTo>
                  <a:cubicBezTo>
                    <a:pt x="7084" y="10697"/>
                    <a:pt x="6910" y="13622"/>
                    <a:pt x="6387" y="15759"/>
                  </a:cubicBezTo>
                  <a:cubicBezTo>
                    <a:pt x="5865" y="17897"/>
                    <a:pt x="4994" y="19247"/>
                    <a:pt x="4123" y="20147"/>
                  </a:cubicBezTo>
                  <a:cubicBezTo>
                    <a:pt x="3252" y="21047"/>
                    <a:pt x="2381" y="21497"/>
                    <a:pt x="2033" y="21047"/>
                  </a:cubicBezTo>
                  <a:cubicBezTo>
                    <a:pt x="1684" y="20597"/>
                    <a:pt x="1858" y="19247"/>
                    <a:pt x="3513" y="16322"/>
                  </a:cubicBezTo>
                  <a:cubicBezTo>
                    <a:pt x="5168" y="13397"/>
                    <a:pt x="8303" y="8897"/>
                    <a:pt x="10133" y="6197"/>
                  </a:cubicBezTo>
                  <a:cubicBezTo>
                    <a:pt x="11962" y="3497"/>
                    <a:pt x="12484" y="2597"/>
                    <a:pt x="13181" y="1697"/>
                  </a:cubicBezTo>
                  <a:cubicBezTo>
                    <a:pt x="13878" y="797"/>
                    <a:pt x="14749" y="-103"/>
                    <a:pt x="14836" y="10"/>
                  </a:cubicBezTo>
                  <a:cubicBezTo>
                    <a:pt x="14923" y="122"/>
                    <a:pt x="14226" y="1247"/>
                    <a:pt x="13442" y="3047"/>
                  </a:cubicBezTo>
                  <a:cubicBezTo>
                    <a:pt x="12658" y="4847"/>
                    <a:pt x="11787" y="7322"/>
                    <a:pt x="11352" y="9235"/>
                  </a:cubicBezTo>
                  <a:cubicBezTo>
                    <a:pt x="10916" y="11147"/>
                    <a:pt x="10916" y="12497"/>
                    <a:pt x="12658" y="13510"/>
                  </a:cubicBezTo>
                  <a:cubicBezTo>
                    <a:pt x="14400" y="14522"/>
                    <a:pt x="17884" y="15197"/>
                    <a:pt x="21368" y="15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3077" y="533400"/>
              <a:ext cx="3302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7018"/>
                    <a:pt x="8585" y="12436"/>
                    <a:pt x="12185" y="8836"/>
                  </a:cubicBezTo>
                  <a:cubicBezTo>
                    <a:pt x="15785" y="5236"/>
                    <a:pt x="18692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97593" y="539749"/>
              <a:ext cx="213785" cy="11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994" y="17673"/>
                  </a:moveTo>
                  <a:cubicBezTo>
                    <a:pt x="1497" y="19244"/>
                    <a:pt x="0" y="20815"/>
                    <a:pt x="0" y="21207"/>
                  </a:cubicBezTo>
                  <a:cubicBezTo>
                    <a:pt x="0" y="21600"/>
                    <a:pt x="1497" y="20815"/>
                    <a:pt x="5347" y="17084"/>
                  </a:cubicBezTo>
                  <a:cubicBezTo>
                    <a:pt x="9196" y="13353"/>
                    <a:pt x="15398" y="66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89177" y="2540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20927" y="4000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294027" y="177800"/>
              <a:ext cx="2794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833"/>
                    <a:pt x="5236" y="5666"/>
                    <a:pt x="8018" y="8734"/>
                  </a:cubicBezTo>
                  <a:cubicBezTo>
                    <a:pt x="10800" y="11803"/>
                    <a:pt x="13745" y="15108"/>
                    <a:pt x="16036" y="17292"/>
                  </a:cubicBezTo>
                  <a:cubicBezTo>
                    <a:pt x="18327" y="19475"/>
                    <a:pt x="19964" y="20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380810" y="165100"/>
              <a:ext cx="17991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20093" y="0"/>
                    <a:pt x="18837" y="0"/>
                    <a:pt x="17833" y="222"/>
                  </a:cubicBezTo>
                  <a:cubicBezTo>
                    <a:pt x="16828" y="443"/>
                    <a:pt x="16075" y="886"/>
                    <a:pt x="13940" y="2935"/>
                  </a:cubicBezTo>
                  <a:cubicBezTo>
                    <a:pt x="11805" y="4985"/>
                    <a:pt x="8289" y="8640"/>
                    <a:pt x="5651" y="11409"/>
                  </a:cubicBezTo>
                  <a:cubicBezTo>
                    <a:pt x="3014" y="14178"/>
                    <a:pt x="1256" y="16062"/>
                    <a:pt x="502" y="17612"/>
                  </a:cubicBezTo>
                  <a:cubicBezTo>
                    <a:pt x="-251" y="19163"/>
                    <a:pt x="0" y="20382"/>
                    <a:pt x="2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664443" y="254000"/>
              <a:ext cx="289985" cy="13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2680" y="20571"/>
                  </a:moveTo>
                  <a:cubicBezTo>
                    <a:pt x="1892" y="19886"/>
                    <a:pt x="1104" y="19200"/>
                    <a:pt x="631" y="16971"/>
                  </a:cubicBezTo>
                  <a:cubicBezTo>
                    <a:pt x="158" y="14743"/>
                    <a:pt x="0" y="10971"/>
                    <a:pt x="0" y="8229"/>
                  </a:cubicBezTo>
                  <a:cubicBezTo>
                    <a:pt x="0" y="5486"/>
                    <a:pt x="158" y="3771"/>
                    <a:pt x="631" y="2571"/>
                  </a:cubicBezTo>
                  <a:cubicBezTo>
                    <a:pt x="1104" y="1371"/>
                    <a:pt x="1892" y="686"/>
                    <a:pt x="3232" y="2571"/>
                  </a:cubicBezTo>
                  <a:cubicBezTo>
                    <a:pt x="4572" y="4457"/>
                    <a:pt x="6464" y="8914"/>
                    <a:pt x="8120" y="12514"/>
                  </a:cubicBezTo>
                  <a:cubicBezTo>
                    <a:pt x="9775" y="16114"/>
                    <a:pt x="11194" y="18857"/>
                    <a:pt x="12377" y="20229"/>
                  </a:cubicBezTo>
                  <a:cubicBezTo>
                    <a:pt x="13559" y="21600"/>
                    <a:pt x="14505" y="21600"/>
                    <a:pt x="15609" y="20057"/>
                  </a:cubicBezTo>
                  <a:cubicBezTo>
                    <a:pt x="16712" y="18514"/>
                    <a:pt x="17974" y="15429"/>
                    <a:pt x="18999" y="11829"/>
                  </a:cubicBezTo>
                  <a:cubicBezTo>
                    <a:pt x="20023" y="8229"/>
                    <a:pt x="20812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316377" y="152400"/>
              <a:ext cx="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336"/>
                    <a:pt x="21600" y="12672"/>
                    <a:pt x="0" y="16272"/>
                  </a:cubicBezTo>
                  <a:cubicBezTo>
                    <a:pt x="21600" y="19872"/>
                    <a:pt x="21600" y="20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305693" y="103943"/>
              <a:ext cx="166456" cy="37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53" fill="norm" stroke="1" extrusionOk="0">
                  <a:moveTo>
                    <a:pt x="4546" y="6347"/>
                  </a:moveTo>
                  <a:cubicBezTo>
                    <a:pt x="2946" y="5027"/>
                    <a:pt x="1346" y="3707"/>
                    <a:pt x="546" y="2747"/>
                  </a:cubicBezTo>
                  <a:cubicBezTo>
                    <a:pt x="-254" y="1787"/>
                    <a:pt x="-254" y="1187"/>
                    <a:pt x="1079" y="707"/>
                  </a:cubicBezTo>
                  <a:cubicBezTo>
                    <a:pt x="2413" y="227"/>
                    <a:pt x="5079" y="-133"/>
                    <a:pt x="8413" y="47"/>
                  </a:cubicBezTo>
                  <a:cubicBezTo>
                    <a:pt x="11746" y="227"/>
                    <a:pt x="15746" y="947"/>
                    <a:pt x="17746" y="1967"/>
                  </a:cubicBezTo>
                  <a:cubicBezTo>
                    <a:pt x="19746" y="2987"/>
                    <a:pt x="19746" y="4307"/>
                    <a:pt x="18013" y="5987"/>
                  </a:cubicBezTo>
                  <a:cubicBezTo>
                    <a:pt x="16279" y="7667"/>
                    <a:pt x="12813" y="9707"/>
                    <a:pt x="11213" y="11027"/>
                  </a:cubicBezTo>
                  <a:cubicBezTo>
                    <a:pt x="9613" y="12347"/>
                    <a:pt x="9879" y="12947"/>
                    <a:pt x="10813" y="13367"/>
                  </a:cubicBezTo>
                  <a:cubicBezTo>
                    <a:pt x="11746" y="13787"/>
                    <a:pt x="13346" y="14027"/>
                    <a:pt x="15213" y="14567"/>
                  </a:cubicBezTo>
                  <a:cubicBezTo>
                    <a:pt x="17079" y="15107"/>
                    <a:pt x="19213" y="15947"/>
                    <a:pt x="20279" y="16847"/>
                  </a:cubicBezTo>
                  <a:cubicBezTo>
                    <a:pt x="21346" y="17747"/>
                    <a:pt x="21346" y="18707"/>
                    <a:pt x="19079" y="19487"/>
                  </a:cubicBezTo>
                  <a:cubicBezTo>
                    <a:pt x="16813" y="20267"/>
                    <a:pt x="12279" y="20867"/>
                    <a:pt x="9346" y="21167"/>
                  </a:cubicBezTo>
                  <a:cubicBezTo>
                    <a:pt x="6413" y="21467"/>
                    <a:pt x="5079" y="21467"/>
                    <a:pt x="4013" y="20687"/>
                  </a:cubicBezTo>
                  <a:cubicBezTo>
                    <a:pt x="2946" y="19907"/>
                    <a:pt x="2146" y="18347"/>
                    <a:pt x="1346" y="16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513227" y="3111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532277" y="215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583077" y="235050"/>
              <a:ext cx="120651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4089"/>
                  </a:moveTo>
                  <a:cubicBezTo>
                    <a:pt x="758" y="7370"/>
                    <a:pt x="1516" y="10651"/>
                    <a:pt x="1895" y="13111"/>
                  </a:cubicBezTo>
                  <a:cubicBezTo>
                    <a:pt x="2274" y="15572"/>
                    <a:pt x="2274" y="17213"/>
                    <a:pt x="2274" y="17213"/>
                  </a:cubicBezTo>
                  <a:cubicBezTo>
                    <a:pt x="2274" y="17213"/>
                    <a:pt x="2274" y="15572"/>
                    <a:pt x="3600" y="12565"/>
                  </a:cubicBezTo>
                  <a:cubicBezTo>
                    <a:pt x="4926" y="9557"/>
                    <a:pt x="7579" y="5182"/>
                    <a:pt x="10042" y="2722"/>
                  </a:cubicBezTo>
                  <a:cubicBezTo>
                    <a:pt x="12505" y="261"/>
                    <a:pt x="14779" y="-286"/>
                    <a:pt x="16295" y="124"/>
                  </a:cubicBezTo>
                  <a:cubicBezTo>
                    <a:pt x="17811" y="534"/>
                    <a:pt x="18568" y="1901"/>
                    <a:pt x="19137" y="4772"/>
                  </a:cubicBezTo>
                  <a:cubicBezTo>
                    <a:pt x="19705" y="7643"/>
                    <a:pt x="20084" y="12018"/>
                    <a:pt x="20274" y="14889"/>
                  </a:cubicBezTo>
                  <a:cubicBezTo>
                    <a:pt x="20463" y="17760"/>
                    <a:pt x="20463" y="19127"/>
                    <a:pt x="20653" y="19947"/>
                  </a:cubicBezTo>
                  <a:cubicBezTo>
                    <a:pt x="20842" y="20767"/>
                    <a:pt x="21221" y="21041"/>
                    <a:pt x="216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800624" y="86412"/>
              <a:ext cx="93604" cy="31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83" fill="norm" stroke="1" extrusionOk="0">
                  <a:moveTo>
                    <a:pt x="21226" y="1446"/>
                  </a:moveTo>
                  <a:cubicBezTo>
                    <a:pt x="19786" y="878"/>
                    <a:pt x="18346" y="309"/>
                    <a:pt x="16426" y="96"/>
                  </a:cubicBezTo>
                  <a:cubicBezTo>
                    <a:pt x="14506" y="-117"/>
                    <a:pt x="12106" y="25"/>
                    <a:pt x="10186" y="522"/>
                  </a:cubicBezTo>
                  <a:cubicBezTo>
                    <a:pt x="8266" y="1020"/>
                    <a:pt x="6826" y="1872"/>
                    <a:pt x="5146" y="4359"/>
                  </a:cubicBezTo>
                  <a:cubicBezTo>
                    <a:pt x="3466" y="6846"/>
                    <a:pt x="1546" y="10967"/>
                    <a:pt x="586" y="14022"/>
                  </a:cubicBezTo>
                  <a:cubicBezTo>
                    <a:pt x="-374" y="17078"/>
                    <a:pt x="-374" y="19067"/>
                    <a:pt x="2266" y="20133"/>
                  </a:cubicBezTo>
                  <a:cubicBezTo>
                    <a:pt x="4906" y="21199"/>
                    <a:pt x="10186" y="21341"/>
                    <a:pt x="1546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945497" y="171609"/>
              <a:ext cx="103808" cy="19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18" fill="norm" stroke="1" extrusionOk="0">
                  <a:moveTo>
                    <a:pt x="1200" y="8344"/>
                  </a:moveTo>
                  <a:cubicBezTo>
                    <a:pt x="1200" y="11828"/>
                    <a:pt x="1200" y="15312"/>
                    <a:pt x="984" y="17634"/>
                  </a:cubicBezTo>
                  <a:cubicBezTo>
                    <a:pt x="768" y="19957"/>
                    <a:pt x="336" y="21118"/>
                    <a:pt x="120" y="21118"/>
                  </a:cubicBezTo>
                  <a:cubicBezTo>
                    <a:pt x="-96" y="21118"/>
                    <a:pt x="-96" y="19957"/>
                    <a:pt x="768" y="16937"/>
                  </a:cubicBezTo>
                  <a:cubicBezTo>
                    <a:pt x="1632" y="13918"/>
                    <a:pt x="3360" y="9041"/>
                    <a:pt x="5088" y="5905"/>
                  </a:cubicBezTo>
                  <a:cubicBezTo>
                    <a:pt x="6816" y="2770"/>
                    <a:pt x="8544" y="1376"/>
                    <a:pt x="10488" y="563"/>
                  </a:cubicBezTo>
                  <a:cubicBezTo>
                    <a:pt x="12432" y="-250"/>
                    <a:pt x="14592" y="-482"/>
                    <a:pt x="16536" y="1957"/>
                  </a:cubicBezTo>
                  <a:cubicBezTo>
                    <a:pt x="18480" y="4395"/>
                    <a:pt x="20208" y="9505"/>
                    <a:pt x="20856" y="12757"/>
                  </a:cubicBezTo>
                  <a:cubicBezTo>
                    <a:pt x="21504" y="16008"/>
                    <a:pt x="21072" y="17402"/>
                    <a:pt x="20640" y="18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097427" y="3429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256971" y="128179"/>
              <a:ext cx="158007" cy="43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71" fill="norm" stroke="1" extrusionOk="0">
                  <a:moveTo>
                    <a:pt x="4156" y="5890"/>
                  </a:moveTo>
                  <a:cubicBezTo>
                    <a:pt x="3588" y="9020"/>
                    <a:pt x="3019" y="12151"/>
                    <a:pt x="2593" y="14342"/>
                  </a:cubicBezTo>
                  <a:cubicBezTo>
                    <a:pt x="2167" y="16533"/>
                    <a:pt x="1882" y="17785"/>
                    <a:pt x="1456" y="18933"/>
                  </a:cubicBezTo>
                  <a:cubicBezTo>
                    <a:pt x="1030" y="20081"/>
                    <a:pt x="461" y="21125"/>
                    <a:pt x="177" y="21333"/>
                  </a:cubicBezTo>
                  <a:cubicBezTo>
                    <a:pt x="-107" y="21542"/>
                    <a:pt x="-107" y="20916"/>
                    <a:pt x="604" y="18725"/>
                  </a:cubicBezTo>
                  <a:cubicBezTo>
                    <a:pt x="1314" y="16533"/>
                    <a:pt x="2735" y="12777"/>
                    <a:pt x="4725" y="9594"/>
                  </a:cubicBezTo>
                  <a:cubicBezTo>
                    <a:pt x="6714" y="6412"/>
                    <a:pt x="9272" y="3803"/>
                    <a:pt x="10977" y="2290"/>
                  </a:cubicBezTo>
                  <a:cubicBezTo>
                    <a:pt x="12682" y="777"/>
                    <a:pt x="13535" y="359"/>
                    <a:pt x="14672" y="151"/>
                  </a:cubicBezTo>
                  <a:cubicBezTo>
                    <a:pt x="15809" y="-58"/>
                    <a:pt x="17230" y="-58"/>
                    <a:pt x="18225" y="203"/>
                  </a:cubicBezTo>
                  <a:cubicBezTo>
                    <a:pt x="19219" y="464"/>
                    <a:pt x="19788" y="985"/>
                    <a:pt x="20356" y="2185"/>
                  </a:cubicBezTo>
                  <a:cubicBezTo>
                    <a:pt x="20925" y="3385"/>
                    <a:pt x="21493" y="5264"/>
                    <a:pt x="21067" y="6620"/>
                  </a:cubicBezTo>
                  <a:cubicBezTo>
                    <a:pt x="20640" y="7977"/>
                    <a:pt x="19219" y="8812"/>
                    <a:pt x="17798" y="9281"/>
                  </a:cubicBezTo>
                  <a:cubicBezTo>
                    <a:pt x="16377" y="9751"/>
                    <a:pt x="14956" y="9855"/>
                    <a:pt x="13535" y="9594"/>
                  </a:cubicBezTo>
                  <a:cubicBezTo>
                    <a:pt x="12114" y="9333"/>
                    <a:pt x="10693" y="8707"/>
                    <a:pt x="9272" y="8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472077" y="0"/>
              <a:ext cx="9675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3787" y="0"/>
                  </a:moveTo>
                  <a:cubicBezTo>
                    <a:pt x="16545" y="1220"/>
                    <a:pt x="19302" y="2441"/>
                    <a:pt x="20451" y="4820"/>
                  </a:cubicBezTo>
                  <a:cubicBezTo>
                    <a:pt x="21600" y="7200"/>
                    <a:pt x="21140" y="10739"/>
                    <a:pt x="17464" y="13729"/>
                  </a:cubicBezTo>
                  <a:cubicBezTo>
                    <a:pt x="13787" y="16719"/>
                    <a:pt x="6894" y="191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624477" y="2984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488383" y="38585"/>
              <a:ext cx="168095" cy="36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75" fill="norm" stroke="1" extrusionOk="0">
                  <a:moveTo>
                    <a:pt x="382" y="4045"/>
                  </a:moveTo>
                  <a:cubicBezTo>
                    <a:pt x="112" y="3427"/>
                    <a:pt x="-158" y="2810"/>
                    <a:pt x="112" y="2872"/>
                  </a:cubicBezTo>
                  <a:cubicBezTo>
                    <a:pt x="382" y="2934"/>
                    <a:pt x="1192" y="3674"/>
                    <a:pt x="2542" y="5896"/>
                  </a:cubicBezTo>
                  <a:cubicBezTo>
                    <a:pt x="3892" y="8118"/>
                    <a:pt x="5782" y="11821"/>
                    <a:pt x="7132" y="14536"/>
                  </a:cubicBezTo>
                  <a:cubicBezTo>
                    <a:pt x="8482" y="17251"/>
                    <a:pt x="9292" y="18979"/>
                    <a:pt x="10237" y="20029"/>
                  </a:cubicBezTo>
                  <a:cubicBezTo>
                    <a:pt x="11182" y="21078"/>
                    <a:pt x="12262" y="21448"/>
                    <a:pt x="13207" y="21201"/>
                  </a:cubicBezTo>
                  <a:cubicBezTo>
                    <a:pt x="14152" y="20954"/>
                    <a:pt x="14962" y="20090"/>
                    <a:pt x="15772" y="17745"/>
                  </a:cubicBezTo>
                  <a:cubicBezTo>
                    <a:pt x="16582" y="15400"/>
                    <a:pt x="17392" y="11574"/>
                    <a:pt x="17932" y="8735"/>
                  </a:cubicBezTo>
                  <a:cubicBezTo>
                    <a:pt x="18472" y="5896"/>
                    <a:pt x="18742" y="4045"/>
                    <a:pt x="18877" y="2625"/>
                  </a:cubicBezTo>
                  <a:cubicBezTo>
                    <a:pt x="19012" y="1206"/>
                    <a:pt x="19012" y="218"/>
                    <a:pt x="19417" y="33"/>
                  </a:cubicBezTo>
                  <a:cubicBezTo>
                    <a:pt x="19822" y="-152"/>
                    <a:pt x="20632" y="465"/>
                    <a:pt x="21442" y="1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672092" y="185093"/>
              <a:ext cx="130436" cy="14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38" fill="norm" stroke="1" extrusionOk="0">
                  <a:moveTo>
                    <a:pt x="11017" y="7482"/>
                  </a:moveTo>
                  <a:cubicBezTo>
                    <a:pt x="10669" y="5576"/>
                    <a:pt x="10321" y="3670"/>
                    <a:pt x="9275" y="2240"/>
                  </a:cubicBezTo>
                  <a:cubicBezTo>
                    <a:pt x="8230" y="811"/>
                    <a:pt x="6488" y="-142"/>
                    <a:pt x="5095" y="17"/>
                  </a:cubicBezTo>
                  <a:cubicBezTo>
                    <a:pt x="3701" y="176"/>
                    <a:pt x="2656" y="1446"/>
                    <a:pt x="1785" y="4146"/>
                  </a:cubicBezTo>
                  <a:cubicBezTo>
                    <a:pt x="914" y="6846"/>
                    <a:pt x="217" y="10976"/>
                    <a:pt x="43" y="13993"/>
                  </a:cubicBezTo>
                  <a:cubicBezTo>
                    <a:pt x="-131" y="17011"/>
                    <a:pt x="217" y="18917"/>
                    <a:pt x="1263" y="20029"/>
                  </a:cubicBezTo>
                  <a:cubicBezTo>
                    <a:pt x="2308" y="21140"/>
                    <a:pt x="4050" y="21458"/>
                    <a:pt x="5966" y="20346"/>
                  </a:cubicBezTo>
                  <a:cubicBezTo>
                    <a:pt x="7882" y="19234"/>
                    <a:pt x="9972" y="16693"/>
                    <a:pt x="11714" y="14152"/>
                  </a:cubicBezTo>
                  <a:cubicBezTo>
                    <a:pt x="13456" y="11611"/>
                    <a:pt x="14850" y="9070"/>
                    <a:pt x="15895" y="9546"/>
                  </a:cubicBezTo>
                  <a:cubicBezTo>
                    <a:pt x="16940" y="10023"/>
                    <a:pt x="17637" y="13517"/>
                    <a:pt x="18508" y="15899"/>
                  </a:cubicBezTo>
                  <a:cubicBezTo>
                    <a:pt x="19379" y="18282"/>
                    <a:pt x="20424" y="19552"/>
                    <a:pt x="21469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840627" y="139700"/>
              <a:ext cx="133351" cy="19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8867"/>
                  </a:moveTo>
                  <a:cubicBezTo>
                    <a:pt x="686" y="7731"/>
                    <a:pt x="1371" y="6594"/>
                    <a:pt x="2571" y="6253"/>
                  </a:cubicBezTo>
                  <a:cubicBezTo>
                    <a:pt x="3771" y="5912"/>
                    <a:pt x="5486" y="6366"/>
                    <a:pt x="7886" y="7731"/>
                  </a:cubicBezTo>
                  <a:cubicBezTo>
                    <a:pt x="10286" y="9095"/>
                    <a:pt x="13371" y="11368"/>
                    <a:pt x="15086" y="13187"/>
                  </a:cubicBezTo>
                  <a:cubicBezTo>
                    <a:pt x="16800" y="15006"/>
                    <a:pt x="17143" y="16371"/>
                    <a:pt x="17143" y="17621"/>
                  </a:cubicBezTo>
                  <a:cubicBezTo>
                    <a:pt x="17143" y="18872"/>
                    <a:pt x="16800" y="20008"/>
                    <a:pt x="15771" y="20691"/>
                  </a:cubicBezTo>
                  <a:cubicBezTo>
                    <a:pt x="14743" y="21373"/>
                    <a:pt x="13029" y="21600"/>
                    <a:pt x="11829" y="19213"/>
                  </a:cubicBezTo>
                  <a:cubicBezTo>
                    <a:pt x="10629" y="16825"/>
                    <a:pt x="9943" y="11823"/>
                    <a:pt x="10629" y="8299"/>
                  </a:cubicBezTo>
                  <a:cubicBezTo>
                    <a:pt x="11314" y="4775"/>
                    <a:pt x="13371" y="2728"/>
                    <a:pt x="15429" y="1592"/>
                  </a:cubicBezTo>
                  <a:cubicBezTo>
                    <a:pt x="17486" y="455"/>
                    <a:pt x="19543" y="2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117910" y="29330"/>
              <a:ext cx="65618" cy="33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3848"/>
                  </a:moveTo>
                  <a:cubicBezTo>
                    <a:pt x="20903" y="3164"/>
                    <a:pt x="20206" y="2480"/>
                    <a:pt x="18813" y="1729"/>
                  </a:cubicBezTo>
                  <a:cubicBezTo>
                    <a:pt x="17419" y="977"/>
                    <a:pt x="15329" y="156"/>
                    <a:pt x="13239" y="20"/>
                  </a:cubicBezTo>
                  <a:cubicBezTo>
                    <a:pt x="11148" y="-117"/>
                    <a:pt x="9058" y="430"/>
                    <a:pt x="6271" y="2686"/>
                  </a:cubicBezTo>
                  <a:cubicBezTo>
                    <a:pt x="3484" y="4941"/>
                    <a:pt x="0" y="8906"/>
                    <a:pt x="0" y="12255"/>
                  </a:cubicBezTo>
                  <a:cubicBezTo>
                    <a:pt x="0" y="15605"/>
                    <a:pt x="3484" y="18339"/>
                    <a:pt x="7316" y="19774"/>
                  </a:cubicBezTo>
                  <a:cubicBezTo>
                    <a:pt x="11148" y="21210"/>
                    <a:pt x="15329" y="21346"/>
                    <a:pt x="1951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291477" y="88900"/>
              <a:ext cx="1206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684"/>
                    <a:pt x="9095" y="7367"/>
                    <a:pt x="12695" y="10967"/>
                  </a:cubicBezTo>
                  <a:cubicBezTo>
                    <a:pt x="16295" y="14567"/>
                    <a:pt x="18947" y="18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325051" y="76149"/>
              <a:ext cx="131527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48" fill="norm" stroke="1" extrusionOk="0">
                  <a:moveTo>
                    <a:pt x="20972" y="470"/>
                  </a:moveTo>
                  <a:cubicBezTo>
                    <a:pt x="19285" y="159"/>
                    <a:pt x="17597" y="-152"/>
                    <a:pt x="15910" y="81"/>
                  </a:cubicBezTo>
                  <a:cubicBezTo>
                    <a:pt x="14222" y="314"/>
                    <a:pt x="12535" y="1091"/>
                    <a:pt x="9666" y="3733"/>
                  </a:cubicBezTo>
                  <a:cubicBezTo>
                    <a:pt x="6797" y="6375"/>
                    <a:pt x="2747" y="10881"/>
                    <a:pt x="1059" y="14144"/>
                  </a:cubicBezTo>
                  <a:cubicBezTo>
                    <a:pt x="-628" y="17408"/>
                    <a:pt x="47" y="19428"/>
                    <a:pt x="722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469277" y="19050"/>
              <a:ext cx="8326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600" fill="norm" stroke="1" extrusionOk="0">
                  <a:moveTo>
                    <a:pt x="12644" y="0"/>
                  </a:moveTo>
                  <a:cubicBezTo>
                    <a:pt x="15278" y="3360"/>
                    <a:pt x="17912" y="6720"/>
                    <a:pt x="19493" y="9600"/>
                  </a:cubicBezTo>
                  <a:cubicBezTo>
                    <a:pt x="21073" y="12480"/>
                    <a:pt x="21600" y="14880"/>
                    <a:pt x="18176" y="16800"/>
                  </a:cubicBezTo>
                  <a:cubicBezTo>
                    <a:pt x="14751" y="18720"/>
                    <a:pt x="7376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831227" y="1905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869327" y="3175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21600"/>
                    <a:pt x="10944" y="21600"/>
                    <a:pt x="14544" y="18000"/>
                  </a:cubicBezTo>
                  <a:cubicBezTo>
                    <a:pt x="18144" y="14400"/>
                    <a:pt x="1987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270385" y="130775"/>
              <a:ext cx="132343" cy="27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67" fill="norm" stroke="1" extrusionOk="0">
                  <a:moveTo>
                    <a:pt x="3951" y="5642"/>
                  </a:moveTo>
                  <a:cubicBezTo>
                    <a:pt x="3951" y="9599"/>
                    <a:pt x="3951" y="13556"/>
                    <a:pt x="3780" y="15947"/>
                  </a:cubicBezTo>
                  <a:cubicBezTo>
                    <a:pt x="3608" y="18338"/>
                    <a:pt x="3266" y="19162"/>
                    <a:pt x="2580" y="19904"/>
                  </a:cubicBezTo>
                  <a:cubicBezTo>
                    <a:pt x="1894" y="20646"/>
                    <a:pt x="866" y="21306"/>
                    <a:pt x="351" y="21141"/>
                  </a:cubicBezTo>
                  <a:cubicBezTo>
                    <a:pt x="-163" y="20976"/>
                    <a:pt x="-163" y="19987"/>
                    <a:pt x="694" y="17019"/>
                  </a:cubicBezTo>
                  <a:cubicBezTo>
                    <a:pt x="1551" y="14051"/>
                    <a:pt x="3266" y="9104"/>
                    <a:pt x="5323" y="5889"/>
                  </a:cubicBezTo>
                  <a:cubicBezTo>
                    <a:pt x="7380" y="2674"/>
                    <a:pt x="9780" y="1190"/>
                    <a:pt x="12008" y="448"/>
                  </a:cubicBezTo>
                  <a:cubicBezTo>
                    <a:pt x="14237" y="-294"/>
                    <a:pt x="16294" y="-294"/>
                    <a:pt x="17837" y="1850"/>
                  </a:cubicBezTo>
                  <a:cubicBezTo>
                    <a:pt x="19380" y="3993"/>
                    <a:pt x="20408" y="8280"/>
                    <a:pt x="21437" y="12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478927" y="3174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739277" y="111782"/>
              <a:ext cx="108457" cy="49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84" fill="norm" stroke="1" extrusionOk="0">
                  <a:moveTo>
                    <a:pt x="0" y="8584"/>
                  </a:moveTo>
                  <a:cubicBezTo>
                    <a:pt x="2077" y="11592"/>
                    <a:pt x="4154" y="14599"/>
                    <a:pt x="4985" y="16604"/>
                  </a:cubicBezTo>
                  <a:cubicBezTo>
                    <a:pt x="5815" y="18610"/>
                    <a:pt x="5400" y="19612"/>
                    <a:pt x="4569" y="20341"/>
                  </a:cubicBezTo>
                  <a:cubicBezTo>
                    <a:pt x="3738" y="21070"/>
                    <a:pt x="2492" y="21526"/>
                    <a:pt x="1869" y="21480"/>
                  </a:cubicBezTo>
                  <a:cubicBezTo>
                    <a:pt x="1246" y="21435"/>
                    <a:pt x="1246" y="20888"/>
                    <a:pt x="1246" y="18837"/>
                  </a:cubicBezTo>
                  <a:cubicBezTo>
                    <a:pt x="1246" y="16787"/>
                    <a:pt x="1246" y="13232"/>
                    <a:pt x="1662" y="10407"/>
                  </a:cubicBezTo>
                  <a:cubicBezTo>
                    <a:pt x="2077" y="7582"/>
                    <a:pt x="2908" y="5485"/>
                    <a:pt x="3531" y="4118"/>
                  </a:cubicBezTo>
                  <a:cubicBezTo>
                    <a:pt x="4154" y="2751"/>
                    <a:pt x="4569" y="2113"/>
                    <a:pt x="5400" y="1567"/>
                  </a:cubicBezTo>
                  <a:cubicBezTo>
                    <a:pt x="6231" y="1020"/>
                    <a:pt x="7477" y="564"/>
                    <a:pt x="9554" y="291"/>
                  </a:cubicBezTo>
                  <a:cubicBezTo>
                    <a:pt x="11631" y="17"/>
                    <a:pt x="14538" y="-74"/>
                    <a:pt x="16823" y="63"/>
                  </a:cubicBezTo>
                  <a:cubicBezTo>
                    <a:pt x="19108" y="199"/>
                    <a:pt x="20769" y="564"/>
                    <a:pt x="21185" y="1794"/>
                  </a:cubicBezTo>
                  <a:cubicBezTo>
                    <a:pt x="21600" y="3025"/>
                    <a:pt x="20769" y="5121"/>
                    <a:pt x="17654" y="6488"/>
                  </a:cubicBezTo>
                  <a:cubicBezTo>
                    <a:pt x="14538" y="7855"/>
                    <a:pt x="9138" y="8493"/>
                    <a:pt x="3738" y="9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974227" y="3175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161860" y="47506"/>
              <a:ext cx="117168" cy="33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93" fill="norm" stroke="1" extrusionOk="0">
                  <a:moveTo>
                    <a:pt x="21351" y="4233"/>
                  </a:moveTo>
                  <a:cubicBezTo>
                    <a:pt x="20965" y="3563"/>
                    <a:pt x="20580" y="2892"/>
                    <a:pt x="19615" y="2087"/>
                  </a:cubicBezTo>
                  <a:cubicBezTo>
                    <a:pt x="18651" y="1282"/>
                    <a:pt x="17108" y="343"/>
                    <a:pt x="15372" y="74"/>
                  </a:cubicBezTo>
                  <a:cubicBezTo>
                    <a:pt x="13637" y="-194"/>
                    <a:pt x="11708" y="208"/>
                    <a:pt x="9201" y="2154"/>
                  </a:cubicBezTo>
                  <a:cubicBezTo>
                    <a:pt x="6694" y="4099"/>
                    <a:pt x="3608" y="7587"/>
                    <a:pt x="1872" y="10740"/>
                  </a:cubicBezTo>
                  <a:cubicBezTo>
                    <a:pt x="137" y="13893"/>
                    <a:pt x="-249" y="16710"/>
                    <a:pt x="137" y="18454"/>
                  </a:cubicBezTo>
                  <a:cubicBezTo>
                    <a:pt x="522" y="20199"/>
                    <a:pt x="1680" y="20869"/>
                    <a:pt x="3994" y="21138"/>
                  </a:cubicBezTo>
                  <a:cubicBezTo>
                    <a:pt x="6308" y="21406"/>
                    <a:pt x="9780" y="21272"/>
                    <a:pt x="13251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321360" y="165100"/>
              <a:ext cx="846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41"/>
                    <a:pt x="0" y="12282"/>
                    <a:pt x="0" y="15882"/>
                  </a:cubicBezTo>
                  <a:cubicBezTo>
                    <a:pt x="0" y="19482"/>
                    <a:pt x="10800" y="20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406027" y="259127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71" y="11040"/>
                    <a:pt x="2743" y="1783"/>
                    <a:pt x="6343" y="240"/>
                  </a:cubicBezTo>
                  <a:cubicBezTo>
                    <a:pt x="9943" y="-1303"/>
                    <a:pt x="15771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641482" y="90488"/>
              <a:ext cx="161509" cy="45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9" fill="norm" stroke="1" extrusionOk="0">
                  <a:moveTo>
                    <a:pt x="10032" y="6196"/>
                  </a:moveTo>
                  <a:cubicBezTo>
                    <a:pt x="8068" y="8087"/>
                    <a:pt x="6104" y="9978"/>
                    <a:pt x="4562" y="12367"/>
                  </a:cubicBezTo>
                  <a:cubicBezTo>
                    <a:pt x="3019" y="14756"/>
                    <a:pt x="1897" y="17643"/>
                    <a:pt x="1195" y="19335"/>
                  </a:cubicBezTo>
                  <a:cubicBezTo>
                    <a:pt x="494" y="21027"/>
                    <a:pt x="214" y="21525"/>
                    <a:pt x="73" y="21475"/>
                  </a:cubicBezTo>
                  <a:cubicBezTo>
                    <a:pt x="-67" y="21425"/>
                    <a:pt x="-67" y="20828"/>
                    <a:pt x="634" y="18937"/>
                  </a:cubicBezTo>
                  <a:cubicBezTo>
                    <a:pt x="1336" y="17046"/>
                    <a:pt x="2738" y="13860"/>
                    <a:pt x="4702" y="10675"/>
                  </a:cubicBezTo>
                  <a:cubicBezTo>
                    <a:pt x="6665" y="7490"/>
                    <a:pt x="9190" y="4305"/>
                    <a:pt x="10873" y="2513"/>
                  </a:cubicBezTo>
                  <a:cubicBezTo>
                    <a:pt x="12556" y="721"/>
                    <a:pt x="13398" y="323"/>
                    <a:pt x="14520" y="124"/>
                  </a:cubicBezTo>
                  <a:cubicBezTo>
                    <a:pt x="15642" y="-75"/>
                    <a:pt x="17045" y="-75"/>
                    <a:pt x="18447" y="423"/>
                  </a:cubicBezTo>
                  <a:cubicBezTo>
                    <a:pt x="19850" y="920"/>
                    <a:pt x="21252" y="1916"/>
                    <a:pt x="21393" y="3409"/>
                  </a:cubicBezTo>
                  <a:cubicBezTo>
                    <a:pt x="21533" y="4902"/>
                    <a:pt x="20411" y="6893"/>
                    <a:pt x="18027" y="8137"/>
                  </a:cubicBezTo>
                  <a:cubicBezTo>
                    <a:pt x="15642" y="9381"/>
                    <a:pt x="11995" y="9879"/>
                    <a:pt x="9050" y="9879"/>
                  </a:cubicBezTo>
                  <a:cubicBezTo>
                    <a:pt x="6104" y="9879"/>
                    <a:pt x="3860" y="9381"/>
                    <a:pt x="1616" y="8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780677" y="25400"/>
              <a:ext cx="12943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0452" y="0"/>
                  </a:moveTo>
                  <a:cubicBezTo>
                    <a:pt x="12542" y="0"/>
                    <a:pt x="14632" y="0"/>
                    <a:pt x="16723" y="549"/>
                  </a:cubicBezTo>
                  <a:cubicBezTo>
                    <a:pt x="18813" y="1098"/>
                    <a:pt x="20903" y="2197"/>
                    <a:pt x="21252" y="4759"/>
                  </a:cubicBezTo>
                  <a:cubicBezTo>
                    <a:pt x="21600" y="7322"/>
                    <a:pt x="20206" y="11349"/>
                    <a:pt x="16374" y="14400"/>
                  </a:cubicBezTo>
                  <a:cubicBezTo>
                    <a:pt x="12542" y="17451"/>
                    <a:pt x="6271" y="19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97177" y="1600199"/>
              <a:ext cx="184151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2483" y="2534"/>
                    <a:pt x="4966" y="5068"/>
                    <a:pt x="7572" y="8145"/>
                  </a:cubicBezTo>
                  <a:cubicBezTo>
                    <a:pt x="10179" y="11222"/>
                    <a:pt x="12910" y="14842"/>
                    <a:pt x="14648" y="16954"/>
                  </a:cubicBezTo>
                  <a:cubicBezTo>
                    <a:pt x="16386" y="19066"/>
                    <a:pt x="17131" y="19669"/>
                    <a:pt x="17752" y="20273"/>
                  </a:cubicBezTo>
                  <a:cubicBezTo>
                    <a:pt x="18372" y="20876"/>
                    <a:pt x="18869" y="21479"/>
                    <a:pt x="19490" y="21540"/>
                  </a:cubicBezTo>
                  <a:cubicBezTo>
                    <a:pt x="20110" y="21600"/>
                    <a:pt x="20855" y="21117"/>
                    <a:pt x="21600" y="20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116615" y="1587499"/>
              <a:ext cx="190113" cy="41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73" fill="norm" stroke="1" extrusionOk="0">
                  <a:moveTo>
                    <a:pt x="21319" y="0"/>
                  </a:moveTo>
                  <a:cubicBezTo>
                    <a:pt x="18708" y="2931"/>
                    <a:pt x="16097" y="5861"/>
                    <a:pt x="13011" y="8901"/>
                  </a:cubicBezTo>
                  <a:cubicBezTo>
                    <a:pt x="9926" y="11940"/>
                    <a:pt x="6365" y="15087"/>
                    <a:pt x="4229" y="16933"/>
                  </a:cubicBezTo>
                  <a:cubicBezTo>
                    <a:pt x="2093" y="18778"/>
                    <a:pt x="1381" y="19321"/>
                    <a:pt x="787" y="19918"/>
                  </a:cubicBezTo>
                  <a:cubicBezTo>
                    <a:pt x="194" y="20515"/>
                    <a:pt x="-281" y="21166"/>
                    <a:pt x="194" y="21383"/>
                  </a:cubicBezTo>
                  <a:cubicBezTo>
                    <a:pt x="668" y="21600"/>
                    <a:pt x="2093" y="21383"/>
                    <a:pt x="3517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427377" y="17589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427377" y="1860550"/>
              <a:ext cx="1651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769" y="14400"/>
                    <a:pt x="5538" y="21600"/>
                    <a:pt x="9138" y="20400"/>
                  </a:cubicBezTo>
                  <a:cubicBezTo>
                    <a:pt x="12738" y="19200"/>
                    <a:pt x="17169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043327" y="1644650"/>
              <a:ext cx="13923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267"/>
                    <a:pt x="21600" y="8533"/>
                    <a:pt x="20057" y="12133"/>
                  </a:cubicBezTo>
                  <a:cubicBezTo>
                    <a:pt x="18514" y="15733"/>
                    <a:pt x="9257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948077" y="1661447"/>
              <a:ext cx="241301" cy="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20156"/>
                  </a:moveTo>
                  <a:cubicBezTo>
                    <a:pt x="4737" y="12442"/>
                    <a:pt x="9474" y="4727"/>
                    <a:pt x="12789" y="1642"/>
                  </a:cubicBezTo>
                  <a:cubicBezTo>
                    <a:pt x="16105" y="-1444"/>
                    <a:pt x="18000" y="99"/>
                    <a:pt x="19232" y="3956"/>
                  </a:cubicBezTo>
                  <a:cubicBezTo>
                    <a:pt x="20463" y="7813"/>
                    <a:pt x="21032" y="13985"/>
                    <a:pt x="21600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954427" y="19494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275948" y="1631950"/>
              <a:ext cx="13568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20665" y="758"/>
                  </a:moveTo>
                  <a:cubicBezTo>
                    <a:pt x="19375" y="379"/>
                    <a:pt x="18086" y="0"/>
                    <a:pt x="16635" y="0"/>
                  </a:cubicBezTo>
                  <a:cubicBezTo>
                    <a:pt x="15184" y="0"/>
                    <a:pt x="13572" y="379"/>
                    <a:pt x="10832" y="2211"/>
                  </a:cubicBezTo>
                  <a:cubicBezTo>
                    <a:pt x="8092" y="4042"/>
                    <a:pt x="4223" y="7326"/>
                    <a:pt x="1966" y="10232"/>
                  </a:cubicBezTo>
                  <a:cubicBezTo>
                    <a:pt x="-290" y="13137"/>
                    <a:pt x="-935" y="15663"/>
                    <a:pt x="1805" y="17495"/>
                  </a:cubicBezTo>
                  <a:cubicBezTo>
                    <a:pt x="4546" y="19326"/>
                    <a:pt x="10671" y="20463"/>
                    <a:pt x="167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541520" y="1682750"/>
              <a:ext cx="980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40"/>
                    <a:pt x="2735" y="10880"/>
                    <a:pt x="575" y="14480"/>
                  </a:cubicBezTo>
                  <a:cubicBezTo>
                    <a:pt x="-1585" y="18080"/>
                    <a:pt x="2735" y="1984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519577" y="1657350"/>
              <a:ext cx="222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440" y="13292"/>
                  </a:cubicBezTo>
                  <a:cubicBezTo>
                    <a:pt x="2880" y="10523"/>
                    <a:pt x="5760" y="7754"/>
                    <a:pt x="9360" y="5538"/>
                  </a:cubicBezTo>
                  <a:cubicBezTo>
                    <a:pt x="12960" y="3323"/>
                    <a:pt x="1728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538627" y="17779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722777" y="18669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779927" y="1619250"/>
              <a:ext cx="114204" cy="35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31" fill="norm" stroke="1" extrusionOk="0">
                  <a:moveTo>
                    <a:pt x="8100" y="0"/>
                  </a:moveTo>
                  <a:cubicBezTo>
                    <a:pt x="12343" y="2541"/>
                    <a:pt x="16586" y="5082"/>
                    <a:pt x="18900" y="7624"/>
                  </a:cubicBezTo>
                  <a:cubicBezTo>
                    <a:pt x="21214" y="10165"/>
                    <a:pt x="21600" y="12706"/>
                    <a:pt x="19093" y="15056"/>
                  </a:cubicBezTo>
                  <a:cubicBezTo>
                    <a:pt x="16586" y="17407"/>
                    <a:pt x="11186" y="19567"/>
                    <a:pt x="7521" y="20584"/>
                  </a:cubicBezTo>
                  <a:cubicBezTo>
                    <a:pt x="3857" y="21600"/>
                    <a:pt x="1929" y="21473"/>
                    <a:pt x="0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199027" y="18034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200"/>
                    <a:pt x="10165" y="10800"/>
                    <a:pt x="13765" y="7200"/>
                  </a:cubicBezTo>
                  <a:cubicBezTo>
                    <a:pt x="17365" y="3600"/>
                    <a:pt x="1948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313327" y="175260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27"/>
                    <a:pt x="2880" y="7855"/>
                    <a:pt x="6480" y="11455"/>
                  </a:cubicBezTo>
                  <a:cubicBezTo>
                    <a:pt x="10080" y="15055"/>
                    <a:pt x="1584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834027" y="1651000"/>
              <a:ext cx="190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84"/>
                    <a:pt x="9600" y="10368"/>
                    <a:pt x="13200" y="13968"/>
                  </a:cubicBezTo>
                  <a:cubicBezTo>
                    <a:pt x="16800" y="17568"/>
                    <a:pt x="1920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726077" y="1637079"/>
              <a:ext cx="285751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480" y="15628"/>
                    <a:pt x="960" y="10228"/>
                    <a:pt x="3520" y="6178"/>
                  </a:cubicBezTo>
                  <a:cubicBezTo>
                    <a:pt x="6080" y="2128"/>
                    <a:pt x="10720" y="-572"/>
                    <a:pt x="14080" y="103"/>
                  </a:cubicBezTo>
                  <a:cubicBezTo>
                    <a:pt x="17440" y="778"/>
                    <a:pt x="19520" y="4828"/>
                    <a:pt x="21600" y="8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745127" y="19431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5600"/>
                    <a:pt x="4281" y="9600"/>
                    <a:pt x="7881" y="6000"/>
                  </a:cubicBezTo>
                  <a:cubicBezTo>
                    <a:pt x="11481" y="2400"/>
                    <a:pt x="1654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130801" y="1617020"/>
              <a:ext cx="128677" cy="36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82" fill="norm" stroke="1" extrusionOk="0">
                  <a:moveTo>
                    <a:pt x="20843" y="1255"/>
                  </a:moveTo>
                  <a:cubicBezTo>
                    <a:pt x="19814" y="756"/>
                    <a:pt x="18786" y="257"/>
                    <a:pt x="17414" y="69"/>
                  </a:cubicBezTo>
                  <a:cubicBezTo>
                    <a:pt x="16043" y="-118"/>
                    <a:pt x="14329" y="7"/>
                    <a:pt x="11586" y="1318"/>
                  </a:cubicBezTo>
                  <a:cubicBezTo>
                    <a:pt x="8843" y="2629"/>
                    <a:pt x="5072" y="5126"/>
                    <a:pt x="2672" y="8060"/>
                  </a:cubicBezTo>
                  <a:cubicBezTo>
                    <a:pt x="272" y="10994"/>
                    <a:pt x="-757" y="14365"/>
                    <a:pt x="614" y="16675"/>
                  </a:cubicBezTo>
                  <a:cubicBezTo>
                    <a:pt x="1986" y="18985"/>
                    <a:pt x="5757" y="20233"/>
                    <a:pt x="9529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342027" y="1689100"/>
              <a:ext cx="19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322977" y="1631950"/>
              <a:ext cx="165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600"/>
                    <a:pt x="554" y="15600"/>
                    <a:pt x="4154" y="12000"/>
                  </a:cubicBezTo>
                  <a:cubicBezTo>
                    <a:pt x="7754" y="8400"/>
                    <a:pt x="14677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342027" y="175260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443627" y="1888066"/>
              <a:ext cx="139701" cy="8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005"/>
                  </a:moveTo>
                  <a:cubicBezTo>
                    <a:pt x="1636" y="502"/>
                    <a:pt x="3273" y="0"/>
                    <a:pt x="4909" y="0"/>
                  </a:cubicBezTo>
                  <a:cubicBezTo>
                    <a:pt x="6545" y="0"/>
                    <a:pt x="8182" y="502"/>
                    <a:pt x="8836" y="3265"/>
                  </a:cubicBezTo>
                  <a:cubicBezTo>
                    <a:pt x="9491" y="6028"/>
                    <a:pt x="9164" y="11051"/>
                    <a:pt x="8345" y="14567"/>
                  </a:cubicBezTo>
                  <a:cubicBezTo>
                    <a:pt x="7527" y="18084"/>
                    <a:pt x="6218" y="20093"/>
                    <a:pt x="6545" y="20847"/>
                  </a:cubicBezTo>
                  <a:cubicBezTo>
                    <a:pt x="6873" y="21600"/>
                    <a:pt x="8836" y="21098"/>
                    <a:pt x="11618" y="19842"/>
                  </a:cubicBezTo>
                  <a:cubicBezTo>
                    <a:pt x="14400" y="18586"/>
                    <a:pt x="18000" y="16577"/>
                    <a:pt x="21600" y="14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634127" y="1587500"/>
              <a:ext cx="11892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0" y="0"/>
                  </a:moveTo>
                  <a:cubicBezTo>
                    <a:pt x="4097" y="1161"/>
                    <a:pt x="8193" y="2323"/>
                    <a:pt x="11917" y="4181"/>
                  </a:cubicBezTo>
                  <a:cubicBezTo>
                    <a:pt x="15641" y="6039"/>
                    <a:pt x="18993" y="8594"/>
                    <a:pt x="20297" y="10974"/>
                  </a:cubicBezTo>
                  <a:cubicBezTo>
                    <a:pt x="21600" y="13355"/>
                    <a:pt x="20855" y="15561"/>
                    <a:pt x="18248" y="17303"/>
                  </a:cubicBezTo>
                  <a:cubicBezTo>
                    <a:pt x="15641" y="19045"/>
                    <a:pt x="11172" y="20323"/>
                    <a:pt x="6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016123" y="1797049"/>
              <a:ext cx="202205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594" y="19059"/>
                  </a:moveTo>
                  <a:cubicBezTo>
                    <a:pt x="1244" y="20329"/>
                    <a:pt x="-106" y="21600"/>
                    <a:pt x="7" y="21600"/>
                  </a:cubicBezTo>
                  <a:cubicBezTo>
                    <a:pt x="119" y="21600"/>
                    <a:pt x="1694" y="20329"/>
                    <a:pt x="4844" y="18424"/>
                  </a:cubicBezTo>
                  <a:cubicBezTo>
                    <a:pt x="7994" y="16518"/>
                    <a:pt x="12719" y="13976"/>
                    <a:pt x="15756" y="10800"/>
                  </a:cubicBezTo>
                  <a:cubicBezTo>
                    <a:pt x="18794" y="7624"/>
                    <a:pt x="20144" y="3812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116727" y="1720850"/>
              <a:ext cx="38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200"/>
                    <a:pt x="2400" y="10400"/>
                    <a:pt x="6000" y="14000"/>
                  </a:cubicBezTo>
                  <a:cubicBezTo>
                    <a:pt x="9600" y="17600"/>
                    <a:pt x="156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294527" y="18161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681877" y="176530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808877" y="17589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840627" y="175895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380377" y="1758950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214" y="21600"/>
                    <a:pt x="10428" y="21600"/>
                    <a:pt x="14028" y="0"/>
                  </a:cubicBezTo>
                  <a:cubicBezTo>
                    <a:pt x="17628" y="21600"/>
                    <a:pt x="19614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498581" y="1651000"/>
              <a:ext cx="2784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946"/>
                    <a:pt x="-1303" y="3892"/>
                    <a:pt x="240" y="7492"/>
                  </a:cubicBezTo>
                  <a:cubicBezTo>
                    <a:pt x="1783" y="11092"/>
                    <a:pt x="11040" y="16346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797360" y="1600200"/>
              <a:ext cx="4021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1846"/>
                    <a:pt x="5400" y="3692"/>
                    <a:pt x="2160" y="7292"/>
                  </a:cubicBezTo>
                  <a:cubicBezTo>
                    <a:pt x="-1080" y="10892"/>
                    <a:pt x="0" y="16246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687507" y="1584531"/>
              <a:ext cx="245320" cy="4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39" fill="norm" stroke="1" extrusionOk="0">
                  <a:moveTo>
                    <a:pt x="905" y="21039"/>
                  </a:moveTo>
                  <a:cubicBezTo>
                    <a:pt x="351" y="16343"/>
                    <a:pt x="-203" y="11648"/>
                    <a:pt x="74" y="8361"/>
                  </a:cubicBezTo>
                  <a:cubicBezTo>
                    <a:pt x="351" y="5074"/>
                    <a:pt x="1459" y="3196"/>
                    <a:pt x="4689" y="1787"/>
                  </a:cubicBezTo>
                  <a:cubicBezTo>
                    <a:pt x="7920" y="378"/>
                    <a:pt x="13274" y="-561"/>
                    <a:pt x="16412" y="378"/>
                  </a:cubicBezTo>
                  <a:cubicBezTo>
                    <a:pt x="19551" y="1317"/>
                    <a:pt x="20474" y="4135"/>
                    <a:pt x="21397" y="6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672477" y="18351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034158" y="1549508"/>
              <a:ext cx="120920" cy="30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76" fill="norm" stroke="1" extrusionOk="0">
                  <a:moveTo>
                    <a:pt x="21275" y="1792"/>
                  </a:moveTo>
                  <a:cubicBezTo>
                    <a:pt x="21275" y="1042"/>
                    <a:pt x="21275" y="292"/>
                    <a:pt x="20344" y="67"/>
                  </a:cubicBezTo>
                  <a:cubicBezTo>
                    <a:pt x="19413" y="-158"/>
                    <a:pt x="17551" y="142"/>
                    <a:pt x="14572" y="1567"/>
                  </a:cubicBezTo>
                  <a:cubicBezTo>
                    <a:pt x="11592" y="2992"/>
                    <a:pt x="7496" y="5542"/>
                    <a:pt x="4516" y="8392"/>
                  </a:cubicBezTo>
                  <a:cubicBezTo>
                    <a:pt x="1537" y="11242"/>
                    <a:pt x="-325" y="14392"/>
                    <a:pt x="47" y="16642"/>
                  </a:cubicBezTo>
                  <a:cubicBezTo>
                    <a:pt x="420" y="18892"/>
                    <a:pt x="3027" y="20242"/>
                    <a:pt x="5820" y="20842"/>
                  </a:cubicBezTo>
                  <a:cubicBezTo>
                    <a:pt x="8613" y="21442"/>
                    <a:pt x="11592" y="21292"/>
                    <a:pt x="14572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187091" y="1619250"/>
              <a:ext cx="3783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450" y="3400"/>
                    <a:pt x="9450" y="6800"/>
                    <a:pt x="5850" y="9800"/>
                  </a:cubicBezTo>
                  <a:cubicBezTo>
                    <a:pt x="2250" y="12800"/>
                    <a:pt x="1050" y="15400"/>
                    <a:pt x="450" y="17200"/>
                  </a:cubicBezTo>
                  <a:cubicBezTo>
                    <a:pt x="-150" y="19000"/>
                    <a:pt x="-150" y="20000"/>
                    <a:pt x="450" y="20600"/>
                  </a:cubicBezTo>
                  <a:cubicBezTo>
                    <a:pt x="1050" y="21200"/>
                    <a:pt x="2250" y="21400"/>
                    <a:pt x="3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174076" y="1571806"/>
              <a:ext cx="196902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05" fill="norm" stroke="1" extrusionOk="0">
                  <a:moveTo>
                    <a:pt x="695" y="21205"/>
                  </a:moveTo>
                  <a:cubicBezTo>
                    <a:pt x="236" y="17830"/>
                    <a:pt x="-224" y="14455"/>
                    <a:pt x="121" y="11755"/>
                  </a:cubicBezTo>
                  <a:cubicBezTo>
                    <a:pt x="465" y="9055"/>
                    <a:pt x="1614" y="7030"/>
                    <a:pt x="4487" y="5005"/>
                  </a:cubicBezTo>
                  <a:cubicBezTo>
                    <a:pt x="7359" y="2980"/>
                    <a:pt x="11955" y="955"/>
                    <a:pt x="15057" y="280"/>
                  </a:cubicBezTo>
                  <a:cubicBezTo>
                    <a:pt x="18159" y="-395"/>
                    <a:pt x="19767" y="280"/>
                    <a:pt x="21376" y="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167777" y="168910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270653" y="1771650"/>
              <a:ext cx="11725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4396" y="4696"/>
                  </a:moveTo>
                  <a:cubicBezTo>
                    <a:pt x="4010" y="7826"/>
                    <a:pt x="3624" y="10957"/>
                    <a:pt x="2853" y="13930"/>
                  </a:cubicBezTo>
                  <a:cubicBezTo>
                    <a:pt x="2081" y="16904"/>
                    <a:pt x="924" y="19722"/>
                    <a:pt x="346" y="20191"/>
                  </a:cubicBezTo>
                  <a:cubicBezTo>
                    <a:pt x="-233" y="20661"/>
                    <a:pt x="-233" y="18783"/>
                    <a:pt x="1503" y="15339"/>
                  </a:cubicBezTo>
                  <a:cubicBezTo>
                    <a:pt x="3238" y="11896"/>
                    <a:pt x="6710" y="6887"/>
                    <a:pt x="9410" y="3913"/>
                  </a:cubicBezTo>
                  <a:cubicBezTo>
                    <a:pt x="12110" y="939"/>
                    <a:pt x="14038" y="0"/>
                    <a:pt x="15774" y="0"/>
                  </a:cubicBezTo>
                  <a:cubicBezTo>
                    <a:pt x="17510" y="0"/>
                    <a:pt x="19053" y="939"/>
                    <a:pt x="20017" y="3757"/>
                  </a:cubicBezTo>
                  <a:cubicBezTo>
                    <a:pt x="20981" y="6574"/>
                    <a:pt x="21367" y="11270"/>
                    <a:pt x="21367" y="14557"/>
                  </a:cubicBezTo>
                  <a:cubicBezTo>
                    <a:pt x="21367" y="17843"/>
                    <a:pt x="20981" y="19722"/>
                    <a:pt x="20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459877" y="1543050"/>
              <a:ext cx="90617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3255" y="0"/>
                  </a:moveTo>
                  <a:cubicBezTo>
                    <a:pt x="16691" y="3771"/>
                    <a:pt x="20127" y="7543"/>
                    <a:pt x="20864" y="10914"/>
                  </a:cubicBezTo>
                  <a:cubicBezTo>
                    <a:pt x="21600" y="14286"/>
                    <a:pt x="19636" y="17257"/>
                    <a:pt x="15709" y="18971"/>
                  </a:cubicBezTo>
                  <a:cubicBezTo>
                    <a:pt x="11782" y="20686"/>
                    <a:pt x="5891" y="21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9101533" y="1568450"/>
              <a:ext cx="22045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6523" y="4834"/>
                    <a:pt x="12595" y="9667"/>
                    <a:pt x="9650" y="12915"/>
                  </a:cubicBezTo>
                  <a:cubicBezTo>
                    <a:pt x="6705" y="16162"/>
                    <a:pt x="4741" y="17824"/>
                    <a:pt x="2777" y="19183"/>
                  </a:cubicBezTo>
                  <a:cubicBezTo>
                    <a:pt x="814" y="20543"/>
                    <a:pt x="-1150" y="21600"/>
                    <a:pt x="814" y="21600"/>
                  </a:cubicBezTo>
                  <a:cubicBezTo>
                    <a:pt x="2777" y="21600"/>
                    <a:pt x="8668" y="20543"/>
                    <a:pt x="14559" y="1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060077" y="1517650"/>
              <a:ext cx="273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6971"/>
                    <a:pt x="5358" y="12343"/>
                    <a:pt x="8958" y="8743"/>
                  </a:cubicBezTo>
                  <a:cubicBezTo>
                    <a:pt x="12558" y="5143"/>
                    <a:pt x="17079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091827" y="167640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364"/>
                    <a:pt x="4181" y="11127"/>
                    <a:pt x="7781" y="7527"/>
                  </a:cubicBezTo>
                  <a:cubicBezTo>
                    <a:pt x="11381" y="3927"/>
                    <a:pt x="1649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314077" y="17907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307727" y="1663700"/>
              <a:ext cx="4771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1270" y="0"/>
                  </a:moveTo>
                  <a:cubicBezTo>
                    <a:pt x="15965" y="10800"/>
                    <a:pt x="20661" y="21600"/>
                    <a:pt x="21130" y="21600"/>
                  </a:cubicBezTo>
                  <a:cubicBezTo>
                    <a:pt x="21600" y="21600"/>
                    <a:pt x="17843" y="10800"/>
                    <a:pt x="13617" y="9000"/>
                  </a:cubicBezTo>
                  <a:cubicBezTo>
                    <a:pt x="9391" y="7200"/>
                    <a:pt x="4696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517277" y="16383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523627" y="171450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956591" y="1386659"/>
              <a:ext cx="163937" cy="66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7" fill="norm" stroke="1" extrusionOk="0">
                  <a:moveTo>
                    <a:pt x="16254" y="3010"/>
                  </a:moveTo>
                  <a:cubicBezTo>
                    <a:pt x="16801" y="2667"/>
                    <a:pt x="17348" y="2324"/>
                    <a:pt x="16938" y="1810"/>
                  </a:cubicBezTo>
                  <a:cubicBezTo>
                    <a:pt x="16528" y="1295"/>
                    <a:pt x="15161" y="610"/>
                    <a:pt x="13110" y="267"/>
                  </a:cubicBezTo>
                  <a:cubicBezTo>
                    <a:pt x="11060" y="-76"/>
                    <a:pt x="8325" y="-76"/>
                    <a:pt x="5728" y="198"/>
                  </a:cubicBezTo>
                  <a:cubicBezTo>
                    <a:pt x="3130" y="473"/>
                    <a:pt x="670" y="1021"/>
                    <a:pt x="123" y="1947"/>
                  </a:cubicBezTo>
                  <a:cubicBezTo>
                    <a:pt x="-424" y="2873"/>
                    <a:pt x="943" y="4175"/>
                    <a:pt x="2447" y="5444"/>
                  </a:cubicBezTo>
                  <a:cubicBezTo>
                    <a:pt x="3951" y="6713"/>
                    <a:pt x="5591" y="7947"/>
                    <a:pt x="6411" y="8770"/>
                  </a:cubicBezTo>
                  <a:cubicBezTo>
                    <a:pt x="7232" y="9593"/>
                    <a:pt x="7232" y="10004"/>
                    <a:pt x="6958" y="10381"/>
                  </a:cubicBezTo>
                  <a:cubicBezTo>
                    <a:pt x="6685" y="10758"/>
                    <a:pt x="6138" y="11101"/>
                    <a:pt x="5454" y="11410"/>
                  </a:cubicBezTo>
                  <a:cubicBezTo>
                    <a:pt x="4771" y="11718"/>
                    <a:pt x="3951" y="11993"/>
                    <a:pt x="3677" y="11958"/>
                  </a:cubicBezTo>
                  <a:cubicBezTo>
                    <a:pt x="3404" y="11924"/>
                    <a:pt x="3677" y="11581"/>
                    <a:pt x="4498" y="11341"/>
                  </a:cubicBezTo>
                  <a:cubicBezTo>
                    <a:pt x="5318" y="11101"/>
                    <a:pt x="6685" y="10964"/>
                    <a:pt x="8052" y="10964"/>
                  </a:cubicBezTo>
                  <a:cubicBezTo>
                    <a:pt x="9419" y="10964"/>
                    <a:pt x="10786" y="11101"/>
                    <a:pt x="11470" y="11410"/>
                  </a:cubicBezTo>
                  <a:cubicBezTo>
                    <a:pt x="12153" y="11718"/>
                    <a:pt x="12153" y="12198"/>
                    <a:pt x="10649" y="13501"/>
                  </a:cubicBezTo>
                  <a:cubicBezTo>
                    <a:pt x="9146" y="14804"/>
                    <a:pt x="6138" y="16930"/>
                    <a:pt x="4224" y="18233"/>
                  </a:cubicBezTo>
                  <a:cubicBezTo>
                    <a:pt x="2310" y="19535"/>
                    <a:pt x="1490" y="20015"/>
                    <a:pt x="1080" y="20427"/>
                  </a:cubicBezTo>
                  <a:cubicBezTo>
                    <a:pt x="670" y="20838"/>
                    <a:pt x="670" y="21181"/>
                    <a:pt x="1490" y="21353"/>
                  </a:cubicBezTo>
                  <a:cubicBezTo>
                    <a:pt x="2310" y="21524"/>
                    <a:pt x="3951" y="21524"/>
                    <a:pt x="7368" y="21318"/>
                  </a:cubicBezTo>
                  <a:cubicBezTo>
                    <a:pt x="10786" y="21113"/>
                    <a:pt x="15981" y="20701"/>
                    <a:pt x="21176" y="20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361827" y="1231899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9600" y="13457"/>
                  </a:cubicBezTo>
                  <a:cubicBezTo>
                    <a:pt x="12000" y="16629"/>
                    <a:pt x="13200" y="17829"/>
                    <a:pt x="14400" y="18857"/>
                  </a:cubicBezTo>
                  <a:cubicBezTo>
                    <a:pt x="15600" y="19886"/>
                    <a:pt x="16800" y="20743"/>
                    <a:pt x="18000" y="21171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663949" y="1346199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271"/>
                    <a:pt x="4448" y="2541"/>
                    <a:pt x="1502" y="6141"/>
                  </a:cubicBezTo>
                  <a:cubicBezTo>
                    <a:pt x="-1443" y="9741"/>
                    <a:pt x="521" y="15671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666627" y="127000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758908" y="1144706"/>
              <a:ext cx="60120" cy="33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90" fill="norm" stroke="1" extrusionOk="0">
                  <a:moveTo>
                    <a:pt x="21155" y="2743"/>
                  </a:moveTo>
                  <a:cubicBezTo>
                    <a:pt x="19665" y="2064"/>
                    <a:pt x="18176" y="1384"/>
                    <a:pt x="15569" y="841"/>
                  </a:cubicBezTo>
                  <a:cubicBezTo>
                    <a:pt x="12962" y="298"/>
                    <a:pt x="9238" y="-110"/>
                    <a:pt x="6631" y="26"/>
                  </a:cubicBezTo>
                  <a:cubicBezTo>
                    <a:pt x="4024" y="162"/>
                    <a:pt x="2534" y="841"/>
                    <a:pt x="1417" y="2879"/>
                  </a:cubicBezTo>
                  <a:cubicBezTo>
                    <a:pt x="300" y="4916"/>
                    <a:pt x="-445" y="8313"/>
                    <a:pt x="300" y="11641"/>
                  </a:cubicBezTo>
                  <a:cubicBezTo>
                    <a:pt x="1045" y="14969"/>
                    <a:pt x="3279" y="18230"/>
                    <a:pt x="5514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730127" y="1358899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600"/>
                    <a:pt x="3323" y="9600"/>
                    <a:pt x="6923" y="6000"/>
                  </a:cubicBezTo>
                  <a:cubicBezTo>
                    <a:pt x="10523" y="2400"/>
                    <a:pt x="1606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085727" y="12890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092077" y="11938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142877" y="1073149"/>
              <a:ext cx="133351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7200" y="0"/>
                  </a:moveTo>
                  <a:cubicBezTo>
                    <a:pt x="5486" y="2234"/>
                    <a:pt x="3771" y="4469"/>
                    <a:pt x="3086" y="7572"/>
                  </a:cubicBezTo>
                  <a:cubicBezTo>
                    <a:pt x="2400" y="10676"/>
                    <a:pt x="2743" y="14648"/>
                    <a:pt x="3429" y="17255"/>
                  </a:cubicBezTo>
                  <a:cubicBezTo>
                    <a:pt x="4114" y="19862"/>
                    <a:pt x="5143" y="21103"/>
                    <a:pt x="4971" y="21352"/>
                  </a:cubicBezTo>
                  <a:cubicBezTo>
                    <a:pt x="4800" y="21600"/>
                    <a:pt x="3429" y="20855"/>
                    <a:pt x="2229" y="19862"/>
                  </a:cubicBezTo>
                  <a:cubicBezTo>
                    <a:pt x="1029" y="18869"/>
                    <a:pt x="0" y="17628"/>
                    <a:pt x="0" y="15890"/>
                  </a:cubicBezTo>
                  <a:cubicBezTo>
                    <a:pt x="0" y="14152"/>
                    <a:pt x="1029" y="11917"/>
                    <a:pt x="3086" y="10303"/>
                  </a:cubicBezTo>
                  <a:cubicBezTo>
                    <a:pt x="5143" y="8690"/>
                    <a:pt x="8229" y="7697"/>
                    <a:pt x="9771" y="7945"/>
                  </a:cubicBezTo>
                  <a:cubicBezTo>
                    <a:pt x="11314" y="8193"/>
                    <a:pt x="11314" y="9683"/>
                    <a:pt x="11314" y="11048"/>
                  </a:cubicBezTo>
                  <a:cubicBezTo>
                    <a:pt x="11314" y="12414"/>
                    <a:pt x="11314" y="13655"/>
                    <a:pt x="11314" y="14897"/>
                  </a:cubicBezTo>
                  <a:cubicBezTo>
                    <a:pt x="11314" y="16138"/>
                    <a:pt x="11314" y="17379"/>
                    <a:pt x="12343" y="16883"/>
                  </a:cubicBezTo>
                  <a:cubicBezTo>
                    <a:pt x="13371" y="16386"/>
                    <a:pt x="15429" y="14152"/>
                    <a:pt x="16971" y="13655"/>
                  </a:cubicBezTo>
                  <a:cubicBezTo>
                    <a:pt x="18514" y="13159"/>
                    <a:pt x="19543" y="14400"/>
                    <a:pt x="20229" y="15890"/>
                  </a:cubicBezTo>
                  <a:cubicBezTo>
                    <a:pt x="20914" y="17379"/>
                    <a:pt x="21257" y="19117"/>
                    <a:pt x="21600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397825" y="1149058"/>
              <a:ext cx="214952" cy="26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39" fill="norm" stroke="1" extrusionOk="0">
                  <a:moveTo>
                    <a:pt x="13246" y="7002"/>
                  </a:moveTo>
                  <a:cubicBezTo>
                    <a:pt x="13246" y="6171"/>
                    <a:pt x="13246" y="5340"/>
                    <a:pt x="13140" y="4094"/>
                  </a:cubicBezTo>
                  <a:cubicBezTo>
                    <a:pt x="13034" y="2848"/>
                    <a:pt x="12823" y="1186"/>
                    <a:pt x="12187" y="439"/>
                  </a:cubicBezTo>
                  <a:cubicBezTo>
                    <a:pt x="11552" y="-309"/>
                    <a:pt x="10493" y="-143"/>
                    <a:pt x="9329" y="1269"/>
                  </a:cubicBezTo>
                  <a:cubicBezTo>
                    <a:pt x="8164" y="2682"/>
                    <a:pt x="6893" y="5340"/>
                    <a:pt x="6470" y="8497"/>
                  </a:cubicBezTo>
                  <a:cubicBezTo>
                    <a:pt x="6046" y="11654"/>
                    <a:pt x="6470" y="15309"/>
                    <a:pt x="6787" y="17553"/>
                  </a:cubicBezTo>
                  <a:cubicBezTo>
                    <a:pt x="7105" y="19796"/>
                    <a:pt x="7317" y="20626"/>
                    <a:pt x="6893" y="20959"/>
                  </a:cubicBezTo>
                  <a:cubicBezTo>
                    <a:pt x="6470" y="21291"/>
                    <a:pt x="5411" y="21125"/>
                    <a:pt x="4458" y="20793"/>
                  </a:cubicBezTo>
                  <a:cubicBezTo>
                    <a:pt x="3505" y="20460"/>
                    <a:pt x="2658" y="19962"/>
                    <a:pt x="1811" y="19380"/>
                  </a:cubicBezTo>
                  <a:cubicBezTo>
                    <a:pt x="964" y="18799"/>
                    <a:pt x="117" y="18134"/>
                    <a:pt x="11" y="17469"/>
                  </a:cubicBezTo>
                  <a:cubicBezTo>
                    <a:pt x="-95" y="16805"/>
                    <a:pt x="540" y="16140"/>
                    <a:pt x="2976" y="14811"/>
                  </a:cubicBezTo>
                  <a:cubicBezTo>
                    <a:pt x="5411" y="13482"/>
                    <a:pt x="9646" y="11488"/>
                    <a:pt x="12081" y="10159"/>
                  </a:cubicBezTo>
                  <a:cubicBezTo>
                    <a:pt x="14517" y="8829"/>
                    <a:pt x="15152" y="8165"/>
                    <a:pt x="15681" y="7334"/>
                  </a:cubicBezTo>
                  <a:cubicBezTo>
                    <a:pt x="16211" y="6503"/>
                    <a:pt x="16634" y="5506"/>
                    <a:pt x="16740" y="5506"/>
                  </a:cubicBezTo>
                  <a:cubicBezTo>
                    <a:pt x="16846" y="5506"/>
                    <a:pt x="16634" y="6503"/>
                    <a:pt x="16211" y="8497"/>
                  </a:cubicBezTo>
                  <a:cubicBezTo>
                    <a:pt x="15787" y="10491"/>
                    <a:pt x="15152" y="13482"/>
                    <a:pt x="14729" y="15393"/>
                  </a:cubicBezTo>
                  <a:cubicBezTo>
                    <a:pt x="14305" y="17303"/>
                    <a:pt x="14093" y="18134"/>
                    <a:pt x="14411" y="18300"/>
                  </a:cubicBezTo>
                  <a:cubicBezTo>
                    <a:pt x="14729" y="18466"/>
                    <a:pt x="15576" y="17968"/>
                    <a:pt x="16529" y="17054"/>
                  </a:cubicBezTo>
                  <a:cubicBezTo>
                    <a:pt x="17481" y="16140"/>
                    <a:pt x="18540" y="14811"/>
                    <a:pt x="19176" y="14562"/>
                  </a:cubicBezTo>
                  <a:cubicBezTo>
                    <a:pt x="19811" y="14313"/>
                    <a:pt x="20023" y="15143"/>
                    <a:pt x="20023" y="16057"/>
                  </a:cubicBezTo>
                  <a:cubicBezTo>
                    <a:pt x="20023" y="16971"/>
                    <a:pt x="19811" y="17968"/>
                    <a:pt x="19811" y="17802"/>
                  </a:cubicBezTo>
                  <a:cubicBezTo>
                    <a:pt x="19811" y="17636"/>
                    <a:pt x="20023" y="16306"/>
                    <a:pt x="20340" y="14645"/>
                  </a:cubicBezTo>
                  <a:cubicBezTo>
                    <a:pt x="20658" y="12983"/>
                    <a:pt x="21081" y="10989"/>
                    <a:pt x="21505" y="8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613835" y="1234271"/>
              <a:ext cx="86394" cy="28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83" fill="norm" stroke="1" extrusionOk="0">
                  <a:moveTo>
                    <a:pt x="10543" y="5540"/>
                  </a:moveTo>
                  <a:cubicBezTo>
                    <a:pt x="9000" y="9987"/>
                    <a:pt x="7457" y="14434"/>
                    <a:pt x="5657" y="17213"/>
                  </a:cubicBezTo>
                  <a:cubicBezTo>
                    <a:pt x="3857" y="19993"/>
                    <a:pt x="1800" y="21104"/>
                    <a:pt x="772" y="21263"/>
                  </a:cubicBezTo>
                  <a:cubicBezTo>
                    <a:pt x="-257" y="21422"/>
                    <a:pt x="-257" y="20628"/>
                    <a:pt x="772" y="17848"/>
                  </a:cubicBezTo>
                  <a:cubicBezTo>
                    <a:pt x="1800" y="15069"/>
                    <a:pt x="3857" y="10304"/>
                    <a:pt x="5657" y="7128"/>
                  </a:cubicBezTo>
                  <a:cubicBezTo>
                    <a:pt x="7457" y="3951"/>
                    <a:pt x="9000" y="2363"/>
                    <a:pt x="10800" y="1331"/>
                  </a:cubicBezTo>
                  <a:cubicBezTo>
                    <a:pt x="12600" y="298"/>
                    <a:pt x="14657" y="-178"/>
                    <a:pt x="16457" y="60"/>
                  </a:cubicBezTo>
                  <a:cubicBezTo>
                    <a:pt x="18257" y="298"/>
                    <a:pt x="19800" y="1251"/>
                    <a:pt x="20572" y="2522"/>
                  </a:cubicBezTo>
                  <a:cubicBezTo>
                    <a:pt x="21343" y="3793"/>
                    <a:pt x="21343" y="5381"/>
                    <a:pt x="18000" y="6810"/>
                  </a:cubicBezTo>
                  <a:cubicBezTo>
                    <a:pt x="14657" y="8240"/>
                    <a:pt x="7972" y="9510"/>
                    <a:pt x="1286" y="10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883706" y="1600200"/>
              <a:ext cx="128815" cy="15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14" fill="norm" stroke="1" extrusionOk="0">
                  <a:moveTo>
                    <a:pt x="3987" y="0"/>
                  </a:moveTo>
                  <a:cubicBezTo>
                    <a:pt x="2593" y="5838"/>
                    <a:pt x="1200" y="11676"/>
                    <a:pt x="503" y="15324"/>
                  </a:cubicBezTo>
                  <a:cubicBezTo>
                    <a:pt x="-194" y="18973"/>
                    <a:pt x="-194" y="20432"/>
                    <a:pt x="677" y="21016"/>
                  </a:cubicBezTo>
                  <a:cubicBezTo>
                    <a:pt x="1548" y="21600"/>
                    <a:pt x="3290" y="21308"/>
                    <a:pt x="4509" y="20286"/>
                  </a:cubicBezTo>
                  <a:cubicBezTo>
                    <a:pt x="5729" y="19265"/>
                    <a:pt x="6425" y="17514"/>
                    <a:pt x="7122" y="15908"/>
                  </a:cubicBezTo>
                  <a:cubicBezTo>
                    <a:pt x="7819" y="14303"/>
                    <a:pt x="8516" y="12843"/>
                    <a:pt x="9561" y="12551"/>
                  </a:cubicBezTo>
                  <a:cubicBezTo>
                    <a:pt x="10606" y="12259"/>
                    <a:pt x="12000" y="13135"/>
                    <a:pt x="13567" y="13719"/>
                  </a:cubicBezTo>
                  <a:cubicBezTo>
                    <a:pt x="15135" y="14303"/>
                    <a:pt x="16877" y="14595"/>
                    <a:pt x="18271" y="14157"/>
                  </a:cubicBezTo>
                  <a:cubicBezTo>
                    <a:pt x="19664" y="13719"/>
                    <a:pt x="20709" y="12551"/>
                    <a:pt x="21058" y="10362"/>
                  </a:cubicBezTo>
                  <a:cubicBezTo>
                    <a:pt x="21406" y="8173"/>
                    <a:pt x="21058" y="4962"/>
                    <a:pt x="20709" y="1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042219" y="1633656"/>
              <a:ext cx="121911" cy="10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52" fill="norm" stroke="1" extrusionOk="0">
                  <a:moveTo>
                    <a:pt x="2034" y="12612"/>
                  </a:moveTo>
                  <a:cubicBezTo>
                    <a:pt x="3132" y="10452"/>
                    <a:pt x="4230" y="8292"/>
                    <a:pt x="4230" y="6348"/>
                  </a:cubicBezTo>
                  <a:cubicBezTo>
                    <a:pt x="4230" y="4404"/>
                    <a:pt x="3132" y="2676"/>
                    <a:pt x="2034" y="2676"/>
                  </a:cubicBezTo>
                  <a:cubicBezTo>
                    <a:pt x="935" y="2676"/>
                    <a:pt x="-163" y="4404"/>
                    <a:pt x="20" y="5916"/>
                  </a:cubicBezTo>
                  <a:cubicBezTo>
                    <a:pt x="203" y="7428"/>
                    <a:pt x="1668" y="8724"/>
                    <a:pt x="3132" y="10020"/>
                  </a:cubicBezTo>
                  <a:cubicBezTo>
                    <a:pt x="4596" y="11316"/>
                    <a:pt x="6061" y="12612"/>
                    <a:pt x="7525" y="12612"/>
                  </a:cubicBezTo>
                  <a:cubicBezTo>
                    <a:pt x="8990" y="12612"/>
                    <a:pt x="10454" y="11316"/>
                    <a:pt x="11735" y="9804"/>
                  </a:cubicBezTo>
                  <a:cubicBezTo>
                    <a:pt x="13017" y="8292"/>
                    <a:pt x="14115" y="6564"/>
                    <a:pt x="15030" y="4620"/>
                  </a:cubicBezTo>
                  <a:cubicBezTo>
                    <a:pt x="15945" y="2676"/>
                    <a:pt x="16678" y="516"/>
                    <a:pt x="16312" y="84"/>
                  </a:cubicBezTo>
                  <a:cubicBezTo>
                    <a:pt x="15945" y="-348"/>
                    <a:pt x="14481" y="948"/>
                    <a:pt x="14115" y="2676"/>
                  </a:cubicBezTo>
                  <a:cubicBezTo>
                    <a:pt x="13749" y="4404"/>
                    <a:pt x="14481" y="6564"/>
                    <a:pt x="15762" y="8508"/>
                  </a:cubicBezTo>
                  <a:cubicBezTo>
                    <a:pt x="17044" y="10452"/>
                    <a:pt x="18874" y="12180"/>
                    <a:pt x="19973" y="14124"/>
                  </a:cubicBezTo>
                  <a:cubicBezTo>
                    <a:pt x="21071" y="16068"/>
                    <a:pt x="21437" y="18228"/>
                    <a:pt x="20705" y="19524"/>
                  </a:cubicBezTo>
                  <a:cubicBezTo>
                    <a:pt x="19973" y="20820"/>
                    <a:pt x="18142" y="21252"/>
                    <a:pt x="16861" y="21252"/>
                  </a:cubicBezTo>
                  <a:cubicBezTo>
                    <a:pt x="15579" y="21252"/>
                    <a:pt x="14847" y="20820"/>
                    <a:pt x="14115" y="20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315335" y="1517650"/>
              <a:ext cx="94243" cy="26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6" fill="norm" stroke="1" extrusionOk="0">
                  <a:moveTo>
                    <a:pt x="15611" y="0"/>
                  </a:moveTo>
                  <a:cubicBezTo>
                    <a:pt x="13211" y="3802"/>
                    <a:pt x="10811" y="7603"/>
                    <a:pt x="9131" y="10541"/>
                  </a:cubicBezTo>
                  <a:cubicBezTo>
                    <a:pt x="7451" y="13478"/>
                    <a:pt x="6491" y="15552"/>
                    <a:pt x="5771" y="17021"/>
                  </a:cubicBezTo>
                  <a:cubicBezTo>
                    <a:pt x="5051" y="18490"/>
                    <a:pt x="4571" y="19354"/>
                    <a:pt x="3611" y="20131"/>
                  </a:cubicBezTo>
                  <a:cubicBezTo>
                    <a:pt x="2651" y="20909"/>
                    <a:pt x="1211" y="21600"/>
                    <a:pt x="491" y="21341"/>
                  </a:cubicBezTo>
                  <a:cubicBezTo>
                    <a:pt x="-229" y="21082"/>
                    <a:pt x="-229" y="19872"/>
                    <a:pt x="971" y="18144"/>
                  </a:cubicBezTo>
                  <a:cubicBezTo>
                    <a:pt x="2171" y="16416"/>
                    <a:pt x="4571" y="14170"/>
                    <a:pt x="6731" y="12701"/>
                  </a:cubicBezTo>
                  <a:cubicBezTo>
                    <a:pt x="8891" y="11232"/>
                    <a:pt x="10811" y="10541"/>
                    <a:pt x="12971" y="10368"/>
                  </a:cubicBezTo>
                  <a:cubicBezTo>
                    <a:pt x="15131" y="10195"/>
                    <a:pt x="17531" y="10541"/>
                    <a:pt x="18971" y="11146"/>
                  </a:cubicBezTo>
                  <a:cubicBezTo>
                    <a:pt x="20411" y="11750"/>
                    <a:pt x="20891" y="12614"/>
                    <a:pt x="21131" y="13910"/>
                  </a:cubicBezTo>
                  <a:cubicBezTo>
                    <a:pt x="21371" y="15206"/>
                    <a:pt x="21371" y="16934"/>
                    <a:pt x="21371" y="18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1441327" y="1636220"/>
              <a:ext cx="215901" cy="10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13657"/>
                  </a:moveTo>
                  <a:cubicBezTo>
                    <a:pt x="2118" y="12775"/>
                    <a:pt x="4235" y="11894"/>
                    <a:pt x="5612" y="10571"/>
                  </a:cubicBezTo>
                  <a:cubicBezTo>
                    <a:pt x="6988" y="9249"/>
                    <a:pt x="7624" y="7486"/>
                    <a:pt x="8047" y="5502"/>
                  </a:cubicBezTo>
                  <a:cubicBezTo>
                    <a:pt x="8471" y="3518"/>
                    <a:pt x="8682" y="1314"/>
                    <a:pt x="8047" y="433"/>
                  </a:cubicBezTo>
                  <a:cubicBezTo>
                    <a:pt x="7412" y="-449"/>
                    <a:pt x="5929" y="-8"/>
                    <a:pt x="4447" y="1975"/>
                  </a:cubicBezTo>
                  <a:cubicBezTo>
                    <a:pt x="2965" y="3959"/>
                    <a:pt x="1482" y="7486"/>
                    <a:pt x="847" y="10792"/>
                  </a:cubicBezTo>
                  <a:cubicBezTo>
                    <a:pt x="212" y="14098"/>
                    <a:pt x="424" y="17184"/>
                    <a:pt x="1165" y="18947"/>
                  </a:cubicBezTo>
                  <a:cubicBezTo>
                    <a:pt x="1906" y="20710"/>
                    <a:pt x="3176" y="21151"/>
                    <a:pt x="4871" y="20931"/>
                  </a:cubicBezTo>
                  <a:cubicBezTo>
                    <a:pt x="6565" y="20710"/>
                    <a:pt x="8682" y="19829"/>
                    <a:pt x="10059" y="18506"/>
                  </a:cubicBezTo>
                  <a:cubicBezTo>
                    <a:pt x="11435" y="17184"/>
                    <a:pt x="12071" y="15420"/>
                    <a:pt x="12706" y="13437"/>
                  </a:cubicBezTo>
                  <a:cubicBezTo>
                    <a:pt x="13341" y="11453"/>
                    <a:pt x="13976" y="9249"/>
                    <a:pt x="13765" y="7706"/>
                  </a:cubicBezTo>
                  <a:cubicBezTo>
                    <a:pt x="13553" y="6163"/>
                    <a:pt x="12494" y="5282"/>
                    <a:pt x="11541" y="5502"/>
                  </a:cubicBezTo>
                  <a:cubicBezTo>
                    <a:pt x="10588" y="5722"/>
                    <a:pt x="9741" y="7045"/>
                    <a:pt x="9635" y="8588"/>
                  </a:cubicBezTo>
                  <a:cubicBezTo>
                    <a:pt x="9529" y="10131"/>
                    <a:pt x="10165" y="11894"/>
                    <a:pt x="11012" y="12775"/>
                  </a:cubicBezTo>
                  <a:cubicBezTo>
                    <a:pt x="11859" y="13657"/>
                    <a:pt x="12918" y="13657"/>
                    <a:pt x="13765" y="14759"/>
                  </a:cubicBezTo>
                  <a:cubicBezTo>
                    <a:pt x="14612" y="15861"/>
                    <a:pt x="15247" y="18065"/>
                    <a:pt x="16518" y="18947"/>
                  </a:cubicBezTo>
                  <a:cubicBezTo>
                    <a:pt x="17788" y="19829"/>
                    <a:pt x="19694" y="19388"/>
                    <a:pt x="21600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1624942" y="1488331"/>
              <a:ext cx="193152" cy="2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32" fill="norm" stroke="1" extrusionOk="0">
                  <a:moveTo>
                    <a:pt x="11207" y="15233"/>
                  </a:moveTo>
                  <a:cubicBezTo>
                    <a:pt x="10974" y="14478"/>
                    <a:pt x="10742" y="13723"/>
                    <a:pt x="9813" y="13269"/>
                  </a:cubicBezTo>
                  <a:cubicBezTo>
                    <a:pt x="8884" y="12816"/>
                    <a:pt x="7258" y="12665"/>
                    <a:pt x="5632" y="13118"/>
                  </a:cubicBezTo>
                  <a:cubicBezTo>
                    <a:pt x="4007" y="13571"/>
                    <a:pt x="2381" y="14629"/>
                    <a:pt x="1336" y="15535"/>
                  </a:cubicBezTo>
                  <a:cubicBezTo>
                    <a:pt x="291" y="16441"/>
                    <a:pt x="-174" y="17197"/>
                    <a:pt x="58" y="17801"/>
                  </a:cubicBezTo>
                  <a:cubicBezTo>
                    <a:pt x="291" y="18405"/>
                    <a:pt x="1220" y="18858"/>
                    <a:pt x="2265" y="18858"/>
                  </a:cubicBezTo>
                  <a:cubicBezTo>
                    <a:pt x="3310" y="18858"/>
                    <a:pt x="4471" y="18405"/>
                    <a:pt x="6910" y="15535"/>
                  </a:cubicBezTo>
                  <a:cubicBezTo>
                    <a:pt x="9349" y="12665"/>
                    <a:pt x="13065" y="7378"/>
                    <a:pt x="15039" y="4282"/>
                  </a:cubicBezTo>
                  <a:cubicBezTo>
                    <a:pt x="17013" y="1185"/>
                    <a:pt x="17245" y="279"/>
                    <a:pt x="16897" y="53"/>
                  </a:cubicBezTo>
                  <a:cubicBezTo>
                    <a:pt x="16549" y="-174"/>
                    <a:pt x="15620" y="279"/>
                    <a:pt x="14342" y="2318"/>
                  </a:cubicBezTo>
                  <a:cubicBezTo>
                    <a:pt x="13065" y="4357"/>
                    <a:pt x="11439" y="7983"/>
                    <a:pt x="10626" y="10702"/>
                  </a:cubicBezTo>
                  <a:cubicBezTo>
                    <a:pt x="9813" y="13420"/>
                    <a:pt x="9813" y="15233"/>
                    <a:pt x="10045" y="16517"/>
                  </a:cubicBezTo>
                  <a:cubicBezTo>
                    <a:pt x="10278" y="17801"/>
                    <a:pt x="10742" y="18556"/>
                    <a:pt x="11555" y="18858"/>
                  </a:cubicBezTo>
                  <a:cubicBezTo>
                    <a:pt x="12368" y="19160"/>
                    <a:pt x="13529" y="19009"/>
                    <a:pt x="15039" y="18178"/>
                  </a:cubicBezTo>
                  <a:cubicBezTo>
                    <a:pt x="16549" y="17348"/>
                    <a:pt x="18407" y="15837"/>
                    <a:pt x="19568" y="14704"/>
                  </a:cubicBezTo>
                  <a:cubicBezTo>
                    <a:pt x="20729" y="13571"/>
                    <a:pt x="21194" y="12816"/>
                    <a:pt x="21194" y="11985"/>
                  </a:cubicBezTo>
                  <a:cubicBezTo>
                    <a:pt x="21194" y="11155"/>
                    <a:pt x="20729" y="10248"/>
                    <a:pt x="20149" y="10097"/>
                  </a:cubicBezTo>
                  <a:cubicBezTo>
                    <a:pt x="19568" y="9946"/>
                    <a:pt x="18871" y="10550"/>
                    <a:pt x="18639" y="11608"/>
                  </a:cubicBezTo>
                  <a:cubicBezTo>
                    <a:pt x="18407" y="12665"/>
                    <a:pt x="18639" y="14176"/>
                    <a:pt x="19103" y="15460"/>
                  </a:cubicBezTo>
                  <a:cubicBezTo>
                    <a:pt x="19568" y="16743"/>
                    <a:pt x="20265" y="17801"/>
                    <a:pt x="20729" y="18707"/>
                  </a:cubicBezTo>
                  <a:cubicBezTo>
                    <a:pt x="21194" y="19613"/>
                    <a:pt x="21426" y="20369"/>
                    <a:pt x="20729" y="20822"/>
                  </a:cubicBezTo>
                  <a:cubicBezTo>
                    <a:pt x="20032" y="21275"/>
                    <a:pt x="18407" y="21426"/>
                    <a:pt x="17013" y="21275"/>
                  </a:cubicBezTo>
                  <a:cubicBezTo>
                    <a:pt x="15620" y="21124"/>
                    <a:pt x="14458" y="20671"/>
                    <a:pt x="13297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0406314" y="1936131"/>
              <a:ext cx="153570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374" fill="norm" stroke="1" extrusionOk="0">
                  <a:moveTo>
                    <a:pt x="20135" y="4116"/>
                  </a:moveTo>
                  <a:cubicBezTo>
                    <a:pt x="19552" y="2991"/>
                    <a:pt x="18968" y="1866"/>
                    <a:pt x="17071" y="966"/>
                  </a:cubicBezTo>
                  <a:cubicBezTo>
                    <a:pt x="15173" y="66"/>
                    <a:pt x="11962" y="-609"/>
                    <a:pt x="9044" y="853"/>
                  </a:cubicBezTo>
                  <a:cubicBezTo>
                    <a:pt x="6125" y="2316"/>
                    <a:pt x="3498" y="5916"/>
                    <a:pt x="1892" y="9403"/>
                  </a:cubicBezTo>
                  <a:cubicBezTo>
                    <a:pt x="287" y="12891"/>
                    <a:pt x="-297" y="16266"/>
                    <a:pt x="141" y="18291"/>
                  </a:cubicBezTo>
                  <a:cubicBezTo>
                    <a:pt x="579" y="20316"/>
                    <a:pt x="2038" y="20991"/>
                    <a:pt x="5541" y="19753"/>
                  </a:cubicBezTo>
                  <a:cubicBezTo>
                    <a:pt x="9044" y="18516"/>
                    <a:pt x="14589" y="15366"/>
                    <a:pt x="17654" y="12104"/>
                  </a:cubicBezTo>
                  <a:cubicBezTo>
                    <a:pt x="20719" y="8841"/>
                    <a:pt x="21303" y="5466"/>
                    <a:pt x="21157" y="3328"/>
                  </a:cubicBezTo>
                  <a:cubicBezTo>
                    <a:pt x="21011" y="1191"/>
                    <a:pt x="20135" y="291"/>
                    <a:pt x="18822" y="66"/>
                  </a:cubicBezTo>
                  <a:cubicBezTo>
                    <a:pt x="17508" y="-159"/>
                    <a:pt x="15757" y="291"/>
                    <a:pt x="14735" y="1191"/>
                  </a:cubicBezTo>
                  <a:cubicBezTo>
                    <a:pt x="13714" y="2091"/>
                    <a:pt x="13422" y="3441"/>
                    <a:pt x="13130" y="4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0934372" y="2008046"/>
              <a:ext cx="109816" cy="12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346" fill="norm" stroke="1" extrusionOk="0">
                  <a:moveTo>
                    <a:pt x="14202" y="3098"/>
                  </a:moveTo>
                  <a:cubicBezTo>
                    <a:pt x="11002" y="2725"/>
                    <a:pt x="7802" y="2353"/>
                    <a:pt x="5602" y="2912"/>
                  </a:cubicBezTo>
                  <a:cubicBezTo>
                    <a:pt x="3402" y="3470"/>
                    <a:pt x="2202" y="4960"/>
                    <a:pt x="1202" y="7567"/>
                  </a:cubicBezTo>
                  <a:cubicBezTo>
                    <a:pt x="202" y="10174"/>
                    <a:pt x="-598" y="13898"/>
                    <a:pt x="602" y="16691"/>
                  </a:cubicBezTo>
                  <a:cubicBezTo>
                    <a:pt x="1802" y="19484"/>
                    <a:pt x="5002" y="21346"/>
                    <a:pt x="8202" y="21346"/>
                  </a:cubicBezTo>
                  <a:cubicBezTo>
                    <a:pt x="11402" y="21346"/>
                    <a:pt x="14602" y="19484"/>
                    <a:pt x="16802" y="16505"/>
                  </a:cubicBezTo>
                  <a:cubicBezTo>
                    <a:pt x="19002" y="13525"/>
                    <a:pt x="20202" y="9429"/>
                    <a:pt x="20602" y="6449"/>
                  </a:cubicBezTo>
                  <a:cubicBezTo>
                    <a:pt x="21002" y="3470"/>
                    <a:pt x="20602" y="1608"/>
                    <a:pt x="19402" y="677"/>
                  </a:cubicBezTo>
                  <a:cubicBezTo>
                    <a:pt x="18202" y="-254"/>
                    <a:pt x="16202" y="-254"/>
                    <a:pt x="15002" y="863"/>
                  </a:cubicBezTo>
                  <a:cubicBezTo>
                    <a:pt x="13802" y="1980"/>
                    <a:pt x="13402" y="4215"/>
                    <a:pt x="13202" y="5518"/>
                  </a:cubicBezTo>
                  <a:cubicBezTo>
                    <a:pt x="13002" y="6822"/>
                    <a:pt x="13002" y="7194"/>
                    <a:pt x="13002" y="7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104777" y="21018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194856" y="2006600"/>
              <a:ext cx="159289" cy="13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16" fill="norm" stroke="1" extrusionOk="0">
                  <a:moveTo>
                    <a:pt x="3210" y="0"/>
                  </a:moveTo>
                  <a:cubicBezTo>
                    <a:pt x="2088" y="4800"/>
                    <a:pt x="966" y="9600"/>
                    <a:pt x="405" y="13200"/>
                  </a:cubicBezTo>
                  <a:cubicBezTo>
                    <a:pt x="-156" y="16800"/>
                    <a:pt x="-156" y="19200"/>
                    <a:pt x="545" y="19886"/>
                  </a:cubicBezTo>
                  <a:cubicBezTo>
                    <a:pt x="1247" y="20571"/>
                    <a:pt x="2649" y="19543"/>
                    <a:pt x="3631" y="18171"/>
                  </a:cubicBezTo>
                  <a:cubicBezTo>
                    <a:pt x="4613" y="16800"/>
                    <a:pt x="5174" y="15086"/>
                    <a:pt x="5875" y="14914"/>
                  </a:cubicBezTo>
                  <a:cubicBezTo>
                    <a:pt x="6576" y="14743"/>
                    <a:pt x="7418" y="16114"/>
                    <a:pt x="8260" y="17486"/>
                  </a:cubicBezTo>
                  <a:cubicBezTo>
                    <a:pt x="9101" y="18857"/>
                    <a:pt x="9943" y="20229"/>
                    <a:pt x="11205" y="20914"/>
                  </a:cubicBezTo>
                  <a:cubicBezTo>
                    <a:pt x="12467" y="21600"/>
                    <a:pt x="14150" y="21600"/>
                    <a:pt x="15974" y="19371"/>
                  </a:cubicBezTo>
                  <a:cubicBezTo>
                    <a:pt x="17797" y="17143"/>
                    <a:pt x="19761" y="12686"/>
                    <a:pt x="20602" y="9600"/>
                  </a:cubicBezTo>
                  <a:cubicBezTo>
                    <a:pt x="21444" y="6514"/>
                    <a:pt x="21163" y="4800"/>
                    <a:pt x="20322" y="4286"/>
                  </a:cubicBezTo>
                  <a:cubicBezTo>
                    <a:pt x="19480" y="3771"/>
                    <a:pt x="18078" y="4457"/>
                    <a:pt x="16675" y="5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396877" y="211455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95527" y="2887423"/>
              <a:ext cx="260351" cy="4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603"/>
                  </a:moveTo>
                  <a:cubicBezTo>
                    <a:pt x="176" y="3114"/>
                    <a:pt x="351" y="2626"/>
                    <a:pt x="615" y="2039"/>
                  </a:cubicBezTo>
                  <a:cubicBezTo>
                    <a:pt x="878" y="1453"/>
                    <a:pt x="1229" y="769"/>
                    <a:pt x="1844" y="378"/>
                  </a:cubicBezTo>
                  <a:cubicBezTo>
                    <a:pt x="2459" y="-13"/>
                    <a:pt x="3337" y="-111"/>
                    <a:pt x="4039" y="133"/>
                  </a:cubicBezTo>
                  <a:cubicBezTo>
                    <a:pt x="4741" y="378"/>
                    <a:pt x="5268" y="964"/>
                    <a:pt x="6322" y="2675"/>
                  </a:cubicBezTo>
                  <a:cubicBezTo>
                    <a:pt x="7376" y="4385"/>
                    <a:pt x="8956" y="7219"/>
                    <a:pt x="10361" y="10347"/>
                  </a:cubicBezTo>
                  <a:cubicBezTo>
                    <a:pt x="11766" y="13475"/>
                    <a:pt x="12995" y="16895"/>
                    <a:pt x="13873" y="18899"/>
                  </a:cubicBezTo>
                  <a:cubicBezTo>
                    <a:pt x="14751" y="20903"/>
                    <a:pt x="15278" y="21489"/>
                    <a:pt x="15717" y="21391"/>
                  </a:cubicBezTo>
                  <a:cubicBezTo>
                    <a:pt x="16156" y="21294"/>
                    <a:pt x="16507" y="20512"/>
                    <a:pt x="16859" y="18655"/>
                  </a:cubicBezTo>
                  <a:cubicBezTo>
                    <a:pt x="17210" y="16798"/>
                    <a:pt x="17561" y="13865"/>
                    <a:pt x="18088" y="11129"/>
                  </a:cubicBezTo>
                  <a:cubicBezTo>
                    <a:pt x="18615" y="8392"/>
                    <a:pt x="19317" y="5851"/>
                    <a:pt x="19844" y="3994"/>
                  </a:cubicBezTo>
                  <a:cubicBezTo>
                    <a:pt x="20371" y="2137"/>
                    <a:pt x="20722" y="964"/>
                    <a:pt x="20985" y="769"/>
                  </a:cubicBezTo>
                  <a:cubicBezTo>
                    <a:pt x="21249" y="573"/>
                    <a:pt x="21424" y="1355"/>
                    <a:pt x="21600" y="2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32988" y="3100513"/>
              <a:ext cx="132440" cy="10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57" fill="norm" stroke="1" extrusionOk="0">
                  <a:moveTo>
                    <a:pt x="11166" y="11092"/>
                  </a:moveTo>
                  <a:cubicBezTo>
                    <a:pt x="10138" y="8975"/>
                    <a:pt x="9109" y="6857"/>
                    <a:pt x="8423" y="4739"/>
                  </a:cubicBezTo>
                  <a:cubicBezTo>
                    <a:pt x="7738" y="2622"/>
                    <a:pt x="7395" y="504"/>
                    <a:pt x="6538" y="81"/>
                  </a:cubicBezTo>
                  <a:cubicBezTo>
                    <a:pt x="5681" y="-343"/>
                    <a:pt x="4309" y="928"/>
                    <a:pt x="3109" y="3257"/>
                  </a:cubicBezTo>
                  <a:cubicBezTo>
                    <a:pt x="1909" y="5586"/>
                    <a:pt x="881" y="8975"/>
                    <a:pt x="366" y="12151"/>
                  </a:cubicBezTo>
                  <a:cubicBezTo>
                    <a:pt x="-148" y="15328"/>
                    <a:pt x="-148" y="18292"/>
                    <a:pt x="538" y="19139"/>
                  </a:cubicBezTo>
                  <a:cubicBezTo>
                    <a:pt x="1223" y="19986"/>
                    <a:pt x="2595" y="18716"/>
                    <a:pt x="3966" y="16386"/>
                  </a:cubicBezTo>
                  <a:cubicBezTo>
                    <a:pt x="5338" y="14057"/>
                    <a:pt x="6709" y="10669"/>
                    <a:pt x="8081" y="10033"/>
                  </a:cubicBezTo>
                  <a:cubicBezTo>
                    <a:pt x="9452" y="9398"/>
                    <a:pt x="10823" y="11516"/>
                    <a:pt x="13052" y="13845"/>
                  </a:cubicBezTo>
                  <a:cubicBezTo>
                    <a:pt x="15281" y="16175"/>
                    <a:pt x="18366" y="18716"/>
                    <a:pt x="21452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116227" y="3051905"/>
              <a:ext cx="88901" cy="16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304"/>
                  </a:moveTo>
                  <a:cubicBezTo>
                    <a:pt x="5143" y="6099"/>
                    <a:pt x="10286" y="11894"/>
                    <a:pt x="12857" y="15582"/>
                  </a:cubicBezTo>
                  <a:cubicBezTo>
                    <a:pt x="15429" y="19270"/>
                    <a:pt x="15429" y="20850"/>
                    <a:pt x="14400" y="21114"/>
                  </a:cubicBezTo>
                  <a:cubicBezTo>
                    <a:pt x="13371" y="21377"/>
                    <a:pt x="11314" y="20323"/>
                    <a:pt x="9514" y="17162"/>
                  </a:cubicBezTo>
                  <a:cubicBezTo>
                    <a:pt x="7714" y="14001"/>
                    <a:pt x="6171" y="8733"/>
                    <a:pt x="6429" y="5440"/>
                  </a:cubicBezTo>
                  <a:cubicBezTo>
                    <a:pt x="6686" y="2148"/>
                    <a:pt x="8743" y="831"/>
                    <a:pt x="11571" y="304"/>
                  </a:cubicBezTo>
                  <a:cubicBezTo>
                    <a:pt x="14400" y="-223"/>
                    <a:pt x="18000" y="40"/>
                    <a:pt x="21600" y="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299287" y="2935969"/>
              <a:ext cx="121741" cy="32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07" fill="norm" stroke="1" extrusionOk="0">
                  <a:moveTo>
                    <a:pt x="21056" y="1917"/>
                  </a:moveTo>
                  <a:cubicBezTo>
                    <a:pt x="20324" y="1229"/>
                    <a:pt x="19592" y="541"/>
                    <a:pt x="18310" y="197"/>
                  </a:cubicBezTo>
                  <a:cubicBezTo>
                    <a:pt x="17029" y="-147"/>
                    <a:pt x="15198" y="-147"/>
                    <a:pt x="12453" y="1091"/>
                  </a:cubicBezTo>
                  <a:cubicBezTo>
                    <a:pt x="9707" y="2329"/>
                    <a:pt x="6046" y="4806"/>
                    <a:pt x="3483" y="7695"/>
                  </a:cubicBezTo>
                  <a:cubicBezTo>
                    <a:pt x="920" y="10584"/>
                    <a:pt x="-544" y="13886"/>
                    <a:pt x="188" y="16294"/>
                  </a:cubicBezTo>
                  <a:cubicBezTo>
                    <a:pt x="920" y="18701"/>
                    <a:pt x="3849" y="20215"/>
                    <a:pt x="6961" y="20834"/>
                  </a:cubicBezTo>
                  <a:cubicBezTo>
                    <a:pt x="10073" y="21453"/>
                    <a:pt x="13368" y="21178"/>
                    <a:pt x="16663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497227" y="2997200"/>
              <a:ext cx="139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976"/>
                    <a:pt x="7200" y="3953"/>
                    <a:pt x="10800" y="7200"/>
                  </a:cubicBezTo>
                  <a:cubicBezTo>
                    <a:pt x="14400" y="10447"/>
                    <a:pt x="18000" y="14965"/>
                    <a:pt x="19800" y="17576"/>
                  </a:cubicBezTo>
                  <a:cubicBezTo>
                    <a:pt x="21600" y="20188"/>
                    <a:pt x="21600" y="208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579777" y="3017994"/>
              <a:ext cx="101601" cy="31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609"/>
                  </a:moveTo>
                  <a:cubicBezTo>
                    <a:pt x="21150" y="889"/>
                    <a:pt x="20700" y="169"/>
                    <a:pt x="19350" y="25"/>
                  </a:cubicBezTo>
                  <a:cubicBezTo>
                    <a:pt x="18000" y="-119"/>
                    <a:pt x="15750" y="313"/>
                    <a:pt x="12600" y="2329"/>
                  </a:cubicBezTo>
                  <a:cubicBezTo>
                    <a:pt x="9450" y="4345"/>
                    <a:pt x="5400" y="7945"/>
                    <a:pt x="3150" y="11401"/>
                  </a:cubicBezTo>
                  <a:cubicBezTo>
                    <a:pt x="900" y="14857"/>
                    <a:pt x="450" y="18169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738527" y="2921000"/>
              <a:ext cx="69244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9" h="21600" fill="norm" stroke="1" extrusionOk="0">
                  <a:moveTo>
                    <a:pt x="0" y="0"/>
                  </a:moveTo>
                  <a:cubicBezTo>
                    <a:pt x="4320" y="1108"/>
                    <a:pt x="8640" y="2215"/>
                    <a:pt x="12960" y="4431"/>
                  </a:cubicBezTo>
                  <a:cubicBezTo>
                    <a:pt x="17280" y="6646"/>
                    <a:pt x="21600" y="9969"/>
                    <a:pt x="19749" y="13015"/>
                  </a:cubicBezTo>
                  <a:cubicBezTo>
                    <a:pt x="17897" y="16062"/>
                    <a:pt x="9874" y="18831"/>
                    <a:pt x="1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151277" y="312419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151277" y="321309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621177" y="2990850"/>
              <a:ext cx="165101" cy="35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2492" y="3234"/>
                    <a:pt x="4985" y="6467"/>
                    <a:pt x="7200" y="9765"/>
                  </a:cubicBezTo>
                  <a:cubicBezTo>
                    <a:pt x="9415" y="13063"/>
                    <a:pt x="11354" y="16426"/>
                    <a:pt x="12877" y="18560"/>
                  </a:cubicBezTo>
                  <a:cubicBezTo>
                    <a:pt x="14400" y="20695"/>
                    <a:pt x="15508" y="21600"/>
                    <a:pt x="16062" y="21535"/>
                  </a:cubicBezTo>
                  <a:cubicBezTo>
                    <a:pt x="16615" y="21471"/>
                    <a:pt x="16615" y="20436"/>
                    <a:pt x="17031" y="17396"/>
                  </a:cubicBezTo>
                  <a:cubicBezTo>
                    <a:pt x="17446" y="14357"/>
                    <a:pt x="18277" y="9313"/>
                    <a:pt x="19108" y="6079"/>
                  </a:cubicBezTo>
                  <a:cubicBezTo>
                    <a:pt x="19938" y="2846"/>
                    <a:pt x="20769" y="14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790374" y="3141899"/>
              <a:ext cx="122904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26" fill="norm" stroke="1" extrusionOk="0">
                  <a:moveTo>
                    <a:pt x="13569" y="5449"/>
                  </a:moveTo>
                  <a:cubicBezTo>
                    <a:pt x="12471" y="3707"/>
                    <a:pt x="11372" y="1965"/>
                    <a:pt x="9908" y="920"/>
                  </a:cubicBezTo>
                  <a:cubicBezTo>
                    <a:pt x="8443" y="-126"/>
                    <a:pt x="6613" y="-474"/>
                    <a:pt x="4782" y="920"/>
                  </a:cubicBezTo>
                  <a:cubicBezTo>
                    <a:pt x="2952" y="2313"/>
                    <a:pt x="1121" y="5449"/>
                    <a:pt x="389" y="8758"/>
                  </a:cubicBezTo>
                  <a:cubicBezTo>
                    <a:pt x="-343" y="12068"/>
                    <a:pt x="23" y="15552"/>
                    <a:pt x="938" y="17816"/>
                  </a:cubicBezTo>
                  <a:cubicBezTo>
                    <a:pt x="1854" y="20081"/>
                    <a:pt x="3318" y="21126"/>
                    <a:pt x="4965" y="21126"/>
                  </a:cubicBezTo>
                  <a:cubicBezTo>
                    <a:pt x="6613" y="21126"/>
                    <a:pt x="8443" y="20081"/>
                    <a:pt x="9725" y="18687"/>
                  </a:cubicBezTo>
                  <a:cubicBezTo>
                    <a:pt x="11006" y="17294"/>
                    <a:pt x="11738" y="15552"/>
                    <a:pt x="12654" y="12939"/>
                  </a:cubicBezTo>
                  <a:cubicBezTo>
                    <a:pt x="13569" y="10326"/>
                    <a:pt x="14667" y="6842"/>
                    <a:pt x="15216" y="6320"/>
                  </a:cubicBezTo>
                  <a:cubicBezTo>
                    <a:pt x="15765" y="5797"/>
                    <a:pt x="15765" y="8236"/>
                    <a:pt x="16681" y="11197"/>
                  </a:cubicBezTo>
                  <a:cubicBezTo>
                    <a:pt x="17596" y="14158"/>
                    <a:pt x="19426" y="17642"/>
                    <a:pt x="21257" y="21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957727" y="3092450"/>
              <a:ext cx="120651" cy="18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4469"/>
                  </a:moveTo>
                  <a:cubicBezTo>
                    <a:pt x="4547" y="7448"/>
                    <a:pt x="9095" y="10428"/>
                    <a:pt x="11558" y="12662"/>
                  </a:cubicBezTo>
                  <a:cubicBezTo>
                    <a:pt x="14021" y="14897"/>
                    <a:pt x="14400" y="16386"/>
                    <a:pt x="14589" y="17752"/>
                  </a:cubicBezTo>
                  <a:cubicBezTo>
                    <a:pt x="14779" y="19117"/>
                    <a:pt x="14779" y="20359"/>
                    <a:pt x="13832" y="20979"/>
                  </a:cubicBezTo>
                  <a:cubicBezTo>
                    <a:pt x="12884" y="21600"/>
                    <a:pt x="10989" y="21600"/>
                    <a:pt x="9853" y="20855"/>
                  </a:cubicBezTo>
                  <a:cubicBezTo>
                    <a:pt x="8716" y="20110"/>
                    <a:pt x="8337" y="18621"/>
                    <a:pt x="9284" y="15269"/>
                  </a:cubicBezTo>
                  <a:cubicBezTo>
                    <a:pt x="10232" y="11917"/>
                    <a:pt x="12505" y="6703"/>
                    <a:pt x="14779" y="3848"/>
                  </a:cubicBezTo>
                  <a:cubicBezTo>
                    <a:pt x="17053" y="993"/>
                    <a:pt x="19326" y="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295736" y="2888540"/>
              <a:ext cx="138242" cy="46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37" fill="norm" stroke="1" extrusionOk="0">
                  <a:moveTo>
                    <a:pt x="21055" y="1499"/>
                  </a:moveTo>
                  <a:cubicBezTo>
                    <a:pt x="20088" y="1010"/>
                    <a:pt x="19121" y="521"/>
                    <a:pt x="17831" y="228"/>
                  </a:cubicBezTo>
                  <a:cubicBezTo>
                    <a:pt x="16542" y="-65"/>
                    <a:pt x="14930" y="-163"/>
                    <a:pt x="12673" y="472"/>
                  </a:cubicBezTo>
                  <a:cubicBezTo>
                    <a:pt x="10416" y="1108"/>
                    <a:pt x="7515" y="2476"/>
                    <a:pt x="4774" y="4773"/>
                  </a:cubicBezTo>
                  <a:cubicBezTo>
                    <a:pt x="2034" y="7070"/>
                    <a:pt x="-545" y="10295"/>
                    <a:pt x="100" y="13129"/>
                  </a:cubicBezTo>
                  <a:cubicBezTo>
                    <a:pt x="745" y="15964"/>
                    <a:pt x="4613" y="18407"/>
                    <a:pt x="7676" y="19727"/>
                  </a:cubicBezTo>
                  <a:cubicBezTo>
                    <a:pt x="10739" y="21046"/>
                    <a:pt x="12995" y="21242"/>
                    <a:pt x="15252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592727" y="3003550"/>
              <a:ext cx="254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80"/>
                    <a:pt x="7200" y="10560"/>
                    <a:pt x="10800" y="14160"/>
                  </a:cubicBezTo>
                  <a:cubicBezTo>
                    <a:pt x="14400" y="17760"/>
                    <a:pt x="18000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510177" y="3033183"/>
              <a:ext cx="2095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927" y="12960"/>
                    <a:pt x="7855" y="5400"/>
                    <a:pt x="11455" y="2160"/>
                  </a:cubicBezTo>
                  <a:cubicBezTo>
                    <a:pt x="15055" y="-1080"/>
                    <a:pt x="18327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535577" y="326390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7280"/>
                    <a:pt x="12150" y="12960"/>
                    <a:pt x="15750" y="9360"/>
                  </a:cubicBezTo>
                  <a:cubicBezTo>
                    <a:pt x="19350" y="5760"/>
                    <a:pt x="2047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790446" y="2992577"/>
              <a:ext cx="103176" cy="2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469" fill="norm" stroke="1" extrusionOk="0">
                  <a:moveTo>
                    <a:pt x="19768" y="1789"/>
                  </a:moveTo>
                  <a:cubicBezTo>
                    <a:pt x="20184" y="989"/>
                    <a:pt x="20599" y="189"/>
                    <a:pt x="19768" y="29"/>
                  </a:cubicBezTo>
                  <a:cubicBezTo>
                    <a:pt x="18937" y="-131"/>
                    <a:pt x="16861" y="349"/>
                    <a:pt x="13745" y="1789"/>
                  </a:cubicBezTo>
                  <a:cubicBezTo>
                    <a:pt x="10630" y="3229"/>
                    <a:pt x="6476" y="5629"/>
                    <a:pt x="3568" y="8669"/>
                  </a:cubicBezTo>
                  <a:cubicBezTo>
                    <a:pt x="661" y="11709"/>
                    <a:pt x="-1001" y="15389"/>
                    <a:pt x="661" y="17629"/>
                  </a:cubicBezTo>
                  <a:cubicBezTo>
                    <a:pt x="2322" y="19869"/>
                    <a:pt x="7307" y="20669"/>
                    <a:pt x="12291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951220" y="3060700"/>
              <a:ext cx="9808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25"/>
                    <a:pt x="2735" y="9450"/>
                    <a:pt x="575" y="13050"/>
                  </a:cubicBezTo>
                  <a:cubicBezTo>
                    <a:pt x="-1585" y="16650"/>
                    <a:pt x="2735" y="1912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937604" y="3028950"/>
              <a:ext cx="15042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612" y="21600"/>
                  </a:moveTo>
                  <a:cubicBezTo>
                    <a:pt x="20" y="18000"/>
                    <a:pt x="-572" y="14400"/>
                    <a:pt x="1055" y="10800"/>
                  </a:cubicBezTo>
                  <a:cubicBezTo>
                    <a:pt x="2683" y="7200"/>
                    <a:pt x="6529" y="3600"/>
                    <a:pt x="10228" y="1800"/>
                  </a:cubicBezTo>
                  <a:cubicBezTo>
                    <a:pt x="13927" y="0"/>
                    <a:pt x="17477" y="0"/>
                    <a:pt x="210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935627" y="31369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094377" y="3206750"/>
              <a:ext cx="1" cy="1079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170577" y="2992551"/>
              <a:ext cx="76725" cy="2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7" fill="norm" stroke="1" extrusionOk="0">
                  <a:moveTo>
                    <a:pt x="0" y="796"/>
                  </a:moveTo>
                  <a:cubicBezTo>
                    <a:pt x="2335" y="337"/>
                    <a:pt x="4670" y="-123"/>
                    <a:pt x="7297" y="30"/>
                  </a:cubicBezTo>
                  <a:cubicBezTo>
                    <a:pt x="9924" y="183"/>
                    <a:pt x="12843" y="949"/>
                    <a:pt x="15470" y="3094"/>
                  </a:cubicBezTo>
                  <a:cubicBezTo>
                    <a:pt x="18097" y="5239"/>
                    <a:pt x="20432" y="8762"/>
                    <a:pt x="21016" y="11520"/>
                  </a:cubicBezTo>
                  <a:cubicBezTo>
                    <a:pt x="21600" y="14277"/>
                    <a:pt x="20432" y="16268"/>
                    <a:pt x="17222" y="17800"/>
                  </a:cubicBezTo>
                  <a:cubicBezTo>
                    <a:pt x="14011" y="19332"/>
                    <a:pt x="8757" y="20405"/>
                    <a:pt x="3503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348377" y="314325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443627" y="308610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869077" y="3003550"/>
              <a:ext cx="12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634"/>
                    <a:pt x="0" y="5268"/>
                    <a:pt x="0" y="8868"/>
                  </a:cubicBezTo>
                  <a:cubicBezTo>
                    <a:pt x="0" y="12468"/>
                    <a:pt x="10800" y="170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775528" y="2990850"/>
              <a:ext cx="2142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101" y="21600"/>
                  </a:moveTo>
                  <a:cubicBezTo>
                    <a:pt x="465" y="19200"/>
                    <a:pt x="-170" y="16800"/>
                    <a:pt x="42" y="14880"/>
                  </a:cubicBezTo>
                  <a:cubicBezTo>
                    <a:pt x="254" y="12960"/>
                    <a:pt x="1312" y="11520"/>
                    <a:pt x="5018" y="9120"/>
                  </a:cubicBezTo>
                  <a:cubicBezTo>
                    <a:pt x="8724" y="6720"/>
                    <a:pt x="15077" y="336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748427" y="3232149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054781" y="2998901"/>
              <a:ext cx="87347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8" fill="norm" stroke="1" extrusionOk="0">
                  <a:moveTo>
                    <a:pt x="21222" y="985"/>
                  </a:moveTo>
                  <a:cubicBezTo>
                    <a:pt x="19165" y="416"/>
                    <a:pt x="17108" y="-152"/>
                    <a:pt x="15308" y="37"/>
                  </a:cubicBezTo>
                  <a:cubicBezTo>
                    <a:pt x="13508" y="227"/>
                    <a:pt x="11965" y="1174"/>
                    <a:pt x="9393" y="4111"/>
                  </a:cubicBezTo>
                  <a:cubicBezTo>
                    <a:pt x="6822" y="7048"/>
                    <a:pt x="3222" y="11974"/>
                    <a:pt x="1422" y="14911"/>
                  </a:cubicBezTo>
                  <a:cubicBezTo>
                    <a:pt x="-378" y="17848"/>
                    <a:pt x="-378" y="18795"/>
                    <a:pt x="908" y="19553"/>
                  </a:cubicBezTo>
                  <a:cubicBezTo>
                    <a:pt x="2193" y="20311"/>
                    <a:pt x="4765" y="20880"/>
                    <a:pt x="7336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199277" y="3028950"/>
              <a:ext cx="444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263"/>
                    <a:pt x="9257" y="4526"/>
                    <a:pt x="5657" y="8126"/>
                  </a:cubicBezTo>
                  <a:cubicBezTo>
                    <a:pt x="2057" y="11726"/>
                    <a:pt x="1029" y="166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224677" y="2991792"/>
              <a:ext cx="127001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0" y="15933"/>
                    <a:pt x="0" y="10533"/>
                    <a:pt x="1620" y="6633"/>
                  </a:cubicBezTo>
                  <a:cubicBezTo>
                    <a:pt x="3240" y="2733"/>
                    <a:pt x="6480" y="333"/>
                    <a:pt x="10080" y="33"/>
                  </a:cubicBezTo>
                  <a:cubicBezTo>
                    <a:pt x="13680" y="-267"/>
                    <a:pt x="17640" y="1533"/>
                    <a:pt x="21600" y="3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218327" y="313054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319927" y="3162299"/>
              <a:ext cx="114301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090"/>
                  </a:moveTo>
                  <a:cubicBezTo>
                    <a:pt x="1600" y="1045"/>
                    <a:pt x="3200" y="0"/>
                    <a:pt x="5000" y="0"/>
                  </a:cubicBezTo>
                  <a:cubicBezTo>
                    <a:pt x="6800" y="0"/>
                    <a:pt x="8800" y="1045"/>
                    <a:pt x="10000" y="2961"/>
                  </a:cubicBezTo>
                  <a:cubicBezTo>
                    <a:pt x="11200" y="4877"/>
                    <a:pt x="11600" y="7665"/>
                    <a:pt x="10800" y="10103"/>
                  </a:cubicBezTo>
                  <a:cubicBezTo>
                    <a:pt x="10000" y="12542"/>
                    <a:pt x="8000" y="14632"/>
                    <a:pt x="6600" y="16548"/>
                  </a:cubicBezTo>
                  <a:cubicBezTo>
                    <a:pt x="5200" y="18465"/>
                    <a:pt x="4400" y="20206"/>
                    <a:pt x="5000" y="20903"/>
                  </a:cubicBezTo>
                  <a:cubicBezTo>
                    <a:pt x="5600" y="21600"/>
                    <a:pt x="7600" y="21252"/>
                    <a:pt x="10600" y="20206"/>
                  </a:cubicBezTo>
                  <a:cubicBezTo>
                    <a:pt x="13600" y="19161"/>
                    <a:pt x="17600" y="17419"/>
                    <a:pt x="21600" y="1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478677" y="2995394"/>
              <a:ext cx="80299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19" fill="norm" stroke="1" extrusionOk="0">
                  <a:moveTo>
                    <a:pt x="3323" y="134"/>
                  </a:moveTo>
                  <a:cubicBezTo>
                    <a:pt x="6092" y="-23"/>
                    <a:pt x="8862" y="-181"/>
                    <a:pt x="11908" y="528"/>
                  </a:cubicBezTo>
                  <a:cubicBezTo>
                    <a:pt x="14954" y="1238"/>
                    <a:pt x="18277" y="2815"/>
                    <a:pt x="19938" y="5180"/>
                  </a:cubicBezTo>
                  <a:cubicBezTo>
                    <a:pt x="21600" y="7545"/>
                    <a:pt x="21600" y="10698"/>
                    <a:pt x="18000" y="13536"/>
                  </a:cubicBezTo>
                  <a:cubicBezTo>
                    <a:pt x="14400" y="16374"/>
                    <a:pt x="7200" y="18896"/>
                    <a:pt x="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631077" y="3149599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7100"/>
                    <a:pt x="9164" y="12600"/>
                    <a:pt x="12764" y="9000"/>
                  </a:cubicBezTo>
                  <a:cubicBezTo>
                    <a:pt x="16364" y="5400"/>
                    <a:pt x="18982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732114" y="3073400"/>
              <a:ext cx="1961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745"/>
                    <a:pt x="2735" y="1490"/>
                    <a:pt x="575" y="5090"/>
                  </a:cubicBezTo>
                  <a:cubicBezTo>
                    <a:pt x="-1585" y="8690"/>
                    <a:pt x="2735" y="1514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075577" y="31623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520077" y="3149600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824877" y="30734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280"/>
                    <a:pt x="11520" y="12960"/>
                    <a:pt x="15120" y="9360"/>
                  </a:cubicBezTo>
                  <a:cubicBezTo>
                    <a:pt x="18720" y="5760"/>
                    <a:pt x="2016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939177" y="299720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161427" y="2978150"/>
              <a:ext cx="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116"/>
                    <a:pt x="21600" y="10232"/>
                    <a:pt x="0" y="13832"/>
                  </a:cubicBezTo>
                  <a:cubicBezTo>
                    <a:pt x="21600" y="17432"/>
                    <a:pt x="21600" y="19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097927" y="2933649"/>
              <a:ext cx="17780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990"/>
                    <a:pt x="0" y="13133"/>
                    <a:pt x="1800" y="9276"/>
                  </a:cubicBezTo>
                  <a:cubicBezTo>
                    <a:pt x="3600" y="5418"/>
                    <a:pt x="7200" y="1561"/>
                    <a:pt x="10800" y="404"/>
                  </a:cubicBezTo>
                  <a:cubicBezTo>
                    <a:pt x="14400" y="-753"/>
                    <a:pt x="18000" y="790"/>
                    <a:pt x="21600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059827" y="31686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9543"/>
                    <a:pt x="8743" y="17486"/>
                    <a:pt x="12343" y="13886"/>
                  </a:cubicBezTo>
                  <a:cubicBezTo>
                    <a:pt x="15943" y="10286"/>
                    <a:pt x="18771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338800" y="2933700"/>
              <a:ext cx="121078" cy="28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53" fill="norm" stroke="1" extrusionOk="0">
                  <a:moveTo>
                    <a:pt x="20942" y="0"/>
                  </a:moveTo>
                  <a:cubicBezTo>
                    <a:pt x="17647" y="788"/>
                    <a:pt x="14352" y="1577"/>
                    <a:pt x="10691" y="3705"/>
                  </a:cubicBezTo>
                  <a:cubicBezTo>
                    <a:pt x="7030" y="5834"/>
                    <a:pt x="3003" y="9302"/>
                    <a:pt x="1173" y="12061"/>
                  </a:cubicBezTo>
                  <a:cubicBezTo>
                    <a:pt x="-658" y="14820"/>
                    <a:pt x="-292" y="16870"/>
                    <a:pt x="1905" y="18368"/>
                  </a:cubicBezTo>
                  <a:cubicBezTo>
                    <a:pt x="4101" y="19866"/>
                    <a:pt x="8128" y="20812"/>
                    <a:pt x="11057" y="21206"/>
                  </a:cubicBezTo>
                  <a:cubicBezTo>
                    <a:pt x="13986" y="21600"/>
                    <a:pt x="15817" y="21442"/>
                    <a:pt x="17647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527464" y="2978150"/>
              <a:ext cx="340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320"/>
                    <a:pt x="5170" y="8640"/>
                    <a:pt x="1993" y="12240"/>
                  </a:cubicBezTo>
                  <a:cubicBezTo>
                    <a:pt x="-1183" y="15840"/>
                    <a:pt x="88" y="1872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528504" y="2927350"/>
              <a:ext cx="17267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50" y="21600"/>
                  </a:moveTo>
                  <a:cubicBezTo>
                    <a:pt x="-110" y="17169"/>
                    <a:pt x="-370" y="12738"/>
                    <a:pt x="2493" y="9415"/>
                  </a:cubicBezTo>
                  <a:cubicBezTo>
                    <a:pt x="5355" y="6092"/>
                    <a:pt x="11341" y="3877"/>
                    <a:pt x="14984" y="2492"/>
                  </a:cubicBezTo>
                  <a:cubicBezTo>
                    <a:pt x="18628" y="1108"/>
                    <a:pt x="19929" y="554"/>
                    <a:pt x="212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523377" y="30607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675237" y="3130617"/>
              <a:ext cx="99225" cy="11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95" fill="norm" stroke="1" extrusionOk="0">
                  <a:moveTo>
                    <a:pt x="4165" y="1166"/>
                  </a:moveTo>
                  <a:cubicBezTo>
                    <a:pt x="4165" y="5093"/>
                    <a:pt x="4165" y="9020"/>
                    <a:pt x="3265" y="12751"/>
                  </a:cubicBezTo>
                  <a:cubicBezTo>
                    <a:pt x="2365" y="16482"/>
                    <a:pt x="565" y="20017"/>
                    <a:pt x="115" y="20606"/>
                  </a:cubicBezTo>
                  <a:cubicBezTo>
                    <a:pt x="-335" y="21195"/>
                    <a:pt x="565" y="18839"/>
                    <a:pt x="2365" y="15697"/>
                  </a:cubicBezTo>
                  <a:cubicBezTo>
                    <a:pt x="4165" y="12555"/>
                    <a:pt x="6865" y="8628"/>
                    <a:pt x="8890" y="5682"/>
                  </a:cubicBezTo>
                  <a:cubicBezTo>
                    <a:pt x="10915" y="2737"/>
                    <a:pt x="12265" y="773"/>
                    <a:pt x="14065" y="184"/>
                  </a:cubicBezTo>
                  <a:cubicBezTo>
                    <a:pt x="15865" y="-405"/>
                    <a:pt x="18115" y="380"/>
                    <a:pt x="19465" y="3130"/>
                  </a:cubicBezTo>
                  <a:cubicBezTo>
                    <a:pt x="20815" y="5879"/>
                    <a:pt x="21265" y="10591"/>
                    <a:pt x="21040" y="13930"/>
                  </a:cubicBezTo>
                  <a:cubicBezTo>
                    <a:pt x="20815" y="17268"/>
                    <a:pt x="19915" y="19231"/>
                    <a:pt x="19015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898027" y="2927349"/>
              <a:ext cx="6694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450"/>
                    <a:pt x="14400" y="6900"/>
                    <a:pt x="18000" y="9675"/>
                  </a:cubicBezTo>
                  <a:cubicBezTo>
                    <a:pt x="21600" y="12450"/>
                    <a:pt x="21600" y="14550"/>
                    <a:pt x="18000" y="16425"/>
                  </a:cubicBezTo>
                  <a:cubicBezTo>
                    <a:pt x="14400" y="18300"/>
                    <a:pt x="7200" y="199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961527" y="2863849"/>
              <a:ext cx="9332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600" fill="norm" stroke="1" extrusionOk="0">
                  <a:moveTo>
                    <a:pt x="8452" y="0"/>
                  </a:moveTo>
                  <a:cubicBezTo>
                    <a:pt x="10800" y="0"/>
                    <a:pt x="13148" y="0"/>
                    <a:pt x="15026" y="292"/>
                  </a:cubicBezTo>
                  <a:cubicBezTo>
                    <a:pt x="16904" y="584"/>
                    <a:pt x="18313" y="1168"/>
                    <a:pt x="19487" y="3259"/>
                  </a:cubicBezTo>
                  <a:cubicBezTo>
                    <a:pt x="20661" y="5351"/>
                    <a:pt x="21600" y="8951"/>
                    <a:pt x="19252" y="12065"/>
                  </a:cubicBezTo>
                  <a:cubicBezTo>
                    <a:pt x="16904" y="15178"/>
                    <a:pt x="11270" y="17805"/>
                    <a:pt x="7513" y="19314"/>
                  </a:cubicBezTo>
                  <a:cubicBezTo>
                    <a:pt x="3757" y="20822"/>
                    <a:pt x="1878" y="212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100477" y="436245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113177" y="450849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8000"/>
                    <a:pt x="11733" y="14400"/>
                    <a:pt x="15333" y="10800"/>
                  </a:cubicBezTo>
                  <a:cubicBezTo>
                    <a:pt x="18933" y="7200"/>
                    <a:pt x="2026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078479" y="4013199"/>
              <a:ext cx="136299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5" fill="norm" stroke="1" extrusionOk="0">
                  <a:moveTo>
                    <a:pt x="7441" y="0"/>
                  </a:moveTo>
                  <a:cubicBezTo>
                    <a:pt x="6112" y="4521"/>
                    <a:pt x="4783" y="9042"/>
                    <a:pt x="3620" y="11972"/>
                  </a:cubicBezTo>
                  <a:cubicBezTo>
                    <a:pt x="2456" y="14902"/>
                    <a:pt x="1460" y="16242"/>
                    <a:pt x="795" y="17330"/>
                  </a:cubicBezTo>
                  <a:cubicBezTo>
                    <a:pt x="130" y="18419"/>
                    <a:pt x="-202" y="19256"/>
                    <a:pt x="130" y="20009"/>
                  </a:cubicBezTo>
                  <a:cubicBezTo>
                    <a:pt x="463" y="20763"/>
                    <a:pt x="1460" y="21433"/>
                    <a:pt x="2789" y="21516"/>
                  </a:cubicBezTo>
                  <a:cubicBezTo>
                    <a:pt x="4118" y="21600"/>
                    <a:pt x="5780" y="21098"/>
                    <a:pt x="8936" y="20428"/>
                  </a:cubicBezTo>
                  <a:cubicBezTo>
                    <a:pt x="12093" y="19758"/>
                    <a:pt x="16746" y="18921"/>
                    <a:pt x="21398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228612" y="4088191"/>
              <a:ext cx="113685" cy="13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10" fill="norm" stroke="1" extrusionOk="0">
                  <a:moveTo>
                    <a:pt x="12521" y="2119"/>
                  </a:moveTo>
                  <a:cubicBezTo>
                    <a:pt x="10593" y="1152"/>
                    <a:pt x="8664" y="184"/>
                    <a:pt x="6736" y="23"/>
                  </a:cubicBezTo>
                  <a:cubicBezTo>
                    <a:pt x="4807" y="-138"/>
                    <a:pt x="2878" y="507"/>
                    <a:pt x="1528" y="3408"/>
                  </a:cubicBezTo>
                  <a:cubicBezTo>
                    <a:pt x="178" y="6310"/>
                    <a:pt x="-593" y="11468"/>
                    <a:pt x="564" y="15175"/>
                  </a:cubicBezTo>
                  <a:cubicBezTo>
                    <a:pt x="1721" y="18883"/>
                    <a:pt x="4807" y="21140"/>
                    <a:pt x="8278" y="21301"/>
                  </a:cubicBezTo>
                  <a:cubicBezTo>
                    <a:pt x="11750" y="21462"/>
                    <a:pt x="15607" y="19528"/>
                    <a:pt x="17921" y="16143"/>
                  </a:cubicBezTo>
                  <a:cubicBezTo>
                    <a:pt x="20236" y="12758"/>
                    <a:pt x="21007" y="7922"/>
                    <a:pt x="20621" y="5020"/>
                  </a:cubicBezTo>
                  <a:cubicBezTo>
                    <a:pt x="20236" y="2119"/>
                    <a:pt x="18693" y="1152"/>
                    <a:pt x="16764" y="1152"/>
                  </a:cubicBezTo>
                  <a:cubicBezTo>
                    <a:pt x="14836" y="1152"/>
                    <a:pt x="12521" y="2119"/>
                    <a:pt x="10207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405277" y="4064000"/>
              <a:ext cx="8890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40"/>
                  </a:moveTo>
                  <a:cubicBezTo>
                    <a:pt x="514" y="6067"/>
                    <a:pt x="1029" y="8494"/>
                    <a:pt x="1800" y="11164"/>
                  </a:cubicBezTo>
                  <a:cubicBezTo>
                    <a:pt x="2571" y="13834"/>
                    <a:pt x="3600" y="16746"/>
                    <a:pt x="4886" y="18688"/>
                  </a:cubicBezTo>
                  <a:cubicBezTo>
                    <a:pt x="6171" y="20629"/>
                    <a:pt x="7714" y="21600"/>
                    <a:pt x="9257" y="21600"/>
                  </a:cubicBezTo>
                  <a:cubicBezTo>
                    <a:pt x="10800" y="21600"/>
                    <a:pt x="12343" y="20629"/>
                    <a:pt x="14400" y="16867"/>
                  </a:cubicBezTo>
                  <a:cubicBezTo>
                    <a:pt x="16457" y="13106"/>
                    <a:pt x="19029" y="65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945027" y="4235935"/>
              <a:ext cx="152401" cy="37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821"/>
                  </a:moveTo>
                  <a:cubicBezTo>
                    <a:pt x="0" y="2228"/>
                    <a:pt x="0" y="1634"/>
                    <a:pt x="150" y="1694"/>
                  </a:cubicBezTo>
                  <a:cubicBezTo>
                    <a:pt x="300" y="1753"/>
                    <a:pt x="600" y="2465"/>
                    <a:pt x="1500" y="4364"/>
                  </a:cubicBezTo>
                  <a:cubicBezTo>
                    <a:pt x="2400" y="6263"/>
                    <a:pt x="3900" y="9349"/>
                    <a:pt x="5400" y="12078"/>
                  </a:cubicBezTo>
                  <a:cubicBezTo>
                    <a:pt x="6900" y="14808"/>
                    <a:pt x="8400" y="17181"/>
                    <a:pt x="9450" y="18843"/>
                  </a:cubicBezTo>
                  <a:cubicBezTo>
                    <a:pt x="10500" y="20505"/>
                    <a:pt x="11100" y="21454"/>
                    <a:pt x="12000" y="21276"/>
                  </a:cubicBezTo>
                  <a:cubicBezTo>
                    <a:pt x="12900" y="21098"/>
                    <a:pt x="14100" y="19792"/>
                    <a:pt x="15150" y="16944"/>
                  </a:cubicBezTo>
                  <a:cubicBezTo>
                    <a:pt x="16200" y="14096"/>
                    <a:pt x="17100" y="9705"/>
                    <a:pt x="17700" y="6975"/>
                  </a:cubicBezTo>
                  <a:cubicBezTo>
                    <a:pt x="18300" y="4245"/>
                    <a:pt x="18600" y="3177"/>
                    <a:pt x="18750" y="2168"/>
                  </a:cubicBezTo>
                  <a:cubicBezTo>
                    <a:pt x="18900" y="1159"/>
                    <a:pt x="18900" y="210"/>
                    <a:pt x="19350" y="32"/>
                  </a:cubicBezTo>
                  <a:cubicBezTo>
                    <a:pt x="19800" y="-146"/>
                    <a:pt x="20700" y="447"/>
                    <a:pt x="21600" y="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117417" y="4407896"/>
              <a:ext cx="119711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39" fill="norm" stroke="1" extrusionOk="0">
                  <a:moveTo>
                    <a:pt x="16885" y="9096"/>
                  </a:moveTo>
                  <a:cubicBezTo>
                    <a:pt x="15748" y="7382"/>
                    <a:pt x="14611" y="5668"/>
                    <a:pt x="13285" y="3782"/>
                  </a:cubicBezTo>
                  <a:cubicBezTo>
                    <a:pt x="11958" y="1896"/>
                    <a:pt x="10443" y="-161"/>
                    <a:pt x="8169" y="10"/>
                  </a:cubicBezTo>
                  <a:cubicBezTo>
                    <a:pt x="5895" y="182"/>
                    <a:pt x="2864" y="2582"/>
                    <a:pt x="1348" y="5668"/>
                  </a:cubicBezTo>
                  <a:cubicBezTo>
                    <a:pt x="-168" y="8753"/>
                    <a:pt x="-168" y="12525"/>
                    <a:pt x="211" y="15268"/>
                  </a:cubicBezTo>
                  <a:cubicBezTo>
                    <a:pt x="590" y="18010"/>
                    <a:pt x="1348" y="19725"/>
                    <a:pt x="3432" y="20068"/>
                  </a:cubicBezTo>
                  <a:cubicBezTo>
                    <a:pt x="5516" y="20410"/>
                    <a:pt x="8927" y="19382"/>
                    <a:pt x="10821" y="18010"/>
                  </a:cubicBezTo>
                  <a:cubicBezTo>
                    <a:pt x="12716" y="16639"/>
                    <a:pt x="13095" y="14925"/>
                    <a:pt x="13474" y="13210"/>
                  </a:cubicBezTo>
                  <a:cubicBezTo>
                    <a:pt x="13853" y="11496"/>
                    <a:pt x="14232" y="9782"/>
                    <a:pt x="14611" y="9782"/>
                  </a:cubicBezTo>
                  <a:cubicBezTo>
                    <a:pt x="14990" y="9782"/>
                    <a:pt x="15369" y="11496"/>
                    <a:pt x="16506" y="13725"/>
                  </a:cubicBezTo>
                  <a:cubicBezTo>
                    <a:pt x="17643" y="15953"/>
                    <a:pt x="19537" y="18696"/>
                    <a:pt x="21432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262527" y="4375149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48"/>
                  </a:moveTo>
                  <a:cubicBezTo>
                    <a:pt x="2274" y="7448"/>
                    <a:pt x="4547" y="7448"/>
                    <a:pt x="7200" y="9310"/>
                  </a:cubicBezTo>
                  <a:cubicBezTo>
                    <a:pt x="9853" y="11172"/>
                    <a:pt x="12884" y="14897"/>
                    <a:pt x="14211" y="17503"/>
                  </a:cubicBezTo>
                  <a:cubicBezTo>
                    <a:pt x="15537" y="20110"/>
                    <a:pt x="15158" y="21600"/>
                    <a:pt x="14589" y="21600"/>
                  </a:cubicBezTo>
                  <a:cubicBezTo>
                    <a:pt x="14021" y="21600"/>
                    <a:pt x="13263" y="20110"/>
                    <a:pt x="12884" y="17007"/>
                  </a:cubicBezTo>
                  <a:cubicBezTo>
                    <a:pt x="12505" y="13903"/>
                    <a:pt x="12505" y="9186"/>
                    <a:pt x="14021" y="6083"/>
                  </a:cubicBezTo>
                  <a:cubicBezTo>
                    <a:pt x="15537" y="2979"/>
                    <a:pt x="18568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584099" y="4204396"/>
              <a:ext cx="122929" cy="41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56" fill="norm" stroke="1" extrusionOk="0">
                  <a:moveTo>
                    <a:pt x="20907" y="1593"/>
                  </a:moveTo>
                  <a:cubicBezTo>
                    <a:pt x="20187" y="941"/>
                    <a:pt x="19467" y="290"/>
                    <a:pt x="18207" y="73"/>
                  </a:cubicBezTo>
                  <a:cubicBezTo>
                    <a:pt x="16947" y="-144"/>
                    <a:pt x="15147" y="73"/>
                    <a:pt x="12627" y="1430"/>
                  </a:cubicBezTo>
                  <a:cubicBezTo>
                    <a:pt x="10107" y="2787"/>
                    <a:pt x="6867" y="5283"/>
                    <a:pt x="4167" y="8214"/>
                  </a:cubicBezTo>
                  <a:cubicBezTo>
                    <a:pt x="1467" y="11144"/>
                    <a:pt x="-693" y="14509"/>
                    <a:pt x="207" y="16789"/>
                  </a:cubicBezTo>
                  <a:cubicBezTo>
                    <a:pt x="1107" y="19068"/>
                    <a:pt x="5067" y="20262"/>
                    <a:pt x="9027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821327" y="4337049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14"/>
                    <a:pt x="7200" y="6028"/>
                    <a:pt x="3600" y="9628"/>
                  </a:cubicBezTo>
                  <a:cubicBezTo>
                    <a:pt x="0" y="13228"/>
                    <a:pt x="0" y="174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751477" y="4330699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4400"/>
                    <a:pt x="6300" y="7200"/>
                    <a:pt x="9900" y="3600"/>
                  </a:cubicBezTo>
                  <a:cubicBezTo>
                    <a:pt x="13500" y="0"/>
                    <a:pt x="175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776877" y="45656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20160"/>
                    <a:pt x="6887" y="18720"/>
                    <a:pt x="10487" y="15120"/>
                  </a:cubicBezTo>
                  <a:cubicBezTo>
                    <a:pt x="14087" y="11520"/>
                    <a:pt x="17843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043614" y="4268936"/>
              <a:ext cx="107914" cy="29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16" fill="norm" stroke="1" extrusionOk="0">
                  <a:moveTo>
                    <a:pt x="21177" y="1689"/>
                  </a:moveTo>
                  <a:cubicBezTo>
                    <a:pt x="20346" y="933"/>
                    <a:pt x="19515" y="178"/>
                    <a:pt x="18062" y="27"/>
                  </a:cubicBezTo>
                  <a:cubicBezTo>
                    <a:pt x="16608" y="-124"/>
                    <a:pt x="14531" y="329"/>
                    <a:pt x="11623" y="2066"/>
                  </a:cubicBezTo>
                  <a:cubicBezTo>
                    <a:pt x="8715" y="3803"/>
                    <a:pt x="4977" y="6824"/>
                    <a:pt x="2692" y="9694"/>
                  </a:cubicBezTo>
                  <a:cubicBezTo>
                    <a:pt x="408" y="12564"/>
                    <a:pt x="-423" y="15283"/>
                    <a:pt x="200" y="17247"/>
                  </a:cubicBezTo>
                  <a:cubicBezTo>
                    <a:pt x="823" y="19210"/>
                    <a:pt x="2900" y="20419"/>
                    <a:pt x="4977" y="20947"/>
                  </a:cubicBezTo>
                  <a:cubicBezTo>
                    <a:pt x="7054" y="21476"/>
                    <a:pt x="9131" y="21325"/>
                    <a:pt x="11208" y="21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195977" y="4337049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54"/>
                    <a:pt x="10080" y="1108"/>
                    <a:pt x="6480" y="4708"/>
                  </a:cubicBezTo>
                  <a:cubicBezTo>
                    <a:pt x="2880" y="8308"/>
                    <a:pt x="1440" y="14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194754" y="4297056"/>
              <a:ext cx="191724" cy="9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92" fill="norm" stroke="1" extrusionOk="0">
                  <a:moveTo>
                    <a:pt x="136" y="21092"/>
                  </a:moveTo>
                  <a:cubicBezTo>
                    <a:pt x="-99" y="17875"/>
                    <a:pt x="-334" y="14658"/>
                    <a:pt x="2249" y="10981"/>
                  </a:cubicBezTo>
                  <a:cubicBezTo>
                    <a:pt x="4831" y="7305"/>
                    <a:pt x="10231" y="3169"/>
                    <a:pt x="13870" y="1330"/>
                  </a:cubicBezTo>
                  <a:cubicBezTo>
                    <a:pt x="17509" y="-508"/>
                    <a:pt x="19388" y="-48"/>
                    <a:pt x="21266" y="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195977" y="44577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342027" y="44894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411877" y="4279899"/>
              <a:ext cx="8307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1580" y="0"/>
                  </a:moveTo>
                  <a:cubicBezTo>
                    <a:pt x="6849" y="2160"/>
                    <a:pt x="12117" y="4320"/>
                    <a:pt x="15805" y="6912"/>
                  </a:cubicBezTo>
                  <a:cubicBezTo>
                    <a:pt x="19493" y="9504"/>
                    <a:pt x="21600" y="12528"/>
                    <a:pt x="20283" y="15048"/>
                  </a:cubicBezTo>
                  <a:cubicBezTo>
                    <a:pt x="18966" y="17568"/>
                    <a:pt x="14224" y="19584"/>
                    <a:pt x="10273" y="20592"/>
                  </a:cubicBezTo>
                  <a:cubicBezTo>
                    <a:pt x="6322" y="21600"/>
                    <a:pt x="316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507127" y="4237103"/>
              <a:ext cx="126389" cy="41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07" fill="norm" stroke="1" extrusionOk="0">
                  <a:moveTo>
                    <a:pt x="3135" y="241"/>
                  </a:moveTo>
                  <a:cubicBezTo>
                    <a:pt x="4877" y="24"/>
                    <a:pt x="6619" y="-193"/>
                    <a:pt x="8884" y="295"/>
                  </a:cubicBezTo>
                  <a:cubicBezTo>
                    <a:pt x="11148" y="784"/>
                    <a:pt x="13935" y="1978"/>
                    <a:pt x="16548" y="4257"/>
                  </a:cubicBezTo>
                  <a:cubicBezTo>
                    <a:pt x="19161" y="6537"/>
                    <a:pt x="21600" y="9901"/>
                    <a:pt x="20555" y="12724"/>
                  </a:cubicBezTo>
                  <a:cubicBezTo>
                    <a:pt x="19510" y="15546"/>
                    <a:pt x="14981" y="17825"/>
                    <a:pt x="10974" y="19182"/>
                  </a:cubicBezTo>
                  <a:cubicBezTo>
                    <a:pt x="6968" y="20539"/>
                    <a:pt x="3484" y="20973"/>
                    <a:pt x="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843677" y="4487333"/>
              <a:ext cx="2349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530" y="12960"/>
                    <a:pt x="5059" y="5400"/>
                    <a:pt x="8659" y="2160"/>
                  </a:cubicBezTo>
                  <a:cubicBezTo>
                    <a:pt x="12259" y="-1080"/>
                    <a:pt x="1693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977027" y="4400550"/>
              <a:ext cx="190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173877" y="4292600"/>
              <a:ext cx="139701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3715"/>
                  </a:moveTo>
                  <a:cubicBezTo>
                    <a:pt x="327" y="5090"/>
                    <a:pt x="655" y="6466"/>
                    <a:pt x="2127" y="8874"/>
                  </a:cubicBezTo>
                  <a:cubicBezTo>
                    <a:pt x="3600" y="11282"/>
                    <a:pt x="6218" y="14721"/>
                    <a:pt x="7691" y="16785"/>
                  </a:cubicBezTo>
                  <a:cubicBezTo>
                    <a:pt x="9164" y="18848"/>
                    <a:pt x="9491" y="19536"/>
                    <a:pt x="9982" y="20224"/>
                  </a:cubicBezTo>
                  <a:cubicBezTo>
                    <a:pt x="10473" y="20912"/>
                    <a:pt x="11127" y="21600"/>
                    <a:pt x="11782" y="21462"/>
                  </a:cubicBezTo>
                  <a:cubicBezTo>
                    <a:pt x="12436" y="21325"/>
                    <a:pt x="13091" y="20362"/>
                    <a:pt x="14236" y="17404"/>
                  </a:cubicBezTo>
                  <a:cubicBezTo>
                    <a:pt x="15382" y="14446"/>
                    <a:pt x="17018" y="9493"/>
                    <a:pt x="18327" y="6260"/>
                  </a:cubicBezTo>
                  <a:cubicBezTo>
                    <a:pt x="19636" y="3027"/>
                    <a:pt x="20618" y="15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284742" y="4455261"/>
              <a:ext cx="124086" cy="14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1" fill="norm" stroke="1" extrusionOk="0">
                  <a:moveTo>
                    <a:pt x="15970" y="9896"/>
                  </a:moveTo>
                  <a:cubicBezTo>
                    <a:pt x="15604" y="7990"/>
                    <a:pt x="15238" y="6084"/>
                    <a:pt x="13591" y="4178"/>
                  </a:cubicBezTo>
                  <a:cubicBezTo>
                    <a:pt x="11943" y="2272"/>
                    <a:pt x="9015" y="366"/>
                    <a:pt x="6818" y="49"/>
                  </a:cubicBezTo>
                  <a:cubicBezTo>
                    <a:pt x="4621" y="-269"/>
                    <a:pt x="3157" y="1002"/>
                    <a:pt x="2059" y="3225"/>
                  </a:cubicBezTo>
                  <a:cubicBezTo>
                    <a:pt x="960" y="5449"/>
                    <a:pt x="228" y="8625"/>
                    <a:pt x="45" y="11007"/>
                  </a:cubicBezTo>
                  <a:cubicBezTo>
                    <a:pt x="-138" y="13390"/>
                    <a:pt x="228" y="14978"/>
                    <a:pt x="1326" y="15931"/>
                  </a:cubicBezTo>
                  <a:cubicBezTo>
                    <a:pt x="2425" y="16884"/>
                    <a:pt x="4255" y="17202"/>
                    <a:pt x="5903" y="16725"/>
                  </a:cubicBezTo>
                  <a:cubicBezTo>
                    <a:pt x="7550" y="16249"/>
                    <a:pt x="9015" y="14978"/>
                    <a:pt x="11028" y="13549"/>
                  </a:cubicBezTo>
                  <a:cubicBezTo>
                    <a:pt x="13042" y="12119"/>
                    <a:pt x="15604" y="10531"/>
                    <a:pt x="16886" y="11166"/>
                  </a:cubicBezTo>
                  <a:cubicBezTo>
                    <a:pt x="18167" y="11802"/>
                    <a:pt x="18167" y="14660"/>
                    <a:pt x="18716" y="16725"/>
                  </a:cubicBezTo>
                  <a:cubicBezTo>
                    <a:pt x="19265" y="18790"/>
                    <a:pt x="20364" y="20060"/>
                    <a:pt x="21462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427877" y="4381499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91"/>
                  </a:moveTo>
                  <a:cubicBezTo>
                    <a:pt x="0" y="12000"/>
                    <a:pt x="0" y="10909"/>
                    <a:pt x="1008" y="10364"/>
                  </a:cubicBezTo>
                  <a:cubicBezTo>
                    <a:pt x="2016" y="9818"/>
                    <a:pt x="4032" y="9818"/>
                    <a:pt x="6048" y="10800"/>
                  </a:cubicBezTo>
                  <a:cubicBezTo>
                    <a:pt x="8064" y="11782"/>
                    <a:pt x="10080" y="13745"/>
                    <a:pt x="11088" y="15491"/>
                  </a:cubicBezTo>
                  <a:cubicBezTo>
                    <a:pt x="12096" y="17236"/>
                    <a:pt x="12096" y="18764"/>
                    <a:pt x="11520" y="19855"/>
                  </a:cubicBezTo>
                  <a:cubicBezTo>
                    <a:pt x="10944" y="20945"/>
                    <a:pt x="9792" y="21600"/>
                    <a:pt x="8496" y="21600"/>
                  </a:cubicBezTo>
                  <a:cubicBezTo>
                    <a:pt x="7200" y="21600"/>
                    <a:pt x="5760" y="20945"/>
                    <a:pt x="6336" y="18109"/>
                  </a:cubicBezTo>
                  <a:cubicBezTo>
                    <a:pt x="6912" y="15273"/>
                    <a:pt x="9504" y="10255"/>
                    <a:pt x="11520" y="7091"/>
                  </a:cubicBezTo>
                  <a:cubicBezTo>
                    <a:pt x="13536" y="3927"/>
                    <a:pt x="14976" y="2618"/>
                    <a:pt x="16560" y="1745"/>
                  </a:cubicBezTo>
                  <a:cubicBezTo>
                    <a:pt x="18144" y="873"/>
                    <a:pt x="19872" y="4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639133" y="4330441"/>
              <a:ext cx="118945" cy="30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15" fill="norm" stroke="1" extrusionOk="0">
                  <a:moveTo>
                    <a:pt x="21294" y="4456"/>
                  </a:moveTo>
                  <a:cubicBezTo>
                    <a:pt x="21294" y="3717"/>
                    <a:pt x="21294" y="2977"/>
                    <a:pt x="19968" y="2089"/>
                  </a:cubicBezTo>
                  <a:cubicBezTo>
                    <a:pt x="18641" y="1202"/>
                    <a:pt x="15989" y="166"/>
                    <a:pt x="13147" y="18"/>
                  </a:cubicBezTo>
                  <a:cubicBezTo>
                    <a:pt x="10305" y="-130"/>
                    <a:pt x="7273" y="610"/>
                    <a:pt x="4810" y="2977"/>
                  </a:cubicBezTo>
                  <a:cubicBezTo>
                    <a:pt x="2347" y="5344"/>
                    <a:pt x="452" y="9338"/>
                    <a:pt x="73" y="12593"/>
                  </a:cubicBezTo>
                  <a:cubicBezTo>
                    <a:pt x="-306" y="15848"/>
                    <a:pt x="831" y="18363"/>
                    <a:pt x="2347" y="19769"/>
                  </a:cubicBezTo>
                  <a:cubicBezTo>
                    <a:pt x="3862" y="21174"/>
                    <a:pt x="5757" y="21470"/>
                    <a:pt x="8220" y="21248"/>
                  </a:cubicBezTo>
                  <a:cubicBezTo>
                    <a:pt x="10683" y="21026"/>
                    <a:pt x="13715" y="20286"/>
                    <a:pt x="16747" y="19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840627" y="4343399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91"/>
                    <a:pt x="10800" y="10381"/>
                    <a:pt x="7200" y="13981"/>
                  </a:cubicBezTo>
                  <a:cubicBezTo>
                    <a:pt x="3600" y="17581"/>
                    <a:pt x="1800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770214" y="4350692"/>
              <a:ext cx="191064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3" fill="norm" stroke="1" extrusionOk="0">
                  <a:moveTo>
                    <a:pt x="775" y="21333"/>
                  </a:moveTo>
                  <a:cubicBezTo>
                    <a:pt x="301" y="17733"/>
                    <a:pt x="-174" y="14133"/>
                    <a:pt x="63" y="11433"/>
                  </a:cubicBezTo>
                  <a:cubicBezTo>
                    <a:pt x="301" y="8733"/>
                    <a:pt x="1250" y="6933"/>
                    <a:pt x="3980" y="4833"/>
                  </a:cubicBezTo>
                  <a:cubicBezTo>
                    <a:pt x="6710" y="2733"/>
                    <a:pt x="11219" y="333"/>
                    <a:pt x="14424" y="33"/>
                  </a:cubicBezTo>
                  <a:cubicBezTo>
                    <a:pt x="17628" y="-267"/>
                    <a:pt x="19527" y="1533"/>
                    <a:pt x="21426" y="3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739027" y="4559299"/>
              <a:ext cx="228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364"/>
                    <a:pt x="10400" y="11127"/>
                    <a:pt x="14000" y="7527"/>
                  </a:cubicBezTo>
                  <a:cubicBezTo>
                    <a:pt x="17600" y="3927"/>
                    <a:pt x="196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106807" y="4311217"/>
              <a:ext cx="102121" cy="27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56" fill="norm" stroke="1" extrusionOk="0">
                  <a:moveTo>
                    <a:pt x="21267" y="3393"/>
                  </a:moveTo>
                  <a:cubicBezTo>
                    <a:pt x="20826" y="1953"/>
                    <a:pt x="20385" y="513"/>
                    <a:pt x="19283" y="113"/>
                  </a:cubicBezTo>
                  <a:cubicBezTo>
                    <a:pt x="18181" y="-287"/>
                    <a:pt x="16418" y="353"/>
                    <a:pt x="13332" y="2433"/>
                  </a:cubicBezTo>
                  <a:cubicBezTo>
                    <a:pt x="10247" y="4513"/>
                    <a:pt x="5838" y="8033"/>
                    <a:pt x="3194" y="11073"/>
                  </a:cubicBezTo>
                  <a:cubicBezTo>
                    <a:pt x="549" y="14113"/>
                    <a:pt x="-333" y="16673"/>
                    <a:pt x="108" y="18353"/>
                  </a:cubicBezTo>
                  <a:cubicBezTo>
                    <a:pt x="549" y="20033"/>
                    <a:pt x="2312" y="20833"/>
                    <a:pt x="4736" y="21073"/>
                  </a:cubicBezTo>
                  <a:cubicBezTo>
                    <a:pt x="7161" y="21313"/>
                    <a:pt x="10247" y="20993"/>
                    <a:pt x="13332" y="20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285853" y="4356100"/>
              <a:ext cx="24675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4" fill="norm" stroke="1" extrusionOk="0">
                  <a:moveTo>
                    <a:pt x="20982" y="0"/>
                  </a:moveTo>
                  <a:cubicBezTo>
                    <a:pt x="13782" y="5192"/>
                    <a:pt x="6582" y="10385"/>
                    <a:pt x="2982" y="13500"/>
                  </a:cubicBezTo>
                  <a:cubicBezTo>
                    <a:pt x="-618" y="16615"/>
                    <a:pt x="-618" y="17654"/>
                    <a:pt x="1182" y="18692"/>
                  </a:cubicBezTo>
                  <a:cubicBezTo>
                    <a:pt x="2982" y="19731"/>
                    <a:pt x="6582" y="20769"/>
                    <a:pt x="8382" y="21185"/>
                  </a:cubicBezTo>
                  <a:cubicBezTo>
                    <a:pt x="10182" y="21600"/>
                    <a:pt x="10182" y="21392"/>
                    <a:pt x="10182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278214" y="4324350"/>
              <a:ext cx="19106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775" y="21600"/>
                  </a:moveTo>
                  <a:cubicBezTo>
                    <a:pt x="301" y="17723"/>
                    <a:pt x="-174" y="13846"/>
                    <a:pt x="63" y="11077"/>
                  </a:cubicBezTo>
                  <a:cubicBezTo>
                    <a:pt x="301" y="8308"/>
                    <a:pt x="1250" y="6646"/>
                    <a:pt x="4929" y="4985"/>
                  </a:cubicBezTo>
                  <a:cubicBezTo>
                    <a:pt x="8608" y="3323"/>
                    <a:pt x="15017" y="1662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291477" y="4419963"/>
              <a:ext cx="165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69" y="11918"/>
                    <a:pt x="5538" y="3818"/>
                    <a:pt x="9138" y="1118"/>
                  </a:cubicBezTo>
                  <a:cubicBezTo>
                    <a:pt x="12738" y="-1582"/>
                    <a:pt x="1716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361327" y="4516296"/>
              <a:ext cx="184151" cy="9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6443"/>
                  </a:moveTo>
                  <a:cubicBezTo>
                    <a:pt x="497" y="4193"/>
                    <a:pt x="993" y="1943"/>
                    <a:pt x="1862" y="818"/>
                  </a:cubicBezTo>
                  <a:cubicBezTo>
                    <a:pt x="2731" y="-307"/>
                    <a:pt x="3972" y="-307"/>
                    <a:pt x="4841" y="1043"/>
                  </a:cubicBezTo>
                  <a:cubicBezTo>
                    <a:pt x="5710" y="2393"/>
                    <a:pt x="6207" y="5093"/>
                    <a:pt x="5834" y="8693"/>
                  </a:cubicBezTo>
                  <a:cubicBezTo>
                    <a:pt x="5462" y="12293"/>
                    <a:pt x="4221" y="16793"/>
                    <a:pt x="4221" y="19043"/>
                  </a:cubicBezTo>
                  <a:cubicBezTo>
                    <a:pt x="4221" y="21293"/>
                    <a:pt x="5462" y="21293"/>
                    <a:pt x="8566" y="20393"/>
                  </a:cubicBezTo>
                  <a:cubicBezTo>
                    <a:pt x="11669" y="19493"/>
                    <a:pt x="16634" y="17693"/>
                    <a:pt x="21600" y="15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583577" y="4317999"/>
              <a:ext cx="95733" cy="31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45" fill="norm" stroke="1" extrusionOk="0">
                  <a:moveTo>
                    <a:pt x="2757" y="0"/>
                  </a:moveTo>
                  <a:cubicBezTo>
                    <a:pt x="8732" y="3290"/>
                    <a:pt x="14706" y="6580"/>
                    <a:pt x="17923" y="9441"/>
                  </a:cubicBezTo>
                  <a:cubicBezTo>
                    <a:pt x="21140" y="12302"/>
                    <a:pt x="21600" y="14734"/>
                    <a:pt x="19532" y="16736"/>
                  </a:cubicBezTo>
                  <a:cubicBezTo>
                    <a:pt x="17464" y="18739"/>
                    <a:pt x="12868" y="20313"/>
                    <a:pt x="9191" y="20956"/>
                  </a:cubicBezTo>
                  <a:cubicBezTo>
                    <a:pt x="5515" y="21600"/>
                    <a:pt x="2757" y="21314"/>
                    <a:pt x="0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697877" y="4245705"/>
              <a:ext cx="96381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91" fill="norm" stroke="1" extrusionOk="0">
                  <a:moveTo>
                    <a:pt x="2817" y="150"/>
                  </a:moveTo>
                  <a:cubicBezTo>
                    <a:pt x="5165" y="20"/>
                    <a:pt x="7513" y="-109"/>
                    <a:pt x="9626" y="150"/>
                  </a:cubicBezTo>
                  <a:cubicBezTo>
                    <a:pt x="11739" y="408"/>
                    <a:pt x="13617" y="1055"/>
                    <a:pt x="15965" y="2801"/>
                  </a:cubicBezTo>
                  <a:cubicBezTo>
                    <a:pt x="18313" y="4547"/>
                    <a:pt x="21130" y="7393"/>
                    <a:pt x="21365" y="9980"/>
                  </a:cubicBezTo>
                  <a:cubicBezTo>
                    <a:pt x="21600" y="12566"/>
                    <a:pt x="19252" y="14895"/>
                    <a:pt x="15261" y="16770"/>
                  </a:cubicBezTo>
                  <a:cubicBezTo>
                    <a:pt x="11270" y="18645"/>
                    <a:pt x="5635" y="20068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869327" y="4419600"/>
              <a:ext cx="254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9200"/>
                    <a:pt x="1080" y="16800"/>
                    <a:pt x="3060" y="15000"/>
                  </a:cubicBezTo>
                  <a:cubicBezTo>
                    <a:pt x="5040" y="13200"/>
                    <a:pt x="8460" y="12000"/>
                    <a:pt x="11790" y="9600"/>
                  </a:cubicBezTo>
                  <a:cubicBezTo>
                    <a:pt x="15120" y="7200"/>
                    <a:pt x="183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019282" y="4330700"/>
              <a:ext cx="2784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171"/>
                    <a:pt x="4867" y="12343"/>
                    <a:pt x="1782" y="15943"/>
                  </a:cubicBezTo>
                  <a:cubicBezTo>
                    <a:pt x="-1304" y="19543"/>
                    <a:pt x="239" y="20571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186827" y="4442322"/>
              <a:ext cx="95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618627" y="44577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790077" y="445134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139327" y="438785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8000"/>
                    <a:pt x="1646" y="14400"/>
                    <a:pt x="4731" y="11400"/>
                  </a:cubicBezTo>
                  <a:cubicBezTo>
                    <a:pt x="7817" y="8400"/>
                    <a:pt x="13166" y="6000"/>
                    <a:pt x="16354" y="4800"/>
                  </a:cubicBezTo>
                  <a:cubicBezTo>
                    <a:pt x="19543" y="3600"/>
                    <a:pt x="20571" y="3600"/>
                    <a:pt x="21086" y="3000"/>
                  </a:cubicBezTo>
                  <a:cubicBezTo>
                    <a:pt x="21600" y="2400"/>
                    <a:pt x="216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8253627" y="4343399"/>
              <a:ext cx="98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019"/>
                    <a:pt x="17280" y="6039"/>
                    <a:pt x="19440" y="9639"/>
                  </a:cubicBezTo>
                  <a:cubicBezTo>
                    <a:pt x="21600" y="13239"/>
                    <a:pt x="17280" y="17419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8526677" y="4222750"/>
              <a:ext cx="152401" cy="33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405"/>
                  </a:moveTo>
                  <a:cubicBezTo>
                    <a:pt x="2400" y="5535"/>
                    <a:pt x="4800" y="10665"/>
                    <a:pt x="6450" y="13973"/>
                  </a:cubicBezTo>
                  <a:cubicBezTo>
                    <a:pt x="8100" y="17280"/>
                    <a:pt x="9000" y="18765"/>
                    <a:pt x="9900" y="19845"/>
                  </a:cubicBezTo>
                  <a:cubicBezTo>
                    <a:pt x="10800" y="20925"/>
                    <a:pt x="11700" y="21600"/>
                    <a:pt x="12750" y="21195"/>
                  </a:cubicBezTo>
                  <a:cubicBezTo>
                    <a:pt x="13800" y="20790"/>
                    <a:pt x="15000" y="19305"/>
                    <a:pt x="16200" y="16268"/>
                  </a:cubicBezTo>
                  <a:cubicBezTo>
                    <a:pt x="17400" y="13230"/>
                    <a:pt x="18600" y="8640"/>
                    <a:pt x="19500" y="5670"/>
                  </a:cubicBezTo>
                  <a:cubicBezTo>
                    <a:pt x="20400" y="2700"/>
                    <a:pt x="21000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664260" y="4396023"/>
              <a:ext cx="122768" cy="8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16014" y="11900"/>
                  </a:moveTo>
                  <a:cubicBezTo>
                    <a:pt x="13034" y="7786"/>
                    <a:pt x="10055" y="3671"/>
                    <a:pt x="7634" y="1614"/>
                  </a:cubicBezTo>
                  <a:cubicBezTo>
                    <a:pt x="5214" y="-443"/>
                    <a:pt x="3352" y="-443"/>
                    <a:pt x="2048" y="1100"/>
                  </a:cubicBezTo>
                  <a:cubicBezTo>
                    <a:pt x="745" y="2643"/>
                    <a:pt x="0" y="5728"/>
                    <a:pt x="0" y="8557"/>
                  </a:cubicBezTo>
                  <a:cubicBezTo>
                    <a:pt x="0" y="11386"/>
                    <a:pt x="745" y="13957"/>
                    <a:pt x="2048" y="15243"/>
                  </a:cubicBezTo>
                  <a:cubicBezTo>
                    <a:pt x="3352" y="16528"/>
                    <a:pt x="5214" y="16528"/>
                    <a:pt x="7076" y="15757"/>
                  </a:cubicBezTo>
                  <a:cubicBezTo>
                    <a:pt x="8938" y="14986"/>
                    <a:pt x="10800" y="13443"/>
                    <a:pt x="13221" y="14214"/>
                  </a:cubicBezTo>
                  <a:cubicBezTo>
                    <a:pt x="15641" y="14986"/>
                    <a:pt x="18621" y="18071"/>
                    <a:pt x="21600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825127" y="4349750"/>
              <a:ext cx="10160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028"/>
                  </a:moveTo>
                  <a:cubicBezTo>
                    <a:pt x="1800" y="5274"/>
                    <a:pt x="3600" y="4521"/>
                    <a:pt x="5175" y="4647"/>
                  </a:cubicBezTo>
                  <a:cubicBezTo>
                    <a:pt x="6750" y="4772"/>
                    <a:pt x="8100" y="5777"/>
                    <a:pt x="9675" y="8288"/>
                  </a:cubicBezTo>
                  <a:cubicBezTo>
                    <a:pt x="11250" y="10800"/>
                    <a:pt x="13050" y="14819"/>
                    <a:pt x="13725" y="17456"/>
                  </a:cubicBezTo>
                  <a:cubicBezTo>
                    <a:pt x="14400" y="20093"/>
                    <a:pt x="13950" y="21349"/>
                    <a:pt x="13050" y="21474"/>
                  </a:cubicBezTo>
                  <a:cubicBezTo>
                    <a:pt x="12150" y="21600"/>
                    <a:pt x="10800" y="20595"/>
                    <a:pt x="9900" y="18209"/>
                  </a:cubicBezTo>
                  <a:cubicBezTo>
                    <a:pt x="9000" y="15823"/>
                    <a:pt x="8550" y="12056"/>
                    <a:pt x="10575" y="8791"/>
                  </a:cubicBezTo>
                  <a:cubicBezTo>
                    <a:pt x="12600" y="5526"/>
                    <a:pt x="17100" y="276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076225" y="4197197"/>
              <a:ext cx="123553" cy="33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04" fill="norm" stroke="1" extrusionOk="0">
                  <a:moveTo>
                    <a:pt x="21013" y="2395"/>
                  </a:moveTo>
                  <a:cubicBezTo>
                    <a:pt x="20293" y="1600"/>
                    <a:pt x="19573" y="805"/>
                    <a:pt x="18313" y="341"/>
                  </a:cubicBezTo>
                  <a:cubicBezTo>
                    <a:pt x="17053" y="-122"/>
                    <a:pt x="15253" y="-255"/>
                    <a:pt x="12373" y="871"/>
                  </a:cubicBezTo>
                  <a:cubicBezTo>
                    <a:pt x="9493" y="1998"/>
                    <a:pt x="5533" y="4383"/>
                    <a:pt x="3013" y="7497"/>
                  </a:cubicBezTo>
                  <a:cubicBezTo>
                    <a:pt x="493" y="10611"/>
                    <a:pt x="-587" y="14454"/>
                    <a:pt x="313" y="16906"/>
                  </a:cubicBezTo>
                  <a:cubicBezTo>
                    <a:pt x="1213" y="19357"/>
                    <a:pt x="4093" y="20417"/>
                    <a:pt x="6433" y="20881"/>
                  </a:cubicBezTo>
                  <a:cubicBezTo>
                    <a:pt x="8773" y="21345"/>
                    <a:pt x="10573" y="21212"/>
                    <a:pt x="12373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371227" y="4260849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54"/>
                    <a:pt x="7200" y="10708"/>
                    <a:pt x="3600" y="14308"/>
                  </a:cubicBezTo>
                  <a:cubicBezTo>
                    <a:pt x="0" y="17908"/>
                    <a:pt x="0" y="197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282327" y="4220487"/>
              <a:ext cx="2159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812" y="12793"/>
                    <a:pt x="7624" y="5170"/>
                    <a:pt x="11224" y="1993"/>
                  </a:cubicBezTo>
                  <a:cubicBezTo>
                    <a:pt x="14824" y="-1183"/>
                    <a:pt x="18212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9250577" y="4457700"/>
              <a:ext cx="203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6800"/>
                    <a:pt x="4050" y="12000"/>
                    <a:pt x="7650" y="8400"/>
                  </a:cubicBezTo>
                  <a:cubicBezTo>
                    <a:pt x="11250" y="4800"/>
                    <a:pt x="1642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9585115" y="4235450"/>
              <a:ext cx="12266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21216" y="960"/>
                  </a:moveTo>
                  <a:cubicBezTo>
                    <a:pt x="19752" y="480"/>
                    <a:pt x="18287" y="0"/>
                    <a:pt x="16640" y="0"/>
                  </a:cubicBezTo>
                  <a:cubicBezTo>
                    <a:pt x="14992" y="0"/>
                    <a:pt x="13162" y="480"/>
                    <a:pt x="10416" y="2480"/>
                  </a:cubicBezTo>
                  <a:cubicBezTo>
                    <a:pt x="7670" y="4480"/>
                    <a:pt x="4009" y="8000"/>
                    <a:pt x="1996" y="11040"/>
                  </a:cubicBezTo>
                  <a:cubicBezTo>
                    <a:pt x="-18" y="14080"/>
                    <a:pt x="-384" y="16640"/>
                    <a:pt x="348" y="18320"/>
                  </a:cubicBezTo>
                  <a:cubicBezTo>
                    <a:pt x="1080" y="20000"/>
                    <a:pt x="2911" y="20800"/>
                    <a:pt x="4924" y="21200"/>
                  </a:cubicBezTo>
                  <a:cubicBezTo>
                    <a:pt x="6938" y="21600"/>
                    <a:pt x="9135" y="21600"/>
                    <a:pt x="113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764927" y="4279899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49"/>
                    <a:pt x="7200" y="10697"/>
                    <a:pt x="3600" y="14297"/>
                  </a:cubicBezTo>
                  <a:cubicBezTo>
                    <a:pt x="0" y="17897"/>
                    <a:pt x="0" y="197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796677" y="4199680"/>
              <a:ext cx="152401" cy="8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0" y="16405"/>
                    <a:pt x="0" y="11777"/>
                    <a:pt x="3000" y="7920"/>
                  </a:cubicBezTo>
                  <a:cubicBezTo>
                    <a:pt x="6000" y="4063"/>
                    <a:pt x="12000" y="977"/>
                    <a:pt x="15600" y="205"/>
                  </a:cubicBezTo>
                  <a:cubicBezTo>
                    <a:pt x="19200" y="-566"/>
                    <a:pt x="20400" y="977"/>
                    <a:pt x="21600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758577" y="4366355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3" y="12582"/>
                    <a:pt x="10286" y="4867"/>
                    <a:pt x="13886" y="1782"/>
                  </a:cubicBezTo>
                  <a:cubicBezTo>
                    <a:pt x="17486" y="-1304"/>
                    <a:pt x="19543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880077" y="4434017"/>
              <a:ext cx="88051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75" fill="norm" stroke="1" extrusionOk="0">
                  <a:moveTo>
                    <a:pt x="4422" y="2075"/>
                  </a:moveTo>
                  <a:cubicBezTo>
                    <a:pt x="3907" y="6075"/>
                    <a:pt x="3393" y="10075"/>
                    <a:pt x="2622" y="13475"/>
                  </a:cubicBezTo>
                  <a:cubicBezTo>
                    <a:pt x="1850" y="16875"/>
                    <a:pt x="822" y="19675"/>
                    <a:pt x="307" y="19675"/>
                  </a:cubicBezTo>
                  <a:cubicBezTo>
                    <a:pt x="-207" y="19675"/>
                    <a:pt x="-207" y="16875"/>
                    <a:pt x="1336" y="13475"/>
                  </a:cubicBezTo>
                  <a:cubicBezTo>
                    <a:pt x="2879" y="10075"/>
                    <a:pt x="5964" y="6075"/>
                    <a:pt x="9307" y="3475"/>
                  </a:cubicBezTo>
                  <a:cubicBezTo>
                    <a:pt x="12650" y="875"/>
                    <a:pt x="16250" y="-325"/>
                    <a:pt x="18307" y="75"/>
                  </a:cubicBezTo>
                  <a:cubicBezTo>
                    <a:pt x="20364" y="475"/>
                    <a:pt x="20879" y="2475"/>
                    <a:pt x="21136" y="6275"/>
                  </a:cubicBezTo>
                  <a:cubicBezTo>
                    <a:pt x="21393" y="10075"/>
                    <a:pt x="21393" y="15675"/>
                    <a:pt x="21393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0057027" y="4178300"/>
              <a:ext cx="8109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480" y="0"/>
                  </a:moveTo>
                  <a:cubicBezTo>
                    <a:pt x="12960" y="3228"/>
                    <a:pt x="19440" y="6455"/>
                    <a:pt x="20520" y="9621"/>
                  </a:cubicBezTo>
                  <a:cubicBezTo>
                    <a:pt x="21600" y="12786"/>
                    <a:pt x="17280" y="15890"/>
                    <a:pt x="12960" y="17876"/>
                  </a:cubicBezTo>
                  <a:cubicBezTo>
                    <a:pt x="8640" y="19862"/>
                    <a:pt x="4320" y="207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0152277" y="4133850"/>
              <a:ext cx="10821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4954" y="0"/>
                  </a:moveTo>
                  <a:cubicBezTo>
                    <a:pt x="17862" y="2859"/>
                    <a:pt x="20769" y="5718"/>
                    <a:pt x="21185" y="8788"/>
                  </a:cubicBezTo>
                  <a:cubicBezTo>
                    <a:pt x="21600" y="11859"/>
                    <a:pt x="19523" y="15141"/>
                    <a:pt x="15577" y="17312"/>
                  </a:cubicBezTo>
                  <a:cubicBezTo>
                    <a:pt x="11631" y="19482"/>
                    <a:pt x="5815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202077" y="5302250"/>
              <a:ext cx="234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284627" y="54546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097897" y="5272315"/>
              <a:ext cx="159411" cy="43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10" fill="norm" stroke="1" extrusionOk="0">
                  <a:moveTo>
                    <a:pt x="4200" y="4651"/>
                  </a:moveTo>
                  <a:cubicBezTo>
                    <a:pt x="4484" y="7918"/>
                    <a:pt x="4769" y="11184"/>
                    <a:pt x="4769" y="13818"/>
                  </a:cubicBezTo>
                  <a:cubicBezTo>
                    <a:pt x="4769" y="16452"/>
                    <a:pt x="4484" y="18454"/>
                    <a:pt x="4200" y="19719"/>
                  </a:cubicBezTo>
                  <a:cubicBezTo>
                    <a:pt x="3916" y="20983"/>
                    <a:pt x="3632" y="21510"/>
                    <a:pt x="3490" y="21510"/>
                  </a:cubicBezTo>
                  <a:cubicBezTo>
                    <a:pt x="3348" y="21510"/>
                    <a:pt x="3348" y="20983"/>
                    <a:pt x="2921" y="19139"/>
                  </a:cubicBezTo>
                  <a:cubicBezTo>
                    <a:pt x="2495" y="17295"/>
                    <a:pt x="1642" y="14134"/>
                    <a:pt x="1074" y="11290"/>
                  </a:cubicBezTo>
                  <a:cubicBezTo>
                    <a:pt x="505" y="8445"/>
                    <a:pt x="221" y="5916"/>
                    <a:pt x="79" y="4335"/>
                  </a:cubicBezTo>
                  <a:cubicBezTo>
                    <a:pt x="-63" y="2755"/>
                    <a:pt x="-63" y="2123"/>
                    <a:pt x="505" y="1543"/>
                  </a:cubicBezTo>
                  <a:cubicBezTo>
                    <a:pt x="1074" y="964"/>
                    <a:pt x="2211" y="437"/>
                    <a:pt x="3490" y="173"/>
                  </a:cubicBezTo>
                  <a:cubicBezTo>
                    <a:pt x="4769" y="-90"/>
                    <a:pt x="6190" y="-90"/>
                    <a:pt x="8748" y="437"/>
                  </a:cubicBezTo>
                  <a:cubicBezTo>
                    <a:pt x="11305" y="964"/>
                    <a:pt x="15000" y="2017"/>
                    <a:pt x="17558" y="3440"/>
                  </a:cubicBezTo>
                  <a:cubicBezTo>
                    <a:pt x="20116" y="4862"/>
                    <a:pt x="21537" y="6653"/>
                    <a:pt x="21395" y="7970"/>
                  </a:cubicBezTo>
                  <a:cubicBezTo>
                    <a:pt x="21253" y="9288"/>
                    <a:pt x="19548" y="10130"/>
                    <a:pt x="16848" y="10499"/>
                  </a:cubicBezTo>
                  <a:cubicBezTo>
                    <a:pt x="14148" y="10868"/>
                    <a:pt x="10453" y="10763"/>
                    <a:pt x="8179" y="10499"/>
                  </a:cubicBezTo>
                  <a:cubicBezTo>
                    <a:pt x="5905" y="10236"/>
                    <a:pt x="5053" y="9814"/>
                    <a:pt x="4200" y="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364656" y="5207000"/>
              <a:ext cx="12012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5920" y="1120"/>
                    <a:pt x="10706" y="2240"/>
                    <a:pt x="6982" y="4480"/>
                  </a:cubicBezTo>
                  <a:cubicBezTo>
                    <a:pt x="3258" y="6720"/>
                    <a:pt x="1024" y="10080"/>
                    <a:pt x="279" y="12800"/>
                  </a:cubicBezTo>
                  <a:cubicBezTo>
                    <a:pt x="-466" y="15520"/>
                    <a:pt x="279" y="17600"/>
                    <a:pt x="2513" y="18960"/>
                  </a:cubicBezTo>
                  <a:cubicBezTo>
                    <a:pt x="4748" y="20320"/>
                    <a:pt x="8472" y="20960"/>
                    <a:pt x="121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522877" y="53022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580027" y="534035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745768" y="5188495"/>
              <a:ext cx="122455" cy="43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76" fill="norm" stroke="1" extrusionOk="0">
                  <a:moveTo>
                    <a:pt x="7577" y="6264"/>
                  </a:moveTo>
                  <a:cubicBezTo>
                    <a:pt x="6479" y="8781"/>
                    <a:pt x="5381" y="11297"/>
                    <a:pt x="4465" y="13656"/>
                  </a:cubicBezTo>
                  <a:cubicBezTo>
                    <a:pt x="3550" y="16016"/>
                    <a:pt x="2818" y="18218"/>
                    <a:pt x="2086" y="19581"/>
                  </a:cubicBezTo>
                  <a:cubicBezTo>
                    <a:pt x="1353" y="20944"/>
                    <a:pt x="621" y="21468"/>
                    <a:pt x="255" y="21363"/>
                  </a:cubicBezTo>
                  <a:cubicBezTo>
                    <a:pt x="-111" y="21258"/>
                    <a:pt x="-111" y="20524"/>
                    <a:pt x="438" y="18375"/>
                  </a:cubicBezTo>
                  <a:cubicBezTo>
                    <a:pt x="987" y="16225"/>
                    <a:pt x="2086" y="12660"/>
                    <a:pt x="3367" y="9619"/>
                  </a:cubicBezTo>
                  <a:cubicBezTo>
                    <a:pt x="4648" y="6579"/>
                    <a:pt x="6113" y="4062"/>
                    <a:pt x="7394" y="2489"/>
                  </a:cubicBezTo>
                  <a:cubicBezTo>
                    <a:pt x="8675" y="917"/>
                    <a:pt x="9774" y="287"/>
                    <a:pt x="11238" y="78"/>
                  </a:cubicBezTo>
                  <a:cubicBezTo>
                    <a:pt x="12703" y="-132"/>
                    <a:pt x="14533" y="78"/>
                    <a:pt x="16547" y="759"/>
                  </a:cubicBezTo>
                  <a:cubicBezTo>
                    <a:pt x="18560" y="1441"/>
                    <a:pt x="20757" y="2594"/>
                    <a:pt x="21123" y="3957"/>
                  </a:cubicBezTo>
                  <a:cubicBezTo>
                    <a:pt x="21489" y="5320"/>
                    <a:pt x="20025" y="6893"/>
                    <a:pt x="18560" y="7837"/>
                  </a:cubicBezTo>
                  <a:cubicBezTo>
                    <a:pt x="17096" y="8781"/>
                    <a:pt x="15631" y="9095"/>
                    <a:pt x="13801" y="9305"/>
                  </a:cubicBezTo>
                  <a:cubicBezTo>
                    <a:pt x="11970" y="9515"/>
                    <a:pt x="9774" y="9619"/>
                    <a:pt x="8492" y="9095"/>
                  </a:cubicBezTo>
                  <a:cubicBezTo>
                    <a:pt x="7211" y="8571"/>
                    <a:pt x="6845" y="7418"/>
                    <a:pt x="6479" y="6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884827" y="5130800"/>
              <a:ext cx="8716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6171" y="0"/>
                  </a:moveTo>
                  <a:cubicBezTo>
                    <a:pt x="8743" y="272"/>
                    <a:pt x="11314" y="543"/>
                    <a:pt x="13886" y="1494"/>
                  </a:cubicBezTo>
                  <a:cubicBezTo>
                    <a:pt x="16457" y="2445"/>
                    <a:pt x="19029" y="4075"/>
                    <a:pt x="20314" y="6521"/>
                  </a:cubicBezTo>
                  <a:cubicBezTo>
                    <a:pt x="21600" y="8966"/>
                    <a:pt x="21600" y="12226"/>
                    <a:pt x="19286" y="14808"/>
                  </a:cubicBezTo>
                  <a:cubicBezTo>
                    <a:pt x="16971" y="17389"/>
                    <a:pt x="12343" y="19291"/>
                    <a:pt x="8743" y="20309"/>
                  </a:cubicBezTo>
                  <a:cubicBezTo>
                    <a:pt x="5143" y="21328"/>
                    <a:pt x="2571" y="214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551577" y="536575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8000"/>
                    <a:pt x="12600" y="14400"/>
                    <a:pt x="16200" y="10800"/>
                  </a:cubicBezTo>
                  <a:cubicBezTo>
                    <a:pt x="19800" y="7200"/>
                    <a:pt x="207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684927" y="5283200"/>
              <a:ext cx="846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59"/>
                    <a:pt x="21600" y="10119"/>
                    <a:pt x="21600" y="13719"/>
                  </a:cubicBezTo>
                  <a:cubicBezTo>
                    <a:pt x="21600" y="17319"/>
                    <a:pt x="10800" y="19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002852" y="5253273"/>
              <a:ext cx="126680" cy="44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463" fill="norm" stroke="1" extrusionOk="0">
                  <a:moveTo>
                    <a:pt x="1988" y="5465"/>
                  </a:moveTo>
                  <a:cubicBezTo>
                    <a:pt x="2331" y="7420"/>
                    <a:pt x="2674" y="9374"/>
                    <a:pt x="3017" y="11791"/>
                  </a:cubicBezTo>
                  <a:cubicBezTo>
                    <a:pt x="3360" y="14208"/>
                    <a:pt x="3702" y="17088"/>
                    <a:pt x="3531" y="18888"/>
                  </a:cubicBezTo>
                  <a:cubicBezTo>
                    <a:pt x="3360" y="20688"/>
                    <a:pt x="2674" y="21408"/>
                    <a:pt x="2160" y="21460"/>
                  </a:cubicBezTo>
                  <a:cubicBezTo>
                    <a:pt x="1645" y="21511"/>
                    <a:pt x="1302" y="20894"/>
                    <a:pt x="960" y="18528"/>
                  </a:cubicBezTo>
                  <a:cubicBezTo>
                    <a:pt x="617" y="16162"/>
                    <a:pt x="274" y="12048"/>
                    <a:pt x="102" y="8962"/>
                  </a:cubicBezTo>
                  <a:cubicBezTo>
                    <a:pt x="-69" y="5877"/>
                    <a:pt x="-69" y="3820"/>
                    <a:pt x="445" y="2482"/>
                  </a:cubicBezTo>
                  <a:cubicBezTo>
                    <a:pt x="960" y="1145"/>
                    <a:pt x="1988" y="528"/>
                    <a:pt x="3702" y="220"/>
                  </a:cubicBezTo>
                  <a:cubicBezTo>
                    <a:pt x="5417" y="-89"/>
                    <a:pt x="7817" y="-89"/>
                    <a:pt x="10560" y="322"/>
                  </a:cubicBezTo>
                  <a:cubicBezTo>
                    <a:pt x="13302" y="734"/>
                    <a:pt x="16388" y="1557"/>
                    <a:pt x="18445" y="2277"/>
                  </a:cubicBezTo>
                  <a:cubicBezTo>
                    <a:pt x="20502" y="2997"/>
                    <a:pt x="21531" y="3614"/>
                    <a:pt x="19131" y="4334"/>
                  </a:cubicBezTo>
                  <a:cubicBezTo>
                    <a:pt x="16731" y="5054"/>
                    <a:pt x="10902" y="5877"/>
                    <a:pt x="5074" y="6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250077" y="53594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432495" y="5142521"/>
              <a:ext cx="116033" cy="30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18" fill="norm" stroke="1" extrusionOk="0">
                  <a:moveTo>
                    <a:pt x="21144" y="3133"/>
                  </a:moveTo>
                  <a:cubicBezTo>
                    <a:pt x="21144" y="2111"/>
                    <a:pt x="21144" y="1090"/>
                    <a:pt x="20180" y="506"/>
                  </a:cubicBezTo>
                  <a:cubicBezTo>
                    <a:pt x="19215" y="-78"/>
                    <a:pt x="17287" y="-224"/>
                    <a:pt x="14780" y="433"/>
                  </a:cubicBezTo>
                  <a:cubicBezTo>
                    <a:pt x="12273" y="1090"/>
                    <a:pt x="9187" y="2549"/>
                    <a:pt x="6294" y="5249"/>
                  </a:cubicBezTo>
                  <a:cubicBezTo>
                    <a:pt x="3401" y="7949"/>
                    <a:pt x="701" y="11890"/>
                    <a:pt x="123" y="14735"/>
                  </a:cubicBezTo>
                  <a:cubicBezTo>
                    <a:pt x="-456" y="17581"/>
                    <a:pt x="1087" y="19333"/>
                    <a:pt x="3208" y="20281"/>
                  </a:cubicBezTo>
                  <a:cubicBezTo>
                    <a:pt x="5330" y="21230"/>
                    <a:pt x="8030" y="21376"/>
                    <a:pt x="10151" y="21084"/>
                  </a:cubicBezTo>
                  <a:cubicBezTo>
                    <a:pt x="12273" y="20792"/>
                    <a:pt x="13815" y="20062"/>
                    <a:pt x="15358" y="1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605677" y="5238750"/>
              <a:ext cx="31751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0" y="16071"/>
                  </a:cubicBezTo>
                  <a:cubicBezTo>
                    <a:pt x="0" y="19800"/>
                    <a:pt x="0" y="21086"/>
                    <a:pt x="3600" y="21343"/>
                  </a:cubicBezTo>
                  <a:cubicBezTo>
                    <a:pt x="7200" y="21600"/>
                    <a:pt x="14400" y="20829"/>
                    <a:pt x="21600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694577" y="53022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882222" y="5166783"/>
              <a:ext cx="139153" cy="40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00" fill="norm" stroke="1" extrusionOk="0">
                  <a:moveTo>
                    <a:pt x="11074" y="6491"/>
                  </a:moveTo>
                  <a:cubicBezTo>
                    <a:pt x="9462" y="7498"/>
                    <a:pt x="7850" y="8506"/>
                    <a:pt x="6560" y="10240"/>
                  </a:cubicBezTo>
                  <a:cubicBezTo>
                    <a:pt x="5271" y="11975"/>
                    <a:pt x="4303" y="14437"/>
                    <a:pt x="3659" y="16228"/>
                  </a:cubicBezTo>
                  <a:cubicBezTo>
                    <a:pt x="3014" y="18019"/>
                    <a:pt x="2691" y="19138"/>
                    <a:pt x="2047" y="20033"/>
                  </a:cubicBezTo>
                  <a:cubicBezTo>
                    <a:pt x="1402" y="20928"/>
                    <a:pt x="435" y="21600"/>
                    <a:pt x="112" y="21488"/>
                  </a:cubicBezTo>
                  <a:cubicBezTo>
                    <a:pt x="-210" y="21376"/>
                    <a:pt x="112" y="20481"/>
                    <a:pt x="1724" y="17795"/>
                  </a:cubicBezTo>
                  <a:cubicBezTo>
                    <a:pt x="3336" y="15109"/>
                    <a:pt x="6238" y="10632"/>
                    <a:pt x="8494" y="7554"/>
                  </a:cubicBezTo>
                  <a:cubicBezTo>
                    <a:pt x="10751" y="4477"/>
                    <a:pt x="12363" y="2798"/>
                    <a:pt x="13814" y="1679"/>
                  </a:cubicBezTo>
                  <a:cubicBezTo>
                    <a:pt x="15265" y="560"/>
                    <a:pt x="16554" y="0"/>
                    <a:pt x="17683" y="0"/>
                  </a:cubicBezTo>
                  <a:cubicBezTo>
                    <a:pt x="18811" y="0"/>
                    <a:pt x="19778" y="560"/>
                    <a:pt x="20423" y="1455"/>
                  </a:cubicBezTo>
                  <a:cubicBezTo>
                    <a:pt x="21068" y="2350"/>
                    <a:pt x="21390" y="3581"/>
                    <a:pt x="21068" y="4756"/>
                  </a:cubicBezTo>
                  <a:cubicBezTo>
                    <a:pt x="20745" y="5932"/>
                    <a:pt x="19778" y="7051"/>
                    <a:pt x="17683" y="7666"/>
                  </a:cubicBezTo>
                  <a:cubicBezTo>
                    <a:pt x="15587" y="8282"/>
                    <a:pt x="12363" y="8394"/>
                    <a:pt x="9139" y="8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018427" y="5080000"/>
              <a:ext cx="8464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600" fill="norm" stroke="1" extrusionOk="0">
                  <a:moveTo>
                    <a:pt x="4629" y="0"/>
                  </a:moveTo>
                  <a:cubicBezTo>
                    <a:pt x="9257" y="1072"/>
                    <a:pt x="13886" y="2145"/>
                    <a:pt x="16971" y="4289"/>
                  </a:cubicBezTo>
                  <a:cubicBezTo>
                    <a:pt x="20057" y="6434"/>
                    <a:pt x="21600" y="9651"/>
                    <a:pt x="19800" y="12562"/>
                  </a:cubicBezTo>
                  <a:cubicBezTo>
                    <a:pt x="18000" y="15472"/>
                    <a:pt x="12857" y="18077"/>
                    <a:pt x="9000" y="19532"/>
                  </a:cubicBezTo>
                  <a:cubicBezTo>
                    <a:pt x="5143" y="20987"/>
                    <a:pt x="2571" y="212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6278777" y="5238750"/>
              <a:ext cx="2349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8000"/>
                    <a:pt x="10897" y="14400"/>
                    <a:pt x="14497" y="10800"/>
                  </a:cubicBezTo>
                  <a:cubicBezTo>
                    <a:pt x="18097" y="7200"/>
                    <a:pt x="1984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418477" y="5213350"/>
              <a:ext cx="57151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2400" y="6028"/>
                    <a:pt x="4800" y="12056"/>
                    <a:pt x="6400" y="15698"/>
                  </a:cubicBezTo>
                  <a:cubicBezTo>
                    <a:pt x="8000" y="19340"/>
                    <a:pt x="8800" y="20595"/>
                    <a:pt x="11200" y="21098"/>
                  </a:cubicBezTo>
                  <a:cubicBezTo>
                    <a:pt x="13600" y="21600"/>
                    <a:pt x="17600" y="21349"/>
                    <a:pt x="21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793127" y="532764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250327" y="53276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113927" y="532765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266327" y="5251450"/>
              <a:ext cx="12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10800" y="15818"/>
                  </a:cubicBezTo>
                  <a:cubicBezTo>
                    <a:pt x="14400" y="19418"/>
                    <a:pt x="1800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466076" y="5178338"/>
              <a:ext cx="142229" cy="43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52" fill="norm" stroke="1" extrusionOk="0">
                  <a:moveTo>
                    <a:pt x="2388" y="9865"/>
                  </a:moveTo>
                  <a:cubicBezTo>
                    <a:pt x="2701" y="11952"/>
                    <a:pt x="3014" y="14039"/>
                    <a:pt x="3014" y="15813"/>
                  </a:cubicBezTo>
                  <a:cubicBezTo>
                    <a:pt x="3014" y="17587"/>
                    <a:pt x="2701" y="19048"/>
                    <a:pt x="2232" y="20039"/>
                  </a:cubicBezTo>
                  <a:cubicBezTo>
                    <a:pt x="1762" y="21030"/>
                    <a:pt x="1136" y="21552"/>
                    <a:pt x="667" y="21552"/>
                  </a:cubicBezTo>
                  <a:cubicBezTo>
                    <a:pt x="197" y="21552"/>
                    <a:pt x="-116" y="21030"/>
                    <a:pt x="41" y="18891"/>
                  </a:cubicBezTo>
                  <a:cubicBezTo>
                    <a:pt x="197" y="16752"/>
                    <a:pt x="823" y="12995"/>
                    <a:pt x="2232" y="9761"/>
                  </a:cubicBezTo>
                  <a:cubicBezTo>
                    <a:pt x="3641" y="6526"/>
                    <a:pt x="5832" y="3813"/>
                    <a:pt x="7554" y="2195"/>
                  </a:cubicBezTo>
                  <a:cubicBezTo>
                    <a:pt x="9275" y="578"/>
                    <a:pt x="10527" y="56"/>
                    <a:pt x="12562" y="4"/>
                  </a:cubicBezTo>
                  <a:cubicBezTo>
                    <a:pt x="14597" y="-48"/>
                    <a:pt x="17414" y="369"/>
                    <a:pt x="19136" y="1830"/>
                  </a:cubicBezTo>
                  <a:cubicBezTo>
                    <a:pt x="20858" y="3291"/>
                    <a:pt x="21484" y="5795"/>
                    <a:pt x="20701" y="7413"/>
                  </a:cubicBezTo>
                  <a:cubicBezTo>
                    <a:pt x="19919" y="9030"/>
                    <a:pt x="17727" y="9761"/>
                    <a:pt x="15849" y="10230"/>
                  </a:cubicBezTo>
                  <a:cubicBezTo>
                    <a:pt x="13971" y="10700"/>
                    <a:pt x="12406" y="10909"/>
                    <a:pt x="10841" y="10961"/>
                  </a:cubicBezTo>
                  <a:cubicBezTo>
                    <a:pt x="9275" y="11013"/>
                    <a:pt x="7710" y="10909"/>
                    <a:pt x="6927" y="10491"/>
                  </a:cubicBezTo>
                  <a:cubicBezTo>
                    <a:pt x="6145" y="10074"/>
                    <a:pt x="6145" y="9343"/>
                    <a:pt x="6145" y="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732813" y="5139374"/>
              <a:ext cx="145195" cy="29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92" fill="norm" stroke="1" extrusionOk="0">
                  <a:moveTo>
                    <a:pt x="17832" y="4403"/>
                  </a:moveTo>
                  <a:cubicBezTo>
                    <a:pt x="18744" y="3643"/>
                    <a:pt x="19657" y="2882"/>
                    <a:pt x="20265" y="2122"/>
                  </a:cubicBezTo>
                  <a:cubicBezTo>
                    <a:pt x="20874" y="1361"/>
                    <a:pt x="21178" y="601"/>
                    <a:pt x="20417" y="220"/>
                  </a:cubicBezTo>
                  <a:cubicBezTo>
                    <a:pt x="19657" y="-160"/>
                    <a:pt x="17832" y="-160"/>
                    <a:pt x="15093" y="1133"/>
                  </a:cubicBezTo>
                  <a:cubicBezTo>
                    <a:pt x="12355" y="2426"/>
                    <a:pt x="8705" y="5012"/>
                    <a:pt x="5815" y="8282"/>
                  </a:cubicBezTo>
                  <a:cubicBezTo>
                    <a:pt x="2924" y="11553"/>
                    <a:pt x="795" y="15508"/>
                    <a:pt x="186" y="17865"/>
                  </a:cubicBezTo>
                  <a:cubicBezTo>
                    <a:pt x="-422" y="20223"/>
                    <a:pt x="491" y="20984"/>
                    <a:pt x="2468" y="21212"/>
                  </a:cubicBezTo>
                  <a:cubicBezTo>
                    <a:pt x="4446" y="21440"/>
                    <a:pt x="7488" y="21136"/>
                    <a:pt x="10530" y="20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930399" y="5257800"/>
              <a:ext cx="2172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900"/>
                    <a:pt x="4448" y="1800"/>
                    <a:pt x="1502" y="5400"/>
                  </a:cubicBezTo>
                  <a:cubicBezTo>
                    <a:pt x="-1443" y="9000"/>
                    <a:pt x="521" y="153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002927" y="530225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840"/>
                    <a:pt x="9120" y="10080"/>
                    <a:pt x="12720" y="6480"/>
                  </a:cubicBezTo>
                  <a:cubicBezTo>
                    <a:pt x="16320" y="2880"/>
                    <a:pt x="189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150253" y="5199519"/>
              <a:ext cx="162735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45" fill="norm" stroke="1" extrusionOk="0">
                  <a:moveTo>
                    <a:pt x="8971" y="7106"/>
                  </a:moveTo>
                  <a:cubicBezTo>
                    <a:pt x="7310" y="10745"/>
                    <a:pt x="5648" y="14384"/>
                    <a:pt x="4541" y="16556"/>
                  </a:cubicBezTo>
                  <a:cubicBezTo>
                    <a:pt x="3433" y="18728"/>
                    <a:pt x="2879" y="19432"/>
                    <a:pt x="2187" y="20136"/>
                  </a:cubicBezTo>
                  <a:cubicBezTo>
                    <a:pt x="1495" y="20841"/>
                    <a:pt x="664" y="21545"/>
                    <a:pt x="248" y="21545"/>
                  </a:cubicBezTo>
                  <a:cubicBezTo>
                    <a:pt x="-167" y="21545"/>
                    <a:pt x="-167" y="20841"/>
                    <a:pt x="1079" y="18845"/>
                  </a:cubicBezTo>
                  <a:cubicBezTo>
                    <a:pt x="2325" y="16849"/>
                    <a:pt x="4818" y="13562"/>
                    <a:pt x="7587" y="10452"/>
                  </a:cubicBezTo>
                  <a:cubicBezTo>
                    <a:pt x="10356" y="7341"/>
                    <a:pt x="13402" y="4406"/>
                    <a:pt x="15756" y="2586"/>
                  </a:cubicBezTo>
                  <a:cubicBezTo>
                    <a:pt x="18110" y="767"/>
                    <a:pt x="19771" y="62"/>
                    <a:pt x="20602" y="4"/>
                  </a:cubicBezTo>
                  <a:cubicBezTo>
                    <a:pt x="21433" y="-55"/>
                    <a:pt x="21433" y="532"/>
                    <a:pt x="21018" y="1823"/>
                  </a:cubicBezTo>
                  <a:cubicBezTo>
                    <a:pt x="20602" y="3115"/>
                    <a:pt x="19771" y="5110"/>
                    <a:pt x="18664" y="6343"/>
                  </a:cubicBezTo>
                  <a:cubicBezTo>
                    <a:pt x="17556" y="7575"/>
                    <a:pt x="16171" y="8045"/>
                    <a:pt x="14510" y="8397"/>
                  </a:cubicBezTo>
                  <a:cubicBezTo>
                    <a:pt x="12848" y="8749"/>
                    <a:pt x="10910" y="8984"/>
                    <a:pt x="9802" y="8808"/>
                  </a:cubicBezTo>
                  <a:cubicBezTo>
                    <a:pt x="8695" y="8632"/>
                    <a:pt x="8418" y="8045"/>
                    <a:pt x="8141" y="7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250577" y="5124450"/>
              <a:ext cx="19691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2960" y="0"/>
                  </a:moveTo>
                  <a:cubicBezTo>
                    <a:pt x="14324" y="124"/>
                    <a:pt x="15688" y="248"/>
                    <a:pt x="17053" y="807"/>
                  </a:cubicBezTo>
                  <a:cubicBezTo>
                    <a:pt x="18417" y="1366"/>
                    <a:pt x="19781" y="2359"/>
                    <a:pt x="20577" y="3972"/>
                  </a:cubicBezTo>
                  <a:cubicBezTo>
                    <a:pt x="21373" y="5586"/>
                    <a:pt x="21600" y="7821"/>
                    <a:pt x="19554" y="10366"/>
                  </a:cubicBezTo>
                  <a:cubicBezTo>
                    <a:pt x="17507" y="12910"/>
                    <a:pt x="13187" y="15766"/>
                    <a:pt x="9549" y="17690"/>
                  </a:cubicBezTo>
                  <a:cubicBezTo>
                    <a:pt x="5912" y="19614"/>
                    <a:pt x="2956" y="206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214777" y="6290172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11" y="12302"/>
                    <a:pt x="6821" y="4448"/>
                    <a:pt x="10421" y="1502"/>
                  </a:cubicBezTo>
                  <a:cubicBezTo>
                    <a:pt x="14021" y="-1443"/>
                    <a:pt x="1781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259227" y="64389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856127" y="6248400"/>
              <a:ext cx="178927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9" fill="norm" stroke="1" extrusionOk="0">
                  <a:moveTo>
                    <a:pt x="0" y="3194"/>
                  </a:moveTo>
                  <a:cubicBezTo>
                    <a:pt x="0" y="2434"/>
                    <a:pt x="0" y="1673"/>
                    <a:pt x="377" y="1673"/>
                  </a:cubicBezTo>
                  <a:cubicBezTo>
                    <a:pt x="753" y="1673"/>
                    <a:pt x="1507" y="2434"/>
                    <a:pt x="2260" y="5172"/>
                  </a:cubicBezTo>
                  <a:cubicBezTo>
                    <a:pt x="3014" y="7910"/>
                    <a:pt x="3767" y="12625"/>
                    <a:pt x="4144" y="15363"/>
                  </a:cubicBezTo>
                  <a:cubicBezTo>
                    <a:pt x="4521" y="18101"/>
                    <a:pt x="4521" y="18862"/>
                    <a:pt x="4395" y="19699"/>
                  </a:cubicBezTo>
                  <a:cubicBezTo>
                    <a:pt x="4270" y="20535"/>
                    <a:pt x="4019" y="21448"/>
                    <a:pt x="3767" y="21524"/>
                  </a:cubicBezTo>
                  <a:cubicBezTo>
                    <a:pt x="3516" y="21600"/>
                    <a:pt x="3265" y="20839"/>
                    <a:pt x="3265" y="18101"/>
                  </a:cubicBezTo>
                  <a:cubicBezTo>
                    <a:pt x="3265" y="15363"/>
                    <a:pt x="3516" y="10648"/>
                    <a:pt x="3893" y="7454"/>
                  </a:cubicBezTo>
                  <a:cubicBezTo>
                    <a:pt x="4270" y="4259"/>
                    <a:pt x="4772" y="2586"/>
                    <a:pt x="5526" y="1521"/>
                  </a:cubicBezTo>
                  <a:cubicBezTo>
                    <a:pt x="6279" y="456"/>
                    <a:pt x="7284" y="0"/>
                    <a:pt x="9167" y="0"/>
                  </a:cubicBezTo>
                  <a:cubicBezTo>
                    <a:pt x="11051" y="0"/>
                    <a:pt x="13814" y="456"/>
                    <a:pt x="16200" y="1901"/>
                  </a:cubicBezTo>
                  <a:cubicBezTo>
                    <a:pt x="18586" y="3346"/>
                    <a:pt x="20595" y="5780"/>
                    <a:pt x="21098" y="8746"/>
                  </a:cubicBezTo>
                  <a:cubicBezTo>
                    <a:pt x="21600" y="11713"/>
                    <a:pt x="20595" y="15211"/>
                    <a:pt x="19591" y="18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199027" y="64579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295188" y="6256850"/>
              <a:ext cx="157976" cy="51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72" fill="norm" stroke="1" extrusionOk="0">
                  <a:moveTo>
                    <a:pt x="7453" y="5202"/>
                  </a:moveTo>
                  <a:cubicBezTo>
                    <a:pt x="6892" y="7406"/>
                    <a:pt x="6331" y="9610"/>
                    <a:pt x="5910" y="11946"/>
                  </a:cubicBezTo>
                  <a:cubicBezTo>
                    <a:pt x="5489" y="14283"/>
                    <a:pt x="5209" y="16751"/>
                    <a:pt x="4648" y="18250"/>
                  </a:cubicBezTo>
                  <a:cubicBezTo>
                    <a:pt x="4087" y="19749"/>
                    <a:pt x="3245" y="20278"/>
                    <a:pt x="2404" y="20719"/>
                  </a:cubicBezTo>
                  <a:cubicBezTo>
                    <a:pt x="1562" y="21159"/>
                    <a:pt x="721" y="21512"/>
                    <a:pt x="300" y="21468"/>
                  </a:cubicBezTo>
                  <a:cubicBezTo>
                    <a:pt x="-121" y="21424"/>
                    <a:pt x="-121" y="20983"/>
                    <a:pt x="440" y="19396"/>
                  </a:cubicBezTo>
                  <a:cubicBezTo>
                    <a:pt x="1001" y="17809"/>
                    <a:pt x="2123" y="15076"/>
                    <a:pt x="3245" y="12167"/>
                  </a:cubicBezTo>
                  <a:cubicBezTo>
                    <a:pt x="4367" y="9257"/>
                    <a:pt x="5489" y="6172"/>
                    <a:pt x="6191" y="4364"/>
                  </a:cubicBezTo>
                  <a:cubicBezTo>
                    <a:pt x="6892" y="2557"/>
                    <a:pt x="7173" y="2028"/>
                    <a:pt x="7734" y="1499"/>
                  </a:cubicBezTo>
                  <a:cubicBezTo>
                    <a:pt x="8295" y="970"/>
                    <a:pt x="9136" y="441"/>
                    <a:pt x="10258" y="176"/>
                  </a:cubicBezTo>
                  <a:cubicBezTo>
                    <a:pt x="11380" y="-88"/>
                    <a:pt x="12783" y="-88"/>
                    <a:pt x="14606" y="397"/>
                  </a:cubicBezTo>
                  <a:cubicBezTo>
                    <a:pt x="16430" y="882"/>
                    <a:pt x="18674" y="1852"/>
                    <a:pt x="19936" y="3262"/>
                  </a:cubicBezTo>
                  <a:cubicBezTo>
                    <a:pt x="21198" y="4673"/>
                    <a:pt x="21479" y="6524"/>
                    <a:pt x="19515" y="7714"/>
                  </a:cubicBezTo>
                  <a:cubicBezTo>
                    <a:pt x="17552" y="8905"/>
                    <a:pt x="13344" y="9434"/>
                    <a:pt x="9978" y="9390"/>
                  </a:cubicBezTo>
                  <a:cubicBezTo>
                    <a:pt x="6611" y="9345"/>
                    <a:pt x="4087" y="8728"/>
                    <a:pt x="1562" y="8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586377" y="64389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811013" y="6181200"/>
              <a:ext cx="119396" cy="37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41" fill="norm" stroke="1" extrusionOk="0">
                  <a:moveTo>
                    <a:pt x="17456" y="2021"/>
                  </a:moveTo>
                  <a:cubicBezTo>
                    <a:pt x="19318" y="1297"/>
                    <a:pt x="21180" y="573"/>
                    <a:pt x="20994" y="211"/>
                  </a:cubicBezTo>
                  <a:cubicBezTo>
                    <a:pt x="20808" y="-151"/>
                    <a:pt x="18573" y="-151"/>
                    <a:pt x="15035" y="1056"/>
                  </a:cubicBezTo>
                  <a:cubicBezTo>
                    <a:pt x="11497" y="2262"/>
                    <a:pt x="6656" y="4676"/>
                    <a:pt x="3677" y="7813"/>
                  </a:cubicBezTo>
                  <a:cubicBezTo>
                    <a:pt x="697" y="10951"/>
                    <a:pt x="-420" y="14812"/>
                    <a:pt x="139" y="17286"/>
                  </a:cubicBezTo>
                  <a:cubicBezTo>
                    <a:pt x="697" y="19760"/>
                    <a:pt x="2932" y="20846"/>
                    <a:pt x="6283" y="21147"/>
                  </a:cubicBezTo>
                  <a:cubicBezTo>
                    <a:pt x="9635" y="21449"/>
                    <a:pt x="14104" y="20966"/>
                    <a:pt x="18573" y="20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055714" y="6299200"/>
              <a:ext cx="3866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3713" y="0"/>
                  </a:moveTo>
                  <a:cubicBezTo>
                    <a:pt x="1440" y="4871"/>
                    <a:pt x="-834" y="9741"/>
                    <a:pt x="303" y="13235"/>
                  </a:cubicBezTo>
                  <a:cubicBezTo>
                    <a:pt x="1440" y="16729"/>
                    <a:pt x="5987" y="18847"/>
                    <a:pt x="9966" y="20012"/>
                  </a:cubicBezTo>
                  <a:cubicBezTo>
                    <a:pt x="13945" y="21176"/>
                    <a:pt x="17355" y="21388"/>
                    <a:pt x="207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157877" y="643255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408450" y="6214216"/>
              <a:ext cx="197627" cy="5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4" fill="norm" stroke="1" extrusionOk="0">
                  <a:moveTo>
                    <a:pt x="9235" y="5919"/>
                  </a:moveTo>
                  <a:cubicBezTo>
                    <a:pt x="7871" y="7944"/>
                    <a:pt x="6507" y="9969"/>
                    <a:pt x="5142" y="12416"/>
                  </a:cubicBezTo>
                  <a:cubicBezTo>
                    <a:pt x="3778" y="14863"/>
                    <a:pt x="2414" y="17732"/>
                    <a:pt x="1505" y="19377"/>
                  </a:cubicBezTo>
                  <a:cubicBezTo>
                    <a:pt x="595" y="21022"/>
                    <a:pt x="140" y="21444"/>
                    <a:pt x="27" y="21402"/>
                  </a:cubicBezTo>
                  <a:cubicBezTo>
                    <a:pt x="-87" y="21360"/>
                    <a:pt x="140" y="20853"/>
                    <a:pt x="1050" y="19292"/>
                  </a:cubicBezTo>
                  <a:cubicBezTo>
                    <a:pt x="1959" y="17732"/>
                    <a:pt x="3551" y="15116"/>
                    <a:pt x="5142" y="12289"/>
                  </a:cubicBezTo>
                  <a:cubicBezTo>
                    <a:pt x="6734" y="9463"/>
                    <a:pt x="8326" y="6425"/>
                    <a:pt x="9576" y="4400"/>
                  </a:cubicBezTo>
                  <a:cubicBezTo>
                    <a:pt x="10827" y="2375"/>
                    <a:pt x="11736" y="1363"/>
                    <a:pt x="12646" y="730"/>
                  </a:cubicBezTo>
                  <a:cubicBezTo>
                    <a:pt x="13555" y="97"/>
                    <a:pt x="14465" y="-156"/>
                    <a:pt x="15260" y="97"/>
                  </a:cubicBezTo>
                  <a:cubicBezTo>
                    <a:pt x="16056" y="350"/>
                    <a:pt x="16738" y="1110"/>
                    <a:pt x="17761" y="2206"/>
                  </a:cubicBezTo>
                  <a:cubicBezTo>
                    <a:pt x="18785" y="3303"/>
                    <a:pt x="20149" y="4738"/>
                    <a:pt x="20831" y="5750"/>
                  </a:cubicBezTo>
                  <a:cubicBezTo>
                    <a:pt x="21513" y="6763"/>
                    <a:pt x="21513" y="7353"/>
                    <a:pt x="19239" y="7944"/>
                  </a:cubicBezTo>
                  <a:cubicBezTo>
                    <a:pt x="16966" y="8535"/>
                    <a:pt x="12418" y="9125"/>
                    <a:pt x="9576" y="9336"/>
                  </a:cubicBezTo>
                  <a:cubicBezTo>
                    <a:pt x="6734" y="9547"/>
                    <a:pt x="5597" y="9378"/>
                    <a:pt x="4460" y="9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589677" y="6172200"/>
              <a:ext cx="14050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3341" y="0"/>
                  </a:moveTo>
                  <a:cubicBezTo>
                    <a:pt x="14929" y="0"/>
                    <a:pt x="16518" y="0"/>
                    <a:pt x="17788" y="305"/>
                  </a:cubicBezTo>
                  <a:cubicBezTo>
                    <a:pt x="19059" y="610"/>
                    <a:pt x="20012" y="1220"/>
                    <a:pt x="20647" y="3295"/>
                  </a:cubicBezTo>
                  <a:cubicBezTo>
                    <a:pt x="21282" y="5369"/>
                    <a:pt x="21600" y="8908"/>
                    <a:pt x="18900" y="12081"/>
                  </a:cubicBezTo>
                  <a:cubicBezTo>
                    <a:pt x="16200" y="15254"/>
                    <a:pt x="10482" y="18061"/>
                    <a:pt x="6829" y="19586"/>
                  </a:cubicBezTo>
                  <a:cubicBezTo>
                    <a:pt x="3176" y="21112"/>
                    <a:pt x="1588" y="213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5" name="Drawing"/>
          <p:cNvGrpSpPr/>
          <p:nvPr/>
        </p:nvGrpSpPr>
        <p:grpSpPr>
          <a:xfrm>
            <a:off x="499909" y="906945"/>
            <a:ext cx="12460442" cy="7783978"/>
            <a:chOff x="0" y="0"/>
            <a:chExt cx="12460440" cy="7783977"/>
          </a:xfrm>
        </p:grpSpPr>
        <p:sp>
          <p:nvSpPr>
            <p:cNvPr id="1305" name="Line"/>
            <p:cNvSpPr/>
            <p:nvPr/>
          </p:nvSpPr>
          <p:spPr>
            <a:xfrm>
              <a:off x="255740" y="936936"/>
              <a:ext cx="222251" cy="29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7750"/>
                  </a:moveTo>
                  <a:cubicBezTo>
                    <a:pt x="4937" y="6818"/>
                    <a:pt x="9874" y="5885"/>
                    <a:pt x="12960" y="5108"/>
                  </a:cubicBezTo>
                  <a:cubicBezTo>
                    <a:pt x="16046" y="4331"/>
                    <a:pt x="17280" y="3710"/>
                    <a:pt x="18206" y="2855"/>
                  </a:cubicBezTo>
                  <a:cubicBezTo>
                    <a:pt x="19131" y="2001"/>
                    <a:pt x="19749" y="913"/>
                    <a:pt x="19337" y="369"/>
                  </a:cubicBezTo>
                  <a:cubicBezTo>
                    <a:pt x="18926" y="-175"/>
                    <a:pt x="17486" y="-175"/>
                    <a:pt x="14709" y="757"/>
                  </a:cubicBezTo>
                  <a:cubicBezTo>
                    <a:pt x="11931" y="1690"/>
                    <a:pt x="7817" y="3554"/>
                    <a:pt x="5451" y="4875"/>
                  </a:cubicBezTo>
                  <a:cubicBezTo>
                    <a:pt x="3086" y="6196"/>
                    <a:pt x="2469" y="6973"/>
                    <a:pt x="2674" y="7983"/>
                  </a:cubicBezTo>
                  <a:cubicBezTo>
                    <a:pt x="2880" y="8993"/>
                    <a:pt x="3909" y="10237"/>
                    <a:pt x="5863" y="10858"/>
                  </a:cubicBezTo>
                  <a:cubicBezTo>
                    <a:pt x="7817" y="11480"/>
                    <a:pt x="10697" y="11480"/>
                    <a:pt x="12651" y="11402"/>
                  </a:cubicBezTo>
                  <a:cubicBezTo>
                    <a:pt x="14606" y="11324"/>
                    <a:pt x="15634" y="11169"/>
                    <a:pt x="15634" y="11247"/>
                  </a:cubicBezTo>
                  <a:cubicBezTo>
                    <a:pt x="15634" y="11324"/>
                    <a:pt x="14606" y="11635"/>
                    <a:pt x="12240" y="12801"/>
                  </a:cubicBezTo>
                  <a:cubicBezTo>
                    <a:pt x="9874" y="13966"/>
                    <a:pt x="6171" y="15986"/>
                    <a:pt x="4217" y="17462"/>
                  </a:cubicBezTo>
                  <a:cubicBezTo>
                    <a:pt x="2263" y="18939"/>
                    <a:pt x="2057" y="19871"/>
                    <a:pt x="2469" y="20493"/>
                  </a:cubicBezTo>
                  <a:cubicBezTo>
                    <a:pt x="2880" y="21114"/>
                    <a:pt x="3909" y="21425"/>
                    <a:pt x="7200" y="21270"/>
                  </a:cubicBezTo>
                  <a:cubicBezTo>
                    <a:pt x="10491" y="21114"/>
                    <a:pt x="16046" y="20493"/>
                    <a:pt x="21600" y="19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09690" y="1025158"/>
              <a:ext cx="254051" cy="15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31" fill="norm" stroke="1" extrusionOk="0">
                  <a:moveTo>
                    <a:pt x="540" y="8522"/>
                  </a:moveTo>
                  <a:cubicBezTo>
                    <a:pt x="183" y="6770"/>
                    <a:pt x="-174" y="5019"/>
                    <a:pt x="94" y="3997"/>
                  </a:cubicBezTo>
                  <a:cubicBezTo>
                    <a:pt x="362" y="2976"/>
                    <a:pt x="1254" y="2684"/>
                    <a:pt x="2593" y="3122"/>
                  </a:cubicBezTo>
                  <a:cubicBezTo>
                    <a:pt x="3932" y="3560"/>
                    <a:pt x="5717" y="4727"/>
                    <a:pt x="6788" y="6770"/>
                  </a:cubicBezTo>
                  <a:cubicBezTo>
                    <a:pt x="7859" y="8814"/>
                    <a:pt x="8216" y="11733"/>
                    <a:pt x="8127" y="13922"/>
                  </a:cubicBezTo>
                  <a:cubicBezTo>
                    <a:pt x="8038" y="16111"/>
                    <a:pt x="7502" y="17570"/>
                    <a:pt x="6877" y="18884"/>
                  </a:cubicBezTo>
                  <a:cubicBezTo>
                    <a:pt x="6252" y="20197"/>
                    <a:pt x="5538" y="21365"/>
                    <a:pt x="5003" y="21219"/>
                  </a:cubicBezTo>
                  <a:cubicBezTo>
                    <a:pt x="4467" y="21073"/>
                    <a:pt x="4110" y="19614"/>
                    <a:pt x="5092" y="16695"/>
                  </a:cubicBezTo>
                  <a:cubicBezTo>
                    <a:pt x="6074" y="13776"/>
                    <a:pt x="8395" y="9397"/>
                    <a:pt x="9912" y="6624"/>
                  </a:cubicBezTo>
                  <a:cubicBezTo>
                    <a:pt x="11429" y="3851"/>
                    <a:pt x="12143" y="2684"/>
                    <a:pt x="12857" y="1662"/>
                  </a:cubicBezTo>
                  <a:cubicBezTo>
                    <a:pt x="13571" y="641"/>
                    <a:pt x="14286" y="-235"/>
                    <a:pt x="14464" y="57"/>
                  </a:cubicBezTo>
                  <a:cubicBezTo>
                    <a:pt x="14643" y="349"/>
                    <a:pt x="14286" y="1808"/>
                    <a:pt x="13839" y="3706"/>
                  </a:cubicBezTo>
                  <a:cubicBezTo>
                    <a:pt x="13393" y="5603"/>
                    <a:pt x="12857" y="7938"/>
                    <a:pt x="14107" y="10711"/>
                  </a:cubicBezTo>
                  <a:cubicBezTo>
                    <a:pt x="15357" y="13484"/>
                    <a:pt x="18391" y="16695"/>
                    <a:pt x="21426" y="1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25590" y="1271104"/>
              <a:ext cx="374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1" y="15840"/>
                    <a:pt x="9763" y="10080"/>
                    <a:pt x="13363" y="6480"/>
                  </a:cubicBezTo>
                  <a:cubicBezTo>
                    <a:pt x="16963" y="2880"/>
                    <a:pt x="1928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91688" y="1258404"/>
              <a:ext cx="21490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3076" y="18720"/>
                  </a:moveTo>
                  <a:cubicBezTo>
                    <a:pt x="1594" y="20160"/>
                    <a:pt x="112" y="21600"/>
                    <a:pt x="6" y="21600"/>
                  </a:cubicBezTo>
                  <a:cubicBezTo>
                    <a:pt x="-100" y="21600"/>
                    <a:pt x="1171" y="20160"/>
                    <a:pt x="4982" y="16320"/>
                  </a:cubicBezTo>
                  <a:cubicBezTo>
                    <a:pt x="8794" y="12480"/>
                    <a:pt x="15147" y="6240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78040" y="102980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16140" y="111235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417790" y="959954"/>
              <a:ext cx="254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840"/>
                    <a:pt x="7920" y="7680"/>
                    <a:pt x="11520" y="11280"/>
                  </a:cubicBezTo>
                  <a:cubicBezTo>
                    <a:pt x="15120" y="14880"/>
                    <a:pt x="18360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500340" y="921854"/>
              <a:ext cx="152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284"/>
                    <a:pt x="13800" y="6568"/>
                    <a:pt x="10200" y="9789"/>
                  </a:cubicBezTo>
                  <a:cubicBezTo>
                    <a:pt x="6600" y="13011"/>
                    <a:pt x="3300" y="16168"/>
                    <a:pt x="1650" y="18126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078190" y="892095"/>
              <a:ext cx="12701" cy="33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1600" y="679"/>
                  </a:moveTo>
                  <a:cubicBezTo>
                    <a:pt x="10800" y="143"/>
                    <a:pt x="0" y="-394"/>
                    <a:pt x="0" y="411"/>
                  </a:cubicBezTo>
                  <a:cubicBezTo>
                    <a:pt x="0" y="1216"/>
                    <a:pt x="10800" y="3363"/>
                    <a:pt x="16200" y="7052"/>
                  </a:cubicBezTo>
                  <a:cubicBezTo>
                    <a:pt x="21600" y="10741"/>
                    <a:pt x="21600" y="15974"/>
                    <a:pt x="21600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970240" y="1188554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18000"/>
                    <a:pt x="6080" y="14400"/>
                    <a:pt x="9680" y="10800"/>
                  </a:cubicBezTo>
                  <a:cubicBezTo>
                    <a:pt x="13280" y="7200"/>
                    <a:pt x="174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427440" y="858354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896"/>
                    <a:pt x="10017" y="9792"/>
                    <a:pt x="13617" y="13392"/>
                  </a:cubicBezTo>
                  <a:cubicBezTo>
                    <a:pt x="17217" y="16992"/>
                    <a:pt x="19409" y="192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501308" y="883573"/>
              <a:ext cx="142033" cy="32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061" fill="norm" stroke="1" extrusionOk="0">
                  <a:moveTo>
                    <a:pt x="21315" y="837"/>
                  </a:moveTo>
                  <a:cubicBezTo>
                    <a:pt x="21315" y="149"/>
                    <a:pt x="21315" y="-539"/>
                    <a:pt x="19886" y="630"/>
                  </a:cubicBezTo>
                  <a:cubicBezTo>
                    <a:pt x="18456" y="1800"/>
                    <a:pt x="15597" y="4827"/>
                    <a:pt x="12103" y="7991"/>
                  </a:cubicBezTo>
                  <a:cubicBezTo>
                    <a:pt x="8609" y="11155"/>
                    <a:pt x="4480" y="14457"/>
                    <a:pt x="2256" y="16452"/>
                  </a:cubicBezTo>
                  <a:cubicBezTo>
                    <a:pt x="33" y="18447"/>
                    <a:pt x="-285" y="19135"/>
                    <a:pt x="191" y="19685"/>
                  </a:cubicBezTo>
                  <a:cubicBezTo>
                    <a:pt x="668" y="20236"/>
                    <a:pt x="1939" y="20648"/>
                    <a:pt x="3209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367297" y="1969604"/>
              <a:ext cx="218894" cy="38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7" fill="norm" stroke="1" extrusionOk="0">
                  <a:moveTo>
                    <a:pt x="293" y="0"/>
                  </a:moveTo>
                  <a:cubicBezTo>
                    <a:pt x="86" y="2611"/>
                    <a:pt x="-122" y="5222"/>
                    <a:pt x="86" y="7774"/>
                  </a:cubicBezTo>
                  <a:cubicBezTo>
                    <a:pt x="293" y="10325"/>
                    <a:pt x="916" y="12818"/>
                    <a:pt x="1540" y="14776"/>
                  </a:cubicBezTo>
                  <a:cubicBezTo>
                    <a:pt x="2163" y="16734"/>
                    <a:pt x="2786" y="18158"/>
                    <a:pt x="3409" y="19286"/>
                  </a:cubicBezTo>
                  <a:cubicBezTo>
                    <a:pt x="4032" y="20413"/>
                    <a:pt x="4655" y="21244"/>
                    <a:pt x="5278" y="21422"/>
                  </a:cubicBezTo>
                  <a:cubicBezTo>
                    <a:pt x="5901" y="21600"/>
                    <a:pt x="6524" y="21125"/>
                    <a:pt x="7355" y="19404"/>
                  </a:cubicBezTo>
                  <a:cubicBezTo>
                    <a:pt x="8186" y="17684"/>
                    <a:pt x="9224" y="14716"/>
                    <a:pt x="9847" y="12936"/>
                  </a:cubicBezTo>
                  <a:cubicBezTo>
                    <a:pt x="10470" y="11156"/>
                    <a:pt x="10678" y="10563"/>
                    <a:pt x="11093" y="10622"/>
                  </a:cubicBezTo>
                  <a:cubicBezTo>
                    <a:pt x="11509" y="10681"/>
                    <a:pt x="12132" y="11393"/>
                    <a:pt x="12755" y="12758"/>
                  </a:cubicBezTo>
                  <a:cubicBezTo>
                    <a:pt x="13378" y="14123"/>
                    <a:pt x="14001" y="16141"/>
                    <a:pt x="14728" y="17387"/>
                  </a:cubicBezTo>
                  <a:cubicBezTo>
                    <a:pt x="15455" y="18633"/>
                    <a:pt x="16286" y="19108"/>
                    <a:pt x="17116" y="18752"/>
                  </a:cubicBezTo>
                  <a:cubicBezTo>
                    <a:pt x="17947" y="18396"/>
                    <a:pt x="18778" y="17209"/>
                    <a:pt x="19297" y="15013"/>
                  </a:cubicBezTo>
                  <a:cubicBezTo>
                    <a:pt x="19816" y="12818"/>
                    <a:pt x="20024" y="9613"/>
                    <a:pt x="20336" y="7418"/>
                  </a:cubicBezTo>
                  <a:cubicBezTo>
                    <a:pt x="20647" y="5222"/>
                    <a:pt x="21063" y="4035"/>
                    <a:pt x="21478" y="2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694140" y="1956904"/>
              <a:ext cx="114301" cy="36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4800" y="0"/>
                  </a:moveTo>
                  <a:cubicBezTo>
                    <a:pt x="3200" y="3209"/>
                    <a:pt x="1600" y="6418"/>
                    <a:pt x="800" y="9689"/>
                  </a:cubicBezTo>
                  <a:cubicBezTo>
                    <a:pt x="0" y="12960"/>
                    <a:pt x="0" y="16293"/>
                    <a:pt x="0" y="18453"/>
                  </a:cubicBezTo>
                  <a:cubicBezTo>
                    <a:pt x="0" y="20613"/>
                    <a:pt x="0" y="21600"/>
                    <a:pt x="200" y="21538"/>
                  </a:cubicBezTo>
                  <a:cubicBezTo>
                    <a:pt x="400" y="21477"/>
                    <a:pt x="800" y="20366"/>
                    <a:pt x="1400" y="18699"/>
                  </a:cubicBezTo>
                  <a:cubicBezTo>
                    <a:pt x="2000" y="17033"/>
                    <a:pt x="2800" y="14811"/>
                    <a:pt x="3800" y="13392"/>
                  </a:cubicBezTo>
                  <a:cubicBezTo>
                    <a:pt x="4800" y="11973"/>
                    <a:pt x="6000" y="11355"/>
                    <a:pt x="7600" y="10985"/>
                  </a:cubicBezTo>
                  <a:cubicBezTo>
                    <a:pt x="9200" y="10615"/>
                    <a:pt x="11200" y="10491"/>
                    <a:pt x="12400" y="10923"/>
                  </a:cubicBezTo>
                  <a:cubicBezTo>
                    <a:pt x="13600" y="11355"/>
                    <a:pt x="14000" y="12343"/>
                    <a:pt x="14400" y="13639"/>
                  </a:cubicBezTo>
                  <a:cubicBezTo>
                    <a:pt x="14800" y="14935"/>
                    <a:pt x="15200" y="16539"/>
                    <a:pt x="16400" y="17589"/>
                  </a:cubicBezTo>
                  <a:cubicBezTo>
                    <a:pt x="17600" y="18638"/>
                    <a:pt x="19600" y="19131"/>
                    <a:pt x="21600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830960" y="1906104"/>
              <a:ext cx="233925" cy="36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44" fill="norm" stroke="1" extrusionOk="0">
                  <a:moveTo>
                    <a:pt x="1420" y="20463"/>
                  </a:moveTo>
                  <a:cubicBezTo>
                    <a:pt x="3156" y="18442"/>
                    <a:pt x="4891" y="16421"/>
                    <a:pt x="5759" y="15095"/>
                  </a:cubicBezTo>
                  <a:cubicBezTo>
                    <a:pt x="6627" y="13768"/>
                    <a:pt x="6627" y="13137"/>
                    <a:pt x="6241" y="13011"/>
                  </a:cubicBezTo>
                  <a:cubicBezTo>
                    <a:pt x="5856" y="12884"/>
                    <a:pt x="5084" y="13263"/>
                    <a:pt x="4023" y="14274"/>
                  </a:cubicBezTo>
                  <a:cubicBezTo>
                    <a:pt x="2963" y="15284"/>
                    <a:pt x="1613" y="16926"/>
                    <a:pt x="841" y="18063"/>
                  </a:cubicBezTo>
                  <a:cubicBezTo>
                    <a:pt x="70" y="19200"/>
                    <a:pt x="-123" y="19832"/>
                    <a:pt x="70" y="20400"/>
                  </a:cubicBezTo>
                  <a:cubicBezTo>
                    <a:pt x="263" y="20968"/>
                    <a:pt x="841" y="21474"/>
                    <a:pt x="1516" y="21537"/>
                  </a:cubicBezTo>
                  <a:cubicBezTo>
                    <a:pt x="2191" y="21600"/>
                    <a:pt x="2963" y="21221"/>
                    <a:pt x="3638" y="20653"/>
                  </a:cubicBezTo>
                  <a:cubicBezTo>
                    <a:pt x="4313" y="20084"/>
                    <a:pt x="4891" y="19326"/>
                    <a:pt x="5373" y="18379"/>
                  </a:cubicBezTo>
                  <a:cubicBezTo>
                    <a:pt x="5856" y="17432"/>
                    <a:pt x="6241" y="16295"/>
                    <a:pt x="6434" y="16105"/>
                  </a:cubicBezTo>
                  <a:cubicBezTo>
                    <a:pt x="6627" y="15916"/>
                    <a:pt x="6627" y="16674"/>
                    <a:pt x="6627" y="17368"/>
                  </a:cubicBezTo>
                  <a:cubicBezTo>
                    <a:pt x="6627" y="18063"/>
                    <a:pt x="6627" y="18695"/>
                    <a:pt x="6820" y="19389"/>
                  </a:cubicBezTo>
                  <a:cubicBezTo>
                    <a:pt x="7013" y="20084"/>
                    <a:pt x="7398" y="20842"/>
                    <a:pt x="8073" y="21158"/>
                  </a:cubicBezTo>
                  <a:cubicBezTo>
                    <a:pt x="8748" y="21474"/>
                    <a:pt x="9713" y="21347"/>
                    <a:pt x="10677" y="20463"/>
                  </a:cubicBezTo>
                  <a:cubicBezTo>
                    <a:pt x="11641" y="19579"/>
                    <a:pt x="12606" y="17937"/>
                    <a:pt x="13859" y="14653"/>
                  </a:cubicBezTo>
                  <a:cubicBezTo>
                    <a:pt x="15113" y="11368"/>
                    <a:pt x="16656" y="6442"/>
                    <a:pt x="17427" y="3600"/>
                  </a:cubicBezTo>
                  <a:cubicBezTo>
                    <a:pt x="18198" y="758"/>
                    <a:pt x="18198" y="0"/>
                    <a:pt x="18102" y="0"/>
                  </a:cubicBezTo>
                  <a:cubicBezTo>
                    <a:pt x="18006" y="0"/>
                    <a:pt x="17813" y="758"/>
                    <a:pt x="17427" y="3158"/>
                  </a:cubicBezTo>
                  <a:cubicBezTo>
                    <a:pt x="17041" y="5558"/>
                    <a:pt x="16463" y="9600"/>
                    <a:pt x="16270" y="12758"/>
                  </a:cubicBezTo>
                  <a:cubicBezTo>
                    <a:pt x="16077" y="15916"/>
                    <a:pt x="16270" y="18189"/>
                    <a:pt x="16752" y="19579"/>
                  </a:cubicBezTo>
                  <a:cubicBezTo>
                    <a:pt x="17234" y="20968"/>
                    <a:pt x="18006" y="21474"/>
                    <a:pt x="18873" y="21537"/>
                  </a:cubicBezTo>
                  <a:cubicBezTo>
                    <a:pt x="19741" y="21600"/>
                    <a:pt x="20706" y="21221"/>
                    <a:pt x="21091" y="19895"/>
                  </a:cubicBezTo>
                  <a:cubicBezTo>
                    <a:pt x="21477" y="18568"/>
                    <a:pt x="21284" y="16295"/>
                    <a:pt x="21091" y="14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969871" y="2064854"/>
              <a:ext cx="181470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42" fill="norm" stroke="1" extrusionOk="0">
                  <a:moveTo>
                    <a:pt x="6389" y="16904"/>
                  </a:moveTo>
                  <a:cubicBezTo>
                    <a:pt x="5148" y="16904"/>
                    <a:pt x="3907" y="16904"/>
                    <a:pt x="2541" y="17843"/>
                  </a:cubicBezTo>
                  <a:cubicBezTo>
                    <a:pt x="1176" y="18783"/>
                    <a:pt x="-314" y="20661"/>
                    <a:pt x="58" y="21130"/>
                  </a:cubicBezTo>
                  <a:cubicBezTo>
                    <a:pt x="431" y="21600"/>
                    <a:pt x="2665" y="20661"/>
                    <a:pt x="6514" y="16904"/>
                  </a:cubicBezTo>
                  <a:cubicBezTo>
                    <a:pt x="10362" y="13148"/>
                    <a:pt x="15824" y="6574"/>
                    <a:pt x="212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875240" y="2007704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50"/>
                    <a:pt x="3600" y="8100"/>
                    <a:pt x="7200" y="11700"/>
                  </a:cubicBezTo>
                  <a:cubicBezTo>
                    <a:pt x="10800" y="15300"/>
                    <a:pt x="162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906990" y="1951040"/>
              <a:ext cx="1905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0" y="4286"/>
                    <a:pt x="0" y="-1398"/>
                    <a:pt x="3600" y="307"/>
                  </a:cubicBezTo>
                  <a:cubicBezTo>
                    <a:pt x="7200" y="2013"/>
                    <a:pt x="14400" y="11107"/>
                    <a:pt x="21600" y="20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938740" y="1954788"/>
              <a:ext cx="142403" cy="24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87" fill="norm" stroke="1" extrusionOk="0">
                  <a:moveTo>
                    <a:pt x="14811" y="4538"/>
                  </a:moveTo>
                  <a:cubicBezTo>
                    <a:pt x="14503" y="3630"/>
                    <a:pt x="14194" y="2723"/>
                    <a:pt x="13423" y="1815"/>
                  </a:cubicBezTo>
                  <a:cubicBezTo>
                    <a:pt x="12651" y="908"/>
                    <a:pt x="11417" y="0"/>
                    <a:pt x="9566" y="0"/>
                  </a:cubicBezTo>
                  <a:cubicBezTo>
                    <a:pt x="7714" y="0"/>
                    <a:pt x="5246" y="908"/>
                    <a:pt x="5400" y="3086"/>
                  </a:cubicBezTo>
                  <a:cubicBezTo>
                    <a:pt x="5554" y="5264"/>
                    <a:pt x="8331" y="8713"/>
                    <a:pt x="11263" y="11072"/>
                  </a:cubicBezTo>
                  <a:cubicBezTo>
                    <a:pt x="14194" y="13432"/>
                    <a:pt x="17280" y="14703"/>
                    <a:pt x="19131" y="15792"/>
                  </a:cubicBezTo>
                  <a:cubicBezTo>
                    <a:pt x="20983" y="16881"/>
                    <a:pt x="21600" y="17788"/>
                    <a:pt x="19131" y="18787"/>
                  </a:cubicBezTo>
                  <a:cubicBezTo>
                    <a:pt x="16663" y="19785"/>
                    <a:pt x="11109" y="20874"/>
                    <a:pt x="7406" y="21237"/>
                  </a:cubicBezTo>
                  <a:cubicBezTo>
                    <a:pt x="3703" y="21600"/>
                    <a:pt x="1851" y="21237"/>
                    <a:pt x="0" y="20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511237" y="1848954"/>
              <a:ext cx="386354" cy="36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00" fill="norm" stroke="1" extrusionOk="0">
                  <a:moveTo>
                    <a:pt x="5255" y="0"/>
                  </a:moveTo>
                  <a:cubicBezTo>
                    <a:pt x="4547" y="2731"/>
                    <a:pt x="3839" y="5462"/>
                    <a:pt x="3485" y="8566"/>
                  </a:cubicBezTo>
                  <a:cubicBezTo>
                    <a:pt x="3131" y="11669"/>
                    <a:pt x="3131" y="15145"/>
                    <a:pt x="3131" y="17255"/>
                  </a:cubicBezTo>
                  <a:cubicBezTo>
                    <a:pt x="3131" y="19366"/>
                    <a:pt x="3131" y="20110"/>
                    <a:pt x="3367" y="20669"/>
                  </a:cubicBezTo>
                  <a:cubicBezTo>
                    <a:pt x="3603" y="21228"/>
                    <a:pt x="4075" y="21600"/>
                    <a:pt x="4429" y="21476"/>
                  </a:cubicBezTo>
                  <a:cubicBezTo>
                    <a:pt x="4783" y="21352"/>
                    <a:pt x="5019" y="20731"/>
                    <a:pt x="4960" y="19552"/>
                  </a:cubicBezTo>
                  <a:cubicBezTo>
                    <a:pt x="4901" y="18372"/>
                    <a:pt x="4547" y="16634"/>
                    <a:pt x="3957" y="15331"/>
                  </a:cubicBezTo>
                  <a:cubicBezTo>
                    <a:pt x="3367" y="14028"/>
                    <a:pt x="2541" y="13159"/>
                    <a:pt x="1714" y="12724"/>
                  </a:cubicBezTo>
                  <a:cubicBezTo>
                    <a:pt x="888" y="12290"/>
                    <a:pt x="62" y="12290"/>
                    <a:pt x="3" y="12166"/>
                  </a:cubicBezTo>
                  <a:cubicBezTo>
                    <a:pt x="-56" y="12041"/>
                    <a:pt x="652" y="11793"/>
                    <a:pt x="1833" y="10490"/>
                  </a:cubicBezTo>
                  <a:cubicBezTo>
                    <a:pt x="3013" y="9186"/>
                    <a:pt x="4665" y="6828"/>
                    <a:pt x="5669" y="5276"/>
                  </a:cubicBezTo>
                  <a:cubicBezTo>
                    <a:pt x="6672" y="3724"/>
                    <a:pt x="7026" y="2979"/>
                    <a:pt x="7380" y="2297"/>
                  </a:cubicBezTo>
                  <a:cubicBezTo>
                    <a:pt x="7734" y="1614"/>
                    <a:pt x="8088" y="993"/>
                    <a:pt x="8265" y="1117"/>
                  </a:cubicBezTo>
                  <a:cubicBezTo>
                    <a:pt x="8442" y="1241"/>
                    <a:pt x="8442" y="2110"/>
                    <a:pt x="8324" y="4655"/>
                  </a:cubicBezTo>
                  <a:cubicBezTo>
                    <a:pt x="8206" y="7200"/>
                    <a:pt x="7970" y="11421"/>
                    <a:pt x="7852" y="13841"/>
                  </a:cubicBezTo>
                  <a:cubicBezTo>
                    <a:pt x="7734" y="16262"/>
                    <a:pt x="7734" y="16883"/>
                    <a:pt x="7616" y="17503"/>
                  </a:cubicBezTo>
                  <a:cubicBezTo>
                    <a:pt x="7498" y="18124"/>
                    <a:pt x="7262" y="18745"/>
                    <a:pt x="7144" y="18745"/>
                  </a:cubicBezTo>
                  <a:cubicBezTo>
                    <a:pt x="7026" y="18745"/>
                    <a:pt x="7026" y="18124"/>
                    <a:pt x="7203" y="16883"/>
                  </a:cubicBezTo>
                  <a:cubicBezTo>
                    <a:pt x="7380" y="15641"/>
                    <a:pt x="7734" y="13779"/>
                    <a:pt x="8088" y="12600"/>
                  </a:cubicBezTo>
                  <a:cubicBezTo>
                    <a:pt x="8442" y="11421"/>
                    <a:pt x="8796" y="10924"/>
                    <a:pt x="9269" y="10800"/>
                  </a:cubicBezTo>
                  <a:cubicBezTo>
                    <a:pt x="9741" y="10676"/>
                    <a:pt x="10331" y="10924"/>
                    <a:pt x="10744" y="11731"/>
                  </a:cubicBezTo>
                  <a:cubicBezTo>
                    <a:pt x="11157" y="12538"/>
                    <a:pt x="11393" y="13903"/>
                    <a:pt x="11688" y="15021"/>
                  </a:cubicBezTo>
                  <a:cubicBezTo>
                    <a:pt x="11983" y="16138"/>
                    <a:pt x="12337" y="17007"/>
                    <a:pt x="12869" y="17317"/>
                  </a:cubicBezTo>
                  <a:cubicBezTo>
                    <a:pt x="13400" y="17628"/>
                    <a:pt x="14108" y="17379"/>
                    <a:pt x="14816" y="16572"/>
                  </a:cubicBezTo>
                  <a:cubicBezTo>
                    <a:pt x="15524" y="15766"/>
                    <a:pt x="16233" y="14400"/>
                    <a:pt x="16646" y="13097"/>
                  </a:cubicBezTo>
                  <a:cubicBezTo>
                    <a:pt x="17059" y="11793"/>
                    <a:pt x="17177" y="10552"/>
                    <a:pt x="16941" y="9993"/>
                  </a:cubicBezTo>
                  <a:cubicBezTo>
                    <a:pt x="16705" y="9434"/>
                    <a:pt x="16114" y="9559"/>
                    <a:pt x="15583" y="10428"/>
                  </a:cubicBezTo>
                  <a:cubicBezTo>
                    <a:pt x="15052" y="11297"/>
                    <a:pt x="14580" y="12910"/>
                    <a:pt x="14403" y="14028"/>
                  </a:cubicBezTo>
                  <a:cubicBezTo>
                    <a:pt x="14226" y="15145"/>
                    <a:pt x="14344" y="15766"/>
                    <a:pt x="15583" y="16324"/>
                  </a:cubicBezTo>
                  <a:cubicBezTo>
                    <a:pt x="16823" y="16883"/>
                    <a:pt x="19183" y="17379"/>
                    <a:pt x="21544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93890" y="2909404"/>
              <a:ext cx="7067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" y="1309"/>
                    <a:pt x="453" y="2618"/>
                    <a:pt x="689" y="3600"/>
                  </a:cubicBezTo>
                  <a:cubicBezTo>
                    <a:pt x="925" y="4582"/>
                    <a:pt x="1171" y="5236"/>
                    <a:pt x="1397" y="5891"/>
                  </a:cubicBezTo>
                  <a:cubicBezTo>
                    <a:pt x="1624" y="6545"/>
                    <a:pt x="1831" y="7200"/>
                    <a:pt x="2064" y="7527"/>
                  </a:cubicBezTo>
                  <a:cubicBezTo>
                    <a:pt x="2296" y="7855"/>
                    <a:pt x="2555" y="7855"/>
                    <a:pt x="2782" y="7855"/>
                  </a:cubicBezTo>
                  <a:cubicBezTo>
                    <a:pt x="3008" y="7855"/>
                    <a:pt x="3202" y="7855"/>
                    <a:pt x="3409" y="7855"/>
                  </a:cubicBezTo>
                  <a:cubicBezTo>
                    <a:pt x="3616" y="7855"/>
                    <a:pt x="3836" y="7855"/>
                    <a:pt x="4053" y="7691"/>
                  </a:cubicBezTo>
                  <a:cubicBezTo>
                    <a:pt x="4270" y="7527"/>
                    <a:pt x="4483" y="7200"/>
                    <a:pt x="4726" y="6873"/>
                  </a:cubicBezTo>
                  <a:cubicBezTo>
                    <a:pt x="4968" y="6545"/>
                    <a:pt x="5240" y="6218"/>
                    <a:pt x="5515" y="5891"/>
                  </a:cubicBezTo>
                  <a:cubicBezTo>
                    <a:pt x="5790" y="5564"/>
                    <a:pt x="6068" y="5236"/>
                    <a:pt x="6281" y="4909"/>
                  </a:cubicBezTo>
                  <a:cubicBezTo>
                    <a:pt x="6495" y="4582"/>
                    <a:pt x="6644" y="4255"/>
                    <a:pt x="6883" y="3927"/>
                  </a:cubicBezTo>
                  <a:cubicBezTo>
                    <a:pt x="7122" y="3600"/>
                    <a:pt x="7452" y="3273"/>
                    <a:pt x="7698" y="2945"/>
                  </a:cubicBezTo>
                  <a:cubicBezTo>
                    <a:pt x="7944" y="2618"/>
                    <a:pt x="8106" y="2291"/>
                    <a:pt x="8284" y="1964"/>
                  </a:cubicBezTo>
                  <a:cubicBezTo>
                    <a:pt x="8461" y="1636"/>
                    <a:pt x="8656" y="1309"/>
                    <a:pt x="8846" y="1145"/>
                  </a:cubicBezTo>
                  <a:cubicBezTo>
                    <a:pt x="9037" y="982"/>
                    <a:pt x="9225" y="982"/>
                    <a:pt x="9403" y="982"/>
                  </a:cubicBezTo>
                  <a:cubicBezTo>
                    <a:pt x="9581" y="982"/>
                    <a:pt x="9749" y="982"/>
                    <a:pt x="9930" y="818"/>
                  </a:cubicBezTo>
                  <a:cubicBezTo>
                    <a:pt x="10111" y="655"/>
                    <a:pt x="10305" y="327"/>
                    <a:pt x="10496" y="164"/>
                  </a:cubicBezTo>
                  <a:cubicBezTo>
                    <a:pt x="10687" y="0"/>
                    <a:pt x="10874" y="0"/>
                    <a:pt x="11153" y="0"/>
                  </a:cubicBezTo>
                  <a:cubicBezTo>
                    <a:pt x="11431" y="0"/>
                    <a:pt x="11799" y="0"/>
                    <a:pt x="12087" y="0"/>
                  </a:cubicBezTo>
                  <a:cubicBezTo>
                    <a:pt x="12375" y="0"/>
                    <a:pt x="12582" y="0"/>
                    <a:pt x="12780" y="0"/>
                  </a:cubicBezTo>
                  <a:cubicBezTo>
                    <a:pt x="12977" y="0"/>
                    <a:pt x="13164" y="0"/>
                    <a:pt x="13346" y="164"/>
                  </a:cubicBezTo>
                  <a:cubicBezTo>
                    <a:pt x="13527" y="327"/>
                    <a:pt x="13701" y="655"/>
                    <a:pt x="13886" y="982"/>
                  </a:cubicBezTo>
                  <a:cubicBezTo>
                    <a:pt x="14070" y="1309"/>
                    <a:pt x="14264" y="1636"/>
                    <a:pt x="14458" y="1964"/>
                  </a:cubicBezTo>
                  <a:cubicBezTo>
                    <a:pt x="14652" y="2291"/>
                    <a:pt x="14846" y="2618"/>
                    <a:pt x="15034" y="2945"/>
                  </a:cubicBezTo>
                  <a:cubicBezTo>
                    <a:pt x="15222" y="3273"/>
                    <a:pt x="15403" y="3600"/>
                    <a:pt x="15584" y="3927"/>
                  </a:cubicBezTo>
                  <a:cubicBezTo>
                    <a:pt x="15765" y="4255"/>
                    <a:pt x="15946" y="4582"/>
                    <a:pt x="16111" y="4909"/>
                  </a:cubicBezTo>
                  <a:cubicBezTo>
                    <a:pt x="16276" y="5236"/>
                    <a:pt x="16425" y="5564"/>
                    <a:pt x="16671" y="6218"/>
                  </a:cubicBezTo>
                  <a:cubicBezTo>
                    <a:pt x="16916" y="6873"/>
                    <a:pt x="17259" y="7855"/>
                    <a:pt x="17583" y="8836"/>
                  </a:cubicBezTo>
                  <a:cubicBezTo>
                    <a:pt x="17906" y="9818"/>
                    <a:pt x="18210" y="10800"/>
                    <a:pt x="18511" y="11782"/>
                  </a:cubicBezTo>
                  <a:cubicBezTo>
                    <a:pt x="18812" y="12764"/>
                    <a:pt x="19109" y="13745"/>
                    <a:pt x="19436" y="14727"/>
                  </a:cubicBezTo>
                  <a:cubicBezTo>
                    <a:pt x="19763" y="15709"/>
                    <a:pt x="20119" y="16691"/>
                    <a:pt x="20445" y="17673"/>
                  </a:cubicBezTo>
                  <a:cubicBezTo>
                    <a:pt x="20772" y="18655"/>
                    <a:pt x="21070" y="19636"/>
                    <a:pt x="21257" y="20291"/>
                  </a:cubicBezTo>
                  <a:cubicBezTo>
                    <a:pt x="21445" y="20945"/>
                    <a:pt x="21522" y="212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147627" y="3252304"/>
              <a:ext cx="35214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21138" y="0"/>
                  </a:moveTo>
                  <a:cubicBezTo>
                    <a:pt x="19867" y="2114"/>
                    <a:pt x="18597" y="4228"/>
                    <a:pt x="16056" y="6664"/>
                  </a:cubicBezTo>
                  <a:cubicBezTo>
                    <a:pt x="13514" y="9100"/>
                    <a:pt x="9703" y="11857"/>
                    <a:pt x="7162" y="14247"/>
                  </a:cubicBezTo>
                  <a:cubicBezTo>
                    <a:pt x="4620" y="16637"/>
                    <a:pt x="3350" y="18659"/>
                    <a:pt x="2714" y="19900"/>
                  </a:cubicBezTo>
                  <a:cubicBezTo>
                    <a:pt x="2079" y="21140"/>
                    <a:pt x="2079" y="21600"/>
                    <a:pt x="1444" y="21600"/>
                  </a:cubicBezTo>
                  <a:cubicBezTo>
                    <a:pt x="809" y="21600"/>
                    <a:pt x="-462" y="21140"/>
                    <a:pt x="173" y="20635"/>
                  </a:cubicBezTo>
                  <a:cubicBezTo>
                    <a:pt x="809" y="20129"/>
                    <a:pt x="3350" y="19578"/>
                    <a:pt x="5891" y="19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170140" y="3227846"/>
              <a:ext cx="266701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3600" y="15550"/>
                    <a:pt x="7200" y="9700"/>
                    <a:pt x="10457" y="5875"/>
                  </a:cubicBezTo>
                  <a:cubicBezTo>
                    <a:pt x="13714" y="2050"/>
                    <a:pt x="16629" y="250"/>
                    <a:pt x="18429" y="25"/>
                  </a:cubicBezTo>
                  <a:cubicBezTo>
                    <a:pt x="20229" y="-200"/>
                    <a:pt x="20914" y="1150"/>
                    <a:pt x="21600" y="2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157440" y="3468204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300"/>
                    <a:pt x="11613" y="9000"/>
                    <a:pt x="15213" y="5400"/>
                  </a:cubicBezTo>
                  <a:cubicBezTo>
                    <a:pt x="18813" y="1800"/>
                    <a:pt x="2020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351322" y="3590572"/>
              <a:ext cx="256969" cy="25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769" fill="norm" stroke="1" extrusionOk="0">
                  <a:moveTo>
                    <a:pt x="1310" y="7636"/>
                  </a:moveTo>
                  <a:cubicBezTo>
                    <a:pt x="956" y="12129"/>
                    <a:pt x="602" y="16622"/>
                    <a:pt x="337" y="18954"/>
                  </a:cubicBezTo>
                  <a:cubicBezTo>
                    <a:pt x="71" y="21287"/>
                    <a:pt x="-106" y="21460"/>
                    <a:pt x="71" y="18954"/>
                  </a:cubicBezTo>
                  <a:cubicBezTo>
                    <a:pt x="248" y="16449"/>
                    <a:pt x="779" y="11265"/>
                    <a:pt x="1310" y="7809"/>
                  </a:cubicBezTo>
                  <a:cubicBezTo>
                    <a:pt x="1842" y="4353"/>
                    <a:pt x="2373" y="2625"/>
                    <a:pt x="2992" y="1502"/>
                  </a:cubicBezTo>
                  <a:cubicBezTo>
                    <a:pt x="3612" y="378"/>
                    <a:pt x="4320" y="-140"/>
                    <a:pt x="4851" y="33"/>
                  </a:cubicBezTo>
                  <a:cubicBezTo>
                    <a:pt x="5383" y="206"/>
                    <a:pt x="5737" y="1070"/>
                    <a:pt x="6091" y="2884"/>
                  </a:cubicBezTo>
                  <a:cubicBezTo>
                    <a:pt x="6445" y="4698"/>
                    <a:pt x="6799" y="7463"/>
                    <a:pt x="7153" y="9278"/>
                  </a:cubicBezTo>
                  <a:cubicBezTo>
                    <a:pt x="7507" y="11092"/>
                    <a:pt x="7861" y="11956"/>
                    <a:pt x="8392" y="12129"/>
                  </a:cubicBezTo>
                  <a:cubicBezTo>
                    <a:pt x="8924" y="12302"/>
                    <a:pt x="9632" y="11783"/>
                    <a:pt x="10694" y="10055"/>
                  </a:cubicBezTo>
                  <a:cubicBezTo>
                    <a:pt x="11756" y="8327"/>
                    <a:pt x="13173" y="5390"/>
                    <a:pt x="14412" y="3402"/>
                  </a:cubicBezTo>
                  <a:cubicBezTo>
                    <a:pt x="15651" y="1415"/>
                    <a:pt x="16714" y="378"/>
                    <a:pt x="17510" y="465"/>
                  </a:cubicBezTo>
                  <a:cubicBezTo>
                    <a:pt x="18307" y="551"/>
                    <a:pt x="18838" y="1761"/>
                    <a:pt x="19104" y="4180"/>
                  </a:cubicBezTo>
                  <a:cubicBezTo>
                    <a:pt x="19369" y="6599"/>
                    <a:pt x="19369" y="10228"/>
                    <a:pt x="19369" y="12561"/>
                  </a:cubicBezTo>
                  <a:cubicBezTo>
                    <a:pt x="19369" y="14894"/>
                    <a:pt x="19369" y="15930"/>
                    <a:pt x="19369" y="16881"/>
                  </a:cubicBezTo>
                  <a:cubicBezTo>
                    <a:pt x="19369" y="17831"/>
                    <a:pt x="19369" y="18695"/>
                    <a:pt x="19724" y="18695"/>
                  </a:cubicBezTo>
                  <a:cubicBezTo>
                    <a:pt x="20078" y="18695"/>
                    <a:pt x="20786" y="17831"/>
                    <a:pt x="21494" y="16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810983" y="3259361"/>
              <a:ext cx="127508" cy="43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9" fill="norm" stroke="1" extrusionOk="0">
                  <a:moveTo>
                    <a:pt x="21331" y="1545"/>
                  </a:moveTo>
                  <a:cubicBezTo>
                    <a:pt x="20977" y="913"/>
                    <a:pt x="20623" y="280"/>
                    <a:pt x="19561" y="70"/>
                  </a:cubicBezTo>
                  <a:cubicBezTo>
                    <a:pt x="18498" y="-141"/>
                    <a:pt x="16728" y="70"/>
                    <a:pt x="13895" y="1439"/>
                  </a:cubicBezTo>
                  <a:cubicBezTo>
                    <a:pt x="11062" y="2809"/>
                    <a:pt x="7167" y="5338"/>
                    <a:pt x="4511" y="8288"/>
                  </a:cubicBezTo>
                  <a:cubicBezTo>
                    <a:pt x="1856" y="11239"/>
                    <a:pt x="439" y="14610"/>
                    <a:pt x="85" y="16823"/>
                  </a:cubicBezTo>
                  <a:cubicBezTo>
                    <a:pt x="-269" y="19036"/>
                    <a:pt x="439" y="20089"/>
                    <a:pt x="3095" y="20669"/>
                  </a:cubicBezTo>
                  <a:cubicBezTo>
                    <a:pt x="5751" y="21248"/>
                    <a:pt x="10354" y="21354"/>
                    <a:pt x="14957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014690" y="3366604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5200"/>
                    <a:pt x="15264" y="10400"/>
                    <a:pt x="13104" y="13600"/>
                  </a:cubicBezTo>
                  <a:cubicBezTo>
                    <a:pt x="10944" y="16800"/>
                    <a:pt x="9792" y="18000"/>
                    <a:pt x="8496" y="19000"/>
                  </a:cubicBezTo>
                  <a:cubicBezTo>
                    <a:pt x="7200" y="20000"/>
                    <a:pt x="5760" y="20800"/>
                    <a:pt x="4320" y="21000"/>
                  </a:cubicBezTo>
                  <a:cubicBezTo>
                    <a:pt x="2880" y="21200"/>
                    <a:pt x="1440" y="20800"/>
                    <a:pt x="720" y="19600"/>
                  </a:cubicBezTo>
                  <a:cubicBezTo>
                    <a:pt x="0" y="18400"/>
                    <a:pt x="0" y="16400"/>
                    <a:pt x="0" y="14900"/>
                  </a:cubicBezTo>
                  <a:cubicBezTo>
                    <a:pt x="0" y="13400"/>
                    <a:pt x="0" y="12400"/>
                    <a:pt x="576" y="11500"/>
                  </a:cubicBezTo>
                  <a:cubicBezTo>
                    <a:pt x="1152" y="10600"/>
                    <a:pt x="2304" y="9800"/>
                    <a:pt x="3456" y="9700"/>
                  </a:cubicBezTo>
                  <a:cubicBezTo>
                    <a:pt x="4608" y="9600"/>
                    <a:pt x="5760" y="10200"/>
                    <a:pt x="8064" y="12100"/>
                  </a:cubicBezTo>
                  <a:cubicBezTo>
                    <a:pt x="10368" y="14000"/>
                    <a:pt x="13824" y="17200"/>
                    <a:pt x="16272" y="19000"/>
                  </a:cubicBezTo>
                  <a:cubicBezTo>
                    <a:pt x="18720" y="20800"/>
                    <a:pt x="20160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243290" y="3214204"/>
              <a:ext cx="10700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0165" y="0"/>
                  </a:moveTo>
                  <a:cubicBezTo>
                    <a:pt x="12706" y="2308"/>
                    <a:pt x="15247" y="4615"/>
                    <a:pt x="17365" y="6969"/>
                  </a:cubicBezTo>
                  <a:cubicBezTo>
                    <a:pt x="19482" y="9323"/>
                    <a:pt x="21176" y="11723"/>
                    <a:pt x="21388" y="13754"/>
                  </a:cubicBezTo>
                  <a:cubicBezTo>
                    <a:pt x="21600" y="15785"/>
                    <a:pt x="20329" y="17446"/>
                    <a:pt x="16518" y="18692"/>
                  </a:cubicBezTo>
                  <a:cubicBezTo>
                    <a:pt x="12706" y="19938"/>
                    <a:pt x="6353" y="20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840190" y="3461854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871940" y="356345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595840" y="3291351"/>
              <a:ext cx="83772" cy="42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21" fill="norm" stroke="1" extrusionOk="0">
                  <a:moveTo>
                    <a:pt x="1620" y="7223"/>
                  </a:moveTo>
                  <a:cubicBezTo>
                    <a:pt x="2700" y="10490"/>
                    <a:pt x="3780" y="13756"/>
                    <a:pt x="4320" y="15653"/>
                  </a:cubicBezTo>
                  <a:cubicBezTo>
                    <a:pt x="4860" y="17549"/>
                    <a:pt x="4860" y="18076"/>
                    <a:pt x="5400" y="18919"/>
                  </a:cubicBezTo>
                  <a:cubicBezTo>
                    <a:pt x="5940" y="19762"/>
                    <a:pt x="7020" y="20921"/>
                    <a:pt x="7560" y="21237"/>
                  </a:cubicBezTo>
                  <a:cubicBezTo>
                    <a:pt x="8100" y="21553"/>
                    <a:pt x="8100" y="21026"/>
                    <a:pt x="7560" y="18813"/>
                  </a:cubicBezTo>
                  <a:cubicBezTo>
                    <a:pt x="7020" y="16601"/>
                    <a:pt x="5940" y="12702"/>
                    <a:pt x="5940" y="9436"/>
                  </a:cubicBezTo>
                  <a:cubicBezTo>
                    <a:pt x="5940" y="6170"/>
                    <a:pt x="7020" y="3535"/>
                    <a:pt x="8370" y="2008"/>
                  </a:cubicBezTo>
                  <a:cubicBezTo>
                    <a:pt x="9720" y="480"/>
                    <a:pt x="11340" y="58"/>
                    <a:pt x="13230" y="6"/>
                  </a:cubicBezTo>
                  <a:cubicBezTo>
                    <a:pt x="15120" y="-47"/>
                    <a:pt x="17280" y="269"/>
                    <a:pt x="18900" y="1165"/>
                  </a:cubicBezTo>
                  <a:cubicBezTo>
                    <a:pt x="20520" y="2060"/>
                    <a:pt x="21600" y="3535"/>
                    <a:pt x="21330" y="4747"/>
                  </a:cubicBezTo>
                  <a:cubicBezTo>
                    <a:pt x="21060" y="5959"/>
                    <a:pt x="19440" y="6907"/>
                    <a:pt x="17280" y="7539"/>
                  </a:cubicBezTo>
                  <a:cubicBezTo>
                    <a:pt x="15120" y="8172"/>
                    <a:pt x="12420" y="8488"/>
                    <a:pt x="9450" y="8540"/>
                  </a:cubicBezTo>
                  <a:cubicBezTo>
                    <a:pt x="6480" y="8593"/>
                    <a:pt x="3240" y="8382"/>
                    <a:pt x="0" y="8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691090" y="3461854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1137" y="5520"/>
                    <a:pt x="2274" y="4560"/>
                    <a:pt x="3789" y="4680"/>
                  </a:cubicBezTo>
                  <a:cubicBezTo>
                    <a:pt x="5305" y="4800"/>
                    <a:pt x="7200" y="6000"/>
                    <a:pt x="8716" y="8160"/>
                  </a:cubicBezTo>
                  <a:cubicBezTo>
                    <a:pt x="10232" y="10320"/>
                    <a:pt x="11368" y="13440"/>
                    <a:pt x="11937" y="15600"/>
                  </a:cubicBezTo>
                  <a:cubicBezTo>
                    <a:pt x="12505" y="17760"/>
                    <a:pt x="12505" y="18960"/>
                    <a:pt x="11747" y="19920"/>
                  </a:cubicBezTo>
                  <a:cubicBezTo>
                    <a:pt x="10989" y="20880"/>
                    <a:pt x="9474" y="21600"/>
                    <a:pt x="7958" y="21600"/>
                  </a:cubicBezTo>
                  <a:cubicBezTo>
                    <a:pt x="6442" y="21600"/>
                    <a:pt x="4926" y="20880"/>
                    <a:pt x="4737" y="18600"/>
                  </a:cubicBezTo>
                  <a:cubicBezTo>
                    <a:pt x="4547" y="16320"/>
                    <a:pt x="5684" y="12480"/>
                    <a:pt x="8716" y="9120"/>
                  </a:cubicBezTo>
                  <a:cubicBezTo>
                    <a:pt x="11747" y="5760"/>
                    <a:pt x="1667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919994" y="3339981"/>
              <a:ext cx="113997" cy="3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42" fill="norm" stroke="1" extrusionOk="0">
                  <a:moveTo>
                    <a:pt x="19616" y="492"/>
                  </a:moveTo>
                  <a:cubicBezTo>
                    <a:pt x="17687" y="217"/>
                    <a:pt x="15759" y="-58"/>
                    <a:pt x="14023" y="11"/>
                  </a:cubicBezTo>
                  <a:cubicBezTo>
                    <a:pt x="12287" y="80"/>
                    <a:pt x="10744" y="492"/>
                    <a:pt x="8430" y="2487"/>
                  </a:cubicBezTo>
                  <a:cubicBezTo>
                    <a:pt x="6116" y="4482"/>
                    <a:pt x="3030" y="8059"/>
                    <a:pt x="1294" y="10948"/>
                  </a:cubicBezTo>
                  <a:cubicBezTo>
                    <a:pt x="-441" y="13838"/>
                    <a:pt x="-827" y="16039"/>
                    <a:pt x="2644" y="17690"/>
                  </a:cubicBezTo>
                  <a:cubicBezTo>
                    <a:pt x="6116" y="19341"/>
                    <a:pt x="13444" y="20441"/>
                    <a:pt x="20773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218140" y="3320962"/>
              <a:ext cx="241301" cy="31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6517"/>
                  </a:moveTo>
                  <a:cubicBezTo>
                    <a:pt x="0" y="10952"/>
                    <a:pt x="0" y="15386"/>
                    <a:pt x="0" y="17961"/>
                  </a:cubicBezTo>
                  <a:cubicBezTo>
                    <a:pt x="0" y="20536"/>
                    <a:pt x="0" y="21251"/>
                    <a:pt x="95" y="21251"/>
                  </a:cubicBezTo>
                  <a:cubicBezTo>
                    <a:pt x="189" y="21251"/>
                    <a:pt x="379" y="20536"/>
                    <a:pt x="758" y="17889"/>
                  </a:cubicBezTo>
                  <a:cubicBezTo>
                    <a:pt x="1137" y="15243"/>
                    <a:pt x="1705" y="10666"/>
                    <a:pt x="1989" y="7876"/>
                  </a:cubicBezTo>
                  <a:cubicBezTo>
                    <a:pt x="2274" y="5087"/>
                    <a:pt x="2274" y="4085"/>
                    <a:pt x="2368" y="3227"/>
                  </a:cubicBezTo>
                  <a:cubicBezTo>
                    <a:pt x="2463" y="2369"/>
                    <a:pt x="2653" y="1654"/>
                    <a:pt x="3126" y="1582"/>
                  </a:cubicBezTo>
                  <a:cubicBezTo>
                    <a:pt x="3600" y="1511"/>
                    <a:pt x="4358" y="2083"/>
                    <a:pt x="5211" y="3513"/>
                  </a:cubicBezTo>
                  <a:cubicBezTo>
                    <a:pt x="6063" y="4944"/>
                    <a:pt x="7011" y="7232"/>
                    <a:pt x="7579" y="8734"/>
                  </a:cubicBezTo>
                  <a:cubicBezTo>
                    <a:pt x="8147" y="10236"/>
                    <a:pt x="8337" y="10952"/>
                    <a:pt x="8905" y="11309"/>
                  </a:cubicBezTo>
                  <a:cubicBezTo>
                    <a:pt x="9474" y="11667"/>
                    <a:pt x="10421" y="11667"/>
                    <a:pt x="11368" y="10880"/>
                  </a:cubicBezTo>
                  <a:cubicBezTo>
                    <a:pt x="12316" y="10093"/>
                    <a:pt x="13263" y="8520"/>
                    <a:pt x="14021" y="7376"/>
                  </a:cubicBezTo>
                  <a:cubicBezTo>
                    <a:pt x="14779" y="6231"/>
                    <a:pt x="15347" y="5516"/>
                    <a:pt x="16295" y="4085"/>
                  </a:cubicBezTo>
                  <a:cubicBezTo>
                    <a:pt x="17242" y="2655"/>
                    <a:pt x="18568" y="509"/>
                    <a:pt x="19232" y="80"/>
                  </a:cubicBezTo>
                  <a:cubicBezTo>
                    <a:pt x="19895" y="-349"/>
                    <a:pt x="19895" y="938"/>
                    <a:pt x="20084" y="3871"/>
                  </a:cubicBezTo>
                  <a:cubicBezTo>
                    <a:pt x="20274" y="6803"/>
                    <a:pt x="20653" y="11381"/>
                    <a:pt x="20937" y="14385"/>
                  </a:cubicBezTo>
                  <a:cubicBezTo>
                    <a:pt x="21221" y="17389"/>
                    <a:pt x="21411" y="18819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803287" y="3366604"/>
              <a:ext cx="20860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7575" y="0"/>
                  </a:moveTo>
                  <a:cubicBezTo>
                    <a:pt x="15611" y="1490"/>
                    <a:pt x="13647" y="2979"/>
                    <a:pt x="10920" y="4966"/>
                  </a:cubicBezTo>
                  <a:cubicBezTo>
                    <a:pt x="8193" y="6952"/>
                    <a:pt x="4702" y="9434"/>
                    <a:pt x="2629" y="11172"/>
                  </a:cubicBezTo>
                  <a:cubicBezTo>
                    <a:pt x="557" y="12910"/>
                    <a:pt x="-98" y="13903"/>
                    <a:pt x="11" y="14772"/>
                  </a:cubicBezTo>
                  <a:cubicBezTo>
                    <a:pt x="120" y="15641"/>
                    <a:pt x="993" y="16386"/>
                    <a:pt x="3720" y="17007"/>
                  </a:cubicBezTo>
                  <a:cubicBezTo>
                    <a:pt x="6447" y="17628"/>
                    <a:pt x="11029" y="18124"/>
                    <a:pt x="14302" y="18869"/>
                  </a:cubicBezTo>
                  <a:cubicBezTo>
                    <a:pt x="17575" y="19614"/>
                    <a:pt x="19538" y="20607"/>
                    <a:pt x="215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808690" y="358885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228386" y="3353904"/>
              <a:ext cx="23435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1545" y="0"/>
                  </a:moveTo>
                  <a:cubicBezTo>
                    <a:pt x="18821" y="4255"/>
                    <a:pt x="16096" y="8509"/>
                    <a:pt x="13080" y="11700"/>
                  </a:cubicBezTo>
                  <a:cubicBezTo>
                    <a:pt x="10064" y="14891"/>
                    <a:pt x="6756" y="17018"/>
                    <a:pt x="4615" y="18082"/>
                  </a:cubicBezTo>
                  <a:cubicBezTo>
                    <a:pt x="2475" y="19145"/>
                    <a:pt x="1502" y="19145"/>
                    <a:pt x="918" y="18736"/>
                  </a:cubicBezTo>
                  <a:cubicBezTo>
                    <a:pt x="334" y="18327"/>
                    <a:pt x="140" y="17509"/>
                    <a:pt x="42" y="16527"/>
                  </a:cubicBezTo>
                  <a:cubicBezTo>
                    <a:pt x="-55" y="15545"/>
                    <a:pt x="-55" y="14400"/>
                    <a:pt x="821" y="13336"/>
                  </a:cubicBezTo>
                  <a:cubicBezTo>
                    <a:pt x="1696" y="12273"/>
                    <a:pt x="3448" y="11291"/>
                    <a:pt x="5880" y="11209"/>
                  </a:cubicBezTo>
                  <a:cubicBezTo>
                    <a:pt x="8313" y="11127"/>
                    <a:pt x="11426" y="11945"/>
                    <a:pt x="13761" y="13827"/>
                  </a:cubicBezTo>
                  <a:cubicBezTo>
                    <a:pt x="16096" y="15709"/>
                    <a:pt x="17653" y="18655"/>
                    <a:pt x="192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551640" y="3290404"/>
              <a:ext cx="7120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9257" y="0"/>
                  </a:moveTo>
                  <a:cubicBezTo>
                    <a:pt x="13577" y="1825"/>
                    <a:pt x="17897" y="3651"/>
                    <a:pt x="19749" y="6237"/>
                  </a:cubicBezTo>
                  <a:cubicBezTo>
                    <a:pt x="21600" y="8823"/>
                    <a:pt x="20983" y="12169"/>
                    <a:pt x="17280" y="14856"/>
                  </a:cubicBezTo>
                  <a:cubicBezTo>
                    <a:pt x="13577" y="17544"/>
                    <a:pt x="6789" y="195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135840" y="3544404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129490" y="3633304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967690" y="3332337"/>
              <a:ext cx="112700" cy="44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8" fill="norm" stroke="1" extrusionOk="0">
                  <a:moveTo>
                    <a:pt x="3600" y="10871"/>
                  </a:moveTo>
                  <a:cubicBezTo>
                    <a:pt x="3200" y="13327"/>
                    <a:pt x="2800" y="15784"/>
                    <a:pt x="2600" y="17269"/>
                  </a:cubicBezTo>
                  <a:cubicBezTo>
                    <a:pt x="2400" y="18753"/>
                    <a:pt x="2400" y="19265"/>
                    <a:pt x="2600" y="19930"/>
                  </a:cubicBezTo>
                  <a:cubicBezTo>
                    <a:pt x="2800" y="20596"/>
                    <a:pt x="3200" y="21415"/>
                    <a:pt x="3000" y="21466"/>
                  </a:cubicBezTo>
                  <a:cubicBezTo>
                    <a:pt x="2800" y="21517"/>
                    <a:pt x="2000" y="20800"/>
                    <a:pt x="1600" y="18599"/>
                  </a:cubicBezTo>
                  <a:cubicBezTo>
                    <a:pt x="1200" y="16399"/>
                    <a:pt x="1200" y="12713"/>
                    <a:pt x="2200" y="9642"/>
                  </a:cubicBezTo>
                  <a:cubicBezTo>
                    <a:pt x="3200" y="6571"/>
                    <a:pt x="5200" y="4114"/>
                    <a:pt x="6800" y="2630"/>
                  </a:cubicBezTo>
                  <a:cubicBezTo>
                    <a:pt x="8400" y="1145"/>
                    <a:pt x="9600" y="634"/>
                    <a:pt x="11400" y="326"/>
                  </a:cubicBezTo>
                  <a:cubicBezTo>
                    <a:pt x="13200" y="19"/>
                    <a:pt x="15600" y="-83"/>
                    <a:pt x="17400" y="71"/>
                  </a:cubicBezTo>
                  <a:cubicBezTo>
                    <a:pt x="19200" y="224"/>
                    <a:pt x="20400" y="634"/>
                    <a:pt x="21000" y="1811"/>
                  </a:cubicBezTo>
                  <a:cubicBezTo>
                    <a:pt x="21600" y="2988"/>
                    <a:pt x="21600" y="4933"/>
                    <a:pt x="18000" y="6469"/>
                  </a:cubicBezTo>
                  <a:cubicBezTo>
                    <a:pt x="14400" y="8004"/>
                    <a:pt x="7200" y="9130"/>
                    <a:pt x="0" y="1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037540" y="3474554"/>
              <a:ext cx="177801" cy="25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0452"/>
                  </a:moveTo>
                  <a:cubicBezTo>
                    <a:pt x="1286" y="10277"/>
                    <a:pt x="2571" y="10103"/>
                    <a:pt x="4757" y="11323"/>
                  </a:cubicBezTo>
                  <a:cubicBezTo>
                    <a:pt x="6943" y="12542"/>
                    <a:pt x="10029" y="15155"/>
                    <a:pt x="11571" y="16984"/>
                  </a:cubicBezTo>
                  <a:cubicBezTo>
                    <a:pt x="13114" y="18813"/>
                    <a:pt x="13114" y="19858"/>
                    <a:pt x="12471" y="20555"/>
                  </a:cubicBezTo>
                  <a:cubicBezTo>
                    <a:pt x="11829" y="21252"/>
                    <a:pt x="10543" y="21600"/>
                    <a:pt x="9129" y="20816"/>
                  </a:cubicBezTo>
                  <a:cubicBezTo>
                    <a:pt x="7714" y="20032"/>
                    <a:pt x="6171" y="18116"/>
                    <a:pt x="6429" y="15329"/>
                  </a:cubicBezTo>
                  <a:cubicBezTo>
                    <a:pt x="6686" y="12542"/>
                    <a:pt x="8743" y="8884"/>
                    <a:pt x="11571" y="6184"/>
                  </a:cubicBezTo>
                  <a:cubicBezTo>
                    <a:pt x="14400" y="3484"/>
                    <a:pt x="18000" y="17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430029" y="3374699"/>
              <a:ext cx="102812" cy="42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11" fill="norm" stroke="1" extrusionOk="0">
                  <a:moveTo>
                    <a:pt x="20983" y="1201"/>
                  </a:moveTo>
                  <a:cubicBezTo>
                    <a:pt x="18823" y="663"/>
                    <a:pt x="16663" y="126"/>
                    <a:pt x="14719" y="18"/>
                  </a:cubicBezTo>
                  <a:cubicBezTo>
                    <a:pt x="12775" y="-89"/>
                    <a:pt x="11047" y="233"/>
                    <a:pt x="8455" y="1738"/>
                  </a:cubicBezTo>
                  <a:cubicBezTo>
                    <a:pt x="5863" y="3242"/>
                    <a:pt x="2407" y="5929"/>
                    <a:pt x="895" y="8830"/>
                  </a:cubicBezTo>
                  <a:cubicBezTo>
                    <a:pt x="-617" y="11732"/>
                    <a:pt x="-185" y="14848"/>
                    <a:pt x="1975" y="16998"/>
                  </a:cubicBezTo>
                  <a:cubicBezTo>
                    <a:pt x="4135" y="19147"/>
                    <a:pt x="8023" y="20329"/>
                    <a:pt x="11911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574297" y="3545352"/>
              <a:ext cx="168094" cy="17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86" fill="norm" stroke="1" extrusionOk="0">
                  <a:moveTo>
                    <a:pt x="2002" y="5222"/>
                  </a:moveTo>
                  <a:cubicBezTo>
                    <a:pt x="1732" y="8018"/>
                    <a:pt x="1462" y="10813"/>
                    <a:pt x="1327" y="13100"/>
                  </a:cubicBezTo>
                  <a:cubicBezTo>
                    <a:pt x="1192" y="15387"/>
                    <a:pt x="1192" y="17166"/>
                    <a:pt x="1057" y="18691"/>
                  </a:cubicBezTo>
                  <a:cubicBezTo>
                    <a:pt x="922" y="20215"/>
                    <a:pt x="652" y="21486"/>
                    <a:pt x="382" y="21486"/>
                  </a:cubicBezTo>
                  <a:cubicBezTo>
                    <a:pt x="112" y="21486"/>
                    <a:pt x="-158" y="20215"/>
                    <a:pt x="112" y="17293"/>
                  </a:cubicBezTo>
                  <a:cubicBezTo>
                    <a:pt x="382" y="14371"/>
                    <a:pt x="1192" y="9797"/>
                    <a:pt x="1732" y="6874"/>
                  </a:cubicBezTo>
                  <a:cubicBezTo>
                    <a:pt x="2272" y="3952"/>
                    <a:pt x="2542" y="2681"/>
                    <a:pt x="3352" y="2300"/>
                  </a:cubicBezTo>
                  <a:cubicBezTo>
                    <a:pt x="4162" y="1919"/>
                    <a:pt x="5512" y="2427"/>
                    <a:pt x="6592" y="3698"/>
                  </a:cubicBezTo>
                  <a:cubicBezTo>
                    <a:pt x="7672" y="4968"/>
                    <a:pt x="8482" y="7001"/>
                    <a:pt x="8887" y="8780"/>
                  </a:cubicBezTo>
                  <a:cubicBezTo>
                    <a:pt x="9292" y="10559"/>
                    <a:pt x="9292" y="12084"/>
                    <a:pt x="9427" y="12211"/>
                  </a:cubicBezTo>
                  <a:cubicBezTo>
                    <a:pt x="9562" y="12338"/>
                    <a:pt x="9832" y="11067"/>
                    <a:pt x="10372" y="9161"/>
                  </a:cubicBezTo>
                  <a:cubicBezTo>
                    <a:pt x="10912" y="7255"/>
                    <a:pt x="11722" y="4714"/>
                    <a:pt x="12667" y="2935"/>
                  </a:cubicBezTo>
                  <a:cubicBezTo>
                    <a:pt x="13612" y="1157"/>
                    <a:pt x="14692" y="140"/>
                    <a:pt x="15772" y="13"/>
                  </a:cubicBezTo>
                  <a:cubicBezTo>
                    <a:pt x="16852" y="-114"/>
                    <a:pt x="17932" y="648"/>
                    <a:pt x="18877" y="3444"/>
                  </a:cubicBezTo>
                  <a:cubicBezTo>
                    <a:pt x="19822" y="6239"/>
                    <a:pt x="20632" y="11067"/>
                    <a:pt x="21442" y="15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771888" y="3545347"/>
              <a:ext cx="91153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40" fill="norm" stroke="1" extrusionOk="0">
                  <a:moveTo>
                    <a:pt x="18195" y="12800"/>
                  </a:moveTo>
                  <a:cubicBezTo>
                    <a:pt x="18195" y="11000"/>
                    <a:pt x="18195" y="9200"/>
                    <a:pt x="18195" y="7400"/>
                  </a:cubicBezTo>
                  <a:cubicBezTo>
                    <a:pt x="18195" y="5600"/>
                    <a:pt x="18195" y="3800"/>
                    <a:pt x="17213" y="2360"/>
                  </a:cubicBezTo>
                  <a:cubicBezTo>
                    <a:pt x="16231" y="920"/>
                    <a:pt x="14267" y="-160"/>
                    <a:pt x="12304" y="20"/>
                  </a:cubicBezTo>
                  <a:cubicBezTo>
                    <a:pt x="10340" y="200"/>
                    <a:pt x="8376" y="1640"/>
                    <a:pt x="6413" y="4160"/>
                  </a:cubicBezTo>
                  <a:cubicBezTo>
                    <a:pt x="4449" y="6680"/>
                    <a:pt x="2485" y="10280"/>
                    <a:pt x="1258" y="12980"/>
                  </a:cubicBezTo>
                  <a:cubicBezTo>
                    <a:pt x="31" y="15680"/>
                    <a:pt x="-460" y="17480"/>
                    <a:pt x="522" y="18380"/>
                  </a:cubicBezTo>
                  <a:cubicBezTo>
                    <a:pt x="1504" y="19280"/>
                    <a:pt x="3958" y="19280"/>
                    <a:pt x="6413" y="18020"/>
                  </a:cubicBezTo>
                  <a:cubicBezTo>
                    <a:pt x="8867" y="16760"/>
                    <a:pt x="11322" y="14240"/>
                    <a:pt x="13040" y="13880"/>
                  </a:cubicBezTo>
                  <a:cubicBezTo>
                    <a:pt x="14758" y="13520"/>
                    <a:pt x="15740" y="15320"/>
                    <a:pt x="16967" y="16940"/>
                  </a:cubicBezTo>
                  <a:cubicBezTo>
                    <a:pt x="18195" y="18560"/>
                    <a:pt x="19667" y="20000"/>
                    <a:pt x="2114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875740" y="3530574"/>
              <a:ext cx="113523" cy="17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62" fill="norm" stroke="1" extrusionOk="0">
                  <a:moveTo>
                    <a:pt x="0" y="134"/>
                  </a:moveTo>
                  <a:cubicBezTo>
                    <a:pt x="4320" y="3399"/>
                    <a:pt x="8640" y="6664"/>
                    <a:pt x="10015" y="10055"/>
                  </a:cubicBezTo>
                  <a:cubicBezTo>
                    <a:pt x="11389" y="13446"/>
                    <a:pt x="9818" y="16962"/>
                    <a:pt x="8051" y="18971"/>
                  </a:cubicBezTo>
                  <a:cubicBezTo>
                    <a:pt x="6284" y="20981"/>
                    <a:pt x="4320" y="21483"/>
                    <a:pt x="3142" y="20981"/>
                  </a:cubicBezTo>
                  <a:cubicBezTo>
                    <a:pt x="1964" y="20478"/>
                    <a:pt x="1571" y="18971"/>
                    <a:pt x="3535" y="15706"/>
                  </a:cubicBezTo>
                  <a:cubicBezTo>
                    <a:pt x="5498" y="12441"/>
                    <a:pt x="9818" y="7418"/>
                    <a:pt x="13353" y="4278"/>
                  </a:cubicBezTo>
                  <a:cubicBezTo>
                    <a:pt x="16887" y="1139"/>
                    <a:pt x="19636" y="-117"/>
                    <a:pt x="20618" y="9"/>
                  </a:cubicBezTo>
                  <a:cubicBezTo>
                    <a:pt x="21600" y="134"/>
                    <a:pt x="20815" y="1641"/>
                    <a:pt x="19636" y="4655"/>
                  </a:cubicBezTo>
                  <a:cubicBezTo>
                    <a:pt x="18458" y="7669"/>
                    <a:pt x="16887" y="12190"/>
                    <a:pt x="16691" y="14953"/>
                  </a:cubicBezTo>
                  <a:cubicBezTo>
                    <a:pt x="16495" y="17716"/>
                    <a:pt x="17673" y="18720"/>
                    <a:pt x="18851" y="19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135565" y="3389327"/>
              <a:ext cx="95776" cy="3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96" fill="norm" stroke="1" extrusionOk="0">
                  <a:moveTo>
                    <a:pt x="20795" y="180"/>
                  </a:moveTo>
                  <a:cubicBezTo>
                    <a:pt x="18497" y="38"/>
                    <a:pt x="16199" y="-104"/>
                    <a:pt x="14361" y="109"/>
                  </a:cubicBezTo>
                  <a:cubicBezTo>
                    <a:pt x="12523" y="322"/>
                    <a:pt x="11144" y="891"/>
                    <a:pt x="8386" y="3022"/>
                  </a:cubicBezTo>
                  <a:cubicBezTo>
                    <a:pt x="5629" y="5154"/>
                    <a:pt x="1493" y="8849"/>
                    <a:pt x="344" y="12046"/>
                  </a:cubicBezTo>
                  <a:cubicBezTo>
                    <a:pt x="-805" y="15243"/>
                    <a:pt x="1033" y="17943"/>
                    <a:pt x="4250" y="19435"/>
                  </a:cubicBezTo>
                  <a:cubicBezTo>
                    <a:pt x="7467" y="20928"/>
                    <a:pt x="12063" y="21212"/>
                    <a:pt x="16659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326590" y="3436454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62"/>
                    <a:pt x="7200" y="8123"/>
                    <a:pt x="10800" y="11723"/>
                  </a:cubicBezTo>
                  <a:cubicBezTo>
                    <a:pt x="14400" y="15323"/>
                    <a:pt x="18000" y="184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332940" y="3408938"/>
              <a:ext cx="13970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8"/>
                  </a:moveTo>
                  <a:cubicBezTo>
                    <a:pt x="21273" y="794"/>
                    <a:pt x="20945" y="0"/>
                    <a:pt x="20291" y="0"/>
                  </a:cubicBezTo>
                  <a:cubicBezTo>
                    <a:pt x="19636" y="0"/>
                    <a:pt x="18655" y="794"/>
                    <a:pt x="16364" y="3018"/>
                  </a:cubicBezTo>
                  <a:cubicBezTo>
                    <a:pt x="14073" y="5241"/>
                    <a:pt x="10473" y="8894"/>
                    <a:pt x="7527" y="12229"/>
                  </a:cubicBezTo>
                  <a:cubicBezTo>
                    <a:pt x="4582" y="15565"/>
                    <a:pt x="2291" y="185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459940" y="3633304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618690" y="3372954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83"/>
                    <a:pt x="8640" y="8765"/>
                    <a:pt x="12240" y="12365"/>
                  </a:cubicBezTo>
                  <a:cubicBezTo>
                    <a:pt x="15840" y="15965"/>
                    <a:pt x="18720" y="187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694890" y="3423754"/>
              <a:ext cx="76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114"/>
                    <a:pt x="9600" y="8229"/>
                    <a:pt x="6000" y="11829"/>
                  </a:cubicBezTo>
                  <a:cubicBezTo>
                    <a:pt x="2400" y="15429"/>
                    <a:pt x="12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809190" y="3392004"/>
              <a:ext cx="8768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600" fill="norm" stroke="1" extrusionOk="0">
                  <a:moveTo>
                    <a:pt x="9042" y="0"/>
                  </a:moveTo>
                  <a:cubicBezTo>
                    <a:pt x="12558" y="1616"/>
                    <a:pt x="16074" y="3233"/>
                    <a:pt x="18335" y="5657"/>
                  </a:cubicBezTo>
                  <a:cubicBezTo>
                    <a:pt x="20595" y="8082"/>
                    <a:pt x="21600" y="11314"/>
                    <a:pt x="20093" y="14033"/>
                  </a:cubicBezTo>
                  <a:cubicBezTo>
                    <a:pt x="18586" y="16751"/>
                    <a:pt x="14567" y="18955"/>
                    <a:pt x="10800" y="20131"/>
                  </a:cubicBezTo>
                  <a:cubicBezTo>
                    <a:pt x="7033" y="21306"/>
                    <a:pt x="3516" y="214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398176" y="3471925"/>
              <a:ext cx="228420" cy="19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28" fill="norm" stroke="1" extrusionOk="0">
                  <a:moveTo>
                    <a:pt x="15906" y="1647"/>
                  </a:moveTo>
                  <a:cubicBezTo>
                    <a:pt x="16879" y="1192"/>
                    <a:pt x="17852" y="737"/>
                    <a:pt x="18825" y="396"/>
                  </a:cubicBezTo>
                  <a:cubicBezTo>
                    <a:pt x="19798" y="55"/>
                    <a:pt x="20771" y="-172"/>
                    <a:pt x="20965" y="169"/>
                  </a:cubicBezTo>
                  <a:cubicBezTo>
                    <a:pt x="21160" y="510"/>
                    <a:pt x="20576" y="1420"/>
                    <a:pt x="17852" y="3693"/>
                  </a:cubicBezTo>
                  <a:cubicBezTo>
                    <a:pt x="15128" y="5967"/>
                    <a:pt x="10263" y="9605"/>
                    <a:pt x="6663" y="12333"/>
                  </a:cubicBezTo>
                  <a:cubicBezTo>
                    <a:pt x="3063" y="15062"/>
                    <a:pt x="728" y="16881"/>
                    <a:pt x="144" y="17904"/>
                  </a:cubicBezTo>
                  <a:cubicBezTo>
                    <a:pt x="-440" y="18927"/>
                    <a:pt x="728" y="19154"/>
                    <a:pt x="4133" y="19609"/>
                  </a:cubicBezTo>
                  <a:cubicBezTo>
                    <a:pt x="7538" y="20064"/>
                    <a:pt x="13182" y="20746"/>
                    <a:pt x="18825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425140" y="3709504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879430" y="3478274"/>
              <a:ext cx="246328" cy="23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67" fill="norm" stroke="1" extrusionOk="0">
                  <a:moveTo>
                    <a:pt x="19639" y="804"/>
                  </a:moveTo>
                  <a:cubicBezTo>
                    <a:pt x="20562" y="235"/>
                    <a:pt x="21485" y="-333"/>
                    <a:pt x="21485" y="235"/>
                  </a:cubicBezTo>
                  <a:cubicBezTo>
                    <a:pt x="21485" y="804"/>
                    <a:pt x="20562" y="2509"/>
                    <a:pt x="17793" y="5446"/>
                  </a:cubicBezTo>
                  <a:cubicBezTo>
                    <a:pt x="15023" y="8383"/>
                    <a:pt x="10408" y="12551"/>
                    <a:pt x="7639" y="14825"/>
                  </a:cubicBezTo>
                  <a:cubicBezTo>
                    <a:pt x="4870" y="17099"/>
                    <a:pt x="3947" y="17478"/>
                    <a:pt x="3023" y="17762"/>
                  </a:cubicBezTo>
                  <a:cubicBezTo>
                    <a:pt x="2100" y="18046"/>
                    <a:pt x="1177" y="18235"/>
                    <a:pt x="623" y="17667"/>
                  </a:cubicBezTo>
                  <a:cubicBezTo>
                    <a:pt x="70" y="17099"/>
                    <a:pt x="-115" y="15772"/>
                    <a:pt x="70" y="14730"/>
                  </a:cubicBezTo>
                  <a:cubicBezTo>
                    <a:pt x="254" y="13688"/>
                    <a:pt x="808" y="12930"/>
                    <a:pt x="2008" y="12172"/>
                  </a:cubicBezTo>
                  <a:cubicBezTo>
                    <a:pt x="3208" y="11414"/>
                    <a:pt x="5054" y="10656"/>
                    <a:pt x="6900" y="11225"/>
                  </a:cubicBezTo>
                  <a:cubicBezTo>
                    <a:pt x="8747" y="11793"/>
                    <a:pt x="10593" y="13688"/>
                    <a:pt x="12439" y="15583"/>
                  </a:cubicBezTo>
                  <a:cubicBezTo>
                    <a:pt x="14285" y="17478"/>
                    <a:pt x="16131" y="19372"/>
                    <a:pt x="17977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0149040" y="3423754"/>
              <a:ext cx="1397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9636" y="3224"/>
                    <a:pt x="21600" y="6448"/>
                    <a:pt x="21600" y="9188"/>
                  </a:cubicBezTo>
                  <a:cubicBezTo>
                    <a:pt x="21600" y="11928"/>
                    <a:pt x="19636" y="14185"/>
                    <a:pt x="15709" y="16173"/>
                  </a:cubicBezTo>
                  <a:cubicBezTo>
                    <a:pt x="11782" y="18161"/>
                    <a:pt x="5891" y="198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072340" y="4630254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8000"/>
                    <a:pt x="12400" y="14400"/>
                    <a:pt x="16000" y="10800"/>
                  </a:cubicBezTo>
                  <a:cubicBezTo>
                    <a:pt x="19600" y="7200"/>
                    <a:pt x="206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072340" y="4757254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840"/>
                    <a:pt x="9191" y="10080"/>
                    <a:pt x="12791" y="6480"/>
                  </a:cubicBezTo>
                  <a:cubicBezTo>
                    <a:pt x="16391" y="2880"/>
                    <a:pt x="1899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862634" y="4500433"/>
              <a:ext cx="115941" cy="41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26" fill="norm" stroke="1" extrusionOk="0">
                  <a:moveTo>
                    <a:pt x="1787" y="8412"/>
                  </a:moveTo>
                  <a:cubicBezTo>
                    <a:pt x="2558" y="11167"/>
                    <a:pt x="3329" y="13922"/>
                    <a:pt x="3715" y="15850"/>
                  </a:cubicBezTo>
                  <a:cubicBezTo>
                    <a:pt x="4101" y="17779"/>
                    <a:pt x="4101" y="18881"/>
                    <a:pt x="3715" y="19818"/>
                  </a:cubicBezTo>
                  <a:cubicBezTo>
                    <a:pt x="3329" y="20755"/>
                    <a:pt x="2558" y="21526"/>
                    <a:pt x="1979" y="21526"/>
                  </a:cubicBezTo>
                  <a:cubicBezTo>
                    <a:pt x="1401" y="21526"/>
                    <a:pt x="1015" y="20755"/>
                    <a:pt x="629" y="18495"/>
                  </a:cubicBezTo>
                  <a:cubicBezTo>
                    <a:pt x="244" y="16236"/>
                    <a:pt x="-142" y="12489"/>
                    <a:pt x="51" y="9569"/>
                  </a:cubicBezTo>
                  <a:cubicBezTo>
                    <a:pt x="244" y="6648"/>
                    <a:pt x="1015" y="4555"/>
                    <a:pt x="1979" y="3232"/>
                  </a:cubicBezTo>
                  <a:cubicBezTo>
                    <a:pt x="2944" y="1910"/>
                    <a:pt x="4101" y="1359"/>
                    <a:pt x="5451" y="918"/>
                  </a:cubicBezTo>
                  <a:cubicBezTo>
                    <a:pt x="6801" y="477"/>
                    <a:pt x="8344" y="146"/>
                    <a:pt x="10079" y="36"/>
                  </a:cubicBezTo>
                  <a:cubicBezTo>
                    <a:pt x="11815" y="-74"/>
                    <a:pt x="13744" y="36"/>
                    <a:pt x="15672" y="753"/>
                  </a:cubicBezTo>
                  <a:cubicBezTo>
                    <a:pt x="17601" y="1469"/>
                    <a:pt x="19529" y="2791"/>
                    <a:pt x="20494" y="3728"/>
                  </a:cubicBezTo>
                  <a:cubicBezTo>
                    <a:pt x="21458" y="4665"/>
                    <a:pt x="21458" y="5216"/>
                    <a:pt x="19529" y="5822"/>
                  </a:cubicBezTo>
                  <a:cubicBezTo>
                    <a:pt x="17601" y="6428"/>
                    <a:pt x="13744" y="7089"/>
                    <a:pt x="10658" y="7310"/>
                  </a:cubicBezTo>
                  <a:cubicBezTo>
                    <a:pt x="7572" y="7530"/>
                    <a:pt x="5258" y="7310"/>
                    <a:pt x="4101" y="6924"/>
                  </a:cubicBezTo>
                  <a:cubicBezTo>
                    <a:pt x="2944" y="6538"/>
                    <a:pt x="2944" y="5987"/>
                    <a:pt x="2944" y="5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986740" y="4630254"/>
              <a:ext cx="171451" cy="1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7583"/>
                  </a:moveTo>
                  <a:cubicBezTo>
                    <a:pt x="800" y="6664"/>
                    <a:pt x="1600" y="5745"/>
                    <a:pt x="3600" y="5630"/>
                  </a:cubicBezTo>
                  <a:cubicBezTo>
                    <a:pt x="5600" y="5515"/>
                    <a:pt x="8800" y="6204"/>
                    <a:pt x="10933" y="8272"/>
                  </a:cubicBezTo>
                  <a:cubicBezTo>
                    <a:pt x="13067" y="10340"/>
                    <a:pt x="14133" y="13787"/>
                    <a:pt x="14267" y="16085"/>
                  </a:cubicBezTo>
                  <a:cubicBezTo>
                    <a:pt x="14400" y="18383"/>
                    <a:pt x="13600" y="19532"/>
                    <a:pt x="12533" y="20336"/>
                  </a:cubicBezTo>
                  <a:cubicBezTo>
                    <a:pt x="11467" y="21140"/>
                    <a:pt x="10133" y="21600"/>
                    <a:pt x="9333" y="21140"/>
                  </a:cubicBezTo>
                  <a:cubicBezTo>
                    <a:pt x="8533" y="20681"/>
                    <a:pt x="8267" y="19302"/>
                    <a:pt x="8933" y="16545"/>
                  </a:cubicBezTo>
                  <a:cubicBezTo>
                    <a:pt x="9600" y="13787"/>
                    <a:pt x="11200" y="9651"/>
                    <a:pt x="13467" y="6664"/>
                  </a:cubicBezTo>
                  <a:cubicBezTo>
                    <a:pt x="15733" y="3677"/>
                    <a:pt x="18667" y="18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237825" y="4518908"/>
              <a:ext cx="136266" cy="33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47" fill="norm" stroke="1" extrusionOk="0">
                  <a:moveTo>
                    <a:pt x="21069" y="618"/>
                  </a:moveTo>
                  <a:cubicBezTo>
                    <a:pt x="19433" y="349"/>
                    <a:pt x="17796" y="81"/>
                    <a:pt x="16160" y="14"/>
                  </a:cubicBezTo>
                  <a:cubicBezTo>
                    <a:pt x="14524" y="-53"/>
                    <a:pt x="12887" y="81"/>
                    <a:pt x="10433" y="1289"/>
                  </a:cubicBezTo>
                  <a:cubicBezTo>
                    <a:pt x="7978" y="2496"/>
                    <a:pt x="4705" y="4777"/>
                    <a:pt x="2578" y="7728"/>
                  </a:cubicBezTo>
                  <a:cubicBezTo>
                    <a:pt x="451" y="10680"/>
                    <a:pt x="-531" y="14302"/>
                    <a:pt x="287" y="16717"/>
                  </a:cubicBezTo>
                  <a:cubicBezTo>
                    <a:pt x="1105" y="19132"/>
                    <a:pt x="3724" y="20340"/>
                    <a:pt x="6342" y="20943"/>
                  </a:cubicBezTo>
                  <a:cubicBezTo>
                    <a:pt x="8960" y="21547"/>
                    <a:pt x="11578" y="21547"/>
                    <a:pt x="14196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437590" y="4573104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800"/>
                    <a:pt x="9391" y="9600"/>
                    <a:pt x="12991" y="13200"/>
                  </a:cubicBezTo>
                  <a:cubicBezTo>
                    <a:pt x="16591" y="16800"/>
                    <a:pt x="19096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475690" y="4571973"/>
              <a:ext cx="127001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791"/>
                  </a:moveTo>
                  <a:cubicBezTo>
                    <a:pt x="21240" y="852"/>
                    <a:pt x="20880" y="-87"/>
                    <a:pt x="20340" y="7"/>
                  </a:cubicBezTo>
                  <a:cubicBezTo>
                    <a:pt x="19800" y="101"/>
                    <a:pt x="19080" y="1228"/>
                    <a:pt x="16920" y="3576"/>
                  </a:cubicBezTo>
                  <a:cubicBezTo>
                    <a:pt x="14760" y="5923"/>
                    <a:pt x="11160" y="9492"/>
                    <a:pt x="8100" y="12216"/>
                  </a:cubicBezTo>
                  <a:cubicBezTo>
                    <a:pt x="5040" y="14939"/>
                    <a:pt x="2520" y="16817"/>
                    <a:pt x="1260" y="18226"/>
                  </a:cubicBezTo>
                  <a:cubicBezTo>
                    <a:pt x="0" y="19635"/>
                    <a:pt x="0" y="20574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718708" y="4598504"/>
              <a:ext cx="18243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7178" y="2933"/>
                    <a:pt x="12958" y="5867"/>
                    <a:pt x="9606" y="8267"/>
                  </a:cubicBezTo>
                  <a:cubicBezTo>
                    <a:pt x="6254" y="10667"/>
                    <a:pt x="3771" y="12533"/>
                    <a:pt x="2158" y="14000"/>
                  </a:cubicBezTo>
                  <a:cubicBezTo>
                    <a:pt x="544" y="15467"/>
                    <a:pt x="-201" y="16533"/>
                    <a:pt x="47" y="17467"/>
                  </a:cubicBezTo>
                  <a:cubicBezTo>
                    <a:pt x="296" y="18400"/>
                    <a:pt x="1537" y="19200"/>
                    <a:pt x="4144" y="19867"/>
                  </a:cubicBezTo>
                  <a:cubicBezTo>
                    <a:pt x="6751" y="20533"/>
                    <a:pt x="10723" y="21067"/>
                    <a:pt x="146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710640" y="480805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009941" y="4611204"/>
              <a:ext cx="227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19520" y="3400"/>
                    <a:pt x="17520" y="6800"/>
                    <a:pt x="15120" y="9500"/>
                  </a:cubicBezTo>
                  <a:cubicBezTo>
                    <a:pt x="12720" y="12200"/>
                    <a:pt x="9920" y="14200"/>
                    <a:pt x="8020" y="15400"/>
                  </a:cubicBezTo>
                  <a:cubicBezTo>
                    <a:pt x="6120" y="16600"/>
                    <a:pt x="5120" y="17000"/>
                    <a:pt x="4120" y="17100"/>
                  </a:cubicBezTo>
                  <a:cubicBezTo>
                    <a:pt x="3120" y="17200"/>
                    <a:pt x="2120" y="17000"/>
                    <a:pt x="1420" y="16300"/>
                  </a:cubicBezTo>
                  <a:cubicBezTo>
                    <a:pt x="720" y="15600"/>
                    <a:pt x="320" y="14400"/>
                    <a:pt x="120" y="13300"/>
                  </a:cubicBezTo>
                  <a:cubicBezTo>
                    <a:pt x="-80" y="12200"/>
                    <a:pt x="-80" y="11200"/>
                    <a:pt x="520" y="10300"/>
                  </a:cubicBezTo>
                  <a:cubicBezTo>
                    <a:pt x="1120" y="9400"/>
                    <a:pt x="2320" y="8600"/>
                    <a:pt x="4120" y="8400"/>
                  </a:cubicBezTo>
                  <a:cubicBezTo>
                    <a:pt x="5920" y="8200"/>
                    <a:pt x="8320" y="8600"/>
                    <a:pt x="11220" y="10900"/>
                  </a:cubicBezTo>
                  <a:cubicBezTo>
                    <a:pt x="14120" y="13200"/>
                    <a:pt x="17520" y="17400"/>
                    <a:pt x="209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609711" y="4580085"/>
              <a:ext cx="163109" cy="30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94" fill="norm" stroke="1" extrusionOk="0">
                  <a:moveTo>
                    <a:pt x="1980" y="7009"/>
                  </a:moveTo>
                  <a:cubicBezTo>
                    <a:pt x="2527" y="10242"/>
                    <a:pt x="3074" y="13474"/>
                    <a:pt x="3347" y="15531"/>
                  </a:cubicBezTo>
                  <a:cubicBezTo>
                    <a:pt x="3621" y="17589"/>
                    <a:pt x="3621" y="18470"/>
                    <a:pt x="3347" y="19352"/>
                  </a:cubicBezTo>
                  <a:cubicBezTo>
                    <a:pt x="3074" y="20233"/>
                    <a:pt x="2527" y="21115"/>
                    <a:pt x="1980" y="21189"/>
                  </a:cubicBezTo>
                  <a:cubicBezTo>
                    <a:pt x="1434" y="21262"/>
                    <a:pt x="887" y="20527"/>
                    <a:pt x="477" y="17589"/>
                  </a:cubicBezTo>
                  <a:cubicBezTo>
                    <a:pt x="66" y="14650"/>
                    <a:pt x="-207" y="9507"/>
                    <a:pt x="203" y="6201"/>
                  </a:cubicBezTo>
                  <a:cubicBezTo>
                    <a:pt x="613" y="2895"/>
                    <a:pt x="1707" y="1425"/>
                    <a:pt x="3894" y="617"/>
                  </a:cubicBezTo>
                  <a:cubicBezTo>
                    <a:pt x="6082" y="-191"/>
                    <a:pt x="9363" y="-338"/>
                    <a:pt x="12507" y="984"/>
                  </a:cubicBezTo>
                  <a:cubicBezTo>
                    <a:pt x="15651" y="2307"/>
                    <a:pt x="18659" y="5099"/>
                    <a:pt x="20026" y="7817"/>
                  </a:cubicBezTo>
                  <a:cubicBezTo>
                    <a:pt x="21393" y="10535"/>
                    <a:pt x="21120" y="13180"/>
                    <a:pt x="20846" y="15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044140" y="4503254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6133"/>
                    <a:pt x="8765" y="12267"/>
                    <a:pt x="12365" y="15867"/>
                  </a:cubicBezTo>
                  <a:cubicBezTo>
                    <a:pt x="15965" y="19467"/>
                    <a:pt x="18783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158440" y="4541354"/>
              <a:ext cx="889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413391" y="4623904"/>
              <a:ext cx="2276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6110" y="3484"/>
                    <a:pt x="10710" y="6968"/>
                    <a:pt x="7410" y="9058"/>
                  </a:cubicBezTo>
                  <a:cubicBezTo>
                    <a:pt x="4110" y="11148"/>
                    <a:pt x="2910" y="11845"/>
                    <a:pt x="1910" y="12658"/>
                  </a:cubicBezTo>
                  <a:cubicBezTo>
                    <a:pt x="910" y="13471"/>
                    <a:pt x="110" y="14400"/>
                    <a:pt x="10" y="15329"/>
                  </a:cubicBezTo>
                  <a:cubicBezTo>
                    <a:pt x="-90" y="16258"/>
                    <a:pt x="510" y="17187"/>
                    <a:pt x="3410" y="18232"/>
                  </a:cubicBezTo>
                  <a:cubicBezTo>
                    <a:pt x="6310" y="19277"/>
                    <a:pt x="11510" y="20439"/>
                    <a:pt x="167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419787" y="4846154"/>
              <a:ext cx="189504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68" fill="norm" stroke="1" extrusionOk="0">
                  <a:moveTo>
                    <a:pt x="2767" y="0"/>
                  </a:moveTo>
                  <a:cubicBezTo>
                    <a:pt x="1327" y="5891"/>
                    <a:pt x="-113" y="11782"/>
                    <a:pt x="7" y="15709"/>
                  </a:cubicBezTo>
                  <a:cubicBezTo>
                    <a:pt x="127" y="19636"/>
                    <a:pt x="1807" y="21600"/>
                    <a:pt x="5647" y="20618"/>
                  </a:cubicBezTo>
                  <a:cubicBezTo>
                    <a:pt x="9487" y="19636"/>
                    <a:pt x="15487" y="15709"/>
                    <a:pt x="21487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724598" y="4636604"/>
              <a:ext cx="23248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0737" y="0"/>
                  </a:moveTo>
                  <a:cubicBezTo>
                    <a:pt x="21122" y="1241"/>
                    <a:pt x="21508" y="2483"/>
                    <a:pt x="20737" y="4841"/>
                  </a:cubicBezTo>
                  <a:cubicBezTo>
                    <a:pt x="19965" y="7200"/>
                    <a:pt x="18037" y="10676"/>
                    <a:pt x="15240" y="13283"/>
                  </a:cubicBezTo>
                  <a:cubicBezTo>
                    <a:pt x="12444" y="15890"/>
                    <a:pt x="8779" y="17628"/>
                    <a:pt x="6369" y="18497"/>
                  </a:cubicBezTo>
                  <a:cubicBezTo>
                    <a:pt x="3958" y="19366"/>
                    <a:pt x="2801" y="19366"/>
                    <a:pt x="1933" y="18869"/>
                  </a:cubicBezTo>
                  <a:cubicBezTo>
                    <a:pt x="1065" y="18372"/>
                    <a:pt x="487" y="17379"/>
                    <a:pt x="197" y="16262"/>
                  </a:cubicBezTo>
                  <a:cubicBezTo>
                    <a:pt x="-92" y="15145"/>
                    <a:pt x="-92" y="13903"/>
                    <a:pt x="390" y="13159"/>
                  </a:cubicBezTo>
                  <a:cubicBezTo>
                    <a:pt x="872" y="12414"/>
                    <a:pt x="1837" y="12166"/>
                    <a:pt x="4054" y="12662"/>
                  </a:cubicBezTo>
                  <a:cubicBezTo>
                    <a:pt x="6272" y="13159"/>
                    <a:pt x="9744" y="14400"/>
                    <a:pt x="12637" y="16014"/>
                  </a:cubicBezTo>
                  <a:cubicBezTo>
                    <a:pt x="15529" y="17628"/>
                    <a:pt x="17844" y="19614"/>
                    <a:pt x="201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977590" y="4579454"/>
              <a:ext cx="21012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13976" y="0"/>
                  </a:moveTo>
                  <a:cubicBezTo>
                    <a:pt x="16729" y="1800"/>
                    <a:pt x="19482" y="3600"/>
                    <a:pt x="20541" y="5929"/>
                  </a:cubicBezTo>
                  <a:cubicBezTo>
                    <a:pt x="21600" y="8259"/>
                    <a:pt x="20965" y="11118"/>
                    <a:pt x="18106" y="13712"/>
                  </a:cubicBezTo>
                  <a:cubicBezTo>
                    <a:pt x="15247" y="16306"/>
                    <a:pt x="10165" y="18635"/>
                    <a:pt x="6776" y="19906"/>
                  </a:cubicBezTo>
                  <a:cubicBezTo>
                    <a:pt x="3388" y="21176"/>
                    <a:pt x="1694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177490" y="-1"/>
              <a:ext cx="3282951" cy="275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307"/>
                  </a:moveTo>
                  <a:cubicBezTo>
                    <a:pt x="0" y="158"/>
                    <a:pt x="0" y="9"/>
                    <a:pt x="28" y="0"/>
                  </a:cubicBezTo>
                  <a:cubicBezTo>
                    <a:pt x="56" y="-8"/>
                    <a:pt x="111" y="125"/>
                    <a:pt x="181" y="473"/>
                  </a:cubicBezTo>
                  <a:cubicBezTo>
                    <a:pt x="251" y="821"/>
                    <a:pt x="334" y="1386"/>
                    <a:pt x="376" y="1999"/>
                  </a:cubicBezTo>
                  <a:cubicBezTo>
                    <a:pt x="418" y="2613"/>
                    <a:pt x="418" y="3277"/>
                    <a:pt x="425" y="3932"/>
                  </a:cubicBezTo>
                  <a:cubicBezTo>
                    <a:pt x="432" y="4587"/>
                    <a:pt x="446" y="5234"/>
                    <a:pt x="480" y="5906"/>
                  </a:cubicBezTo>
                  <a:cubicBezTo>
                    <a:pt x="515" y="6578"/>
                    <a:pt x="571" y="7275"/>
                    <a:pt x="634" y="7905"/>
                  </a:cubicBezTo>
                  <a:cubicBezTo>
                    <a:pt x="696" y="8536"/>
                    <a:pt x="766" y="9100"/>
                    <a:pt x="822" y="9697"/>
                  </a:cubicBezTo>
                  <a:cubicBezTo>
                    <a:pt x="877" y="10294"/>
                    <a:pt x="919" y="10925"/>
                    <a:pt x="947" y="11572"/>
                  </a:cubicBezTo>
                  <a:cubicBezTo>
                    <a:pt x="975" y="12219"/>
                    <a:pt x="989" y="12882"/>
                    <a:pt x="989" y="13538"/>
                  </a:cubicBezTo>
                  <a:cubicBezTo>
                    <a:pt x="989" y="14193"/>
                    <a:pt x="975" y="14840"/>
                    <a:pt x="940" y="15520"/>
                  </a:cubicBezTo>
                  <a:cubicBezTo>
                    <a:pt x="905" y="16200"/>
                    <a:pt x="850" y="16914"/>
                    <a:pt x="787" y="17536"/>
                  </a:cubicBezTo>
                  <a:cubicBezTo>
                    <a:pt x="724" y="18158"/>
                    <a:pt x="655" y="18689"/>
                    <a:pt x="571" y="19278"/>
                  </a:cubicBezTo>
                  <a:cubicBezTo>
                    <a:pt x="487" y="19867"/>
                    <a:pt x="390" y="20514"/>
                    <a:pt x="341" y="20887"/>
                  </a:cubicBezTo>
                  <a:cubicBezTo>
                    <a:pt x="292" y="21260"/>
                    <a:pt x="292" y="21360"/>
                    <a:pt x="376" y="21443"/>
                  </a:cubicBezTo>
                  <a:cubicBezTo>
                    <a:pt x="460" y="21526"/>
                    <a:pt x="627" y="21592"/>
                    <a:pt x="989" y="21592"/>
                  </a:cubicBezTo>
                  <a:cubicBezTo>
                    <a:pt x="1351" y="21592"/>
                    <a:pt x="1908" y="21526"/>
                    <a:pt x="2409" y="21443"/>
                  </a:cubicBezTo>
                  <a:cubicBezTo>
                    <a:pt x="2911" y="21360"/>
                    <a:pt x="3356" y="21260"/>
                    <a:pt x="3851" y="21177"/>
                  </a:cubicBezTo>
                  <a:cubicBezTo>
                    <a:pt x="4345" y="21094"/>
                    <a:pt x="4888" y="21028"/>
                    <a:pt x="5362" y="20970"/>
                  </a:cubicBezTo>
                  <a:cubicBezTo>
                    <a:pt x="5835" y="20912"/>
                    <a:pt x="6239" y="20862"/>
                    <a:pt x="6657" y="20812"/>
                  </a:cubicBezTo>
                  <a:cubicBezTo>
                    <a:pt x="7075" y="20763"/>
                    <a:pt x="7506" y="20713"/>
                    <a:pt x="7959" y="20671"/>
                  </a:cubicBezTo>
                  <a:cubicBezTo>
                    <a:pt x="8412" y="20630"/>
                    <a:pt x="8885" y="20597"/>
                    <a:pt x="9345" y="20555"/>
                  </a:cubicBezTo>
                  <a:cubicBezTo>
                    <a:pt x="9804" y="20514"/>
                    <a:pt x="10250" y="20464"/>
                    <a:pt x="10716" y="20422"/>
                  </a:cubicBezTo>
                  <a:cubicBezTo>
                    <a:pt x="11183" y="20381"/>
                    <a:pt x="11670" y="20348"/>
                    <a:pt x="12186" y="20315"/>
                  </a:cubicBezTo>
                  <a:cubicBezTo>
                    <a:pt x="12701" y="20281"/>
                    <a:pt x="13244" y="20248"/>
                    <a:pt x="13913" y="20207"/>
                  </a:cubicBezTo>
                  <a:cubicBezTo>
                    <a:pt x="14581" y="20165"/>
                    <a:pt x="15375" y="20116"/>
                    <a:pt x="16036" y="20082"/>
                  </a:cubicBezTo>
                  <a:cubicBezTo>
                    <a:pt x="16698" y="20049"/>
                    <a:pt x="17227" y="20033"/>
                    <a:pt x="17896" y="20016"/>
                  </a:cubicBezTo>
                  <a:cubicBezTo>
                    <a:pt x="18564" y="19999"/>
                    <a:pt x="19372" y="19983"/>
                    <a:pt x="20012" y="19991"/>
                  </a:cubicBezTo>
                  <a:cubicBezTo>
                    <a:pt x="20653" y="19999"/>
                    <a:pt x="21126" y="20033"/>
                    <a:pt x="21600" y="20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609290" y="336625"/>
              <a:ext cx="184151" cy="20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768"/>
                  </a:moveTo>
                  <a:cubicBezTo>
                    <a:pt x="497" y="6719"/>
                    <a:pt x="993" y="12670"/>
                    <a:pt x="1241" y="16307"/>
                  </a:cubicBezTo>
                  <a:cubicBezTo>
                    <a:pt x="1490" y="19944"/>
                    <a:pt x="1490" y="21266"/>
                    <a:pt x="1241" y="21266"/>
                  </a:cubicBezTo>
                  <a:cubicBezTo>
                    <a:pt x="993" y="21266"/>
                    <a:pt x="497" y="19944"/>
                    <a:pt x="248" y="17188"/>
                  </a:cubicBezTo>
                  <a:cubicBezTo>
                    <a:pt x="0" y="14433"/>
                    <a:pt x="0" y="10246"/>
                    <a:pt x="248" y="7490"/>
                  </a:cubicBezTo>
                  <a:cubicBezTo>
                    <a:pt x="497" y="4735"/>
                    <a:pt x="993" y="3413"/>
                    <a:pt x="1862" y="2642"/>
                  </a:cubicBezTo>
                  <a:cubicBezTo>
                    <a:pt x="2731" y="1870"/>
                    <a:pt x="3972" y="1650"/>
                    <a:pt x="4841" y="2201"/>
                  </a:cubicBezTo>
                  <a:cubicBezTo>
                    <a:pt x="5710" y="2752"/>
                    <a:pt x="6207" y="4074"/>
                    <a:pt x="6455" y="5397"/>
                  </a:cubicBezTo>
                  <a:cubicBezTo>
                    <a:pt x="6703" y="6719"/>
                    <a:pt x="6703" y="8042"/>
                    <a:pt x="6703" y="9254"/>
                  </a:cubicBezTo>
                  <a:cubicBezTo>
                    <a:pt x="6703" y="10466"/>
                    <a:pt x="6703" y="11568"/>
                    <a:pt x="6828" y="11348"/>
                  </a:cubicBezTo>
                  <a:cubicBezTo>
                    <a:pt x="6952" y="11127"/>
                    <a:pt x="7200" y="9584"/>
                    <a:pt x="8193" y="7490"/>
                  </a:cubicBezTo>
                  <a:cubicBezTo>
                    <a:pt x="9186" y="5397"/>
                    <a:pt x="10924" y="2752"/>
                    <a:pt x="12414" y="1319"/>
                  </a:cubicBezTo>
                  <a:cubicBezTo>
                    <a:pt x="13903" y="-114"/>
                    <a:pt x="15145" y="-334"/>
                    <a:pt x="16386" y="437"/>
                  </a:cubicBezTo>
                  <a:cubicBezTo>
                    <a:pt x="17628" y="1209"/>
                    <a:pt x="18869" y="2972"/>
                    <a:pt x="19738" y="6168"/>
                  </a:cubicBezTo>
                  <a:cubicBezTo>
                    <a:pt x="20607" y="9364"/>
                    <a:pt x="21103" y="13993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809624" y="355911"/>
              <a:ext cx="142567" cy="12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34" fill="norm" stroke="1" extrusionOk="0">
                  <a:moveTo>
                    <a:pt x="8054" y="15808"/>
                  </a:moveTo>
                  <a:cubicBezTo>
                    <a:pt x="9324" y="12673"/>
                    <a:pt x="10595" y="9537"/>
                    <a:pt x="11389" y="6924"/>
                  </a:cubicBezTo>
                  <a:cubicBezTo>
                    <a:pt x="12183" y="4311"/>
                    <a:pt x="12501" y="2221"/>
                    <a:pt x="11866" y="1002"/>
                  </a:cubicBezTo>
                  <a:cubicBezTo>
                    <a:pt x="11230" y="-218"/>
                    <a:pt x="9642" y="-566"/>
                    <a:pt x="7577" y="1350"/>
                  </a:cubicBezTo>
                  <a:cubicBezTo>
                    <a:pt x="5513" y="3266"/>
                    <a:pt x="2971" y="7447"/>
                    <a:pt x="1542" y="10408"/>
                  </a:cubicBezTo>
                  <a:cubicBezTo>
                    <a:pt x="113" y="13369"/>
                    <a:pt x="-205" y="15111"/>
                    <a:pt x="113" y="16679"/>
                  </a:cubicBezTo>
                  <a:cubicBezTo>
                    <a:pt x="430" y="18247"/>
                    <a:pt x="1383" y="19640"/>
                    <a:pt x="2654" y="19815"/>
                  </a:cubicBezTo>
                  <a:cubicBezTo>
                    <a:pt x="3924" y="19989"/>
                    <a:pt x="5513" y="18944"/>
                    <a:pt x="6624" y="17550"/>
                  </a:cubicBezTo>
                  <a:cubicBezTo>
                    <a:pt x="7736" y="16157"/>
                    <a:pt x="8371" y="14415"/>
                    <a:pt x="9324" y="13021"/>
                  </a:cubicBezTo>
                  <a:cubicBezTo>
                    <a:pt x="10277" y="11628"/>
                    <a:pt x="11548" y="10582"/>
                    <a:pt x="12819" y="11105"/>
                  </a:cubicBezTo>
                  <a:cubicBezTo>
                    <a:pt x="14089" y="11628"/>
                    <a:pt x="15360" y="13718"/>
                    <a:pt x="16630" y="15634"/>
                  </a:cubicBezTo>
                  <a:cubicBezTo>
                    <a:pt x="17901" y="17550"/>
                    <a:pt x="19171" y="19292"/>
                    <a:pt x="19966" y="20163"/>
                  </a:cubicBezTo>
                  <a:cubicBezTo>
                    <a:pt x="20760" y="21034"/>
                    <a:pt x="21077" y="21034"/>
                    <a:pt x="21395" y="2103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983940" y="342344"/>
              <a:ext cx="146051" cy="16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209"/>
                  </a:moveTo>
                  <a:cubicBezTo>
                    <a:pt x="1565" y="-57"/>
                    <a:pt x="3130" y="-324"/>
                    <a:pt x="5165" y="1143"/>
                  </a:cubicBezTo>
                  <a:cubicBezTo>
                    <a:pt x="7200" y="2609"/>
                    <a:pt x="9704" y="5809"/>
                    <a:pt x="10017" y="9276"/>
                  </a:cubicBezTo>
                  <a:cubicBezTo>
                    <a:pt x="10330" y="12743"/>
                    <a:pt x="8452" y="16476"/>
                    <a:pt x="6730" y="18609"/>
                  </a:cubicBezTo>
                  <a:cubicBezTo>
                    <a:pt x="5009" y="20743"/>
                    <a:pt x="3443" y="21276"/>
                    <a:pt x="2661" y="20876"/>
                  </a:cubicBezTo>
                  <a:cubicBezTo>
                    <a:pt x="1878" y="20476"/>
                    <a:pt x="1878" y="19143"/>
                    <a:pt x="3600" y="16476"/>
                  </a:cubicBezTo>
                  <a:cubicBezTo>
                    <a:pt x="5322" y="13809"/>
                    <a:pt x="8765" y="9809"/>
                    <a:pt x="11583" y="7009"/>
                  </a:cubicBezTo>
                  <a:cubicBezTo>
                    <a:pt x="14400" y="4209"/>
                    <a:pt x="16591" y="2609"/>
                    <a:pt x="17217" y="2343"/>
                  </a:cubicBezTo>
                  <a:cubicBezTo>
                    <a:pt x="17843" y="2076"/>
                    <a:pt x="16904" y="3143"/>
                    <a:pt x="15652" y="5276"/>
                  </a:cubicBezTo>
                  <a:cubicBezTo>
                    <a:pt x="14400" y="7409"/>
                    <a:pt x="12835" y="10609"/>
                    <a:pt x="12052" y="12876"/>
                  </a:cubicBezTo>
                  <a:cubicBezTo>
                    <a:pt x="11270" y="15143"/>
                    <a:pt x="11270" y="16476"/>
                    <a:pt x="12991" y="17409"/>
                  </a:cubicBezTo>
                  <a:cubicBezTo>
                    <a:pt x="14713" y="18343"/>
                    <a:pt x="18157" y="18876"/>
                    <a:pt x="21600" y="1940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244290" y="204304"/>
              <a:ext cx="95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680" y="735"/>
                  </a:cubicBezTo>
                  <a:cubicBezTo>
                    <a:pt x="10560" y="1469"/>
                    <a:pt x="6720" y="2939"/>
                    <a:pt x="4080" y="5290"/>
                  </a:cubicBezTo>
                  <a:cubicBezTo>
                    <a:pt x="1440" y="7641"/>
                    <a:pt x="0" y="10873"/>
                    <a:pt x="0" y="13518"/>
                  </a:cubicBezTo>
                  <a:cubicBezTo>
                    <a:pt x="0" y="16163"/>
                    <a:pt x="1440" y="18220"/>
                    <a:pt x="5280" y="19469"/>
                  </a:cubicBezTo>
                  <a:cubicBezTo>
                    <a:pt x="9120" y="20718"/>
                    <a:pt x="15360" y="211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390340" y="293204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76"/>
                    <a:pt x="3600" y="6353"/>
                    <a:pt x="7200" y="9953"/>
                  </a:cubicBezTo>
                  <a:cubicBezTo>
                    <a:pt x="10800" y="13553"/>
                    <a:pt x="16200" y="175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0403040" y="261454"/>
              <a:ext cx="139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7018" y="491"/>
                  </a:cubicBezTo>
                  <a:cubicBezTo>
                    <a:pt x="15709" y="982"/>
                    <a:pt x="14727" y="1964"/>
                    <a:pt x="11945" y="5564"/>
                  </a:cubicBezTo>
                  <a:cubicBezTo>
                    <a:pt x="9164" y="9164"/>
                    <a:pt x="4582" y="15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0523690" y="426554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676090" y="229704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6133"/>
                    <a:pt x="11314" y="12267"/>
                    <a:pt x="14914" y="15867"/>
                  </a:cubicBezTo>
                  <a:cubicBezTo>
                    <a:pt x="18514" y="19467"/>
                    <a:pt x="20057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733240" y="260323"/>
              <a:ext cx="76201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702"/>
                  </a:moveTo>
                  <a:cubicBezTo>
                    <a:pt x="21600" y="810"/>
                    <a:pt x="21600" y="-83"/>
                    <a:pt x="21000" y="6"/>
                  </a:cubicBezTo>
                  <a:cubicBezTo>
                    <a:pt x="20400" y="96"/>
                    <a:pt x="19200" y="1167"/>
                    <a:pt x="16200" y="4291"/>
                  </a:cubicBezTo>
                  <a:cubicBezTo>
                    <a:pt x="13200" y="7415"/>
                    <a:pt x="8400" y="12591"/>
                    <a:pt x="5400" y="15805"/>
                  </a:cubicBezTo>
                  <a:cubicBezTo>
                    <a:pt x="2400" y="19018"/>
                    <a:pt x="1200" y="20267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885640" y="191604"/>
              <a:ext cx="606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0110" y="0"/>
                  </a:moveTo>
                  <a:cubicBezTo>
                    <a:pt x="20855" y="3744"/>
                    <a:pt x="21600" y="7488"/>
                    <a:pt x="21228" y="10584"/>
                  </a:cubicBezTo>
                  <a:cubicBezTo>
                    <a:pt x="20855" y="13680"/>
                    <a:pt x="19366" y="16128"/>
                    <a:pt x="15641" y="17856"/>
                  </a:cubicBezTo>
                  <a:cubicBezTo>
                    <a:pt x="11917" y="19584"/>
                    <a:pt x="5959" y="205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1135008" y="255104"/>
              <a:ext cx="16973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1384" y="0"/>
                  </a:moveTo>
                  <a:cubicBezTo>
                    <a:pt x="17384" y="2492"/>
                    <a:pt x="13384" y="4985"/>
                    <a:pt x="10051" y="7338"/>
                  </a:cubicBezTo>
                  <a:cubicBezTo>
                    <a:pt x="6717" y="9692"/>
                    <a:pt x="4051" y="11908"/>
                    <a:pt x="2317" y="13569"/>
                  </a:cubicBezTo>
                  <a:cubicBezTo>
                    <a:pt x="584" y="15231"/>
                    <a:pt x="-216" y="16338"/>
                    <a:pt x="51" y="17308"/>
                  </a:cubicBezTo>
                  <a:cubicBezTo>
                    <a:pt x="317" y="18277"/>
                    <a:pt x="1651" y="19108"/>
                    <a:pt x="4317" y="19800"/>
                  </a:cubicBezTo>
                  <a:cubicBezTo>
                    <a:pt x="6984" y="20492"/>
                    <a:pt x="10984" y="21046"/>
                    <a:pt x="1498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1120590" y="464654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1449571" y="267804"/>
              <a:ext cx="20442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0838" y="0"/>
                  </a:moveTo>
                  <a:cubicBezTo>
                    <a:pt x="18388" y="3863"/>
                    <a:pt x="15939" y="7727"/>
                    <a:pt x="13155" y="10449"/>
                  </a:cubicBezTo>
                  <a:cubicBezTo>
                    <a:pt x="10372" y="13171"/>
                    <a:pt x="7254" y="14751"/>
                    <a:pt x="5139" y="15541"/>
                  </a:cubicBezTo>
                  <a:cubicBezTo>
                    <a:pt x="3024" y="16332"/>
                    <a:pt x="1910" y="16332"/>
                    <a:pt x="1131" y="15893"/>
                  </a:cubicBezTo>
                  <a:cubicBezTo>
                    <a:pt x="351" y="15454"/>
                    <a:pt x="-94" y="14576"/>
                    <a:pt x="17" y="13785"/>
                  </a:cubicBezTo>
                  <a:cubicBezTo>
                    <a:pt x="129" y="12995"/>
                    <a:pt x="797" y="12293"/>
                    <a:pt x="2244" y="11941"/>
                  </a:cubicBezTo>
                  <a:cubicBezTo>
                    <a:pt x="3692" y="11590"/>
                    <a:pt x="5918" y="11590"/>
                    <a:pt x="8925" y="12995"/>
                  </a:cubicBezTo>
                  <a:cubicBezTo>
                    <a:pt x="11931" y="14400"/>
                    <a:pt x="15716" y="17210"/>
                    <a:pt x="17943" y="18878"/>
                  </a:cubicBezTo>
                  <a:cubicBezTo>
                    <a:pt x="20170" y="20546"/>
                    <a:pt x="20838" y="21073"/>
                    <a:pt x="21506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647390" y="1541328"/>
              <a:ext cx="292101" cy="26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2801"/>
                  </a:moveTo>
                  <a:cubicBezTo>
                    <a:pt x="1722" y="2458"/>
                    <a:pt x="3443" y="2115"/>
                    <a:pt x="5165" y="3058"/>
                  </a:cubicBezTo>
                  <a:cubicBezTo>
                    <a:pt x="6887" y="4001"/>
                    <a:pt x="8609" y="6229"/>
                    <a:pt x="9235" y="8886"/>
                  </a:cubicBezTo>
                  <a:cubicBezTo>
                    <a:pt x="9861" y="11544"/>
                    <a:pt x="9391" y="14629"/>
                    <a:pt x="8922" y="16601"/>
                  </a:cubicBezTo>
                  <a:cubicBezTo>
                    <a:pt x="8452" y="18572"/>
                    <a:pt x="7983" y="19429"/>
                    <a:pt x="7435" y="20115"/>
                  </a:cubicBezTo>
                  <a:cubicBezTo>
                    <a:pt x="6887" y="20801"/>
                    <a:pt x="6261" y="21315"/>
                    <a:pt x="5948" y="20972"/>
                  </a:cubicBezTo>
                  <a:cubicBezTo>
                    <a:pt x="5635" y="20629"/>
                    <a:pt x="5635" y="19429"/>
                    <a:pt x="6887" y="16686"/>
                  </a:cubicBezTo>
                  <a:cubicBezTo>
                    <a:pt x="8139" y="13944"/>
                    <a:pt x="10643" y="9658"/>
                    <a:pt x="12209" y="7172"/>
                  </a:cubicBezTo>
                  <a:cubicBezTo>
                    <a:pt x="13774" y="4686"/>
                    <a:pt x="14400" y="4001"/>
                    <a:pt x="15104" y="2972"/>
                  </a:cubicBezTo>
                  <a:cubicBezTo>
                    <a:pt x="15809" y="1944"/>
                    <a:pt x="16591" y="572"/>
                    <a:pt x="16591" y="144"/>
                  </a:cubicBezTo>
                  <a:cubicBezTo>
                    <a:pt x="16591" y="-285"/>
                    <a:pt x="15809" y="229"/>
                    <a:pt x="14948" y="1944"/>
                  </a:cubicBezTo>
                  <a:cubicBezTo>
                    <a:pt x="14087" y="3658"/>
                    <a:pt x="13148" y="6572"/>
                    <a:pt x="13617" y="9486"/>
                  </a:cubicBezTo>
                  <a:cubicBezTo>
                    <a:pt x="14087" y="12401"/>
                    <a:pt x="15965" y="15315"/>
                    <a:pt x="17530" y="16772"/>
                  </a:cubicBezTo>
                  <a:cubicBezTo>
                    <a:pt x="19096" y="18229"/>
                    <a:pt x="20348" y="18229"/>
                    <a:pt x="21600" y="1822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098816" y="1531454"/>
              <a:ext cx="15817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0386" y="0"/>
                  </a:moveTo>
                  <a:cubicBezTo>
                    <a:pt x="17544" y="2160"/>
                    <a:pt x="14702" y="4320"/>
                    <a:pt x="11434" y="6960"/>
                  </a:cubicBezTo>
                  <a:cubicBezTo>
                    <a:pt x="8165" y="9600"/>
                    <a:pt x="4471" y="12720"/>
                    <a:pt x="2339" y="14880"/>
                  </a:cubicBezTo>
                  <a:cubicBezTo>
                    <a:pt x="207" y="17040"/>
                    <a:pt x="-361" y="18240"/>
                    <a:pt x="207" y="18960"/>
                  </a:cubicBezTo>
                  <a:cubicBezTo>
                    <a:pt x="776" y="19680"/>
                    <a:pt x="2481" y="19920"/>
                    <a:pt x="6176" y="20280"/>
                  </a:cubicBezTo>
                  <a:cubicBezTo>
                    <a:pt x="9871" y="20640"/>
                    <a:pt x="15555" y="21120"/>
                    <a:pt x="2123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104590" y="1760054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416799" y="1525104"/>
              <a:ext cx="22119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0263" y="0"/>
                  </a:moveTo>
                  <a:cubicBezTo>
                    <a:pt x="18823" y="2000"/>
                    <a:pt x="17383" y="4000"/>
                    <a:pt x="15428" y="7100"/>
                  </a:cubicBezTo>
                  <a:cubicBezTo>
                    <a:pt x="13474" y="10200"/>
                    <a:pt x="11006" y="14400"/>
                    <a:pt x="9360" y="16800"/>
                  </a:cubicBezTo>
                  <a:cubicBezTo>
                    <a:pt x="7714" y="19200"/>
                    <a:pt x="6891" y="19800"/>
                    <a:pt x="5863" y="20200"/>
                  </a:cubicBezTo>
                  <a:cubicBezTo>
                    <a:pt x="4834" y="20600"/>
                    <a:pt x="3600" y="20800"/>
                    <a:pt x="2571" y="20300"/>
                  </a:cubicBezTo>
                  <a:cubicBezTo>
                    <a:pt x="1543" y="19800"/>
                    <a:pt x="720" y="18600"/>
                    <a:pt x="308" y="17000"/>
                  </a:cubicBezTo>
                  <a:cubicBezTo>
                    <a:pt x="-103" y="15400"/>
                    <a:pt x="-103" y="13400"/>
                    <a:pt x="308" y="12000"/>
                  </a:cubicBezTo>
                  <a:cubicBezTo>
                    <a:pt x="720" y="10600"/>
                    <a:pt x="1543" y="9800"/>
                    <a:pt x="3086" y="9500"/>
                  </a:cubicBezTo>
                  <a:cubicBezTo>
                    <a:pt x="4628" y="9200"/>
                    <a:pt x="6891" y="9400"/>
                    <a:pt x="10080" y="11500"/>
                  </a:cubicBezTo>
                  <a:cubicBezTo>
                    <a:pt x="13268" y="13600"/>
                    <a:pt x="17383" y="17600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913157" y="1537938"/>
              <a:ext cx="162984" cy="24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3086" y="5929"/>
                  </a:moveTo>
                  <a:cubicBezTo>
                    <a:pt x="2525" y="10429"/>
                    <a:pt x="1964" y="14929"/>
                    <a:pt x="1543" y="17629"/>
                  </a:cubicBezTo>
                  <a:cubicBezTo>
                    <a:pt x="1122" y="20329"/>
                    <a:pt x="842" y="21229"/>
                    <a:pt x="561" y="21139"/>
                  </a:cubicBezTo>
                  <a:cubicBezTo>
                    <a:pt x="281" y="21049"/>
                    <a:pt x="0" y="19969"/>
                    <a:pt x="0" y="16999"/>
                  </a:cubicBezTo>
                  <a:cubicBezTo>
                    <a:pt x="0" y="14029"/>
                    <a:pt x="281" y="9169"/>
                    <a:pt x="1403" y="5839"/>
                  </a:cubicBezTo>
                  <a:cubicBezTo>
                    <a:pt x="2525" y="2509"/>
                    <a:pt x="4488" y="709"/>
                    <a:pt x="7294" y="169"/>
                  </a:cubicBezTo>
                  <a:cubicBezTo>
                    <a:pt x="10099" y="-371"/>
                    <a:pt x="13745" y="349"/>
                    <a:pt x="16130" y="2869"/>
                  </a:cubicBezTo>
                  <a:cubicBezTo>
                    <a:pt x="18514" y="5389"/>
                    <a:pt x="19636" y="9709"/>
                    <a:pt x="20197" y="12319"/>
                  </a:cubicBezTo>
                  <a:cubicBezTo>
                    <a:pt x="20758" y="14929"/>
                    <a:pt x="20758" y="15829"/>
                    <a:pt x="20899" y="16369"/>
                  </a:cubicBezTo>
                  <a:cubicBezTo>
                    <a:pt x="21039" y="16909"/>
                    <a:pt x="21319" y="17089"/>
                    <a:pt x="21600" y="1726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1323790" y="1461604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00"/>
                    <a:pt x="7200" y="10200"/>
                    <a:pt x="10800" y="13800"/>
                  </a:cubicBezTo>
                  <a:cubicBezTo>
                    <a:pt x="14400" y="17400"/>
                    <a:pt x="18000" y="19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382386" y="1512404"/>
              <a:ext cx="112855" cy="28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1" fill="norm" stroke="1" extrusionOk="0">
                  <a:moveTo>
                    <a:pt x="21327" y="0"/>
                  </a:moveTo>
                  <a:cubicBezTo>
                    <a:pt x="18927" y="1429"/>
                    <a:pt x="16527" y="2859"/>
                    <a:pt x="13927" y="5321"/>
                  </a:cubicBezTo>
                  <a:cubicBezTo>
                    <a:pt x="11327" y="7782"/>
                    <a:pt x="8527" y="11276"/>
                    <a:pt x="6127" y="13897"/>
                  </a:cubicBezTo>
                  <a:cubicBezTo>
                    <a:pt x="3727" y="16518"/>
                    <a:pt x="1727" y="18265"/>
                    <a:pt x="727" y="19535"/>
                  </a:cubicBezTo>
                  <a:cubicBezTo>
                    <a:pt x="-273" y="20806"/>
                    <a:pt x="-273" y="21600"/>
                    <a:pt x="927" y="21441"/>
                  </a:cubicBezTo>
                  <a:cubicBezTo>
                    <a:pt x="2127" y="21282"/>
                    <a:pt x="4527" y="20171"/>
                    <a:pt x="6927" y="1905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1616833" y="1563204"/>
              <a:ext cx="16415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8154" y="0"/>
                  </a:moveTo>
                  <a:cubicBezTo>
                    <a:pt x="14000" y="2592"/>
                    <a:pt x="9846" y="5184"/>
                    <a:pt x="7077" y="6912"/>
                  </a:cubicBezTo>
                  <a:cubicBezTo>
                    <a:pt x="4308" y="8640"/>
                    <a:pt x="2923" y="9504"/>
                    <a:pt x="1815" y="10512"/>
                  </a:cubicBezTo>
                  <a:cubicBezTo>
                    <a:pt x="708" y="11520"/>
                    <a:pt x="-123" y="12672"/>
                    <a:pt x="15" y="13680"/>
                  </a:cubicBezTo>
                  <a:cubicBezTo>
                    <a:pt x="154" y="14688"/>
                    <a:pt x="1262" y="15552"/>
                    <a:pt x="3754" y="16128"/>
                  </a:cubicBezTo>
                  <a:cubicBezTo>
                    <a:pt x="6246" y="16704"/>
                    <a:pt x="10123" y="16992"/>
                    <a:pt x="13031" y="17136"/>
                  </a:cubicBezTo>
                  <a:cubicBezTo>
                    <a:pt x="15939" y="17280"/>
                    <a:pt x="17877" y="17280"/>
                    <a:pt x="19123" y="18000"/>
                  </a:cubicBezTo>
                  <a:cubicBezTo>
                    <a:pt x="20369" y="18720"/>
                    <a:pt x="20923" y="20160"/>
                    <a:pt x="2147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1622240" y="173465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1868671" y="1525104"/>
              <a:ext cx="21712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8575" y="4019"/>
                    <a:pt x="15639" y="8037"/>
                    <a:pt x="12703" y="10800"/>
                  </a:cubicBezTo>
                  <a:cubicBezTo>
                    <a:pt x="9767" y="13563"/>
                    <a:pt x="6831" y="15070"/>
                    <a:pt x="4839" y="15907"/>
                  </a:cubicBezTo>
                  <a:cubicBezTo>
                    <a:pt x="2847" y="16744"/>
                    <a:pt x="1798" y="16912"/>
                    <a:pt x="1064" y="16577"/>
                  </a:cubicBezTo>
                  <a:cubicBezTo>
                    <a:pt x="330" y="16242"/>
                    <a:pt x="-89" y="15405"/>
                    <a:pt x="16" y="14233"/>
                  </a:cubicBezTo>
                  <a:cubicBezTo>
                    <a:pt x="121" y="13060"/>
                    <a:pt x="750" y="11553"/>
                    <a:pt x="1589" y="10549"/>
                  </a:cubicBezTo>
                  <a:cubicBezTo>
                    <a:pt x="2428" y="9544"/>
                    <a:pt x="3476" y="9042"/>
                    <a:pt x="4629" y="8791"/>
                  </a:cubicBezTo>
                  <a:cubicBezTo>
                    <a:pt x="5783" y="8540"/>
                    <a:pt x="7041" y="8540"/>
                    <a:pt x="8719" y="9544"/>
                  </a:cubicBezTo>
                  <a:cubicBezTo>
                    <a:pt x="10396" y="10549"/>
                    <a:pt x="12494" y="12558"/>
                    <a:pt x="14381" y="14735"/>
                  </a:cubicBezTo>
                  <a:cubicBezTo>
                    <a:pt x="16268" y="16912"/>
                    <a:pt x="17946" y="19256"/>
                    <a:pt x="1962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0746303" y="820254"/>
              <a:ext cx="18688" cy="41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2" fill="norm" stroke="1" extrusionOk="0">
                  <a:moveTo>
                    <a:pt x="21188" y="0"/>
                  </a:moveTo>
                  <a:cubicBezTo>
                    <a:pt x="16388" y="2945"/>
                    <a:pt x="11588" y="5891"/>
                    <a:pt x="7988" y="9273"/>
                  </a:cubicBezTo>
                  <a:cubicBezTo>
                    <a:pt x="4388" y="12655"/>
                    <a:pt x="1988" y="16473"/>
                    <a:pt x="788" y="18709"/>
                  </a:cubicBezTo>
                  <a:cubicBezTo>
                    <a:pt x="-412" y="20945"/>
                    <a:pt x="-412" y="21600"/>
                    <a:pt x="1988" y="21491"/>
                  </a:cubicBezTo>
                  <a:cubicBezTo>
                    <a:pt x="4388" y="21382"/>
                    <a:pt x="9188" y="20509"/>
                    <a:pt x="13988" y="196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866590" y="801204"/>
              <a:ext cx="317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366"/>
                    <a:pt x="10080" y="4731"/>
                    <a:pt x="7920" y="7714"/>
                  </a:cubicBezTo>
                  <a:cubicBezTo>
                    <a:pt x="5760" y="10697"/>
                    <a:pt x="7200" y="14297"/>
                    <a:pt x="6480" y="16714"/>
                  </a:cubicBezTo>
                  <a:cubicBezTo>
                    <a:pt x="5760" y="19131"/>
                    <a:pt x="2880" y="20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599890" y="1106004"/>
              <a:ext cx="228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00"/>
                    <a:pt x="9600" y="8400"/>
                    <a:pt x="13200" y="120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0815790" y="1074254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2880"/>
                    <a:pt x="13067" y="5760"/>
                    <a:pt x="9467" y="8640"/>
                  </a:cubicBezTo>
                  <a:cubicBezTo>
                    <a:pt x="5867" y="11520"/>
                    <a:pt x="2933" y="14400"/>
                    <a:pt x="1467" y="1656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640260" y="784653"/>
              <a:ext cx="315231" cy="18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23" fill="norm" stroke="1" extrusionOk="0">
                  <a:moveTo>
                    <a:pt x="10214" y="5477"/>
                  </a:moveTo>
                  <a:cubicBezTo>
                    <a:pt x="8054" y="8837"/>
                    <a:pt x="5894" y="12197"/>
                    <a:pt x="4526" y="14597"/>
                  </a:cubicBezTo>
                  <a:cubicBezTo>
                    <a:pt x="3158" y="16997"/>
                    <a:pt x="2582" y="18437"/>
                    <a:pt x="1934" y="19517"/>
                  </a:cubicBezTo>
                  <a:cubicBezTo>
                    <a:pt x="1286" y="20597"/>
                    <a:pt x="566" y="21317"/>
                    <a:pt x="206" y="21077"/>
                  </a:cubicBezTo>
                  <a:cubicBezTo>
                    <a:pt x="-154" y="20837"/>
                    <a:pt x="-154" y="19637"/>
                    <a:pt x="1142" y="16637"/>
                  </a:cubicBezTo>
                  <a:cubicBezTo>
                    <a:pt x="2438" y="13637"/>
                    <a:pt x="5030" y="8837"/>
                    <a:pt x="6902" y="5717"/>
                  </a:cubicBezTo>
                  <a:cubicBezTo>
                    <a:pt x="8774" y="2597"/>
                    <a:pt x="9926" y="1157"/>
                    <a:pt x="11222" y="437"/>
                  </a:cubicBezTo>
                  <a:cubicBezTo>
                    <a:pt x="12518" y="-283"/>
                    <a:pt x="13958" y="-283"/>
                    <a:pt x="15398" y="1757"/>
                  </a:cubicBezTo>
                  <a:cubicBezTo>
                    <a:pt x="16838" y="3797"/>
                    <a:pt x="18278" y="7877"/>
                    <a:pt x="19286" y="10277"/>
                  </a:cubicBezTo>
                  <a:cubicBezTo>
                    <a:pt x="20294" y="12677"/>
                    <a:pt x="20870" y="13397"/>
                    <a:pt x="21446" y="141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1419982" y="998054"/>
              <a:ext cx="1810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939"/>
                    <a:pt x="1332" y="1878"/>
                    <a:pt x="132" y="5478"/>
                  </a:cubicBezTo>
                  <a:cubicBezTo>
                    <a:pt x="-1068" y="9078"/>
                    <a:pt x="6132" y="15339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1460813" y="894009"/>
              <a:ext cx="21728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97" fill="norm" stroke="1" extrusionOk="0">
                  <a:moveTo>
                    <a:pt x="2484" y="20297"/>
                  </a:moveTo>
                  <a:cubicBezTo>
                    <a:pt x="521" y="11040"/>
                    <a:pt x="-1443" y="1783"/>
                    <a:pt x="1502" y="240"/>
                  </a:cubicBezTo>
                  <a:cubicBezTo>
                    <a:pt x="4448" y="-1303"/>
                    <a:pt x="12302" y="4868"/>
                    <a:pt x="20157" y="110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1504675" y="770030"/>
              <a:ext cx="136616" cy="39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00" fill="norm" stroke="1" extrusionOk="0">
                  <a:moveTo>
                    <a:pt x="21448" y="4743"/>
                  </a:moveTo>
                  <a:cubicBezTo>
                    <a:pt x="20451" y="3266"/>
                    <a:pt x="19454" y="1788"/>
                    <a:pt x="18125" y="935"/>
                  </a:cubicBezTo>
                  <a:cubicBezTo>
                    <a:pt x="16796" y="82"/>
                    <a:pt x="15134" y="-145"/>
                    <a:pt x="13639" y="82"/>
                  </a:cubicBezTo>
                  <a:cubicBezTo>
                    <a:pt x="12143" y="310"/>
                    <a:pt x="10814" y="992"/>
                    <a:pt x="9485" y="3436"/>
                  </a:cubicBezTo>
                  <a:cubicBezTo>
                    <a:pt x="8156" y="5880"/>
                    <a:pt x="6826" y="10087"/>
                    <a:pt x="6162" y="13156"/>
                  </a:cubicBezTo>
                  <a:cubicBezTo>
                    <a:pt x="5497" y="16226"/>
                    <a:pt x="5497" y="18158"/>
                    <a:pt x="5497" y="19466"/>
                  </a:cubicBezTo>
                  <a:cubicBezTo>
                    <a:pt x="5497" y="20773"/>
                    <a:pt x="5497" y="21455"/>
                    <a:pt x="4999" y="20659"/>
                  </a:cubicBezTo>
                  <a:cubicBezTo>
                    <a:pt x="4500" y="19863"/>
                    <a:pt x="3503" y="17590"/>
                    <a:pt x="2340" y="15941"/>
                  </a:cubicBezTo>
                  <a:cubicBezTo>
                    <a:pt x="1177" y="14293"/>
                    <a:pt x="-152" y="13270"/>
                    <a:pt x="14" y="12701"/>
                  </a:cubicBezTo>
                  <a:cubicBezTo>
                    <a:pt x="180" y="12133"/>
                    <a:pt x="1842" y="12019"/>
                    <a:pt x="5663" y="11849"/>
                  </a:cubicBezTo>
                  <a:cubicBezTo>
                    <a:pt x="9485" y="11678"/>
                    <a:pt x="15466" y="11451"/>
                    <a:pt x="21448" y="1122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1630036" y="826116"/>
              <a:ext cx="189055" cy="33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30" fill="norm" stroke="1" extrusionOk="0">
                  <a:moveTo>
                    <a:pt x="17116" y="1239"/>
                  </a:moveTo>
                  <a:cubicBezTo>
                    <a:pt x="16396" y="702"/>
                    <a:pt x="15676" y="165"/>
                    <a:pt x="14716" y="31"/>
                  </a:cubicBezTo>
                  <a:cubicBezTo>
                    <a:pt x="13756" y="-103"/>
                    <a:pt x="12556" y="165"/>
                    <a:pt x="11236" y="1507"/>
                  </a:cubicBezTo>
                  <a:cubicBezTo>
                    <a:pt x="9916" y="2849"/>
                    <a:pt x="8476" y="5263"/>
                    <a:pt x="7516" y="8349"/>
                  </a:cubicBezTo>
                  <a:cubicBezTo>
                    <a:pt x="6556" y="11435"/>
                    <a:pt x="6076" y="15191"/>
                    <a:pt x="5836" y="17606"/>
                  </a:cubicBezTo>
                  <a:cubicBezTo>
                    <a:pt x="5596" y="20021"/>
                    <a:pt x="5596" y="21095"/>
                    <a:pt x="5236" y="21296"/>
                  </a:cubicBezTo>
                  <a:cubicBezTo>
                    <a:pt x="4876" y="21497"/>
                    <a:pt x="4156" y="20826"/>
                    <a:pt x="3196" y="19350"/>
                  </a:cubicBezTo>
                  <a:cubicBezTo>
                    <a:pt x="2236" y="17875"/>
                    <a:pt x="1036" y="15594"/>
                    <a:pt x="436" y="14118"/>
                  </a:cubicBezTo>
                  <a:cubicBezTo>
                    <a:pt x="-164" y="12642"/>
                    <a:pt x="-164" y="11972"/>
                    <a:pt x="556" y="11569"/>
                  </a:cubicBezTo>
                  <a:cubicBezTo>
                    <a:pt x="1276" y="11167"/>
                    <a:pt x="2716" y="11032"/>
                    <a:pt x="6316" y="11032"/>
                  </a:cubicBezTo>
                  <a:cubicBezTo>
                    <a:pt x="9916" y="11032"/>
                    <a:pt x="15676" y="11167"/>
                    <a:pt x="21436" y="1130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205690" y="5788848"/>
              <a:ext cx="222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66" y="11375"/>
                    <a:pt x="11931" y="2735"/>
                    <a:pt x="15531" y="575"/>
                  </a:cubicBezTo>
                  <a:cubicBezTo>
                    <a:pt x="19131" y="-1585"/>
                    <a:pt x="2036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173940" y="5906604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9200"/>
                    <a:pt x="10185" y="16800"/>
                    <a:pt x="13785" y="13200"/>
                  </a:cubicBezTo>
                  <a:cubicBezTo>
                    <a:pt x="17385" y="9600"/>
                    <a:pt x="1949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332690" y="5328754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84"/>
                    <a:pt x="7200" y="7367"/>
                    <a:pt x="10800" y="10967"/>
                  </a:cubicBezTo>
                  <a:cubicBezTo>
                    <a:pt x="14400" y="14567"/>
                    <a:pt x="18000" y="18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212040" y="5544654"/>
              <a:ext cx="349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4" y="18720"/>
                    <a:pt x="1047" y="15840"/>
                    <a:pt x="2618" y="14040"/>
                  </a:cubicBezTo>
                  <a:cubicBezTo>
                    <a:pt x="4189" y="12240"/>
                    <a:pt x="6807" y="11520"/>
                    <a:pt x="10145" y="9360"/>
                  </a:cubicBezTo>
                  <a:cubicBezTo>
                    <a:pt x="13484" y="7200"/>
                    <a:pt x="1754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935940" y="5602275"/>
              <a:ext cx="122239" cy="31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873" fill="norm" stroke="1" extrusionOk="0">
                  <a:moveTo>
                    <a:pt x="0" y="12511"/>
                  </a:moveTo>
                  <a:cubicBezTo>
                    <a:pt x="0" y="15855"/>
                    <a:pt x="0" y="19200"/>
                    <a:pt x="183" y="20384"/>
                  </a:cubicBezTo>
                  <a:cubicBezTo>
                    <a:pt x="366" y="21569"/>
                    <a:pt x="732" y="20594"/>
                    <a:pt x="732" y="17528"/>
                  </a:cubicBezTo>
                  <a:cubicBezTo>
                    <a:pt x="732" y="14462"/>
                    <a:pt x="366" y="9306"/>
                    <a:pt x="366" y="6310"/>
                  </a:cubicBezTo>
                  <a:cubicBezTo>
                    <a:pt x="366" y="3314"/>
                    <a:pt x="732" y="2477"/>
                    <a:pt x="1831" y="1781"/>
                  </a:cubicBezTo>
                  <a:cubicBezTo>
                    <a:pt x="2929" y="1084"/>
                    <a:pt x="4759" y="526"/>
                    <a:pt x="6590" y="248"/>
                  </a:cubicBezTo>
                  <a:cubicBezTo>
                    <a:pt x="8420" y="-31"/>
                    <a:pt x="10251" y="-31"/>
                    <a:pt x="12081" y="39"/>
                  </a:cubicBezTo>
                  <a:cubicBezTo>
                    <a:pt x="13912" y="108"/>
                    <a:pt x="15742" y="248"/>
                    <a:pt x="17207" y="666"/>
                  </a:cubicBezTo>
                  <a:cubicBezTo>
                    <a:pt x="18671" y="1084"/>
                    <a:pt x="19769" y="1781"/>
                    <a:pt x="20502" y="2756"/>
                  </a:cubicBezTo>
                  <a:cubicBezTo>
                    <a:pt x="21234" y="3732"/>
                    <a:pt x="21600" y="4986"/>
                    <a:pt x="20136" y="6170"/>
                  </a:cubicBezTo>
                  <a:cubicBezTo>
                    <a:pt x="18671" y="7355"/>
                    <a:pt x="15376" y="8470"/>
                    <a:pt x="12081" y="9375"/>
                  </a:cubicBezTo>
                  <a:cubicBezTo>
                    <a:pt x="8786" y="10281"/>
                    <a:pt x="5492" y="10978"/>
                    <a:pt x="2197" y="11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062940" y="5684354"/>
              <a:ext cx="177801" cy="22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8400"/>
                  </a:moveTo>
                  <a:cubicBezTo>
                    <a:pt x="257" y="7400"/>
                    <a:pt x="514" y="6400"/>
                    <a:pt x="1414" y="5900"/>
                  </a:cubicBezTo>
                  <a:cubicBezTo>
                    <a:pt x="2314" y="5400"/>
                    <a:pt x="3857" y="5400"/>
                    <a:pt x="6043" y="6800"/>
                  </a:cubicBezTo>
                  <a:cubicBezTo>
                    <a:pt x="8229" y="8200"/>
                    <a:pt x="11057" y="11000"/>
                    <a:pt x="12471" y="13500"/>
                  </a:cubicBezTo>
                  <a:cubicBezTo>
                    <a:pt x="13886" y="16000"/>
                    <a:pt x="13886" y="18200"/>
                    <a:pt x="13114" y="19600"/>
                  </a:cubicBezTo>
                  <a:cubicBezTo>
                    <a:pt x="12343" y="21000"/>
                    <a:pt x="10800" y="21600"/>
                    <a:pt x="9900" y="21200"/>
                  </a:cubicBezTo>
                  <a:cubicBezTo>
                    <a:pt x="9000" y="20800"/>
                    <a:pt x="8743" y="19400"/>
                    <a:pt x="9257" y="16400"/>
                  </a:cubicBezTo>
                  <a:cubicBezTo>
                    <a:pt x="9771" y="13400"/>
                    <a:pt x="11057" y="8800"/>
                    <a:pt x="13243" y="5800"/>
                  </a:cubicBezTo>
                  <a:cubicBezTo>
                    <a:pt x="15429" y="2800"/>
                    <a:pt x="18514" y="1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428352" y="5571113"/>
              <a:ext cx="129889" cy="34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33" fill="norm" stroke="1" extrusionOk="0">
                  <a:moveTo>
                    <a:pt x="21039" y="1533"/>
                  </a:moveTo>
                  <a:cubicBezTo>
                    <a:pt x="19325" y="1000"/>
                    <a:pt x="17610" y="466"/>
                    <a:pt x="15896" y="200"/>
                  </a:cubicBezTo>
                  <a:cubicBezTo>
                    <a:pt x="14182" y="-67"/>
                    <a:pt x="12468" y="-67"/>
                    <a:pt x="10925" y="200"/>
                  </a:cubicBezTo>
                  <a:cubicBezTo>
                    <a:pt x="9382" y="466"/>
                    <a:pt x="8010" y="1000"/>
                    <a:pt x="5953" y="3333"/>
                  </a:cubicBezTo>
                  <a:cubicBezTo>
                    <a:pt x="3896" y="5666"/>
                    <a:pt x="1153" y="9800"/>
                    <a:pt x="296" y="12933"/>
                  </a:cubicBezTo>
                  <a:cubicBezTo>
                    <a:pt x="-561" y="16066"/>
                    <a:pt x="468" y="18200"/>
                    <a:pt x="3039" y="19466"/>
                  </a:cubicBezTo>
                  <a:cubicBezTo>
                    <a:pt x="5610" y="20733"/>
                    <a:pt x="9725" y="21133"/>
                    <a:pt x="13839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551890" y="5658954"/>
              <a:ext cx="177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2679"/>
                    <a:pt x="4629" y="5358"/>
                    <a:pt x="8229" y="8958"/>
                  </a:cubicBezTo>
                  <a:cubicBezTo>
                    <a:pt x="11829" y="12558"/>
                    <a:pt x="16714" y="170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573858" y="5665304"/>
              <a:ext cx="174883" cy="25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95" fill="norm" stroke="1" extrusionOk="0">
                  <a:moveTo>
                    <a:pt x="21246" y="0"/>
                  </a:moveTo>
                  <a:cubicBezTo>
                    <a:pt x="19960" y="177"/>
                    <a:pt x="18675" y="354"/>
                    <a:pt x="16360" y="2213"/>
                  </a:cubicBezTo>
                  <a:cubicBezTo>
                    <a:pt x="14046" y="4072"/>
                    <a:pt x="10703" y="7613"/>
                    <a:pt x="8003" y="10446"/>
                  </a:cubicBezTo>
                  <a:cubicBezTo>
                    <a:pt x="5303" y="13279"/>
                    <a:pt x="3246" y="15403"/>
                    <a:pt x="1832" y="17262"/>
                  </a:cubicBezTo>
                  <a:cubicBezTo>
                    <a:pt x="417" y="19121"/>
                    <a:pt x="-354" y="20715"/>
                    <a:pt x="160" y="21157"/>
                  </a:cubicBezTo>
                  <a:cubicBezTo>
                    <a:pt x="675" y="21600"/>
                    <a:pt x="2475" y="20892"/>
                    <a:pt x="4275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873304" y="5678004"/>
              <a:ext cx="16753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9751" y="0"/>
                  </a:moveTo>
                  <a:cubicBezTo>
                    <a:pt x="17051" y="300"/>
                    <a:pt x="14351" y="600"/>
                    <a:pt x="11381" y="2550"/>
                  </a:cubicBezTo>
                  <a:cubicBezTo>
                    <a:pt x="8411" y="4500"/>
                    <a:pt x="5171" y="8100"/>
                    <a:pt x="3011" y="10950"/>
                  </a:cubicBezTo>
                  <a:cubicBezTo>
                    <a:pt x="851" y="13800"/>
                    <a:pt x="-229" y="15900"/>
                    <a:pt x="41" y="17250"/>
                  </a:cubicBezTo>
                  <a:cubicBezTo>
                    <a:pt x="311" y="18600"/>
                    <a:pt x="1931" y="19200"/>
                    <a:pt x="5711" y="19800"/>
                  </a:cubicBezTo>
                  <a:cubicBezTo>
                    <a:pt x="9491" y="20400"/>
                    <a:pt x="15431" y="21000"/>
                    <a:pt x="21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872072" y="5862154"/>
              <a:ext cx="213219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982" fill="norm" stroke="1" extrusionOk="0">
                  <a:moveTo>
                    <a:pt x="2273" y="10800"/>
                  </a:moveTo>
                  <a:cubicBezTo>
                    <a:pt x="1003" y="14400"/>
                    <a:pt x="-268" y="18000"/>
                    <a:pt x="50" y="19800"/>
                  </a:cubicBezTo>
                  <a:cubicBezTo>
                    <a:pt x="367" y="21600"/>
                    <a:pt x="2273" y="21600"/>
                    <a:pt x="6085" y="18000"/>
                  </a:cubicBezTo>
                  <a:cubicBezTo>
                    <a:pt x="9897" y="14400"/>
                    <a:pt x="15614" y="7200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118130" y="5678004"/>
              <a:ext cx="24656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8182" y="0"/>
                  </a:moveTo>
                  <a:cubicBezTo>
                    <a:pt x="16151" y="4431"/>
                    <a:pt x="14120" y="8862"/>
                    <a:pt x="12182" y="12185"/>
                  </a:cubicBezTo>
                  <a:cubicBezTo>
                    <a:pt x="10243" y="15508"/>
                    <a:pt x="8397" y="17723"/>
                    <a:pt x="6643" y="19108"/>
                  </a:cubicBezTo>
                  <a:cubicBezTo>
                    <a:pt x="4890" y="20492"/>
                    <a:pt x="3228" y="21046"/>
                    <a:pt x="2120" y="20769"/>
                  </a:cubicBezTo>
                  <a:cubicBezTo>
                    <a:pt x="1013" y="20492"/>
                    <a:pt x="459" y="19385"/>
                    <a:pt x="182" y="18138"/>
                  </a:cubicBezTo>
                  <a:cubicBezTo>
                    <a:pt x="-95" y="16892"/>
                    <a:pt x="-95" y="15508"/>
                    <a:pt x="459" y="14262"/>
                  </a:cubicBezTo>
                  <a:cubicBezTo>
                    <a:pt x="1013" y="13015"/>
                    <a:pt x="2120" y="11908"/>
                    <a:pt x="4428" y="12323"/>
                  </a:cubicBezTo>
                  <a:cubicBezTo>
                    <a:pt x="6736" y="12738"/>
                    <a:pt x="10243" y="14677"/>
                    <a:pt x="13290" y="16477"/>
                  </a:cubicBezTo>
                  <a:cubicBezTo>
                    <a:pt x="16336" y="18277"/>
                    <a:pt x="18920" y="19938"/>
                    <a:pt x="21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377390" y="5570054"/>
              <a:ext cx="10455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477" y="1176"/>
                  </a:cubicBezTo>
                  <a:cubicBezTo>
                    <a:pt x="10800" y="2351"/>
                    <a:pt x="15369" y="4702"/>
                    <a:pt x="18069" y="7273"/>
                  </a:cubicBezTo>
                  <a:cubicBezTo>
                    <a:pt x="20769" y="9845"/>
                    <a:pt x="21600" y="12637"/>
                    <a:pt x="18692" y="15061"/>
                  </a:cubicBezTo>
                  <a:cubicBezTo>
                    <a:pt x="15785" y="17486"/>
                    <a:pt x="9138" y="19543"/>
                    <a:pt x="2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663140" y="584945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989877" y="5497617"/>
              <a:ext cx="102948" cy="46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23" fill="norm" stroke="1" extrusionOk="0">
                  <a:moveTo>
                    <a:pt x="722" y="8405"/>
                  </a:moveTo>
                  <a:cubicBezTo>
                    <a:pt x="2044" y="11956"/>
                    <a:pt x="3367" y="15507"/>
                    <a:pt x="4028" y="17528"/>
                  </a:cubicBezTo>
                  <a:cubicBezTo>
                    <a:pt x="4689" y="19550"/>
                    <a:pt x="4689" y="20044"/>
                    <a:pt x="4028" y="20537"/>
                  </a:cubicBezTo>
                  <a:cubicBezTo>
                    <a:pt x="3367" y="21030"/>
                    <a:pt x="2044" y="21523"/>
                    <a:pt x="1383" y="21523"/>
                  </a:cubicBezTo>
                  <a:cubicBezTo>
                    <a:pt x="722" y="21523"/>
                    <a:pt x="722" y="21030"/>
                    <a:pt x="501" y="18909"/>
                  </a:cubicBezTo>
                  <a:cubicBezTo>
                    <a:pt x="281" y="16789"/>
                    <a:pt x="-160" y="13041"/>
                    <a:pt x="60" y="10181"/>
                  </a:cubicBezTo>
                  <a:cubicBezTo>
                    <a:pt x="281" y="7320"/>
                    <a:pt x="1162" y="5348"/>
                    <a:pt x="2264" y="3967"/>
                  </a:cubicBezTo>
                  <a:cubicBezTo>
                    <a:pt x="3367" y="2586"/>
                    <a:pt x="4689" y="1797"/>
                    <a:pt x="6232" y="1255"/>
                  </a:cubicBezTo>
                  <a:cubicBezTo>
                    <a:pt x="7775" y="712"/>
                    <a:pt x="9538" y="416"/>
                    <a:pt x="11522" y="219"/>
                  </a:cubicBezTo>
                  <a:cubicBezTo>
                    <a:pt x="13505" y="22"/>
                    <a:pt x="15709" y="-77"/>
                    <a:pt x="17693" y="71"/>
                  </a:cubicBezTo>
                  <a:cubicBezTo>
                    <a:pt x="19677" y="219"/>
                    <a:pt x="21440" y="613"/>
                    <a:pt x="21440" y="1797"/>
                  </a:cubicBezTo>
                  <a:cubicBezTo>
                    <a:pt x="21440" y="2981"/>
                    <a:pt x="19677" y="4953"/>
                    <a:pt x="16591" y="6137"/>
                  </a:cubicBezTo>
                  <a:cubicBezTo>
                    <a:pt x="13505" y="7320"/>
                    <a:pt x="9097" y="7715"/>
                    <a:pt x="4689" y="8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076596" y="5697054"/>
              <a:ext cx="145345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823" y="5945"/>
                  </a:moveTo>
                  <a:cubicBezTo>
                    <a:pt x="206" y="4954"/>
                    <a:pt x="-411" y="3963"/>
                    <a:pt x="360" y="3468"/>
                  </a:cubicBezTo>
                  <a:cubicBezTo>
                    <a:pt x="1132" y="2972"/>
                    <a:pt x="3292" y="2972"/>
                    <a:pt x="5915" y="4657"/>
                  </a:cubicBezTo>
                  <a:cubicBezTo>
                    <a:pt x="8538" y="6341"/>
                    <a:pt x="11623" y="9710"/>
                    <a:pt x="13166" y="12484"/>
                  </a:cubicBezTo>
                  <a:cubicBezTo>
                    <a:pt x="14709" y="15259"/>
                    <a:pt x="14709" y="17439"/>
                    <a:pt x="14092" y="19024"/>
                  </a:cubicBezTo>
                  <a:cubicBezTo>
                    <a:pt x="13475" y="20609"/>
                    <a:pt x="12240" y="21600"/>
                    <a:pt x="11315" y="21600"/>
                  </a:cubicBezTo>
                  <a:cubicBezTo>
                    <a:pt x="10389" y="21600"/>
                    <a:pt x="9772" y="20609"/>
                    <a:pt x="9926" y="17835"/>
                  </a:cubicBezTo>
                  <a:cubicBezTo>
                    <a:pt x="10080" y="15061"/>
                    <a:pt x="11006" y="10503"/>
                    <a:pt x="13012" y="7233"/>
                  </a:cubicBezTo>
                  <a:cubicBezTo>
                    <a:pt x="15018" y="3963"/>
                    <a:pt x="18103" y="1982"/>
                    <a:pt x="211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425119" y="5571507"/>
              <a:ext cx="101622" cy="32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23" fill="norm" stroke="1" extrusionOk="0">
                  <a:moveTo>
                    <a:pt x="18519" y="3691"/>
                  </a:moveTo>
                  <a:cubicBezTo>
                    <a:pt x="18078" y="2990"/>
                    <a:pt x="17637" y="2288"/>
                    <a:pt x="16756" y="1657"/>
                  </a:cubicBezTo>
                  <a:cubicBezTo>
                    <a:pt x="15874" y="1026"/>
                    <a:pt x="14552" y="465"/>
                    <a:pt x="12788" y="185"/>
                  </a:cubicBezTo>
                  <a:cubicBezTo>
                    <a:pt x="11025" y="-96"/>
                    <a:pt x="8821" y="-96"/>
                    <a:pt x="6837" y="465"/>
                  </a:cubicBezTo>
                  <a:cubicBezTo>
                    <a:pt x="4854" y="1026"/>
                    <a:pt x="3091" y="2148"/>
                    <a:pt x="1768" y="4813"/>
                  </a:cubicBezTo>
                  <a:cubicBezTo>
                    <a:pt x="446" y="7478"/>
                    <a:pt x="-436" y="11686"/>
                    <a:pt x="225" y="14772"/>
                  </a:cubicBezTo>
                  <a:cubicBezTo>
                    <a:pt x="886" y="17857"/>
                    <a:pt x="3091" y="19821"/>
                    <a:pt x="6837" y="20662"/>
                  </a:cubicBezTo>
                  <a:cubicBezTo>
                    <a:pt x="10584" y="21504"/>
                    <a:pt x="15874" y="21223"/>
                    <a:pt x="21164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590240" y="5582754"/>
              <a:ext cx="190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5891"/>
                    <a:pt x="8160" y="11782"/>
                    <a:pt x="11760" y="15382"/>
                  </a:cubicBezTo>
                  <a:cubicBezTo>
                    <a:pt x="15360" y="18982"/>
                    <a:pt x="1848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635698" y="5628657"/>
              <a:ext cx="170443" cy="33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06" fill="norm" stroke="1" extrusionOk="0">
                  <a:moveTo>
                    <a:pt x="21473" y="1557"/>
                  </a:moveTo>
                  <a:cubicBezTo>
                    <a:pt x="20673" y="1007"/>
                    <a:pt x="19873" y="456"/>
                    <a:pt x="18806" y="181"/>
                  </a:cubicBezTo>
                  <a:cubicBezTo>
                    <a:pt x="17740" y="-94"/>
                    <a:pt x="16406" y="-94"/>
                    <a:pt x="14806" y="456"/>
                  </a:cubicBezTo>
                  <a:cubicBezTo>
                    <a:pt x="13206" y="1007"/>
                    <a:pt x="11340" y="2107"/>
                    <a:pt x="9473" y="4584"/>
                  </a:cubicBezTo>
                  <a:cubicBezTo>
                    <a:pt x="7606" y="7060"/>
                    <a:pt x="5740" y="10912"/>
                    <a:pt x="4140" y="13733"/>
                  </a:cubicBezTo>
                  <a:cubicBezTo>
                    <a:pt x="2540" y="16553"/>
                    <a:pt x="1206" y="18342"/>
                    <a:pt x="540" y="19580"/>
                  </a:cubicBezTo>
                  <a:cubicBezTo>
                    <a:pt x="-127" y="20818"/>
                    <a:pt x="-127" y="21506"/>
                    <a:pt x="273" y="21506"/>
                  </a:cubicBezTo>
                  <a:cubicBezTo>
                    <a:pt x="673" y="21506"/>
                    <a:pt x="1473" y="20818"/>
                    <a:pt x="2273" y="20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873635" y="5690704"/>
              <a:ext cx="24365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7375" y="0"/>
                  </a:moveTo>
                  <a:cubicBezTo>
                    <a:pt x="13498" y="1333"/>
                    <a:pt x="9621" y="2667"/>
                    <a:pt x="6667" y="4400"/>
                  </a:cubicBezTo>
                  <a:cubicBezTo>
                    <a:pt x="3714" y="6133"/>
                    <a:pt x="1683" y="8267"/>
                    <a:pt x="667" y="10667"/>
                  </a:cubicBezTo>
                  <a:cubicBezTo>
                    <a:pt x="-348" y="13067"/>
                    <a:pt x="-348" y="15733"/>
                    <a:pt x="1683" y="17333"/>
                  </a:cubicBezTo>
                  <a:cubicBezTo>
                    <a:pt x="3714" y="18933"/>
                    <a:pt x="7775" y="19467"/>
                    <a:pt x="11375" y="20000"/>
                  </a:cubicBezTo>
                  <a:cubicBezTo>
                    <a:pt x="14975" y="20533"/>
                    <a:pt x="18114" y="21067"/>
                    <a:pt x="212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844240" y="5881204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0" y="19800"/>
                    <a:pt x="11840" y="18000"/>
                    <a:pt x="15440" y="14400"/>
                  </a:cubicBezTo>
                  <a:cubicBezTo>
                    <a:pt x="19040" y="10800"/>
                    <a:pt x="2032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196405" y="5703404"/>
              <a:ext cx="244736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0971" y="0"/>
                  </a:moveTo>
                  <a:cubicBezTo>
                    <a:pt x="18923" y="4899"/>
                    <a:pt x="16875" y="9798"/>
                    <a:pt x="14454" y="13249"/>
                  </a:cubicBezTo>
                  <a:cubicBezTo>
                    <a:pt x="12033" y="16701"/>
                    <a:pt x="9240" y="18705"/>
                    <a:pt x="7285" y="19930"/>
                  </a:cubicBezTo>
                  <a:cubicBezTo>
                    <a:pt x="5330" y="21155"/>
                    <a:pt x="4213" y="21600"/>
                    <a:pt x="3189" y="21600"/>
                  </a:cubicBezTo>
                  <a:cubicBezTo>
                    <a:pt x="2164" y="21600"/>
                    <a:pt x="1233" y="21155"/>
                    <a:pt x="675" y="20153"/>
                  </a:cubicBezTo>
                  <a:cubicBezTo>
                    <a:pt x="116" y="19151"/>
                    <a:pt x="-70" y="17592"/>
                    <a:pt x="23" y="16256"/>
                  </a:cubicBezTo>
                  <a:cubicBezTo>
                    <a:pt x="116" y="14920"/>
                    <a:pt x="489" y="13806"/>
                    <a:pt x="1978" y="12915"/>
                  </a:cubicBezTo>
                  <a:cubicBezTo>
                    <a:pt x="3468" y="12025"/>
                    <a:pt x="6075" y="11357"/>
                    <a:pt x="9520" y="12025"/>
                  </a:cubicBezTo>
                  <a:cubicBezTo>
                    <a:pt x="12964" y="12693"/>
                    <a:pt x="17247" y="14697"/>
                    <a:pt x="21530" y="16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453840" y="5595454"/>
              <a:ext cx="15807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9379" y="0"/>
                  </a:moveTo>
                  <a:cubicBezTo>
                    <a:pt x="11937" y="529"/>
                    <a:pt x="14495" y="1059"/>
                    <a:pt x="16911" y="2647"/>
                  </a:cubicBezTo>
                  <a:cubicBezTo>
                    <a:pt x="19326" y="4235"/>
                    <a:pt x="21600" y="6882"/>
                    <a:pt x="21174" y="9582"/>
                  </a:cubicBezTo>
                  <a:cubicBezTo>
                    <a:pt x="20747" y="12282"/>
                    <a:pt x="17621" y="15035"/>
                    <a:pt x="13642" y="17047"/>
                  </a:cubicBezTo>
                  <a:cubicBezTo>
                    <a:pt x="9663" y="19059"/>
                    <a:pt x="4832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104090" y="680195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116790" y="6986104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320" y="9257"/>
                    <a:pt x="8640" y="18514"/>
                    <a:pt x="12240" y="20057"/>
                  </a:cubicBezTo>
                  <a:cubicBezTo>
                    <a:pt x="15840" y="21600"/>
                    <a:pt x="1872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932514" y="6692873"/>
              <a:ext cx="47320" cy="4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12" fill="norm" stroke="1" extrusionOk="0">
                  <a:moveTo>
                    <a:pt x="18425" y="1034"/>
                  </a:moveTo>
                  <a:cubicBezTo>
                    <a:pt x="18425" y="492"/>
                    <a:pt x="18425" y="-51"/>
                    <a:pt x="18894" y="3"/>
                  </a:cubicBezTo>
                  <a:cubicBezTo>
                    <a:pt x="19364" y="58"/>
                    <a:pt x="20303" y="709"/>
                    <a:pt x="20772" y="2500"/>
                  </a:cubicBezTo>
                  <a:cubicBezTo>
                    <a:pt x="21242" y="4291"/>
                    <a:pt x="21242" y="7221"/>
                    <a:pt x="17955" y="10206"/>
                  </a:cubicBezTo>
                  <a:cubicBezTo>
                    <a:pt x="14668" y="13191"/>
                    <a:pt x="8094" y="16230"/>
                    <a:pt x="4338" y="18238"/>
                  </a:cubicBezTo>
                  <a:cubicBezTo>
                    <a:pt x="581" y="20246"/>
                    <a:pt x="-358" y="21223"/>
                    <a:pt x="112" y="21386"/>
                  </a:cubicBezTo>
                  <a:cubicBezTo>
                    <a:pt x="581" y="21549"/>
                    <a:pt x="2459" y="20898"/>
                    <a:pt x="4338" y="20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974040" y="6668604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906" y="13114"/>
                  </a:cubicBezTo>
                  <a:cubicBezTo>
                    <a:pt x="3812" y="9771"/>
                    <a:pt x="7624" y="5657"/>
                    <a:pt x="11224" y="3343"/>
                  </a:cubicBezTo>
                  <a:cubicBezTo>
                    <a:pt x="14824" y="1029"/>
                    <a:pt x="18212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967690" y="690355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050240" y="7055954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5400"/>
                    <a:pt x="12522" y="10800"/>
                    <a:pt x="16122" y="14400"/>
                  </a:cubicBezTo>
                  <a:cubicBezTo>
                    <a:pt x="19722" y="18000"/>
                    <a:pt x="20661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092013" y="7030554"/>
              <a:ext cx="14872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15291" y="4476"/>
                    <a:pt x="9207" y="8951"/>
                    <a:pt x="5556" y="12259"/>
                  </a:cubicBezTo>
                  <a:cubicBezTo>
                    <a:pt x="1906" y="15568"/>
                    <a:pt x="689" y="17708"/>
                    <a:pt x="232" y="19070"/>
                  </a:cubicBezTo>
                  <a:cubicBezTo>
                    <a:pt x="-224" y="20432"/>
                    <a:pt x="80" y="21016"/>
                    <a:pt x="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420906" y="6732104"/>
              <a:ext cx="124635" cy="33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2" fill="norm" stroke="1" extrusionOk="0">
                  <a:moveTo>
                    <a:pt x="20118" y="810"/>
                  </a:moveTo>
                  <a:cubicBezTo>
                    <a:pt x="18678" y="405"/>
                    <a:pt x="17238" y="0"/>
                    <a:pt x="15798" y="0"/>
                  </a:cubicBezTo>
                  <a:cubicBezTo>
                    <a:pt x="14358" y="0"/>
                    <a:pt x="12918" y="405"/>
                    <a:pt x="10578" y="2093"/>
                  </a:cubicBezTo>
                  <a:cubicBezTo>
                    <a:pt x="8238" y="3780"/>
                    <a:pt x="4998" y="6750"/>
                    <a:pt x="2838" y="9653"/>
                  </a:cubicBezTo>
                  <a:cubicBezTo>
                    <a:pt x="678" y="12555"/>
                    <a:pt x="-402" y="15390"/>
                    <a:pt x="138" y="17483"/>
                  </a:cubicBezTo>
                  <a:cubicBezTo>
                    <a:pt x="678" y="19575"/>
                    <a:pt x="2838" y="20925"/>
                    <a:pt x="6618" y="21263"/>
                  </a:cubicBezTo>
                  <a:cubicBezTo>
                    <a:pt x="10398" y="21600"/>
                    <a:pt x="15798" y="20925"/>
                    <a:pt x="21198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545025" y="6770204"/>
              <a:ext cx="241816" cy="2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22" fill="norm" stroke="1" extrusionOk="0">
                  <a:moveTo>
                    <a:pt x="17514" y="0"/>
                  </a:moveTo>
                  <a:cubicBezTo>
                    <a:pt x="17514" y="3688"/>
                    <a:pt x="17514" y="7376"/>
                    <a:pt x="16199" y="10624"/>
                  </a:cubicBezTo>
                  <a:cubicBezTo>
                    <a:pt x="14884" y="13873"/>
                    <a:pt x="12255" y="16683"/>
                    <a:pt x="9625" y="18263"/>
                  </a:cubicBezTo>
                  <a:cubicBezTo>
                    <a:pt x="6995" y="19844"/>
                    <a:pt x="4366" y="20195"/>
                    <a:pt x="2675" y="20020"/>
                  </a:cubicBezTo>
                  <a:cubicBezTo>
                    <a:pt x="985" y="19844"/>
                    <a:pt x="234" y="19141"/>
                    <a:pt x="46" y="18351"/>
                  </a:cubicBezTo>
                  <a:cubicBezTo>
                    <a:pt x="-142" y="17561"/>
                    <a:pt x="234" y="16683"/>
                    <a:pt x="1455" y="16156"/>
                  </a:cubicBezTo>
                  <a:cubicBezTo>
                    <a:pt x="2675" y="15629"/>
                    <a:pt x="4741" y="15454"/>
                    <a:pt x="7465" y="16244"/>
                  </a:cubicBezTo>
                  <a:cubicBezTo>
                    <a:pt x="10188" y="17034"/>
                    <a:pt x="13569" y="18790"/>
                    <a:pt x="15635" y="19932"/>
                  </a:cubicBezTo>
                  <a:cubicBezTo>
                    <a:pt x="17701" y="21073"/>
                    <a:pt x="18453" y="21600"/>
                    <a:pt x="19204" y="21512"/>
                  </a:cubicBezTo>
                  <a:cubicBezTo>
                    <a:pt x="19955" y="21424"/>
                    <a:pt x="20707" y="20722"/>
                    <a:pt x="21458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926540" y="6674954"/>
              <a:ext cx="8606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507" y="0"/>
                  </a:moveTo>
                  <a:cubicBezTo>
                    <a:pt x="4019" y="113"/>
                    <a:pt x="6530" y="225"/>
                    <a:pt x="9544" y="956"/>
                  </a:cubicBezTo>
                  <a:cubicBezTo>
                    <a:pt x="12558" y="1688"/>
                    <a:pt x="16074" y="3038"/>
                    <a:pt x="18335" y="5175"/>
                  </a:cubicBezTo>
                  <a:cubicBezTo>
                    <a:pt x="20595" y="7312"/>
                    <a:pt x="21600" y="10238"/>
                    <a:pt x="18335" y="13106"/>
                  </a:cubicBezTo>
                  <a:cubicBezTo>
                    <a:pt x="15070" y="15975"/>
                    <a:pt x="7535" y="18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117040" y="696705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459940" y="6732104"/>
              <a:ext cx="1392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133"/>
                    <a:pt x="21600" y="8267"/>
                    <a:pt x="20057" y="11867"/>
                  </a:cubicBezTo>
                  <a:cubicBezTo>
                    <a:pt x="18514" y="15467"/>
                    <a:pt x="9257" y="185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458740" y="6662254"/>
              <a:ext cx="299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999" y="21600"/>
                  </a:moveTo>
                  <a:cubicBezTo>
                    <a:pt x="542" y="19385"/>
                    <a:pt x="86" y="17169"/>
                    <a:pt x="10" y="15369"/>
                  </a:cubicBezTo>
                  <a:cubicBezTo>
                    <a:pt x="-66" y="13569"/>
                    <a:pt x="238" y="12185"/>
                    <a:pt x="2444" y="9831"/>
                  </a:cubicBezTo>
                  <a:cubicBezTo>
                    <a:pt x="4649" y="7477"/>
                    <a:pt x="8757" y="4154"/>
                    <a:pt x="12255" y="2354"/>
                  </a:cubicBezTo>
                  <a:cubicBezTo>
                    <a:pt x="15754" y="554"/>
                    <a:pt x="18644" y="277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517090" y="6865454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612340" y="6986104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600"/>
                    <a:pt x="8938" y="7200"/>
                    <a:pt x="12538" y="10800"/>
                  </a:cubicBezTo>
                  <a:cubicBezTo>
                    <a:pt x="16138" y="14400"/>
                    <a:pt x="1886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777440" y="7030554"/>
              <a:ext cx="76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160"/>
                    <a:pt x="13200" y="8320"/>
                    <a:pt x="9600" y="11920"/>
                  </a:cubicBezTo>
                  <a:cubicBezTo>
                    <a:pt x="6000" y="15520"/>
                    <a:pt x="3000" y="18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059733" y="6781681"/>
              <a:ext cx="136808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41" fill="norm" stroke="1" extrusionOk="0">
                  <a:moveTo>
                    <a:pt x="21153" y="502"/>
                  </a:moveTo>
                  <a:cubicBezTo>
                    <a:pt x="18862" y="222"/>
                    <a:pt x="16571" y="-59"/>
                    <a:pt x="14608" y="11"/>
                  </a:cubicBezTo>
                  <a:cubicBezTo>
                    <a:pt x="12644" y="81"/>
                    <a:pt x="11008" y="502"/>
                    <a:pt x="8553" y="2396"/>
                  </a:cubicBezTo>
                  <a:cubicBezTo>
                    <a:pt x="6098" y="4289"/>
                    <a:pt x="2826" y="7655"/>
                    <a:pt x="1189" y="10460"/>
                  </a:cubicBezTo>
                  <a:cubicBezTo>
                    <a:pt x="-447" y="13266"/>
                    <a:pt x="-447" y="15510"/>
                    <a:pt x="1517" y="17263"/>
                  </a:cubicBezTo>
                  <a:cubicBezTo>
                    <a:pt x="3480" y="19016"/>
                    <a:pt x="7408" y="20279"/>
                    <a:pt x="11335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242080" y="6795604"/>
              <a:ext cx="170361" cy="23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8" fill="norm" stroke="1" extrusionOk="0">
                  <a:moveTo>
                    <a:pt x="20663" y="0"/>
                  </a:moveTo>
                  <a:cubicBezTo>
                    <a:pt x="19330" y="4547"/>
                    <a:pt x="17996" y="9095"/>
                    <a:pt x="16263" y="12411"/>
                  </a:cubicBezTo>
                  <a:cubicBezTo>
                    <a:pt x="14530" y="15726"/>
                    <a:pt x="12396" y="17811"/>
                    <a:pt x="10663" y="19137"/>
                  </a:cubicBezTo>
                  <a:cubicBezTo>
                    <a:pt x="8930" y="20463"/>
                    <a:pt x="7596" y="21032"/>
                    <a:pt x="6263" y="21221"/>
                  </a:cubicBezTo>
                  <a:cubicBezTo>
                    <a:pt x="4930" y="21411"/>
                    <a:pt x="3596" y="21221"/>
                    <a:pt x="2530" y="19989"/>
                  </a:cubicBezTo>
                  <a:cubicBezTo>
                    <a:pt x="1463" y="18758"/>
                    <a:pt x="663" y="16484"/>
                    <a:pt x="263" y="14874"/>
                  </a:cubicBezTo>
                  <a:cubicBezTo>
                    <a:pt x="-137" y="13263"/>
                    <a:pt x="-137" y="12316"/>
                    <a:pt x="663" y="11747"/>
                  </a:cubicBezTo>
                  <a:cubicBezTo>
                    <a:pt x="1463" y="11179"/>
                    <a:pt x="3063" y="10989"/>
                    <a:pt x="4930" y="11558"/>
                  </a:cubicBezTo>
                  <a:cubicBezTo>
                    <a:pt x="6796" y="12126"/>
                    <a:pt x="8930" y="13453"/>
                    <a:pt x="10930" y="15063"/>
                  </a:cubicBezTo>
                  <a:cubicBezTo>
                    <a:pt x="12930" y="16674"/>
                    <a:pt x="14796" y="18568"/>
                    <a:pt x="16263" y="19800"/>
                  </a:cubicBezTo>
                  <a:cubicBezTo>
                    <a:pt x="17730" y="21032"/>
                    <a:pt x="18796" y="21600"/>
                    <a:pt x="19596" y="21316"/>
                  </a:cubicBezTo>
                  <a:cubicBezTo>
                    <a:pt x="20396" y="21032"/>
                    <a:pt x="20930" y="19895"/>
                    <a:pt x="21463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494990" y="6725754"/>
              <a:ext cx="804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9138" y="707"/>
                  </a:cubicBezTo>
                  <a:cubicBezTo>
                    <a:pt x="12738" y="1414"/>
                    <a:pt x="17169" y="2829"/>
                    <a:pt x="19385" y="5207"/>
                  </a:cubicBezTo>
                  <a:cubicBezTo>
                    <a:pt x="21600" y="7586"/>
                    <a:pt x="21600" y="10929"/>
                    <a:pt x="19385" y="13821"/>
                  </a:cubicBezTo>
                  <a:cubicBezTo>
                    <a:pt x="17169" y="16714"/>
                    <a:pt x="12738" y="19157"/>
                    <a:pt x="8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9647390" y="7024204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963890" y="4242904"/>
              <a:ext cx="4857751" cy="339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6"/>
                  </a:moveTo>
                  <a:cubicBezTo>
                    <a:pt x="329" y="431"/>
                    <a:pt x="659" y="337"/>
                    <a:pt x="993" y="283"/>
                  </a:cubicBezTo>
                  <a:cubicBezTo>
                    <a:pt x="1327" y="229"/>
                    <a:pt x="1666" y="216"/>
                    <a:pt x="2000" y="189"/>
                  </a:cubicBezTo>
                  <a:cubicBezTo>
                    <a:pt x="2334" y="162"/>
                    <a:pt x="2664" y="121"/>
                    <a:pt x="2988" y="94"/>
                  </a:cubicBezTo>
                  <a:cubicBezTo>
                    <a:pt x="3313" y="67"/>
                    <a:pt x="3633" y="54"/>
                    <a:pt x="3976" y="40"/>
                  </a:cubicBezTo>
                  <a:cubicBezTo>
                    <a:pt x="4320" y="27"/>
                    <a:pt x="4687" y="13"/>
                    <a:pt x="5059" y="7"/>
                  </a:cubicBezTo>
                  <a:cubicBezTo>
                    <a:pt x="5431" y="0"/>
                    <a:pt x="5807" y="0"/>
                    <a:pt x="6179" y="0"/>
                  </a:cubicBezTo>
                  <a:cubicBezTo>
                    <a:pt x="6551" y="0"/>
                    <a:pt x="6918" y="0"/>
                    <a:pt x="7271" y="20"/>
                  </a:cubicBezTo>
                  <a:cubicBezTo>
                    <a:pt x="7624" y="40"/>
                    <a:pt x="7962" y="81"/>
                    <a:pt x="8325" y="135"/>
                  </a:cubicBezTo>
                  <a:cubicBezTo>
                    <a:pt x="8687" y="189"/>
                    <a:pt x="9073" y="256"/>
                    <a:pt x="9435" y="337"/>
                  </a:cubicBezTo>
                  <a:cubicBezTo>
                    <a:pt x="9798" y="418"/>
                    <a:pt x="10136" y="512"/>
                    <a:pt x="10485" y="647"/>
                  </a:cubicBezTo>
                  <a:cubicBezTo>
                    <a:pt x="10833" y="782"/>
                    <a:pt x="11191" y="957"/>
                    <a:pt x="11506" y="1187"/>
                  </a:cubicBezTo>
                  <a:cubicBezTo>
                    <a:pt x="11821" y="1416"/>
                    <a:pt x="12094" y="1699"/>
                    <a:pt x="12282" y="2016"/>
                  </a:cubicBezTo>
                  <a:cubicBezTo>
                    <a:pt x="12471" y="2333"/>
                    <a:pt x="12574" y="2683"/>
                    <a:pt x="12635" y="3108"/>
                  </a:cubicBezTo>
                  <a:cubicBezTo>
                    <a:pt x="12696" y="3533"/>
                    <a:pt x="12715" y="4031"/>
                    <a:pt x="12734" y="4524"/>
                  </a:cubicBezTo>
                  <a:cubicBezTo>
                    <a:pt x="12753" y="5016"/>
                    <a:pt x="12772" y="5501"/>
                    <a:pt x="12800" y="5980"/>
                  </a:cubicBezTo>
                  <a:cubicBezTo>
                    <a:pt x="12828" y="6458"/>
                    <a:pt x="12866" y="6930"/>
                    <a:pt x="12913" y="7402"/>
                  </a:cubicBezTo>
                  <a:cubicBezTo>
                    <a:pt x="12960" y="7874"/>
                    <a:pt x="13016" y="8346"/>
                    <a:pt x="13106" y="8811"/>
                  </a:cubicBezTo>
                  <a:cubicBezTo>
                    <a:pt x="13195" y="9276"/>
                    <a:pt x="13318" y="9735"/>
                    <a:pt x="13464" y="10200"/>
                  </a:cubicBezTo>
                  <a:cubicBezTo>
                    <a:pt x="13609" y="10665"/>
                    <a:pt x="13779" y="11137"/>
                    <a:pt x="13944" y="11582"/>
                  </a:cubicBezTo>
                  <a:cubicBezTo>
                    <a:pt x="14108" y="12027"/>
                    <a:pt x="14268" y="12445"/>
                    <a:pt x="14428" y="12876"/>
                  </a:cubicBezTo>
                  <a:cubicBezTo>
                    <a:pt x="14588" y="13308"/>
                    <a:pt x="14748" y="13753"/>
                    <a:pt x="14908" y="14225"/>
                  </a:cubicBezTo>
                  <a:cubicBezTo>
                    <a:pt x="15068" y="14697"/>
                    <a:pt x="15228" y="15196"/>
                    <a:pt x="15384" y="15647"/>
                  </a:cubicBezTo>
                  <a:cubicBezTo>
                    <a:pt x="15539" y="16099"/>
                    <a:pt x="15689" y="16503"/>
                    <a:pt x="15873" y="16894"/>
                  </a:cubicBezTo>
                  <a:cubicBezTo>
                    <a:pt x="16056" y="17285"/>
                    <a:pt x="16273" y="17663"/>
                    <a:pt x="16485" y="18020"/>
                  </a:cubicBezTo>
                  <a:cubicBezTo>
                    <a:pt x="16696" y="18378"/>
                    <a:pt x="16904" y="18715"/>
                    <a:pt x="17111" y="19052"/>
                  </a:cubicBezTo>
                  <a:cubicBezTo>
                    <a:pt x="17318" y="19389"/>
                    <a:pt x="17525" y="19726"/>
                    <a:pt x="17751" y="20063"/>
                  </a:cubicBezTo>
                  <a:cubicBezTo>
                    <a:pt x="17976" y="20400"/>
                    <a:pt x="18221" y="20737"/>
                    <a:pt x="18494" y="20966"/>
                  </a:cubicBezTo>
                  <a:cubicBezTo>
                    <a:pt x="18767" y="21196"/>
                    <a:pt x="19068" y="21317"/>
                    <a:pt x="19398" y="21391"/>
                  </a:cubicBezTo>
                  <a:cubicBezTo>
                    <a:pt x="19727" y="21465"/>
                    <a:pt x="20085" y="21492"/>
                    <a:pt x="20456" y="21519"/>
                  </a:cubicBezTo>
                  <a:cubicBezTo>
                    <a:pt x="20828" y="21546"/>
                    <a:pt x="21214" y="215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56546" y="3026615"/>
              <a:ext cx="2204118" cy="93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69" fill="norm" stroke="1" extrusionOk="0">
                  <a:moveTo>
                    <a:pt x="17527" y="3467"/>
                  </a:moveTo>
                  <a:cubicBezTo>
                    <a:pt x="17527" y="3222"/>
                    <a:pt x="17527" y="2977"/>
                    <a:pt x="17475" y="2780"/>
                  </a:cubicBezTo>
                  <a:cubicBezTo>
                    <a:pt x="17423" y="2584"/>
                    <a:pt x="17320" y="2437"/>
                    <a:pt x="16989" y="2167"/>
                  </a:cubicBezTo>
                  <a:cubicBezTo>
                    <a:pt x="16658" y="1897"/>
                    <a:pt x="16099" y="1504"/>
                    <a:pt x="15530" y="1160"/>
                  </a:cubicBezTo>
                  <a:cubicBezTo>
                    <a:pt x="14961" y="817"/>
                    <a:pt x="14382" y="522"/>
                    <a:pt x="13678" y="326"/>
                  </a:cubicBezTo>
                  <a:cubicBezTo>
                    <a:pt x="12975" y="129"/>
                    <a:pt x="12147" y="31"/>
                    <a:pt x="11392" y="7"/>
                  </a:cubicBezTo>
                  <a:cubicBezTo>
                    <a:pt x="10637" y="-18"/>
                    <a:pt x="9954" y="31"/>
                    <a:pt x="9323" y="154"/>
                  </a:cubicBezTo>
                  <a:cubicBezTo>
                    <a:pt x="8692" y="277"/>
                    <a:pt x="8113" y="473"/>
                    <a:pt x="7471" y="792"/>
                  </a:cubicBezTo>
                  <a:cubicBezTo>
                    <a:pt x="6830" y="1111"/>
                    <a:pt x="6127" y="1553"/>
                    <a:pt x="5464" y="2068"/>
                  </a:cubicBezTo>
                  <a:cubicBezTo>
                    <a:pt x="4802" y="2584"/>
                    <a:pt x="4182" y="3173"/>
                    <a:pt x="3602" y="3958"/>
                  </a:cubicBezTo>
                  <a:cubicBezTo>
                    <a:pt x="3023" y="4744"/>
                    <a:pt x="2485" y="5726"/>
                    <a:pt x="2030" y="6830"/>
                  </a:cubicBezTo>
                  <a:cubicBezTo>
                    <a:pt x="1575" y="7935"/>
                    <a:pt x="1202" y="9162"/>
                    <a:pt x="871" y="10365"/>
                  </a:cubicBezTo>
                  <a:cubicBezTo>
                    <a:pt x="540" y="11567"/>
                    <a:pt x="251" y="12746"/>
                    <a:pt x="106" y="13605"/>
                  </a:cubicBezTo>
                  <a:cubicBezTo>
                    <a:pt x="-39" y="14464"/>
                    <a:pt x="-39" y="15004"/>
                    <a:pt x="127" y="15667"/>
                  </a:cubicBezTo>
                  <a:cubicBezTo>
                    <a:pt x="292" y="16329"/>
                    <a:pt x="623" y="17115"/>
                    <a:pt x="1089" y="17827"/>
                  </a:cubicBezTo>
                  <a:cubicBezTo>
                    <a:pt x="1554" y="18538"/>
                    <a:pt x="2154" y="19177"/>
                    <a:pt x="2775" y="19618"/>
                  </a:cubicBezTo>
                  <a:cubicBezTo>
                    <a:pt x="3395" y="20060"/>
                    <a:pt x="4037" y="20306"/>
                    <a:pt x="4730" y="20477"/>
                  </a:cubicBezTo>
                  <a:cubicBezTo>
                    <a:pt x="5423" y="20649"/>
                    <a:pt x="6168" y="20747"/>
                    <a:pt x="6851" y="20870"/>
                  </a:cubicBezTo>
                  <a:cubicBezTo>
                    <a:pt x="7533" y="20993"/>
                    <a:pt x="8154" y="21140"/>
                    <a:pt x="8837" y="21263"/>
                  </a:cubicBezTo>
                  <a:cubicBezTo>
                    <a:pt x="9520" y="21386"/>
                    <a:pt x="10264" y="21484"/>
                    <a:pt x="11071" y="21533"/>
                  </a:cubicBezTo>
                  <a:cubicBezTo>
                    <a:pt x="11878" y="21582"/>
                    <a:pt x="12747" y="21582"/>
                    <a:pt x="13513" y="21533"/>
                  </a:cubicBezTo>
                  <a:cubicBezTo>
                    <a:pt x="14278" y="21484"/>
                    <a:pt x="14940" y="21386"/>
                    <a:pt x="15592" y="21165"/>
                  </a:cubicBezTo>
                  <a:cubicBezTo>
                    <a:pt x="16244" y="20944"/>
                    <a:pt x="16885" y="20600"/>
                    <a:pt x="17485" y="20183"/>
                  </a:cubicBezTo>
                  <a:cubicBezTo>
                    <a:pt x="18085" y="19766"/>
                    <a:pt x="18644" y="19275"/>
                    <a:pt x="19140" y="18637"/>
                  </a:cubicBezTo>
                  <a:cubicBezTo>
                    <a:pt x="19637" y="17998"/>
                    <a:pt x="20071" y="17213"/>
                    <a:pt x="20444" y="16231"/>
                  </a:cubicBezTo>
                  <a:cubicBezTo>
                    <a:pt x="20816" y="15249"/>
                    <a:pt x="21127" y="14071"/>
                    <a:pt x="21313" y="12721"/>
                  </a:cubicBezTo>
                  <a:cubicBezTo>
                    <a:pt x="21499" y="11371"/>
                    <a:pt x="21561" y="9849"/>
                    <a:pt x="21540" y="8401"/>
                  </a:cubicBezTo>
                  <a:cubicBezTo>
                    <a:pt x="21520" y="6953"/>
                    <a:pt x="21416" y="5578"/>
                    <a:pt x="21168" y="4547"/>
                  </a:cubicBezTo>
                  <a:cubicBezTo>
                    <a:pt x="20920" y="3517"/>
                    <a:pt x="20527" y="2829"/>
                    <a:pt x="19958" y="2412"/>
                  </a:cubicBezTo>
                  <a:cubicBezTo>
                    <a:pt x="19389" y="1995"/>
                    <a:pt x="18644" y="1847"/>
                    <a:pt x="17982" y="1921"/>
                  </a:cubicBezTo>
                  <a:cubicBezTo>
                    <a:pt x="17320" y="1995"/>
                    <a:pt x="16740" y="2289"/>
                    <a:pt x="16161" y="2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658277" y="6382854"/>
              <a:ext cx="3350048" cy="119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6" fill="norm" stroke="1" extrusionOk="0">
                  <a:moveTo>
                    <a:pt x="8989" y="2061"/>
                  </a:moveTo>
                  <a:cubicBezTo>
                    <a:pt x="9030" y="1679"/>
                    <a:pt x="9071" y="1298"/>
                    <a:pt x="9091" y="1011"/>
                  </a:cubicBezTo>
                  <a:cubicBezTo>
                    <a:pt x="9112" y="725"/>
                    <a:pt x="9112" y="534"/>
                    <a:pt x="9078" y="382"/>
                  </a:cubicBezTo>
                  <a:cubicBezTo>
                    <a:pt x="9044" y="229"/>
                    <a:pt x="8975" y="114"/>
                    <a:pt x="8716" y="57"/>
                  </a:cubicBezTo>
                  <a:cubicBezTo>
                    <a:pt x="8457" y="0"/>
                    <a:pt x="8007" y="0"/>
                    <a:pt x="7496" y="0"/>
                  </a:cubicBezTo>
                  <a:cubicBezTo>
                    <a:pt x="6984" y="0"/>
                    <a:pt x="6412" y="0"/>
                    <a:pt x="5880" y="95"/>
                  </a:cubicBezTo>
                  <a:cubicBezTo>
                    <a:pt x="5348" y="191"/>
                    <a:pt x="4857" y="382"/>
                    <a:pt x="4394" y="649"/>
                  </a:cubicBezTo>
                  <a:cubicBezTo>
                    <a:pt x="3930" y="916"/>
                    <a:pt x="3494" y="1259"/>
                    <a:pt x="3071" y="1717"/>
                  </a:cubicBezTo>
                  <a:cubicBezTo>
                    <a:pt x="2648" y="2175"/>
                    <a:pt x="2239" y="2748"/>
                    <a:pt x="1850" y="3454"/>
                  </a:cubicBezTo>
                  <a:cubicBezTo>
                    <a:pt x="1462" y="4160"/>
                    <a:pt x="1094" y="4999"/>
                    <a:pt x="814" y="6049"/>
                  </a:cubicBezTo>
                  <a:cubicBezTo>
                    <a:pt x="534" y="7098"/>
                    <a:pt x="344" y="8358"/>
                    <a:pt x="214" y="9617"/>
                  </a:cubicBezTo>
                  <a:cubicBezTo>
                    <a:pt x="84" y="10876"/>
                    <a:pt x="16" y="12136"/>
                    <a:pt x="3" y="13147"/>
                  </a:cubicBezTo>
                  <a:cubicBezTo>
                    <a:pt x="-11" y="14158"/>
                    <a:pt x="30" y="14922"/>
                    <a:pt x="187" y="15742"/>
                  </a:cubicBezTo>
                  <a:cubicBezTo>
                    <a:pt x="344" y="16563"/>
                    <a:pt x="616" y="17440"/>
                    <a:pt x="930" y="18127"/>
                  </a:cubicBezTo>
                  <a:cubicBezTo>
                    <a:pt x="1244" y="18814"/>
                    <a:pt x="1598" y="19310"/>
                    <a:pt x="2007" y="19692"/>
                  </a:cubicBezTo>
                  <a:cubicBezTo>
                    <a:pt x="2416" y="20073"/>
                    <a:pt x="2880" y="20341"/>
                    <a:pt x="3330" y="20512"/>
                  </a:cubicBezTo>
                  <a:cubicBezTo>
                    <a:pt x="3780" y="20684"/>
                    <a:pt x="4216" y="20760"/>
                    <a:pt x="4680" y="20818"/>
                  </a:cubicBezTo>
                  <a:cubicBezTo>
                    <a:pt x="5144" y="20875"/>
                    <a:pt x="5634" y="20913"/>
                    <a:pt x="6125" y="20970"/>
                  </a:cubicBezTo>
                  <a:cubicBezTo>
                    <a:pt x="6616" y="21028"/>
                    <a:pt x="7107" y="21104"/>
                    <a:pt x="7605" y="21180"/>
                  </a:cubicBezTo>
                  <a:cubicBezTo>
                    <a:pt x="8103" y="21257"/>
                    <a:pt x="8607" y="21333"/>
                    <a:pt x="9119" y="21409"/>
                  </a:cubicBezTo>
                  <a:cubicBezTo>
                    <a:pt x="9630" y="21486"/>
                    <a:pt x="10148" y="21562"/>
                    <a:pt x="10646" y="21581"/>
                  </a:cubicBezTo>
                  <a:cubicBezTo>
                    <a:pt x="11144" y="21600"/>
                    <a:pt x="11621" y="21562"/>
                    <a:pt x="12078" y="21466"/>
                  </a:cubicBezTo>
                  <a:cubicBezTo>
                    <a:pt x="12534" y="21371"/>
                    <a:pt x="12971" y="21218"/>
                    <a:pt x="13400" y="21085"/>
                  </a:cubicBezTo>
                  <a:cubicBezTo>
                    <a:pt x="13830" y="20951"/>
                    <a:pt x="14253" y="20837"/>
                    <a:pt x="14703" y="20703"/>
                  </a:cubicBezTo>
                  <a:cubicBezTo>
                    <a:pt x="15153" y="20570"/>
                    <a:pt x="15630" y="20417"/>
                    <a:pt x="16100" y="20169"/>
                  </a:cubicBezTo>
                  <a:cubicBezTo>
                    <a:pt x="16571" y="19921"/>
                    <a:pt x="17034" y="19577"/>
                    <a:pt x="17478" y="19253"/>
                  </a:cubicBezTo>
                  <a:cubicBezTo>
                    <a:pt x="17921" y="18929"/>
                    <a:pt x="18344" y="18623"/>
                    <a:pt x="18800" y="18242"/>
                  </a:cubicBezTo>
                  <a:cubicBezTo>
                    <a:pt x="19257" y="17860"/>
                    <a:pt x="19748" y="17402"/>
                    <a:pt x="20171" y="16830"/>
                  </a:cubicBezTo>
                  <a:cubicBezTo>
                    <a:pt x="20594" y="16257"/>
                    <a:pt x="20948" y="15570"/>
                    <a:pt x="21194" y="14788"/>
                  </a:cubicBezTo>
                  <a:cubicBezTo>
                    <a:pt x="21439" y="14006"/>
                    <a:pt x="21575" y="13128"/>
                    <a:pt x="21582" y="12193"/>
                  </a:cubicBezTo>
                  <a:cubicBezTo>
                    <a:pt x="21589" y="11258"/>
                    <a:pt x="21466" y="10266"/>
                    <a:pt x="21282" y="9331"/>
                  </a:cubicBezTo>
                  <a:cubicBezTo>
                    <a:pt x="21098" y="8396"/>
                    <a:pt x="20853" y="7518"/>
                    <a:pt x="20532" y="6678"/>
                  </a:cubicBezTo>
                  <a:cubicBezTo>
                    <a:pt x="20212" y="5839"/>
                    <a:pt x="19816" y="5037"/>
                    <a:pt x="19400" y="4370"/>
                  </a:cubicBezTo>
                  <a:cubicBezTo>
                    <a:pt x="18984" y="3702"/>
                    <a:pt x="18548" y="3167"/>
                    <a:pt x="18091" y="2729"/>
                  </a:cubicBezTo>
                  <a:cubicBezTo>
                    <a:pt x="17634" y="2290"/>
                    <a:pt x="17157" y="1946"/>
                    <a:pt x="16700" y="1679"/>
                  </a:cubicBezTo>
                  <a:cubicBezTo>
                    <a:pt x="16244" y="1412"/>
                    <a:pt x="15807" y="1221"/>
                    <a:pt x="15323" y="1069"/>
                  </a:cubicBezTo>
                  <a:cubicBezTo>
                    <a:pt x="14839" y="916"/>
                    <a:pt x="14307" y="801"/>
                    <a:pt x="13755" y="725"/>
                  </a:cubicBezTo>
                  <a:cubicBezTo>
                    <a:pt x="13203" y="649"/>
                    <a:pt x="12630" y="611"/>
                    <a:pt x="12050" y="592"/>
                  </a:cubicBezTo>
                  <a:cubicBezTo>
                    <a:pt x="11471" y="572"/>
                    <a:pt x="10884" y="572"/>
                    <a:pt x="10284" y="649"/>
                  </a:cubicBezTo>
                  <a:cubicBezTo>
                    <a:pt x="9684" y="725"/>
                    <a:pt x="9071" y="878"/>
                    <a:pt x="8512" y="1145"/>
                  </a:cubicBezTo>
                  <a:cubicBezTo>
                    <a:pt x="7953" y="1412"/>
                    <a:pt x="7448" y="1794"/>
                    <a:pt x="7134" y="2061"/>
                  </a:cubicBezTo>
                  <a:cubicBezTo>
                    <a:pt x="6821" y="2328"/>
                    <a:pt x="6698" y="2481"/>
                    <a:pt x="6575" y="2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6590490" y="3043225"/>
              <a:ext cx="4460273" cy="220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5" fill="norm" stroke="1" extrusionOk="0">
                  <a:moveTo>
                    <a:pt x="1457" y="988"/>
                  </a:moveTo>
                  <a:cubicBezTo>
                    <a:pt x="1405" y="905"/>
                    <a:pt x="1354" y="823"/>
                    <a:pt x="1339" y="843"/>
                  </a:cubicBezTo>
                  <a:cubicBezTo>
                    <a:pt x="1323" y="864"/>
                    <a:pt x="1344" y="988"/>
                    <a:pt x="1354" y="1402"/>
                  </a:cubicBezTo>
                  <a:cubicBezTo>
                    <a:pt x="1364" y="1816"/>
                    <a:pt x="1364" y="2519"/>
                    <a:pt x="1359" y="3243"/>
                  </a:cubicBezTo>
                  <a:cubicBezTo>
                    <a:pt x="1354" y="3967"/>
                    <a:pt x="1344" y="4712"/>
                    <a:pt x="1293" y="5457"/>
                  </a:cubicBezTo>
                  <a:cubicBezTo>
                    <a:pt x="1242" y="6202"/>
                    <a:pt x="1149" y="6947"/>
                    <a:pt x="1073" y="7702"/>
                  </a:cubicBezTo>
                  <a:cubicBezTo>
                    <a:pt x="996" y="8457"/>
                    <a:pt x="934" y="9223"/>
                    <a:pt x="888" y="9957"/>
                  </a:cubicBezTo>
                  <a:cubicBezTo>
                    <a:pt x="842" y="10692"/>
                    <a:pt x="811" y="11395"/>
                    <a:pt x="750" y="12088"/>
                  </a:cubicBezTo>
                  <a:cubicBezTo>
                    <a:pt x="688" y="12781"/>
                    <a:pt x="596" y="13464"/>
                    <a:pt x="499" y="14136"/>
                  </a:cubicBezTo>
                  <a:cubicBezTo>
                    <a:pt x="402" y="14809"/>
                    <a:pt x="299" y="15471"/>
                    <a:pt x="233" y="16185"/>
                  </a:cubicBezTo>
                  <a:cubicBezTo>
                    <a:pt x="166" y="16898"/>
                    <a:pt x="135" y="17664"/>
                    <a:pt x="100" y="18316"/>
                  </a:cubicBezTo>
                  <a:cubicBezTo>
                    <a:pt x="64" y="18967"/>
                    <a:pt x="23" y="19505"/>
                    <a:pt x="7" y="19888"/>
                  </a:cubicBezTo>
                  <a:cubicBezTo>
                    <a:pt x="-8" y="20271"/>
                    <a:pt x="2" y="20498"/>
                    <a:pt x="28" y="20685"/>
                  </a:cubicBezTo>
                  <a:cubicBezTo>
                    <a:pt x="53" y="20871"/>
                    <a:pt x="94" y="21016"/>
                    <a:pt x="141" y="21088"/>
                  </a:cubicBezTo>
                  <a:cubicBezTo>
                    <a:pt x="187" y="21161"/>
                    <a:pt x="238" y="21161"/>
                    <a:pt x="386" y="21140"/>
                  </a:cubicBezTo>
                  <a:cubicBezTo>
                    <a:pt x="535" y="21119"/>
                    <a:pt x="781" y="21078"/>
                    <a:pt x="1108" y="21057"/>
                  </a:cubicBezTo>
                  <a:cubicBezTo>
                    <a:pt x="1436" y="21036"/>
                    <a:pt x="1846" y="21036"/>
                    <a:pt x="2276" y="21036"/>
                  </a:cubicBezTo>
                  <a:cubicBezTo>
                    <a:pt x="2706" y="21036"/>
                    <a:pt x="3157" y="21036"/>
                    <a:pt x="3566" y="21057"/>
                  </a:cubicBezTo>
                  <a:cubicBezTo>
                    <a:pt x="3976" y="21078"/>
                    <a:pt x="4345" y="21119"/>
                    <a:pt x="4734" y="21161"/>
                  </a:cubicBezTo>
                  <a:cubicBezTo>
                    <a:pt x="5123" y="21202"/>
                    <a:pt x="5533" y="21243"/>
                    <a:pt x="5948" y="21295"/>
                  </a:cubicBezTo>
                  <a:cubicBezTo>
                    <a:pt x="6362" y="21347"/>
                    <a:pt x="6782" y="21409"/>
                    <a:pt x="7166" y="21461"/>
                  </a:cubicBezTo>
                  <a:cubicBezTo>
                    <a:pt x="7550" y="21512"/>
                    <a:pt x="7899" y="21554"/>
                    <a:pt x="8293" y="21574"/>
                  </a:cubicBezTo>
                  <a:cubicBezTo>
                    <a:pt x="8687" y="21595"/>
                    <a:pt x="9128" y="21595"/>
                    <a:pt x="9537" y="21595"/>
                  </a:cubicBezTo>
                  <a:cubicBezTo>
                    <a:pt x="9947" y="21595"/>
                    <a:pt x="10326" y="21595"/>
                    <a:pt x="10705" y="21595"/>
                  </a:cubicBezTo>
                  <a:cubicBezTo>
                    <a:pt x="11084" y="21595"/>
                    <a:pt x="11463" y="21595"/>
                    <a:pt x="11842" y="21595"/>
                  </a:cubicBezTo>
                  <a:cubicBezTo>
                    <a:pt x="12221" y="21595"/>
                    <a:pt x="12600" y="21595"/>
                    <a:pt x="12974" y="21585"/>
                  </a:cubicBezTo>
                  <a:cubicBezTo>
                    <a:pt x="13347" y="21574"/>
                    <a:pt x="13716" y="21554"/>
                    <a:pt x="14105" y="21533"/>
                  </a:cubicBezTo>
                  <a:cubicBezTo>
                    <a:pt x="14494" y="21512"/>
                    <a:pt x="14904" y="21492"/>
                    <a:pt x="15314" y="21471"/>
                  </a:cubicBezTo>
                  <a:cubicBezTo>
                    <a:pt x="15723" y="21450"/>
                    <a:pt x="16133" y="21429"/>
                    <a:pt x="16522" y="21378"/>
                  </a:cubicBezTo>
                  <a:cubicBezTo>
                    <a:pt x="16911" y="21326"/>
                    <a:pt x="17280" y="21243"/>
                    <a:pt x="17593" y="21140"/>
                  </a:cubicBezTo>
                  <a:cubicBezTo>
                    <a:pt x="17905" y="21036"/>
                    <a:pt x="18161" y="20912"/>
                    <a:pt x="18335" y="20664"/>
                  </a:cubicBezTo>
                  <a:cubicBezTo>
                    <a:pt x="18509" y="20416"/>
                    <a:pt x="18601" y="20043"/>
                    <a:pt x="18694" y="19547"/>
                  </a:cubicBezTo>
                  <a:cubicBezTo>
                    <a:pt x="18786" y="19050"/>
                    <a:pt x="18878" y="18429"/>
                    <a:pt x="18980" y="17747"/>
                  </a:cubicBezTo>
                  <a:cubicBezTo>
                    <a:pt x="19083" y="17064"/>
                    <a:pt x="19195" y="16319"/>
                    <a:pt x="19313" y="15574"/>
                  </a:cubicBezTo>
                  <a:cubicBezTo>
                    <a:pt x="19431" y="14829"/>
                    <a:pt x="19554" y="14085"/>
                    <a:pt x="19677" y="13340"/>
                  </a:cubicBezTo>
                  <a:cubicBezTo>
                    <a:pt x="19800" y="12595"/>
                    <a:pt x="19923" y="11850"/>
                    <a:pt x="20051" y="11105"/>
                  </a:cubicBezTo>
                  <a:cubicBezTo>
                    <a:pt x="20179" y="10361"/>
                    <a:pt x="20312" y="9616"/>
                    <a:pt x="20435" y="8881"/>
                  </a:cubicBezTo>
                  <a:cubicBezTo>
                    <a:pt x="20558" y="8147"/>
                    <a:pt x="20670" y="7423"/>
                    <a:pt x="20783" y="6698"/>
                  </a:cubicBezTo>
                  <a:cubicBezTo>
                    <a:pt x="20896" y="5974"/>
                    <a:pt x="21008" y="5250"/>
                    <a:pt x="21116" y="4578"/>
                  </a:cubicBezTo>
                  <a:cubicBezTo>
                    <a:pt x="21223" y="3905"/>
                    <a:pt x="21326" y="3285"/>
                    <a:pt x="21397" y="2861"/>
                  </a:cubicBezTo>
                  <a:cubicBezTo>
                    <a:pt x="21469" y="2436"/>
                    <a:pt x="21510" y="2209"/>
                    <a:pt x="21541" y="1992"/>
                  </a:cubicBezTo>
                  <a:cubicBezTo>
                    <a:pt x="21572" y="1774"/>
                    <a:pt x="21592" y="1567"/>
                    <a:pt x="21577" y="1433"/>
                  </a:cubicBezTo>
                  <a:cubicBezTo>
                    <a:pt x="21561" y="1298"/>
                    <a:pt x="21510" y="1236"/>
                    <a:pt x="21362" y="1174"/>
                  </a:cubicBezTo>
                  <a:cubicBezTo>
                    <a:pt x="21213" y="1112"/>
                    <a:pt x="20967" y="1050"/>
                    <a:pt x="20650" y="978"/>
                  </a:cubicBezTo>
                  <a:cubicBezTo>
                    <a:pt x="20332" y="905"/>
                    <a:pt x="19943" y="823"/>
                    <a:pt x="19549" y="740"/>
                  </a:cubicBezTo>
                  <a:cubicBezTo>
                    <a:pt x="19154" y="657"/>
                    <a:pt x="18755" y="574"/>
                    <a:pt x="18371" y="512"/>
                  </a:cubicBezTo>
                  <a:cubicBezTo>
                    <a:pt x="17987" y="450"/>
                    <a:pt x="17618" y="409"/>
                    <a:pt x="17234" y="367"/>
                  </a:cubicBezTo>
                  <a:cubicBezTo>
                    <a:pt x="16850" y="326"/>
                    <a:pt x="16451" y="285"/>
                    <a:pt x="16041" y="243"/>
                  </a:cubicBezTo>
                  <a:cubicBezTo>
                    <a:pt x="15631" y="202"/>
                    <a:pt x="15211" y="161"/>
                    <a:pt x="14786" y="140"/>
                  </a:cubicBezTo>
                  <a:cubicBezTo>
                    <a:pt x="14361" y="119"/>
                    <a:pt x="13931" y="119"/>
                    <a:pt x="13506" y="119"/>
                  </a:cubicBezTo>
                  <a:cubicBezTo>
                    <a:pt x="13081" y="119"/>
                    <a:pt x="12661" y="119"/>
                    <a:pt x="12246" y="129"/>
                  </a:cubicBezTo>
                  <a:cubicBezTo>
                    <a:pt x="11832" y="140"/>
                    <a:pt x="11422" y="161"/>
                    <a:pt x="11007" y="181"/>
                  </a:cubicBezTo>
                  <a:cubicBezTo>
                    <a:pt x="10592" y="202"/>
                    <a:pt x="10172" y="223"/>
                    <a:pt x="9752" y="223"/>
                  </a:cubicBezTo>
                  <a:cubicBezTo>
                    <a:pt x="9333" y="223"/>
                    <a:pt x="8913" y="202"/>
                    <a:pt x="8498" y="171"/>
                  </a:cubicBezTo>
                  <a:cubicBezTo>
                    <a:pt x="8083" y="140"/>
                    <a:pt x="7673" y="98"/>
                    <a:pt x="7253" y="67"/>
                  </a:cubicBezTo>
                  <a:cubicBezTo>
                    <a:pt x="6834" y="36"/>
                    <a:pt x="6403" y="16"/>
                    <a:pt x="5968" y="5"/>
                  </a:cubicBezTo>
                  <a:cubicBezTo>
                    <a:pt x="5533" y="-5"/>
                    <a:pt x="5092" y="-5"/>
                    <a:pt x="4662" y="36"/>
                  </a:cubicBezTo>
                  <a:cubicBezTo>
                    <a:pt x="4232" y="78"/>
                    <a:pt x="3812" y="161"/>
                    <a:pt x="3377" y="254"/>
                  </a:cubicBezTo>
                  <a:cubicBezTo>
                    <a:pt x="2942" y="347"/>
                    <a:pt x="2491" y="450"/>
                    <a:pt x="2025" y="564"/>
                  </a:cubicBezTo>
                  <a:cubicBezTo>
                    <a:pt x="1559" y="678"/>
                    <a:pt x="1078" y="802"/>
                    <a:pt x="796" y="885"/>
                  </a:cubicBezTo>
                  <a:cubicBezTo>
                    <a:pt x="514" y="967"/>
                    <a:pt x="432" y="1009"/>
                    <a:pt x="350" y="105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01033" y="4706454"/>
              <a:ext cx="150080" cy="38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46" fill="norm" stroke="1" extrusionOk="0">
                  <a:moveTo>
                    <a:pt x="3873" y="0"/>
                  </a:moveTo>
                  <a:cubicBezTo>
                    <a:pt x="2394" y="2280"/>
                    <a:pt x="915" y="4560"/>
                    <a:pt x="323" y="7320"/>
                  </a:cubicBezTo>
                  <a:cubicBezTo>
                    <a:pt x="-269" y="10080"/>
                    <a:pt x="27" y="13320"/>
                    <a:pt x="619" y="15660"/>
                  </a:cubicBezTo>
                  <a:cubicBezTo>
                    <a:pt x="1210" y="18000"/>
                    <a:pt x="2098" y="19440"/>
                    <a:pt x="3134" y="20340"/>
                  </a:cubicBezTo>
                  <a:cubicBezTo>
                    <a:pt x="4169" y="21240"/>
                    <a:pt x="5353" y="21600"/>
                    <a:pt x="6389" y="21540"/>
                  </a:cubicBezTo>
                  <a:cubicBezTo>
                    <a:pt x="7424" y="21480"/>
                    <a:pt x="8312" y="21000"/>
                    <a:pt x="8164" y="19140"/>
                  </a:cubicBezTo>
                  <a:cubicBezTo>
                    <a:pt x="8016" y="17280"/>
                    <a:pt x="6832" y="14040"/>
                    <a:pt x="5649" y="11640"/>
                  </a:cubicBezTo>
                  <a:cubicBezTo>
                    <a:pt x="4465" y="9240"/>
                    <a:pt x="3282" y="7680"/>
                    <a:pt x="2542" y="6300"/>
                  </a:cubicBezTo>
                  <a:cubicBezTo>
                    <a:pt x="1802" y="4920"/>
                    <a:pt x="1506" y="3720"/>
                    <a:pt x="2246" y="3060"/>
                  </a:cubicBezTo>
                  <a:cubicBezTo>
                    <a:pt x="2986" y="2400"/>
                    <a:pt x="4761" y="2280"/>
                    <a:pt x="7276" y="2640"/>
                  </a:cubicBezTo>
                  <a:cubicBezTo>
                    <a:pt x="9791" y="3000"/>
                    <a:pt x="13046" y="3840"/>
                    <a:pt x="15709" y="5340"/>
                  </a:cubicBezTo>
                  <a:cubicBezTo>
                    <a:pt x="18372" y="6840"/>
                    <a:pt x="20443" y="9000"/>
                    <a:pt x="20887" y="11160"/>
                  </a:cubicBezTo>
                  <a:cubicBezTo>
                    <a:pt x="21331" y="13320"/>
                    <a:pt x="20147" y="15480"/>
                    <a:pt x="18076" y="17100"/>
                  </a:cubicBezTo>
                  <a:cubicBezTo>
                    <a:pt x="16005" y="18720"/>
                    <a:pt x="13046" y="19800"/>
                    <a:pt x="10383" y="20460"/>
                  </a:cubicBezTo>
                  <a:cubicBezTo>
                    <a:pt x="7720" y="21120"/>
                    <a:pt x="5353" y="21360"/>
                    <a:pt x="4613" y="21120"/>
                  </a:cubicBezTo>
                  <a:cubicBezTo>
                    <a:pt x="3873" y="20880"/>
                    <a:pt x="4761" y="20160"/>
                    <a:pt x="5945" y="19680"/>
                  </a:cubicBezTo>
                  <a:cubicBezTo>
                    <a:pt x="7128" y="19200"/>
                    <a:pt x="8608" y="18960"/>
                    <a:pt x="10087" y="1872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00190" y="4864058"/>
              <a:ext cx="127001" cy="14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8" fill="norm" stroke="1" extrusionOk="0">
                  <a:moveTo>
                    <a:pt x="0" y="11863"/>
                  </a:moveTo>
                  <a:cubicBezTo>
                    <a:pt x="1800" y="12163"/>
                    <a:pt x="3600" y="12463"/>
                    <a:pt x="5580" y="11563"/>
                  </a:cubicBezTo>
                  <a:cubicBezTo>
                    <a:pt x="7560" y="10663"/>
                    <a:pt x="9720" y="8563"/>
                    <a:pt x="10800" y="6313"/>
                  </a:cubicBezTo>
                  <a:cubicBezTo>
                    <a:pt x="11880" y="4063"/>
                    <a:pt x="11880" y="1663"/>
                    <a:pt x="10980" y="613"/>
                  </a:cubicBezTo>
                  <a:cubicBezTo>
                    <a:pt x="10080" y="-437"/>
                    <a:pt x="8280" y="-137"/>
                    <a:pt x="6480" y="1513"/>
                  </a:cubicBezTo>
                  <a:cubicBezTo>
                    <a:pt x="4680" y="3163"/>
                    <a:pt x="2880" y="6163"/>
                    <a:pt x="3060" y="9763"/>
                  </a:cubicBezTo>
                  <a:cubicBezTo>
                    <a:pt x="3240" y="13363"/>
                    <a:pt x="5400" y="17563"/>
                    <a:pt x="8280" y="19363"/>
                  </a:cubicBezTo>
                  <a:cubicBezTo>
                    <a:pt x="11160" y="21163"/>
                    <a:pt x="14760" y="20563"/>
                    <a:pt x="17100" y="19663"/>
                  </a:cubicBezTo>
                  <a:cubicBezTo>
                    <a:pt x="19440" y="18763"/>
                    <a:pt x="20520" y="17563"/>
                    <a:pt x="21600" y="1636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79273" y="4668354"/>
              <a:ext cx="93968" cy="30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7" fill="norm" stroke="1" extrusionOk="0">
                  <a:moveTo>
                    <a:pt x="8349" y="0"/>
                  </a:moveTo>
                  <a:cubicBezTo>
                    <a:pt x="5469" y="4500"/>
                    <a:pt x="2589" y="9000"/>
                    <a:pt x="1149" y="12450"/>
                  </a:cubicBezTo>
                  <a:cubicBezTo>
                    <a:pt x="-291" y="15900"/>
                    <a:pt x="-291" y="18300"/>
                    <a:pt x="669" y="19725"/>
                  </a:cubicBezTo>
                  <a:cubicBezTo>
                    <a:pt x="1629" y="21150"/>
                    <a:pt x="3549" y="21600"/>
                    <a:pt x="6909" y="21450"/>
                  </a:cubicBezTo>
                  <a:cubicBezTo>
                    <a:pt x="10269" y="21300"/>
                    <a:pt x="15069" y="20550"/>
                    <a:pt x="17709" y="19725"/>
                  </a:cubicBezTo>
                  <a:cubicBezTo>
                    <a:pt x="20349" y="18900"/>
                    <a:pt x="20829" y="18000"/>
                    <a:pt x="21309" y="171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26060" y="4821762"/>
              <a:ext cx="232039" cy="9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71" fill="norm" stroke="1" extrusionOk="0">
                  <a:moveTo>
                    <a:pt x="5358" y="10811"/>
                  </a:moveTo>
                  <a:cubicBezTo>
                    <a:pt x="4385" y="11270"/>
                    <a:pt x="3412" y="11730"/>
                    <a:pt x="2341" y="12190"/>
                  </a:cubicBezTo>
                  <a:cubicBezTo>
                    <a:pt x="1271" y="12649"/>
                    <a:pt x="104" y="13109"/>
                    <a:pt x="6" y="13338"/>
                  </a:cubicBezTo>
                  <a:cubicBezTo>
                    <a:pt x="-91" y="13568"/>
                    <a:pt x="882" y="13568"/>
                    <a:pt x="3509" y="11960"/>
                  </a:cubicBezTo>
                  <a:cubicBezTo>
                    <a:pt x="6136" y="10351"/>
                    <a:pt x="10417" y="7134"/>
                    <a:pt x="13044" y="4836"/>
                  </a:cubicBezTo>
                  <a:cubicBezTo>
                    <a:pt x="15671" y="2538"/>
                    <a:pt x="16644" y="1160"/>
                    <a:pt x="16644" y="470"/>
                  </a:cubicBezTo>
                  <a:cubicBezTo>
                    <a:pt x="16644" y="-219"/>
                    <a:pt x="15671" y="-219"/>
                    <a:pt x="14893" y="930"/>
                  </a:cubicBezTo>
                  <a:cubicBezTo>
                    <a:pt x="14114" y="2079"/>
                    <a:pt x="13531" y="4377"/>
                    <a:pt x="13239" y="7364"/>
                  </a:cubicBezTo>
                  <a:cubicBezTo>
                    <a:pt x="12947" y="10351"/>
                    <a:pt x="12947" y="14028"/>
                    <a:pt x="14017" y="16785"/>
                  </a:cubicBezTo>
                  <a:cubicBezTo>
                    <a:pt x="15087" y="19543"/>
                    <a:pt x="17228" y="21381"/>
                    <a:pt x="18590" y="21151"/>
                  </a:cubicBezTo>
                  <a:cubicBezTo>
                    <a:pt x="19952" y="20921"/>
                    <a:pt x="20536" y="18624"/>
                    <a:pt x="20925" y="15866"/>
                  </a:cubicBezTo>
                  <a:cubicBezTo>
                    <a:pt x="21314" y="13109"/>
                    <a:pt x="21509" y="9892"/>
                    <a:pt x="21120" y="7594"/>
                  </a:cubicBezTo>
                  <a:cubicBezTo>
                    <a:pt x="20731" y="5296"/>
                    <a:pt x="19758" y="3917"/>
                    <a:pt x="18785" y="253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96007" y="4801704"/>
              <a:ext cx="124884" cy="9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732" y="0"/>
                  </a:moveTo>
                  <a:cubicBezTo>
                    <a:pt x="366" y="5055"/>
                    <a:pt x="0" y="10111"/>
                    <a:pt x="0" y="14017"/>
                  </a:cubicBezTo>
                  <a:cubicBezTo>
                    <a:pt x="0" y="17923"/>
                    <a:pt x="366" y="20681"/>
                    <a:pt x="1464" y="21140"/>
                  </a:cubicBezTo>
                  <a:cubicBezTo>
                    <a:pt x="2563" y="21600"/>
                    <a:pt x="4393" y="19762"/>
                    <a:pt x="5675" y="17464"/>
                  </a:cubicBezTo>
                  <a:cubicBezTo>
                    <a:pt x="6956" y="15166"/>
                    <a:pt x="7688" y="12409"/>
                    <a:pt x="8237" y="9881"/>
                  </a:cubicBezTo>
                  <a:cubicBezTo>
                    <a:pt x="8786" y="7353"/>
                    <a:pt x="9153" y="5055"/>
                    <a:pt x="9702" y="5745"/>
                  </a:cubicBezTo>
                  <a:cubicBezTo>
                    <a:pt x="10251" y="6434"/>
                    <a:pt x="10983" y="10111"/>
                    <a:pt x="12081" y="12868"/>
                  </a:cubicBezTo>
                  <a:cubicBezTo>
                    <a:pt x="13180" y="15626"/>
                    <a:pt x="14644" y="17464"/>
                    <a:pt x="16292" y="18153"/>
                  </a:cubicBezTo>
                  <a:cubicBezTo>
                    <a:pt x="17939" y="18843"/>
                    <a:pt x="19769" y="18383"/>
                    <a:pt x="21600" y="1792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14903" y="4763604"/>
              <a:ext cx="145688" cy="10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15" fill="norm" stroke="1" extrusionOk="0">
                  <a:moveTo>
                    <a:pt x="872" y="9257"/>
                  </a:moveTo>
                  <a:cubicBezTo>
                    <a:pt x="255" y="7053"/>
                    <a:pt x="-362" y="4849"/>
                    <a:pt x="255" y="3747"/>
                  </a:cubicBezTo>
                  <a:cubicBezTo>
                    <a:pt x="872" y="2645"/>
                    <a:pt x="2724" y="2645"/>
                    <a:pt x="4729" y="4629"/>
                  </a:cubicBezTo>
                  <a:cubicBezTo>
                    <a:pt x="6735" y="6612"/>
                    <a:pt x="8895" y="10580"/>
                    <a:pt x="10129" y="14106"/>
                  </a:cubicBezTo>
                  <a:cubicBezTo>
                    <a:pt x="11364" y="17633"/>
                    <a:pt x="11672" y="20718"/>
                    <a:pt x="11827" y="21159"/>
                  </a:cubicBezTo>
                  <a:cubicBezTo>
                    <a:pt x="11981" y="21600"/>
                    <a:pt x="11981" y="19396"/>
                    <a:pt x="13524" y="15429"/>
                  </a:cubicBezTo>
                  <a:cubicBezTo>
                    <a:pt x="15067" y="11461"/>
                    <a:pt x="18152" y="5731"/>
                    <a:pt x="21238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35090" y="5036654"/>
              <a:ext cx="654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7" y="18212"/>
                    <a:pt x="5033" y="14824"/>
                    <a:pt x="7654" y="12282"/>
                  </a:cubicBezTo>
                  <a:cubicBezTo>
                    <a:pt x="10276" y="9741"/>
                    <a:pt x="13002" y="8047"/>
                    <a:pt x="15344" y="6141"/>
                  </a:cubicBezTo>
                  <a:cubicBezTo>
                    <a:pt x="17685" y="4235"/>
                    <a:pt x="19643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49390" y="5119204"/>
              <a:ext cx="488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1" y="19680"/>
                    <a:pt x="4862" y="17760"/>
                    <a:pt x="8088" y="14640"/>
                  </a:cubicBezTo>
                  <a:cubicBezTo>
                    <a:pt x="11314" y="11520"/>
                    <a:pt x="15335" y="7200"/>
                    <a:pt x="17719" y="4560"/>
                  </a:cubicBezTo>
                  <a:cubicBezTo>
                    <a:pt x="20104" y="1920"/>
                    <a:pt x="20852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-1" y="5318995"/>
              <a:ext cx="120300" cy="42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819" fill="norm" stroke="1" extrusionOk="0">
                  <a:moveTo>
                    <a:pt x="301" y="8806"/>
                  </a:moveTo>
                  <a:cubicBezTo>
                    <a:pt x="301" y="12714"/>
                    <a:pt x="301" y="16623"/>
                    <a:pt x="301" y="18834"/>
                  </a:cubicBezTo>
                  <a:cubicBezTo>
                    <a:pt x="301" y="21046"/>
                    <a:pt x="301" y="21560"/>
                    <a:pt x="301" y="19606"/>
                  </a:cubicBezTo>
                  <a:cubicBezTo>
                    <a:pt x="301" y="17651"/>
                    <a:pt x="301" y="13229"/>
                    <a:pt x="301" y="9937"/>
                  </a:cubicBezTo>
                  <a:cubicBezTo>
                    <a:pt x="301" y="6646"/>
                    <a:pt x="301" y="4486"/>
                    <a:pt x="667" y="3097"/>
                  </a:cubicBezTo>
                  <a:cubicBezTo>
                    <a:pt x="1033" y="1709"/>
                    <a:pt x="1766" y="1091"/>
                    <a:pt x="3047" y="680"/>
                  </a:cubicBezTo>
                  <a:cubicBezTo>
                    <a:pt x="4328" y="269"/>
                    <a:pt x="6159" y="63"/>
                    <a:pt x="7989" y="11"/>
                  </a:cubicBezTo>
                  <a:cubicBezTo>
                    <a:pt x="9820" y="-40"/>
                    <a:pt x="11650" y="63"/>
                    <a:pt x="13847" y="731"/>
                  </a:cubicBezTo>
                  <a:cubicBezTo>
                    <a:pt x="16044" y="1400"/>
                    <a:pt x="18606" y="2634"/>
                    <a:pt x="19888" y="3560"/>
                  </a:cubicBezTo>
                  <a:cubicBezTo>
                    <a:pt x="21169" y="4486"/>
                    <a:pt x="21169" y="5103"/>
                    <a:pt x="19522" y="5720"/>
                  </a:cubicBezTo>
                  <a:cubicBezTo>
                    <a:pt x="17874" y="6337"/>
                    <a:pt x="14579" y="6954"/>
                    <a:pt x="12016" y="7314"/>
                  </a:cubicBezTo>
                  <a:cubicBezTo>
                    <a:pt x="9454" y="7674"/>
                    <a:pt x="7623" y="7777"/>
                    <a:pt x="5427" y="7931"/>
                  </a:cubicBezTo>
                  <a:cubicBezTo>
                    <a:pt x="3230" y="8086"/>
                    <a:pt x="667" y="8291"/>
                    <a:pt x="118" y="8549"/>
                  </a:cubicBezTo>
                  <a:cubicBezTo>
                    <a:pt x="-431" y="8806"/>
                    <a:pt x="1033" y="9114"/>
                    <a:pt x="2498" y="942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47790" y="5525344"/>
              <a:ext cx="152401" cy="21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159"/>
                  </a:moveTo>
                  <a:cubicBezTo>
                    <a:pt x="600" y="9863"/>
                    <a:pt x="1200" y="14568"/>
                    <a:pt x="1650" y="17456"/>
                  </a:cubicBezTo>
                  <a:cubicBezTo>
                    <a:pt x="2100" y="20343"/>
                    <a:pt x="2400" y="21412"/>
                    <a:pt x="2550" y="21198"/>
                  </a:cubicBezTo>
                  <a:cubicBezTo>
                    <a:pt x="2700" y="20984"/>
                    <a:pt x="2700" y="19487"/>
                    <a:pt x="2550" y="16279"/>
                  </a:cubicBezTo>
                  <a:cubicBezTo>
                    <a:pt x="2400" y="13071"/>
                    <a:pt x="2100" y="8153"/>
                    <a:pt x="1950" y="5052"/>
                  </a:cubicBezTo>
                  <a:cubicBezTo>
                    <a:pt x="1800" y="1951"/>
                    <a:pt x="1800" y="667"/>
                    <a:pt x="2250" y="774"/>
                  </a:cubicBezTo>
                  <a:cubicBezTo>
                    <a:pt x="2700" y="881"/>
                    <a:pt x="3600" y="2378"/>
                    <a:pt x="4350" y="3768"/>
                  </a:cubicBezTo>
                  <a:cubicBezTo>
                    <a:pt x="5100" y="5159"/>
                    <a:pt x="5700" y="6442"/>
                    <a:pt x="6450" y="7618"/>
                  </a:cubicBezTo>
                  <a:cubicBezTo>
                    <a:pt x="7200" y="8794"/>
                    <a:pt x="8100" y="9863"/>
                    <a:pt x="9300" y="10184"/>
                  </a:cubicBezTo>
                  <a:cubicBezTo>
                    <a:pt x="10500" y="10505"/>
                    <a:pt x="12000" y="10077"/>
                    <a:pt x="12900" y="8794"/>
                  </a:cubicBezTo>
                  <a:cubicBezTo>
                    <a:pt x="13800" y="7511"/>
                    <a:pt x="14100" y="5372"/>
                    <a:pt x="14400" y="3555"/>
                  </a:cubicBezTo>
                  <a:cubicBezTo>
                    <a:pt x="14700" y="1737"/>
                    <a:pt x="15000" y="240"/>
                    <a:pt x="15450" y="26"/>
                  </a:cubicBezTo>
                  <a:cubicBezTo>
                    <a:pt x="15900" y="-188"/>
                    <a:pt x="16500" y="881"/>
                    <a:pt x="17550" y="3982"/>
                  </a:cubicBezTo>
                  <a:cubicBezTo>
                    <a:pt x="18600" y="7083"/>
                    <a:pt x="20100" y="12216"/>
                    <a:pt x="21600" y="1734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72157" y="5388767"/>
              <a:ext cx="67734" cy="26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19575" y="797"/>
                  </a:moveTo>
                  <a:cubicBezTo>
                    <a:pt x="15525" y="282"/>
                    <a:pt x="11475" y="-232"/>
                    <a:pt x="8437" y="111"/>
                  </a:cubicBezTo>
                  <a:cubicBezTo>
                    <a:pt x="5400" y="454"/>
                    <a:pt x="3375" y="1654"/>
                    <a:pt x="2025" y="4739"/>
                  </a:cubicBezTo>
                  <a:cubicBezTo>
                    <a:pt x="675" y="7825"/>
                    <a:pt x="0" y="12797"/>
                    <a:pt x="0" y="15797"/>
                  </a:cubicBezTo>
                  <a:cubicBezTo>
                    <a:pt x="0" y="18797"/>
                    <a:pt x="675" y="19825"/>
                    <a:pt x="4387" y="20425"/>
                  </a:cubicBezTo>
                  <a:cubicBezTo>
                    <a:pt x="8100" y="21025"/>
                    <a:pt x="14850" y="21197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66845" y="5443054"/>
              <a:ext cx="13814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1542" y="0"/>
                  </a:moveTo>
                  <a:cubicBezTo>
                    <a:pt x="12851" y="2592"/>
                    <a:pt x="14160" y="5184"/>
                    <a:pt x="13833" y="8496"/>
                  </a:cubicBezTo>
                  <a:cubicBezTo>
                    <a:pt x="13505" y="11808"/>
                    <a:pt x="11542" y="15840"/>
                    <a:pt x="9742" y="18000"/>
                  </a:cubicBezTo>
                  <a:cubicBezTo>
                    <a:pt x="7942" y="20160"/>
                    <a:pt x="6305" y="20448"/>
                    <a:pt x="4669" y="20160"/>
                  </a:cubicBezTo>
                  <a:cubicBezTo>
                    <a:pt x="3033" y="19872"/>
                    <a:pt x="1396" y="19008"/>
                    <a:pt x="578" y="17568"/>
                  </a:cubicBezTo>
                  <a:cubicBezTo>
                    <a:pt x="-240" y="16128"/>
                    <a:pt x="-240" y="14112"/>
                    <a:pt x="905" y="13104"/>
                  </a:cubicBezTo>
                  <a:cubicBezTo>
                    <a:pt x="2051" y="12096"/>
                    <a:pt x="4342" y="12096"/>
                    <a:pt x="7942" y="13680"/>
                  </a:cubicBezTo>
                  <a:cubicBezTo>
                    <a:pt x="11542" y="15264"/>
                    <a:pt x="16451" y="18432"/>
                    <a:pt x="2136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68490" y="5341454"/>
              <a:ext cx="558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1019"/>
                  </a:cubicBezTo>
                  <a:cubicBezTo>
                    <a:pt x="15200" y="2038"/>
                    <a:pt x="18400" y="4075"/>
                    <a:pt x="20000" y="6996"/>
                  </a:cubicBezTo>
                  <a:cubicBezTo>
                    <a:pt x="21600" y="9917"/>
                    <a:pt x="21600" y="13721"/>
                    <a:pt x="19200" y="16302"/>
                  </a:cubicBezTo>
                  <a:cubicBezTo>
                    <a:pt x="16800" y="18883"/>
                    <a:pt x="12000" y="20242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67426" y="5449404"/>
              <a:ext cx="14556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707" y="21600"/>
                  </a:moveTo>
                  <a:cubicBezTo>
                    <a:pt x="1164" y="21600"/>
                    <a:pt x="-379" y="21600"/>
                    <a:pt x="84" y="20400"/>
                  </a:cubicBezTo>
                  <a:cubicBezTo>
                    <a:pt x="547" y="19200"/>
                    <a:pt x="3015" y="16800"/>
                    <a:pt x="6872" y="13200"/>
                  </a:cubicBezTo>
                  <a:cubicBezTo>
                    <a:pt x="10730" y="9600"/>
                    <a:pt x="15975" y="4800"/>
                    <a:pt x="21221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47890" y="560180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347940" y="5241742"/>
              <a:ext cx="102483" cy="32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731" fill="norm" stroke="1" extrusionOk="0">
                  <a:moveTo>
                    <a:pt x="0" y="10883"/>
                  </a:moveTo>
                  <a:cubicBezTo>
                    <a:pt x="864" y="13056"/>
                    <a:pt x="1728" y="15230"/>
                    <a:pt x="2376" y="17336"/>
                  </a:cubicBezTo>
                  <a:cubicBezTo>
                    <a:pt x="3024" y="19441"/>
                    <a:pt x="3456" y="21479"/>
                    <a:pt x="3240" y="20460"/>
                  </a:cubicBezTo>
                  <a:cubicBezTo>
                    <a:pt x="3024" y="19441"/>
                    <a:pt x="2160" y="15366"/>
                    <a:pt x="1512" y="11766"/>
                  </a:cubicBezTo>
                  <a:cubicBezTo>
                    <a:pt x="864" y="8166"/>
                    <a:pt x="432" y="5041"/>
                    <a:pt x="864" y="3139"/>
                  </a:cubicBezTo>
                  <a:cubicBezTo>
                    <a:pt x="1296" y="1237"/>
                    <a:pt x="2592" y="558"/>
                    <a:pt x="4320" y="219"/>
                  </a:cubicBezTo>
                  <a:cubicBezTo>
                    <a:pt x="6048" y="-121"/>
                    <a:pt x="8208" y="-121"/>
                    <a:pt x="11016" y="626"/>
                  </a:cubicBezTo>
                  <a:cubicBezTo>
                    <a:pt x="13824" y="1373"/>
                    <a:pt x="17280" y="2868"/>
                    <a:pt x="19224" y="4498"/>
                  </a:cubicBezTo>
                  <a:cubicBezTo>
                    <a:pt x="21168" y="6128"/>
                    <a:pt x="21600" y="7894"/>
                    <a:pt x="19656" y="9185"/>
                  </a:cubicBezTo>
                  <a:cubicBezTo>
                    <a:pt x="17712" y="10475"/>
                    <a:pt x="13392" y="11290"/>
                    <a:pt x="9936" y="11630"/>
                  </a:cubicBezTo>
                  <a:cubicBezTo>
                    <a:pt x="6480" y="11970"/>
                    <a:pt x="3888" y="11834"/>
                    <a:pt x="1296" y="1169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366990" y="5452491"/>
              <a:ext cx="25401" cy="1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21600" y="3450"/>
                  </a:moveTo>
                  <a:cubicBezTo>
                    <a:pt x="19800" y="1814"/>
                    <a:pt x="18000" y="177"/>
                    <a:pt x="14400" y="14"/>
                  </a:cubicBezTo>
                  <a:cubicBezTo>
                    <a:pt x="10800" y="-150"/>
                    <a:pt x="5400" y="1159"/>
                    <a:pt x="2700" y="4268"/>
                  </a:cubicBezTo>
                  <a:cubicBezTo>
                    <a:pt x="0" y="7377"/>
                    <a:pt x="0" y="12286"/>
                    <a:pt x="0" y="15559"/>
                  </a:cubicBezTo>
                  <a:cubicBezTo>
                    <a:pt x="0" y="18832"/>
                    <a:pt x="0" y="20468"/>
                    <a:pt x="1800" y="20959"/>
                  </a:cubicBezTo>
                  <a:cubicBezTo>
                    <a:pt x="3600" y="21450"/>
                    <a:pt x="7200" y="20795"/>
                    <a:pt x="10800" y="2014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443190" y="5404954"/>
              <a:ext cx="114301" cy="17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3014"/>
                  </a:moveTo>
                  <a:cubicBezTo>
                    <a:pt x="4400" y="5274"/>
                    <a:pt x="8800" y="7535"/>
                    <a:pt x="11400" y="9670"/>
                  </a:cubicBezTo>
                  <a:cubicBezTo>
                    <a:pt x="14000" y="11805"/>
                    <a:pt x="14800" y="13814"/>
                    <a:pt x="15200" y="15823"/>
                  </a:cubicBezTo>
                  <a:cubicBezTo>
                    <a:pt x="15600" y="17833"/>
                    <a:pt x="15600" y="19842"/>
                    <a:pt x="14600" y="20721"/>
                  </a:cubicBezTo>
                  <a:cubicBezTo>
                    <a:pt x="13600" y="21600"/>
                    <a:pt x="11600" y="21349"/>
                    <a:pt x="10200" y="19967"/>
                  </a:cubicBezTo>
                  <a:cubicBezTo>
                    <a:pt x="8800" y="18586"/>
                    <a:pt x="8000" y="16074"/>
                    <a:pt x="8000" y="13186"/>
                  </a:cubicBezTo>
                  <a:cubicBezTo>
                    <a:pt x="8000" y="10298"/>
                    <a:pt x="8800" y="7033"/>
                    <a:pt x="11200" y="4772"/>
                  </a:cubicBezTo>
                  <a:cubicBezTo>
                    <a:pt x="13600" y="2512"/>
                    <a:pt x="17600" y="12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633748" y="5281627"/>
              <a:ext cx="76143" cy="31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93" fill="norm" stroke="1" extrusionOk="0">
                  <a:moveTo>
                    <a:pt x="21000" y="183"/>
                  </a:moveTo>
                  <a:cubicBezTo>
                    <a:pt x="18081" y="38"/>
                    <a:pt x="15162" y="-107"/>
                    <a:pt x="12827" y="110"/>
                  </a:cubicBezTo>
                  <a:cubicBezTo>
                    <a:pt x="10492" y="328"/>
                    <a:pt x="8741" y="908"/>
                    <a:pt x="6405" y="3227"/>
                  </a:cubicBezTo>
                  <a:cubicBezTo>
                    <a:pt x="4070" y="5547"/>
                    <a:pt x="1151" y="9606"/>
                    <a:pt x="276" y="12650"/>
                  </a:cubicBezTo>
                  <a:cubicBezTo>
                    <a:pt x="-600" y="15694"/>
                    <a:pt x="568" y="17724"/>
                    <a:pt x="4362" y="19029"/>
                  </a:cubicBezTo>
                  <a:cubicBezTo>
                    <a:pt x="8157" y="20333"/>
                    <a:pt x="14578" y="20913"/>
                    <a:pt x="21000" y="214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843505" y="5252292"/>
              <a:ext cx="190236" cy="26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51" fill="norm" stroke="1" extrusionOk="0">
                  <a:moveTo>
                    <a:pt x="690" y="9205"/>
                  </a:moveTo>
                  <a:cubicBezTo>
                    <a:pt x="450" y="13117"/>
                    <a:pt x="210" y="17029"/>
                    <a:pt x="90" y="15838"/>
                  </a:cubicBezTo>
                  <a:cubicBezTo>
                    <a:pt x="-30" y="14648"/>
                    <a:pt x="-30" y="8355"/>
                    <a:pt x="90" y="4783"/>
                  </a:cubicBezTo>
                  <a:cubicBezTo>
                    <a:pt x="210" y="1212"/>
                    <a:pt x="450" y="361"/>
                    <a:pt x="930" y="276"/>
                  </a:cubicBezTo>
                  <a:cubicBezTo>
                    <a:pt x="1410" y="191"/>
                    <a:pt x="2130" y="871"/>
                    <a:pt x="2730" y="2147"/>
                  </a:cubicBezTo>
                  <a:cubicBezTo>
                    <a:pt x="3330" y="3423"/>
                    <a:pt x="3810" y="5294"/>
                    <a:pt x="4650" y="7249"/>
                  </a:cubicBezTo>
                  <a:cubicBezTo>
                    <a:pt x="5490" y="9205"/>
                    <a:pt x="6690" y="11246"/>
                    <a:pt x="7890" y="12097"/>
                  </a:cubicBezTo>
                  <a:cubicBezTo>
                    <a:pt x="9090" y="12947"/>
                    <a:pt x="10290" y="12607"/>
                    <a:pt x="11730" y="10651"/>
                  </a:cubicBezTo>
                  <a:cubicBezTo>
                    <a:pt x="13170" y="8695"/>
                    <a:pt x="14850" y="5123"/>
                    <a:pt x="15810" y="2912"/>
                  </a:cubicBezTo>
                  <a:cubicBezTo>
                    <a:pt x="16770" y="701"/>
                    <a:pt x="17010" y="-149"/>
                    <a:pt x="17250" y="21"/>
                  </a:cubicBezTo>
                  <a:cubicBezTo>
                    <a:pt x="17490" y="191"/>
                    <a:pt x="17730" y="1382"/>
                    <a:pt x="18090" y="4528"/>
                  </a:cubicBezTo>
                  <a:cubicBezTo>
                    <a:pt x="18450" y="7675"/>
                    <a:pt x="18930" y="12777"/>
                    <a:pt x="19530" y="15923"/>
                  </a:cubicBezTo>
                  <a:cubicBezTo>
                    <a:pt x="20130" y="19070"/>
                    <a:pt x="20850" y="20260"/>
                    <a:pt x="21570" y="2145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874990" y="5373204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186140" y="534145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179790" y="539860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435907" y="5290654"/>
              <a:ext cx="15663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97" y="0"/>
                  </a:moveTo>
                  <a:cubicBezTo>
                    <a:pt x="16930" y="2817"/>
                    <a:pt x="15762" y="5635"/>
                    <a:pt x="13573" y="9078"/>
                  </a:cubicBezTo>
                  <a:cubicBezTo>
                    <a:pt x="11384" y="12522"/>
                    <a:pt x="8173" y="16591"/>
                    <a:pt x="5838" y="18470"/>
                  </a:cubicBezTo>
                  <a:cubicBezTo>
                    <a:pt x="3503" y="20348"/>
                    <a:pt x="2043" y="20035"/>
                    <a:pt x="1168" y="19096"/>
                  </a:cubicBezTo>
                  <a:cubicBezTo>
                    <a:pt x="292" y="18157"/>
                    <a:pt x="0" y="16591"/>
                    <a:pt x="0" y="15026"/>
                  </a:cubicBezTo>
                  <a:cubicBezTo>
                    <a:pt x="0" y="13461"/>
                    <a:pt x="292" y="11896"/>
                    <a:pt x="1168" y="10957"/>
                  </a:cubicBezTo>
                  <a:cubicBezTo>
                    <a:pt x="2043" y="10017"/>
                    <a:pt x="3503" y="9704"/>
                    <a:pt x="6276" y="10800"/>
                  </a:cubicBezTo>
                  <a:cubicBezTo>
                    <a:pt x="9049" y="11896"/>
                    <a:pt x="13135" y="14400"/>
                    <a:pt x="15908" y="16435"/>
                  </a:cubicBezTo>
                  <a:cubicBezTo>
                    <a:pt x="18681" y="18470"/>
                    <a:pt x="20141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649690" y="5157304"/>
              <a:ext cx="9182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1409" y="0"/>
                  </a:moveTo>
                  <a:cubicBezTo>
                    <a:pt x="8452" y="3187"/>
                    <a:pt x="15496" y="6374"/>
                    <a:pt x="18548" y="9384"/>
                  </a:cubicBezTo>
                  <a:cubicBezTo>
                    <a:pt x="21600" y="12393"/>
                    <a:pt x="20661" y="15226"/>
                    <a:pt x="16904" y="17233"/>
                  </a:cubicBezTo>
                  <a:cubicBezTo>
                    <a:pt x="13148" y="19239"/>
                    <a:pt x="6574" y="204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954490" y="532875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960840" y="541765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0800"/>
                    <a:pt x="4800" y="21600"/>
                    <a:pt x="8400" y="21600"/>
                  </a:cubicBezTo>
                  <a:cubicBezTo>
                    <a:pt x="12000" y="21600"/>
                    <a:pt x="168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189440" y="5147069"/>
              <a:ext cx="69366" cy="38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62" fill="norm" stroke="1" extrusionOk="0">
                  <a:moveTo>
                    <a:pt x="3812" y="9119"/>
                  </a:moveTo>
                  <a:cubicBezTo>
                    <a:pt x="1906" y="11374"/>
                    <a:pt x="0" y="13629"/>
                    <a:pt x="0" y="15409"/>
                  </a:cubicBezTo>
                  <a:cubicBezTo>
                    <a:pt x="0" y="17189"/>
                    <a:pt x="1906" y="18495"/>
                    <a:pt x="3176" y="19563"/>
                  </a:cubicBezTo>
                  <a:cubicBezTo>
                    <a:pt x="4447" y="20631"/>
                    <a:pt x="5082" y="21462"/>
                    <a:pt x="5400" y="21462"/>
                  </a:cubicBezTo>
                  <a:cubicBezTo>
                    <a:pt x="5718" y="21462"/>
                    <a:pt x="5718" y="20631"/>
                    <a:pt x="5082" y="18080"/>
                  </a:cubicBezTo>
                  <a:cubicBezTo>
                    <a:pt x="4447" y="15528"/>
                    <a:pt x="3176" y="11255"/>
                    <a:pt x="2541" y="8348"/>
                  </a:cubicBezTo>
                  <a:cubicBezTo>
                    <a:pt x="1906" y="5440"/>
                    <a:pt x="1906" y="3897"/>
                    <a:pt x="2541" y="2710"/>
                  </a:cubicBezTo>
                  <a:cubicBezTo>
                    <a:pt x="3176" y="1524"/>
                    <a:pt x="4447" y="693"/>
                    <a:pt x="6671" y="277"/>
                  </a:cubicBezTo>
                  <a:cubicBezTo>
                    <a:pt x="8894" y="-138"/>
                    <a:pt x="12071" y="-138"/>
                    <a:pt x="15247" y="633"/>
                  </a:cubicBezTo>
                  <a:cubicBezTo>
                    <a:pt x="18424" y="1405"/>
                    <a:pt x="21600" y="2948"/>
                    <a:pt x="20647" y="4431"/>
                  </a:cubicBezTo>
                  <a:cubicBezTo>
                    <a:pt x="19694" y="5915"/>
                    <a:pt x="14612" y="7339"/>
                    <a:pt x="9529" y="876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252940" y="5265254"/>
              <a:ext cx="133351" cy="1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7043"/>
                  </a:moveTo>
                  <a:cubicBezTo>
                    <a:pt x="4800" y="7983"/>
                    <a:pt x="9600" y="8922"/>
                    <a:pt x="12343" y="10683"/>
                  </a:cubicBezTo>
                  <a:cubicBezTo>
                    <a:pt x="15086" y="12443"/>
                    <a:pt x="15771" y="15026"/>
                    <a:pt x="15771" y="16904"/>
                  </a:cubicBezTo>
                  <a:cubicBezTo>
                    <a:pt x="15771" y="18783"/>
                    <a:pt x="15086" y="19957"/>
                    <a:pt x="13886" y="20661"/>
                  </a:cubicBezTo>
                  <a:cubicBezTo>
                    <a:pt x="12686" y="21365"/>
                    <a:pt x="10971" y="21600"/>
                    <a:pt x="9943" y="21130"/>
                  </a:cubicBezTo>
                  <a:cubicBezTo>
                    <a:pt x="8914" y="20661"/>
                    <a:pt x="8571" y="19487"/>
                    <a:pt x="8914" y="16552"/>
                  </a:cubicBezTo>
                  <a:cubicBezTo>
                    <a:pt x="9257" y="13617"/>
                    <a:pt x="10286" y="8922"/>
                    <a:pt x="12514" y="5870"/>
                  </a:cubicBezTo>
                  <a:cubicBezTo>
                    <a:pt x="14743" y="2817"/>
                    <a:pt x="18171" y="14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442915" y="5169732"/>
              <a:ext cx="108476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62" fill="norm" stroke="1" extrusionOk="0">
                  <a:moveTo>
                    <a:pt x="20886" y="1450"/>
                  </a:moveTo>
                  <a:cubicBezTo>
                    <a:pt x="18848" y="656"/>
                    <a:pt x="16811" y="-138"/>
                    <a:pt x="13754" y="21"/>
                  </a:cubicBezTo>
                  <a:cubicBezTo>
                    <a:pt x="10697" y="180"/>
                    <a:pt x="6622" y="1291"/>
                    <a:pt x="3769" y="3753"/>
                  </a:cubicBezTo>
                  <a:cubicBezTo>
                    <a:pt x="916" y="6215"/>
                    <a:pt x="-714" y="10027"/>
                    <a:pt x="305" y="13203"/>
                  </a:cubicBezTo>
                  <a:cubicBezTo>
                    <a:pt x="1324" y="16380"/>
                    <a:pt x="4992" y="18921"/>
                    <a:pt x="8660" y="2146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551390" y="5305241"/>
              <a:ext cx="133351" cy="12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785"/>
                  </a:moveTo>
                  <a:cubicBezTo>
                    <a:pt x="1029" y="6371"/>
                    <a:pt x="2057" y="11958"/>
                    <a:pt x="2571" y="15682"/>
                  </a:cubicBezTo>
                  <a:cubicBezTo>
                    <a:pt x="3086" y="19406"/>
                    <a:pt x="3086" y="21268"/>
                    <a:pt x="2914" y="21268"/>
                  </a:cubicBezTo>
                  <a:cubicBezTo>
                    <a:pt x="2743" y="21268"/>
                    <a:pt x="2400" y="19406"/>
                    <a:pt x="2400" y="16613"/>
                  </a:cubicBezTo>
                  <a:cubicBezTo>
                    <a:pt x="2400" y="13820"/>
                    <a:pt x="2743" y="10096"/>
                    <a:pt x="3257" y="7302"/>
                  </a:cubicBezTo>
                  <a:cubicBezTo>
                    <a:pt x="3771" y="4509"/>
                    <a:pt x="4457" y="2647"/>
                    <a:pt x="5314" y="2461"/>
                  </a:cubicBezTo>
                  <a:cubicBezTo>
                    <a:pt x="6171" y="2275"/>
                    <a:pt x="7200" y="3765"/>
                    <a:pt x="7886" y="5440"/>
                  </a:cubicBezTo>
                  <a:cubicBezTo>
                    <a:pt x="8571" y="7116"/>
                    <a:pt x="8914" y="8978"/>
                    <a:pt x="9600" y="9165"/>
                  </a:cubicBezTo>
                  <a:cubicBezTo>
                    <a:pt x="10286" y="9351"/>
                    <a:pt x="11314" y="7861"/>
                    <a:pt x="12171" y="5627"/>
                  </a:cubicBezTo>
                  <a:cubicBezTo>
                    <a:pt x="13029" y="3392"/>
                    <a:pt x="13714" y="413"/>
                    <a:pt x="14400" y="40"/>
                  </a:cubicBezTo>
                  <a:cubicBezTo>
                    <a:pt x="15086" y="-332"/>
                    <a:pt x="15771" y="1902"/>
                    <a:pt x="16971" y="5068"/>
                  </a:cubicBezTo>
                  <a:cubicBezTo>
                    <a:pt x="18171" y="8234"/>
                    <a:pt x="19886" y="12330"/>
                    <a:pt x="21600" y="1642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687651" y="5304297"/>
              <a:ext cx="98690" cy="7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766" fill="norm" stroke="1" extrusionOk="0">
                  <a:moveTo>
                    <a:pt x="15913" y="11999"/>
                  </a:moveTo>
                  <a:cubicBezTo>
                    <a:pt x="14534" y="9081"/>
                    <a:pt x="13156" y="6162"/>
                    <a:pt x="11547" y="3826"/>
                  </a:cubicBezTo>
                  <a:cubicBezTo>
                    <a:pt x="9939" y="1491"/>
                    <a:pt x="8100" y="-260"/>
                    <a:pt x="6262" y="32"/>
                  </a:cubicBezTo>
                  <a:cubicBezTo>
                    <a:pt x="4424" y="324"/>
                    <a:pt x="2585" y="2659"/>
                    <a:pt x="1437" y="5286"/>
                  </a:cubicBezTo>
                  <a:cubicBezTo>
                    <a:pt x="288" y="7913"/>
                    <a:pt x="-172" y="10832"/>
                    <a:pt x="58" y="13751"/>
                  </a:cubicBezTo>
                  <a:cubicBezTo>
                    <a:pt x="288" y="16670"/>
                    <a:pt x="1207" y="19589"/>
                    <a:pt x="3045" y="20464"/>
                  </a:cubicBezTo>
                  <a:cubicBezTo>
                    <a:pt x="4883" y="21340"/>
                    <a:pt x="7641" y="20172"/>
                    <a:pt x="9939" y="18713"/>
                  </a:cubicBezTo>
                  <a:cubicBezTo>
                    <a:pt x="12237" y="17254"/>
                    <a:pt x="14075" y="15502"/>
                    <a:pt x="15913" y="15794"/>
                  </a:cubicBezTo>
                  <a:cubicBezTo>
                    <a:pt x="17751" y="16086"/>
                    <a:pt x="19590" y="18421"/>
                    <a:pt x="21428" y="2075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773640" y="5282309"/>
              <a:ext cx="114301" cy="12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345"/>
                  </a:moveTo>
                  <a:cubicBezTo>
                    <a:pt x="2400" y="-21"/>
                    <a:pt x="4800" y="-387"/>
                    <a:pt x="7800" y="894"/>
                  </a:cubicBezTo>
                  <a:cubicBezTo>
                    <a:pt x="10800" y="2176"/>
                    <a:pt x="14400" y="5105"/>
                    <a:pt x="15800" y="8399"/>
                  </a:cubicBezTo>
                  <a:cubicBezTo>
                    <a:pt x="17200" y="11694"/>
                    <a:pt x="16400" y="15355"/>
                    <a:pt x="15000" y="17735"/>
                  </a:cubicBezTo>
                  <a:cubicBezTo>
                    <a:pt x="13600" y="20115"/>
                    <a:pt x="11600" y="21213"/>
                    <a:pt x="10600" y="20847"/>
                  </a:cubicBezTo>
                  <a:cubicBezTo>
                    <a:pt x="9600" y="20481"/>
                    <a:pt x="9600" y="18650"/>
                    <a:pt x="10400" y="15905"/>
                  </a:cubicBezTo>
                  <a:cubicBezTo>
                    <a:pt x="11200" y="13159"/>
                    <a:pt x="12800" y="9498"/>
                    <a:pt x="14600" y="6386"/>
                  </a:cubicBezTo>
                  <a:cubicBezTo>
                    <a:pt x="16400" y="3274"/>
                    <a:pt x="18400" y="711"/>
                    <a:pt x="19000" y="528"/>
                  </a:cubicBezTo>
                  <a:cubicBezTo>
                    <a:pt x="19600" y="345"/>
                    <a:pt x="18800" y="2542"/>
                    <a:pt x="18200" y="4921"/>
                  </a:cubicBezTo>
                  <a:cubicBezTo>
                    <a:pt x="17600" y="7301"/>
                    <a:pt x="17200" y="9864"/>
                    <a:pt x="17200" y="12060"/>
                  </a:cubicBezTo>
                  <a:cubicBezTo>
                    <a:pt x="17200" y="14257"/>
                    <a:pt x="17600" y="16088"/>
                    <a:pt x="18400" y="17186"/>
                  </a:cubicBezTo>
                  <a:cubicBezTo>
                    <a:pt x="19200" y="18284"/>
                    <a:pt x="20400" y="18650"/>
                    <a:pt x="21600" y="1901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987659" y="5196399"/>
              <a:ext cx="78082" cy="19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44" fill="norm" stroke="1" extrusionOk="0">
                  <a:moveTo>
                    <a:pt x="20968" y="569"/>
                  </a:moveTo>
                  <a:cubicBezTo>
                    <a:pt x="16989" y="119"/>
                    <a:pt x="13010" y="-331"/>
                    <a:pt x="9315" y="344"/>
                  </a:cubicBezTo>
                  <a:cubicBezTo>
                    <a:pt x="5621" y="1019"/>
                    <a:pt x="2210" y="2819"/>
                    <a:pt x="789" y="5744"/>
                  </a:cubicBezTo>
                  <a:cubicBezTo>
                    <a:pt x="-632" y="8669"/>
                    <a:pt x="-64" y="12719"/>
                    <a:pt x="1926" y="15532"/>
                  </a:cubicBezTo>
                  <a:cubicBezTo>
                    <a:pt x="3915" y="18344"/>
                    <a:pt x="7326" y="19919"/>
                    <a:pt x="10736" y="20594"/>
                  </a:cubicBezTo>
                  <a:cubicBezTo>
                    <a:pt x="14147" y="21269"/>
                    <a:pt x="17557" y="21044"/>
                    <a:pt x="20968" y="2081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078440" y="5246204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929"/>
                    <a:pt x="9257" y="11859"/>
                    <a:pt x="12857" y="15459"/>
                  </a:cubicBezTo>
                  <a:cubicBezTo>
                    <a:pt x="16457" y="19059"/>
                    <a:pt x="19029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097490" y="5233504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88"/>
                    <a:pt x="16062" y="576"/>
                    <a:pt x="12462" y="4176"/>
                  </a:cubicBezTo>
                  <a:cubicBezTo>
                    <a:pt x="8862" y="7776"/>
                    <a:pt x="4431" y="146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186390" y="5335104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249890" y="5227154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7200"/>
                    <a:pt x="9900" y="14400"/>
                    <a:pt x="13500" y="18000"/>
                  </a:cubicBezTo>
                  <a:cubicBezTo>
                    <a:pt x="17100" y="21600"/>
                    <a:pt x="1935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313390" y="5246204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57"/>
                    <a:pt x="7200" y="7513"/>
                    <a:pt x="3600" y="11113"/>
                  </a:cubicBezTo>
                  <a:cubicBezTo>
                    <a:pt x="0" y="14713"/>
                    <a:pt x="0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395940" y="5157304"/>
              <a:ext cx="6139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1168"/>
                    <a:pt x="13239" y="2335"/>
                    <a:pt x="16723" y="4670"/>
                  </a:cubicBezTo>
                  <a:cubicBezTo>
                    <a:pt x="20206" y="7005"/>
                    <a:pt x="21600" y="10508"/>
                    <a:pt x="18465" y="13524"/>
                  </a:cubicBezTo>
                  <a:cubicBezTo>
                    <a:pt x="15329" y="16541"/>
                    <a:pt x="7665" y="190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522940" y="5289431"/>
              <a:ext cx="69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618" y="11040"/>
                    <a:pt x="5236" y="1783"/>
                    <a:pt x="8836" y="240"/>
                  </a:cubicBezTo>
                  <a:cubicBezTo>
                    <a:pt x="12436" y="-1303"/>
                    <a:pt x="1701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516590" y="5335104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615673" y="5220804"/>
              <a:ext cx="1422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9436" y="0"/>
                  </a:moveTo>
                  <a:cubicBezTo>
                    <a:pt x="16260" y="5322"/>
                    <a:pt x="13083" y="10643"/>
                    <a:pt x="10701" y="13774"/>
                  </a:cubicBezTo>
                  <a:cubicBezTo>
                    <a:pt x="8318" y="16904"/>
                    <a:pt x="6730" y="17843"/>
                    <a:pt x="5142" y="18470"/>
                  </a:cubicBezTo>
                  <a:cubicBezTo>
                    <a:pt x="3554" y="19096"/>
                    <a:pt x="1966" y="19409"/>
                    <a:pt x="1013" y="18626"/>
                  </a:cubicBezTo>
                  <a:cubicBezTo>
                    <a:pt x="60" y="17843"/>
                    <a:pt x="-258" y="15965"/>
                    <a:pt x="218" y="14557"/>
                  </a:cubicBezTo>
                  <a:cubicBezTo>
                    <a:pt x="695" y="13148"/>
                    <a:pt x="1966" y="12209"/>
                    <a:pt x="4189" y="12052"/>
                  </a:cubicBezTo>
                  <a:cubicBezTo>
                    <a:pt x="6413" y="11896"/>
                    <a:pt x="9589" y="12522"/>
                    <a:pt x="12607" y="14243"/>
                  </a:cubicBezTo>
                  <a:cubicBezTo>
                    <a:pt x="15624" y="15965"/>
                    <a:pt x="18483" y="18783"/>
                    <a:pt x="21342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726140" y="5144604"/>
              <a:ext cx="10734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15894" y="0"/>
                  </a:moveTo>
                  <a:cubicBezTo>
                    <a:pt x="18747" y="3857"/>
                    <a:pt x="21600" y="7714"/>
                    <a:pt x="20377" y="11057"/>
                  </a:cubicBezTo>
                  <a:cubicBezTo>
                    <a:pt x="19155" y="14400"/>
                    <a:pt x="13857" y="17229"/>
                    <a:pt x="9781" y="18900"/>
                  </a:cubicBezTo>
                  <a:cubicBezTo>
                    <a:pt x="5706" y="20571"/>
                    <a:pt x="2853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39890" y="6490804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4400"/>
                    <a:pt x="3703" y="7200"/>
                    <a:pt x="7303" y="3600"/>
                  </a:cubicBezTo>
                  <a:cubicBezTo>
                    <a:pt x="10903" y="0"/>
                    <a:pt x="1625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39890" y="6636854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05040" y="6293420"/>
              <a:ext cx="144235" cy="47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9" fill="norm" stroke="1" extrusionOk="0">
                  <a:moveTo>
                    <a:pt x="0" y="7766"/>
                  </a:moveTo>
                  <a:cubicBezTo>
                    <a:pt x="626" y="11016"/>
                    <a:pt x="1252" y="14265"/>
                    <a:pt x="1565" y="16129"/>
                  </a:cubicBezTo>
                  <a:cubicBezTo>
                    <a:pt x="1878" y="17993"/>
                    <a:pt x="1878" y="18471"/>
                    <a:pt x="1878" y="18948"/>
                  </a:cubicBezTo>
                  <a:cubicBezTo>
                    <a:pt x="1878" y="19426"/>
                    <a:pt x="1878" y="19904"/>
                    <a:pt x="2035" y="20430"/>
                  </a:cubicBezTo>
                  <a:cubicBezTo>
                    <a:pt x="2191" y="20956"/>
                    <a:pt x="2504" y="21529"/>
                    <a:pt x="2661" y="21529"/>
                  </a:cubicBezTo>
                  <a:cubicBezTo>
                    <a:pt x="2817" y="21529"/>
                    <a:pt x="2817" y="20956"/>
                    <a:pt x="2348" y="19092"/>
                  </a:cubicBezTo>
                  <a:cubicBezTo>
                    <a:pt x="1878" y="17228"/>
                    <a:pt x="939" y="14074"/>
                    <a:pt x="626" y="11064"/>
                  </a:cubicBezTo>
                  <a:cubicBezTo>
                    <a:pt x="313" y="8053"/>
                    <a:pt x="626" y="5186"/>
                    <a:pt x="1096" y="3513"/>
                  </a:cubicBezTo>
                  <a:cubicBezTo>
                    <a:pt x="1565" y="1841"/>
                    <a:pt x="2191" y="1363"/>
                    <a:pt x="3913" y="933"/>
                  </a:cubicBezTo>
                  <a:cubicBezTo>
                    <a:pt x="5635" y="502"/>
                    <a:pt x="8452" y="120"/>
                    <a:pt x="10800" y="25"/>
                  </a:cubicBezTo>
                  <a:cubicBezTo>
                    <a:pt x="13148" y="-71"/>
                    <a:pt x="15026" y="120"/>
                    <a:pt x="16748" y="550"/>
                  </a:cubicBezTo>
                  <a:cubicBezTo>
                    <a:pt x="18470" y="980"/>
                    <a:pt x="20035" y="1649"/>
                    <a:pt x="20817" y="2223"/>
                  </a:cubicBezTo>
                  <a:cubicBezTo>
                    <a:pt x="21600" y="2796"/>
                    <a:pt x="21600" y="3274"/>
                    <a:pt x="20035" y="3800"/>
                  </a:cubicBezTo>
                  <a:cubicBezTo>
                    <a:pt x="18470" y="4325"/>
                    <a:pt x="15339" y="4899"/>
                    <a:pt x="12052" y="5233"/>
                  </a:cubicBezTo>
                  <a:cubicBezTo>
                    <a:pt x="8765" y="5568"/>
                    <a:pt x="5322" y="5664"/>
                    <a:pt x="1878" y="57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10546" y="6446354"/>
              <a:ext cx="161195" cy="25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85" fill="norm" stroke="1" extrusionOk="0">
                  <a:moveTo>
                    <a:pt x="324" y="7316"/>
                  </a:moveTo>
                  <a:cubicBezTo>
                    <a:pt x="44" y="6445"/>
                    <a:pt x="-237" y="5574"/>
                    <a:pt x="324" y="5139"/>
                  </a:cubicBezTo>
                  <a:cubicBezTo>
                    <a:pt x="885" y="4703"/>
                    <a:pt x="2288" y="4703"/>
                    <a:pt x="4251" y="5574"/>
                  </a:cubicBezTo>
                  <a:cubicBezTo>
                    <a:pt x="6215" y="6445"/>
                    <a:pt x="8740" y="8187"/>
                    <a:pt x="10423" y="10190"/>
                  </a:cubicBezTo>
                  <a:cubicBezTo>
                    <a:pt x="12106" y="12194"/>
                    <a:pt x="12947" y="14458"/>
                    <a:pt x="13368" y="16287"/>
                  </a:cubicBezTo>
                  <a:cubicBezTo>
                    <a:pt x="13789" y="18116"/>
                    <a:pt x="13789" y="19510"/>
                    <a:pt x="13088" y="20381"/>
                  </a:cubicBezTo>
                  <a:cubicBezTo>
                    <a:pt x="12386" y="21252"/>
                    <a:pt x="10984" y="21600"/>
                    <a:pt x="10142" y="21252"/>
                  </a:cubicBezTo>
                  <a:cubicBezTo>
                    <a:pt x="9301" y="20903"/>
                    <a:pt x="9020" y="19858"/>
                    <a:pt x="9020" y="17332"/>
                  </a:cubicBezTo>
                  <a:cubicBezTo>
                    <a:pt x="9020" y="14806"/>
                    <a:pt x="9301" y="10800"/>
                    <a:pt x="11405" y="7665"/>
                  </a:cubicBezTo>
                  <a:cubicBezTo>
                    <a:pt x="13508" y="4529"/>
                    <a:pt x="17436" y="2265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369107" y="6377455"/>
              <a:ext cx="99484" cy="38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2" fill="norm" stroke="1" extrusionOk="0">
                  <a:moveTo>
                    <a:pt x="21150" y="1015"/>
                  </a:moveTo>
                  <a:cubicBezTo>
                    <a:pt x="19350" y="540"/>
                    <a:pt x="17550" y="66"/>
                    <a:pt x="15750" y="6"/>
                  </a:cubicBezTo>
                  <a:cubicBezTo>
                    <a:pt x="13950" y="-53"/>
                    <a:pt x="12150" y="303"/>
                    <a:pt x="9450" y="2024"/>
                  </a:cubicBezTo>
                  <a:cubicBezTo>
                    <a:pt x="6750" y="3745"/>
                    <a:pt x="3150" y="6831"/>
                    <a:pt x="1350" y="9620"/>
                  </a:cubicBezTo>
                  <a:cubicBezTo>
                    <a:pt x="-450" y="12409"/>
                    <a:pt x="-450" y="14901"/>
                    <a:pt x="1350" y="16859"/>
                  </a:cubicBezTo>
                  <a:cubicBezTo>
                    <a:pt x="3150" y="18817"/>
                    <a:pt x="6750" y="20242"/>
                    <a:pt x="10125" y="20894"/>
                  </a:cubicBezTo>
                  <a:cubicBezTo>
                    <a:pt x="13500" y="21547"/>
                    <a:pt x="16650" y="21428"/>
                    <a:pt x="19800" y="2131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519390" y="6427304"/>
              <a:ext cx="158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57"/>
                    <a:pt x="5760" y="4114"/>
                    <a:pt x="9072" y="7543"/>
                  </a:cubicBezTo>
                  <a:cubicBezTo>
                    <a:pt x="12384" y="10971"/>
                    <a:pt x="16128" y="15771"/>
                    <a:pt x="18288" y="18343"/>
                  </a:cubicBezTo>
                  <a:cubicBezTo>
                    <a:pt x="20448" y="20914"/>
                    <a:pt x="21024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582890" y="6414604"/>
              <a:ext cx="127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982"/>
                    <a:pt x="15840" y="1964"/>
                    <a:pt x="12780" y="4418"/>
                  </a:cubicBezTo>
                  <a:cubicBezTo>
                    <a:pt x="9720" y="6873"/>
                    <a:pt x="6480" y="10800"/>
                    <a:pt x="4320" y="13909"/>
                  </a:cubicBezTo>
                  <a:cubicBezTo>
                    <a:pt x="2160" y="17018"/>
                    <a:pt x="108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716240" y="650985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719056" y="6586054"/>
              <a:ext cx="149585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142" fill="norm" stroke="1" extrusionOk="0">
                  <a:moveTo>
                    <a:pt x="2269" y="15429"/>
                  </a:moveTo>
                  <a:cubicBezTo>
                    <a:pt x="789" y="18514"/>
                    <a:pt x="-690" y="21600"/>
                    <a:pt x="346" y="21086"/>
                  </a:cubicBezTo>
                  <a:cubicBezTo>
                    <a:pt x="1381" y="20571"/>
                    <a:pt x="4932" y="16457"/>
                    <a:pt x="8778" y="12343"/>
                  </a:cubicBezTo>
                  <a:cubicBezTo>
                    <a:pt x="12625" y="8229"/>
                    <a:pt x="16768" y="4114"/>
                    <a:pt x="2091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933877" y="6408254"/>
              <a:ext cx="18876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21403" y="0"/>
                  </a:moveTo>
                  <a:cubicBezTo>
                    <a:pt x="20203" y="2118"/>
                    <a:pt x="19003" y="4235"/>
                    <a:pt x="17803" y="6882"/>
                  </a:cubicBezTo>
                  <a:cubicBezTo>
                    <a:pt x="16603" y="9529"/>
                    <a:pt x="15403" y="12706"/>
                    <a:pt x="13483" y="15035"/>
                  </a:cubicBezTo>
                  <a:cubicBezTo>
                    <a:pt x="11563" y="17365"/>
                    <a:pt x="8923" y="18847"/>
                    <a:pt x="6523" y="19165"/>
                  </a:cubicBezTo>
                  <a:cubicBezTo>
                    <a:pt x="4123" y="19482"/>
                    <a:pt x="1963" y="18635"/>
                    <a:pt x="883" y="17576"/>
                  </a:cubicBezTo>
                  <a:cubicBezTo>
                    <a:pt x="-197" y="16518"/>
                    <a:pt x="-197" y="15247"/>
                    <a:pt x="403" y="14506"/>
                  </a:cubicBezTo>
                  <a:cubicBezTo>
                    <a:pt x="1003" y="13765"/>
                    <a:pt x="2203" y="13553"/>
                    <a:pt x="4603" y="13976"/>
                  </a:cubicBezTo>
                  <a:cubicBezTo>
                    <a:pt x="7003" y="14400"/>
                    <a:pt x="10603" y="15459"/>
                    <a:pt x="13243" y="16835"/>
                  </a:cubicBezTo>
                  <a:cubicBezTo>
                    <a:pt x="15883" y="18212"/>
                    <a:pt x="17563" y="19906"/>
                    <a:pt x="19243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389340" y="6367496"/>
              <a:ext cx="209551" cy="32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7099"/>
                  </a:moveTo>
                  <a:cubicBezTo>
                    <a:pt x="0" y="6419"/>
                    <a:pt x="0" y="5740"/>
                    <a:pt x="109" y="5740"/>
                  </a:cubicBezTo>
                  <a:cubicBezTo>
                    <a:pt x="218" y="5740"/>
                    <a:pt x="436" y="6419"/>
                    <a:pt x="764" y="8593"/>
                  </a:cubicBezTo>
                  <a:cubicBezTo>
                    <a:pt x="1091" y="10766"/>
                    <a:pt x="1527" y="14434"/>
                    <a:pt x="1745" y="16880"/>
                  </a:cubicBezTo>
                  <a:cubicBezTo>
                    <a:pt x="1964" y="19325"/>
                    <a:pt x="1964" y="20548"/>
                    <a:pt x="2073" y="20819"/>
                  </a:cubicBezTo>
                  <a:cubicBezTo>
                    <a:pt x="2182" y="21091"/>
                    <a:pt x="2400" y="20412"/>
                    <a:pt x="2291" y="17966"/>
                  </a:cubicBezTo>
                  <a:cubicBezTo>
                    <a:pt x="2182" y="15521"/>
                    <a:pt x="1745" y="11310"/>
                    <a:pt x="1636" y="8117"/>
                  </a:cubicBezTo>
                  <a:cubicBezTo>
                    <a:pt x="1527" y="4925"/>
                    <a:pt x="1745" y="2751"/>
                    <a:pt x="3055" y="1393"/>
                  </a:cubicBezTo>
                  <a:cubicBezTo>
                    <a:pt x="4364" y="34"/>
                    <a:pt x="6764" y="-509"/>
                    <a:pt x="9600" y="578"/>
                  </a:cubicBezTo>
                  <a:cubicBezTo>
                    <a:pt x="12436" y="1665"/>
                    <a:pt x="15709" y="4382"/>
                    <a:pt x="17455" y="6827"/>
                  </a:cubicBezTo>
                  <a:cubicBezTo>
                    <a:pt x="19200" y="9272"/>
                    <a:pt x="19418" y="11446"/>
                    <a:pt x="19418" y="12872"/>
                  </a:cubicBezTo>
                  <a:cubicBezTo>
                    <a:pt x="19418" y="14299"/>
                    <a:pt x="19200" y="14978"/>
                    <a:pt x="19527" y="15114"/>
                  </a:cubicBezTo>
                  <a:cubicBezTo>
                    <a:pt x="19855" y="15249"/>
                    <a:pt x="20727" y="14842"/>
                    <a:pt x="21600" y="1443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725890" y="6323259"/>
              <a:ext cx="152401" cy="14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273"/>
                  </a:moveTo>
                  <a:cubicBezTo>
                    <a:pt x="900" y="1003"/>
                    <a:pt x="1800" y="-268"/>
                    <a:pt x="3000" y="50"/>
                  </a:cubicBezTo>
                  <a:cubicBezTo>
                    <a:pt x="4200" y="367"/>
                    <a:pt x="5700" y="2273"/>
                    <a:pt x="8100" y="5767"/>
                  </a:cubicBezTo>
                  <a:cubicBezTo>
                    <a:pt x="10500" y="9261"/>
                    <a:pt x="13800" y="14344"/>
                    <a:pt x="16200" y="17203"/>
                  </a:cubicBezTo>
                  <a:cubicBezTo>
                    <a:pt x="18600" y="20061"/>
                    <a:pt x="20100" y="20697"/>
                    <a:pt x="21600" y="2133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859240" y="6351104"/>
              <a:ext cx="57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824"/>
                    <a:pt x="13600" y="5647"/>
                    <a:pt x="10000" y="9247"/>
                  </a:cubicBezTo>
                  <a:cubicBezTo>
                    <a:pt x="6400" y="12847"/>
                    <a:pt x="3200" y="172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162911" y="6412352"/>
              <a:ext cx="217030" cy="1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7" fill="norm" stroke="1" extrusionOk="0">
                  <a:moveTo>
                    <a:pt x="12694" y="3664"/>
                  </a:moveTo>
                  <a:cubicBezTo>
                    <a:pt x="13533" y="2542"/>
                    <a:pt x="14372" y="1420"/>
                    <a:pt x="15316" y="719"/>
                  </a:cubicBezTo>
                  <a:cubicBezTo>
                    <a:pt x="16259" y="18"/>
                    <a:pt x="17308" y="-263"/>
                    <a:pt x="17622" y="298"/>
                  </a:cubicBezTo>
                  <a:cubicBezTo>
                    <a:pt x="17937" y="859"/>
                    <a:pt x="17518" y="2262"/>
                    <a:pt x="14896" y="5207"/>
                  </a:cubicBezTo>
                  <a:cubicBezTo>
                    <a:pt x="12275" y="8153"/>
                    <a:pt x="7452" y="12641"/>
                    <a:pt x="4411" y="15446"/>
                  </a:cubicBezTo>
                  <a:cubicBezTo>
                    <a:pt x="1370" y="18251"/>
                    <a:pt x="112" y="19373"/>
                    <a:pt x="7" y="20075"/>
                  </a:cubicBezTo>
                  <a:cubicBezTo>
                    <a:pt x="-98" y="20776"/>
                    <a:pt x="951" y="21056"/>
                    <a:pt x="4725" y="21197"/>
                  </a:cubicBezTo>
                  <a:cubicBezTo>
                    <a:pt x="8500" y="21337"/>
                    <a:pt x="15001" y="21337"/>
                    <a:pt x="21502" y="2133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202140" y="659875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457695" y="6376504"/>
              <a:ext cx="19529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9339" y="0"/>
                  </a:moveTo>
                  <a:cubicBezTo>
                    <a:pt x="19571" y="2919"/>
                    <a:pt x="19803" y="5838"/>
                    <a:pt x="18758" y="8854"/>
                  </a:cubicBezTo>
                  <a:cubicBezTo>
                    <a:pt x="17713" y="11870"/>
                    <a:pt x="15390" y="14984"/>
                    <a:pt x="13416" y="17124"/>
                  </a:cubicBezTo>
                  <a:cubicBezTo>
                    <a:pt x="11442" y="19265"/>
                    <a:pt x="9816" y="20432"/>
                    <a:pt x="8423" y="21016"/>
                  </a:cubicBezTo>
                  <a:cubicBezTo>
                    <a:pt x="7029" y="21600"/>
                    <a:pt x="5868" y="21600"/>
                    <a:pt x="4474" y="20822"/>
                  </a:cubicBezTo>
                  <a:cubicBezTo>
                    <a:pt x="3081" y="20043"/>
                    <a:pt x="1455" y="18486"/>
                    <a:pt x="642" y="17027"/>
                  </a:cubicBezTo>
                  <a:cubicBezTo>
                    <a:pt x="-171" y="15568"/>
                    <a:pt x="-171" y="14205"/>
                    <a:pt x="410" y="13232"/>
                  </a:cubicBezTo>
                  <a:cubicBezTo>
                    <a:pt x="990" y="12259"/>
                    <a:pt x="2152" y="11676"/>
                    <a:pt x="4010" y="11773"/>
                  </a:cubicBezTo>
                  <a:cubicBezTo>
                    <a:pt x="5868" y="11870"/>
                    <a:pt x="8423" y="12649"/>
                    <a:pt x="11442" y="14400"/>
                  </a:cubicBezTo>
                  <a:cubicBezTo>
                    <a:pt x="14461" y="16151"/>
                    <a:pt x="17945" y="18876"/>
                    <a:pt x="2142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697440" y="6205054"/>
              <a:ext cx="20586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0" y="0"/>
                  </a:moveTo>
                  <a:cubicBezTo>
                    <a:pt x="3927" y="148"/>
                    <a:pt x="7855" y="297"/>
                    <a:pt x="11455" y="1262"/>
                  </a:cubicBezTo>
                  <a:cubicBezTo>
                    <a:pt x="15055" y="2227"/>
                    <a:pt x="18327" y="4008"/>
                    <a:pt x="19964" y="6124"/>
                  </a:cubicBezTo>
                  <a:cubicBezTo>
                    <a:pt x="21600" y="8239"/>
                    <a:pt x="21600" y="10689"/>
                    <a:pt x="20182" y="13027"/>
                  </a:cubicBezTo>
                  <a:cubicBezTo>
                    <a:pt x="18764" y="15365"/>
                    <a:pt x="15927" y="17592"/>
                    <a:pt x="13745" y="19002"/>
                  </a:cubicBezTo>
                  <a:cubicBezTo>
                    <a:pt x="11564" y="20412"/>
                    <a:pt x="10036" y="21006"/>
                    <a:pt x="850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46240" y="7482579"/>
              <a:ext cx="355601" cy="4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6" fill="norm" stroke="1" extrusionOk="0">
                  <a:moveTo>
                    <a:pt x="0" y="20256"/>
                  </a:moveTo>
                  <a:cubicBezTo>
                    <a:pt x="4629" y="12480"/>
                    <a:pt x="9257" y="4704"/>
                    <a:pt x="12793" y="1680"/>
                  </a:cubicBezTo>
                  <a:cubicBezTo>
                    <a:pt x="16329" y="-1344"/>
                    <a:pt x="18771" y="384"/>
                    <a:pt x="20057" y="1680"/>
                  </a:cubicBezTo>
                  <a:cubicBezTo>
                    <a:pt x="21343" y="2976"/>
                    <a:pt x="21471" y="3840"/>
                    <a:pt x="21600" y="47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74840" y="7398854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800"/>
                    <a:pt x="11520" y="3600"/>
                    <a:pt x="15120" y="7200"/>
                  </a:cubicBezTo>
                  <a:cubicBezTo>
                    <a:pt x="18720" y="10800"/>
                    <a:pt x="2016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227290" y="7282755"/>
              <a:ext cx="146602" cy="5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49" fill="norm" stroke="1" extrusionOk="0">
                  <a:moveTo>
                    <a:pt x="0" y="10476"/>
                  </a:moveTo>
                  <a:cubicBezTo>
                    <a:pt x="2738" y="13231"/>
                    <a:pt x="5476" y="15987"/>
                    <a:pt x="7149" y="17676"/>
                  </a:cubicBezTo>
                  <a:cubicBezTo>
                    <a:pt x="8823" y="19365"/>
                    <a:pt x="9431" y="19987"/>
                    <a:pt x="9735" y="20520"/>
                  </a:cubicBezTo>
                  <a:cubicBezTo>
                    <a:pt x="10039" y="21054"/>
                    <a:pt x="10039" y="21498"/>
                    <a:pt x="9431" y="20209"/>
                  </a:cubicBezTo>
                  <a:cubicBezTo>
                    <a:pt x="8823" y="18920"/>
                    <a:pt x="7606" y="15898"/>
                    <a:pt x="6845" y="12698"/>
                  </a:cubicBezTo>
                  <a:cubicBezTo>
                    <a:pt x="6085" y="9498"/>
                    <a:pt x="5780" y="6120"/>
                    <a:pt x="5780" y="4165"/>
                  </a:cubicBezTo>
                  <a:cubicBezTo>
                    <a:pt x="5780" y="2209"/>
                    <a:pt x="6085" y="1676"/>
                    <a:pt x="6693" y="1231"/>
                  </a:cubicBezTo>
                  <a:cubicBezTo>
                    <a:pt x="7301" y="787"/>
                    <a:pt x="8214" y="431"/>
                    <a:pt x="9431" y="209"/>
                  </a:cubicBezTo>
                  <a:cubicBezTo>
                    <a:pt x="10648" y="-13"/>
                    <a:pt x="12169" y="-102"/>
                    <a:pt x="14299" y="165"/>
                  </a:cubicBezTo>
                  <a:cubicBezTo>
                    <a:pt x="16428" y="431"/>
                    <a:pt x="19166" y="1054"/>
                    <a:pt x="20383" y="2209"/>
                  </a:cubicBezTo>
                  <a:cubicBezTo>
                    <a:pt x="21600" y="3365"/>
                    <a:pt x="21296" y="5054"/>
                    <a:pt x="18710" y="6654"/>
                  </a:cubicBezTo>
                  <a:cubicBezTo>
                    <a:pt x="16124" y="8254"/>
                    <a:pt x="11256" y="9765"/>
                    <a:pt x="6389" y="1127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398740" y="7544904"/>
              <a:ext cx="152401" cy="22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6056"/>
                  </a:moveTo>
                  <a:cubicBezTo>
                    <a:pt x="1200" y="5450"/>
                    <a:pt x="2400" y="4845"/>
                    <a:pt x="3750" y="4845"/>
                  </a:cubicBezTo>
                  <a:cubicBezTo>
                    <a:pt x="5100" y="4845"/>
                    <a:pt x="6600" y="5450"/>
                    <a:pt x="8550" y="7772"/>
                  </a:cubicBezTo>
                  <a:cubicBezTo>
                    <a:pt x="10500" y="10093"/>
                    <a:pt x="12900" y="14131"/>
                    <a:pt x="14100" y="16654"/>
                  </a:cubicBezTo>
                  <a:cubicBezTo>
                    <a:pt x="15300" y="19178"/>
                    <a:pt x="15300" y="20187"/>
                    <a:pt x="14550" y="20793"/>
                  </a:cubicBezTo>
                  <a:cubicBezTo>
                    <a:pt x="13800" y="21398"/>
                    <a:pt x="12300" y="21600"/>
                    <a:pt x="11400" y="20994"/>
                  </a:cubicBezTo>
                  <a:cubicBezTo>
                    <a:pt x="10500" y="20389"/>
                    <a:pt x="10200" y="18976"/>
                    <a:pt x="10350" y="16351"/>
                  </a:cubicBezTo>
                  <a:cubicBezTo>
                    <a:pt x="10500" y="13727"/>
                    <a:pt x="11100" y="9892"/>
                    <a:pt x="13050" y="6964"/>
                  </a:cubicBezTo>
                  <a:cubicBezTo>
                    <a:pt x="15000" y="4037"/>
                    <a:pt x="18300" y="20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646254" y="7364988"/>
              <a:ext cx="120787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20891" y="530"/>
                  </a:moveTo>
                  <a:cubicBezTo>
                    <a:pt x="19060" y="265"/>
                    <a:pt x="17230" y="0"/>
                    <a:pt x="15216" y="0"/>
                  </a:cubicBezTo>
                  <a:cubicBezTo>
                    <a:pt x="13203" y="0"/>
                    <a:pt x="11006" y="265"/>
                    <a:pt x="8444" y="1723"/>
                  </a:cubicBezTo>
                  <a:cubicBezTo>
                    <a:pt x="5881" y="3180"/>
                    <a:pt x="2952" y="5831"/>
                    <a:pt x="1305" y="8680"/>
                  </a:cubicBezTo>
                  <a:cubicBezTo>
                    <a:pt x="-343" y="11529"/>
                    <a:pt x="-709" y="14577"/>
                    <a:pt x="1854" y="16763"/>
                  </a:cubicBezTo>
                  <a:cubicBezTo>
                    <a:pt x="4416" y="18950"/>
                    <a:pt x="9908" y="20275"/>
                    <a:pt x="1539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811490" y="7353273"/>
              <a:ext cx="18415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23"/>
                  </a:moveTo>
                  <a:cubicBezTo>
                    <a:pt x="993" y="1009"/>
                    <a:pt x="1986" y="-104"/>
                    <a:pt x="3848" y="7"/>
                  </a:cubicBezTo>
                  <a:cubicBezTo>
                    <a:pt x="5710" y="119"/>
                    <a:pt x="8441" y="1455"/>
                    <a:pt x="11545" y="5240"/>
                  </a:cubicBezTo>
                  <a:cubicBezTo>
                    <a:pt x="14648" y="9026"/>
                    <a:pt x="18124" y="15261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933794" y="7373454"/>
              <a:ext cx="13169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7286" y="2555"/>
                    <a:pt x="13574" y="5110"/>
                    <a:pt x="9861" y="8361"/>
                  </a:cubicBezTo>
                  <a:cubicBezTo>
                    <a:pt x="6149" y="11613"/>
                    <a:pt x="2436" y="15561"/>
                    <a:pt x="918" y="17884"/>
                  </a:cubicBezTo>
                  <a:cubicBezTo>
                    <a:pt x="-601" y="20206"/>
                    <a:pt x="74" y="20903"/>
                    <a:pt x="74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294090" y="7484298"/>
              <a:ext cx="1333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217890" y="7595704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7100"/>
                    <a:pt x="11200" y="12600"/>
                    <a:pt x="14800" y="9000"/>
                  </a:cubicBezTo>
                  <a:cubicBezTo>
                    <a:pt x="18400" y="5400"/>
                    <a:pt x="200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571374" y="7367104"/>
              <a:ext cx="24341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92" y="0"/>
                  </a:moveTo>
                  <a:cubicBezTo>
                    <a:pt x="16153" y="3161"/>
                    <a:pt x="15214" y="6322"/>
                    <a:pt x="13711" y="9220"/>
                  </a:cubicBezTo>
                  <a:cubicBezTo>
                    <a:pt x="12209" y="12117"/>
                    <a:pt x="10143" y="14751"/>
                    <a:pt x="8734" y="16332"/>
                  </a:cubicBezTo>
                  <a:cubicBezTo>
                    <a:pt x="7325" y="17912"/>
                    <a:pt x="6574" y="18439"/>
                    <a:pt x="5353" y="18790"/>
                  </a:cubicBezTo>
                  <a:cubicBezTo>
                    <a:pt x="4132" y="19141"/>
                    <a:pt x="2442" y="19317"/>
                    <a:pt x="1409" y="18966"/>
                  </a:cubicBezTo>
                  <a:cubicBezTo>
                    <a:pt x="376" y="18615"/>
                    <a:pt x="0" y="17737"/>
                    <a:pt x="0" y="16420"/>
                  </a:cubicBezTo>
                  <a:cubicBezTo>
                    <a:pt x="0" y="15102"/>
                    <a:pt x="376" y="13346"/>
                    <a:pt x="1784" y="12029"/>
                  </a:cubicBezTo>
                  <a:cubicBezTo>
                    <a:pt x="3193" y="10712"/>
                    <a:pt x="5635" y="9834"/>
                    <a:pt x="8358" y="10449"/>
                  </a:cubicBezTo>
                  <a:cubicBezTo>
                    <a:pt x="11082" y="11063"/>
                    <a:pt x="14087" y="13171"/>
                    <a:pt x="16341" y="15278"/>
                  </a:cubicBezTo>
                  <a:cubicBezTo>
                    <a:pt x="18595" y="17385"/>
                    <a:pt x="20097" y="194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157690" y="7310924"/>
              <a:ext cx="238836" cy="34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01" fill="norm" stroke="1" extrusionOk="0">
                  <a:moveTo>
                    <a:pt x="0" y="6576"/>
                  </a:moveTo>
                  <a:cubicBezTo>
                    <a:pt x="1315" y="9959"/>
                    <a:pt x="2630" y="13343"/>
                    <a:pt x="3475" y="15555"/>
                  </a:cubicBezTo>
                  <a:cubicBezTo>
                    <a:pt x="4320" y="17767"/>
                    <a:pt x="4696" y="18808"/>
                    <a:pt x="4883" y="19718"/>
                  </a:cubicBezTo>
                  <a:cubicBezTo>
                    <a:pt x="5071" y="20629"/>
                    <a:pt x="5071" y="21410"/>
                    <a:pt x="4883" y="21150"/>
                  </a:cubicBezTo>
                  <a:cubicBezTo>
                    <a:pt x="4696" y="20890"/>
                    <a:pt x="4320" y="19588"/>
                    <a:pt x="4038" y="16661"/>
                  </a:cubicBezTo>
                  <a:cubicBezTo>
                    <a:pt x="3757" y="13733"/>
                    <a:pt x="3569" y="9179"/>
                    <a:pt x="3663" y="6186"/>
                  </a:cubicBezTo>
                  <a:cubicBezTo>
                    <a:pt x="3757" y="3193"/>
                    <a:pt x="4132" y="1762"/>
                    <a:pt x="4790" y="916"/>
                  </a:cubicBezTo>
                  <a:cubicBezTo>
                    <a:pt x="5447" y="70"/>
                    <a:pt x="6386" y="-190"/>
                    <a:pt x="7701" y="135"/>
                  </a:cubicBezTo>
                  <a:cubicBezTo>
                    <a:pt x="9016" y="461"/>
                    <a:pt x="10706" y="1371"/>
                    <a:pt x="13148" y="3518"/>
                  </a:cubicBezTo>
                  <a:cubicBezTo>
                    <a:pt x="15590" y="5665"/>
                    <a:pt x="18783" y="9049"/>
                    <a:pt x="20191" y="11716"/>
                  </a:cubicBezTo>
                  <a:cubicBezTo>
                    <a:pt x="21600" y="14383"/>
                    <a:pt x="21224" y="16335"/>
                    <a:pt x="20849" y="1828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621240" y="7260399"/>
              <a:ext cx="298451" cy="29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75"/>
                  </a:moveTo>
                  <a:cubicBezTo>
                    <a:pt x="766" y="64"/>
                    <a:pt x="1532" y="-247"/>
                    <a:pt x="2451" y="297"/>
                  </a:cubicBezTo>
                  <a:cubicBezTo>
                    <a:pt x="3370" y="841"/>
                    <a:pt x="4443" y="2239"/>
                    <a:pt x="6894" y="5114"/>
                  </a:cubicBezTo>
                  <a:cubicBezTo>
                    <a:pt x="9345" y="7989"/>
                    <a:pt x="13174" y="12340"/>
                    <a:pt x="15855" y="15293"/>
                  </a:cubicBezTo>
                  <a:cubicBezTo>
                    <a:pt x="18536" y="18245"/>
                    <a:pt x="20068" y="19799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659340" y="7252804"/>
              <a:ext cx="292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993"/>
                    <a:pt x="17217" y="1986"/>
                    <a:pt x="14478" y="4283"/>
                  </a:cubicBezTo>
                  <a:cubicBezTo>
                    <a:pt x="11739" y="6579"/>
                    <a:pt x="8452" y="10179"/>
                    <a:pt x="5948" y="13283"/>
                  </a:cubicBezTo>
                  <a:cubicBezTo>
                    <a:pt x="3443" y="16386"/>
                    <a:pt x="1722" y="189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103840" y="7265504"/>
              <a:ext cx="203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0"/>
                  </a:moveTo>
                  <a:cubicBezTo>
                    <a:pt x="12600" y="4985"/>
                    <a:pt x="6975" y="9969"/>
                    <a:pt x="3825" y="13015"/>
                  </a:cubicBezTo>
                  <a:cubicBezTo>
                    <a:pt x="675" y="16062"/>
                    <a:pt x="0" y="17169"/>
                    <a:pt x="0" y="18277"/>
                  </a:cubicBezTo>
                  <a:cubicBezTo>
                    <a:pt x="0" y="19385"/>
                    <a:pt x="675" y="20492"/>
                    <a:pt x="4388" y="21046"/>
                  </a:cubicBezTo>
                  <a:cubicBezTo>
                    <a:pt x="8100" y="21600"/>
                    <a:pt x="1485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084790" y="751950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8720"/>
                    <a:pt x="9434" y="15840"/>
                    <a:pt x="13034" y="12240"/>
                  </a:cubicBezTo>
                  <a:cubicBezTo>
                    <a:pt x="16634" y="8640"/>
                    <a:pt x="19117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414990" y="7195654"/>
              <a:ext cx="2095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45" y="0"/>
                  </a:moveTo>
                  <a:cubicBezTo>
                    <a:pt x="18109" y="5449"/>
                    <a:pt x="15273" y="10897"/>
                    <a:pt x="12873" y="14303"/>
                  </a:cubicBezTo>
                  <a:cubicBezTo>
                    <a:pt x="10473" y="17708"/>
                    <a:pt x="8509" y="19070"/>
                    <a:pt x="6873" y="19849"/>
                  </a:cubicBezTo>
                  <a:cubicBezTo>
                    <a:pt x="5236" y="20627"/>
                    <a:pt x="3927" y="20822"/>
                    <a:pt x="2836" y="20627"/>
                  </a:cubicBezTo>
                  <a:cubicBezTo>
                    <a:pt x="1745" y="20432"/>
                    <a:pt x="873" y="19849"/>
                    <a:pt x="436" y="19070"/>
                  </a:cubicBezTo>
                  <a:cubicBezTo>
                    <a:pt x="0" y="18292"/>
                    <a:pt x="0" y="17319"/>
                    <a:pt x="0" y="16346"/>
                  </a:cubicBezTo>
                  <a:cubicBezTo>
                    <a:pt x="0" y="15373"/>
                    <a:pt x="0" y="14400"/>
                    <a:pt x="655" y="13427"/>
                  </a:cubicBezTo>
                  <a:cubicBezTo>
                    <a:pt x="1309" y="12454"/>
                    <a:pt x="2618" y="11481"/>
                    <a:pt x="4582" y="11286"/>
                  </a:cubicBezTo>
                  <a:cubicBezTo>
                    <a:pt x="6545" y="11092"/>
                    <a:pt x="9164" y="11676"/>
                    <a:pt x="12109" y="13524"/>
                  </a:cubicBezTo>
                  <a:cubicBezTo>
                    <a:pt x="15055" y="15373"/>
                    <a:pt x="18327" y="18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694390" y="7055954"/>
              <a:ext cx="11316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3471" y="0"/>
                  </a:moveTo>
                  <a:cubicBezTo>
                    <a:pt x="9643" y="3211"/>
                    <a:pt x="15814" y="6422"/>
                    <a:pt x="18707" y="9341"/>
                  </a:cubicBezTo>
                  <a:cubicBezTo>
                    <a:pt x="21600" y="12259"/>
                    <a:pt x="21214" y="14886"/>
                    <a:pt x="17550" y="16881"/>
                  </a:cubicBezTo>
                  <a:cubicBezTo>
                    <a:pt x="13886" y="18876"/>
                    <a:pt x="6943" y="20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989540" y="664320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173690" y="6285488"/>
              <a:ext cx="111834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0" y="5456"/>
                  </a:moveTo>
                  <a:cubicBezTo>
                    <a:pt x="1571" y="7237"/>
                    <a:pt x="3142" y="9019"/>
                    <a:pt x="3927" y="11524"/>
                  </a:cubicBezTo>
                  <a:cubicBezTo>
                    <a:pt x="4713" y="14029"/>
                    <a:pt x="4713" y="17258"/>
                    <a:pt x="4320" y="19151"/>
                  </a:cubicBezTo>
                  <a:cubicBezTo>
                    <a:pt x="3927" y="21043"/>
                    <a:pt x="3142" y="21600"/>
                    <a:pt x="2749" y="21600"/>
                  </a:cubicBezTo>
                  <a:cubicBezTo>
                    <a:pt x="2356" y="21600"/>
                    <a:pt x="2356" y="21043"/>
                    <a:pt x="1964" y="18705"/>
                  </a:cubicBezTo>
                  <a:cubicBezTo>
                    <a:pt x="1571" y="16367"/>
                    <a:pt x="785" y="12247"/>
                    <a:pt x="982" y="9130"/>
                  </a:cubicBezTo>
                  <a:cubicBezTo>
                    <a:pt x="1178" y="6012"/>
                    <a:pt x="2356" y="3897"/>
                    <a:pt x="3731" y="2616"/>
                  </a:cubicBezTo>
                  <a:cubicBezTo>
                    <a:pt x="5105" y="1336"/>
                    <a:pt x="6676" y="891"/>
                    <a:pt x="8444" y="557"/>
                  </a:cubicBezTo>
                  <a:cubicBezTo>
                    <a:pt x="10211" y="223"/>
                    <a:pt x="12175" y="0"/>
                    <a:pt x="14138" y="0"/>
                  </a:cubicBezTo>
                  <a:cubicBezTo>
                    <a:pt x="16102" y="0"/>
                    <a:pt x="18065" y="223"/>
                    <a:pt x="19440" y="946"/>
                  </a:cubicBezTo>
                  <a:cubicBezTo>
                    <a:pt x="20815" y="1670"/>
                    <a:pt x="21600" y="2895"/>
                    <a:pt x="19244" y="4342"/>
                  </a:cubicBezTo>
                  <a:cubicBezTo>
                    <a:pt x="16887" y="5790"/>
                    <a:pt x="11389" y="7460"/>
                    <a:pt x="5891" y="913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268940" y="6459054"/>
              <a:ext cx="127001" cy="20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5290"/>
                  </a:moveTo>
                  <a:cubicBezTo>
                    <a:pt x="2160" y="5069"/>
                    <a:pt x="4320" y="4849"/>
                    <a:pt x="7020" y="6282"/>
                  </a:cubicBezTo>
                  <a:cubicBezTo>
                    <a:pt x="9720" y="7714"/>
                    <a:pt x="12960" y="10800"/>
                    <a:pt x="14760" y="13004"/>
                  </a:cubicBezTo>
                  <a:cubicBezTo>
                    <a:pt x="16560" y="15208"/>
                    <a:pt x="16920" y="16531"/>
                    <a:pt x="16920" y="17853"/>
                  </a:cubicBezTo>
                  <a:cubicBezTo>
                    <a:pt x="16920" y="19176"/>
                    <a:pt x="16560" y="20498"/>
                    <a:pt x="15480" y="21049"/>
                  </a:cubicBezTo>
                  <a:cubicBezTo>
                    <a:pt x="14400" y="21600"/>
                    <a:pt x="12600" y="21380"/>
                    <a:pt x="11160" y="19286"/>
                  </a:cubicBezTo>
                  <a:cubicBezTo>
                    <a:pt x="9720" y="17192"/>
                    <a:pt x="8640" y="13224"/>
                    <a:pt x="10440" y="9698"/>
                  </a:cubicBezTo>
                  <a:cubicBezTo>
                    <a:pt x="12240" y="6171"/>
                    <a:pt x="1692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479360" y="6328486"/>
              <a:ext cx="176931" cy="36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11" fill="norm" stroke="1" extrusionOk="0">
                  <a:moveTo>
                    <a:pt x="10568" y="2060"/>
                  </a:moveTo>
                  <a:cubicBezTo>
                    <a:pt x="10314" y="1319"/>
                    <a:pt x="10060" y="579"/>
                    <a:pt x="9297" y="208"/>
                  </a:cubicBezTo>
                  <a:cubicBezTo>
                    <a:pt x="8535" y="-162"/>
                    <a:pt x="7265" y="-162"/>
                    <a:pt x="5740" y="1257"/>
                  </a:cubicBezTo>
                  <a:cubicBezTo>
                    <a:pt x="4215" y="2677"/>
                    <a:pt x="2436" y="5516"/>
                    <a:pt x="1293" y="8601"/>
                  </a:cubicBezTo>
                  <a:cubicBezTo>
                    <a:pt x="149" y="11687"/>
                    <a:pt x="-359" y="15020"/>
                    <a:pt x="276" y="17303"/>
                  </a:cubicBezTo>
                  <a:cubicBezTo>
                    <a:pt x="912" y="19587"/>
                    <a:pt x="2690" y="20821"/>
                    <a:pt x="6375" y="21129"/>
                  </a:cubicBezTo>
                  <a:cubicBezTo>
                    <a:pt x="10060" y="21438"/>
                    <a:pt x="15650" y="20821"/>
                    <a:pt x="21241" y="202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93374" y="6145043"/>
              <a:ext cx="198967" cy="81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1579"/>
                  </a:moveTo>
                  <a:cubicBezTo>
                    <a:pt x="21600" y="1300"/>
                    <a:pt x="21600" y="1022"/>
                    <a:pt x="21026" y="660"/>
                  </a:cubicBezTo>
                  <a:cubicBezTo>
                    <a:pt x="20451" y="298"/>
                    <a:pt x="19302" y="-147"/>
                    <a:pt x="16889" y="48"/>
                  </a:cubicBezTo>
                  <a:cubicBezTo>
                    <a:pt x="14477" y="243"/>
                    <a:pt x="10800" y="1078"/>
                    <a:pt x="8502" y="1968"/>
                  </a:cubicBezTo>
                  <a:cubicBezTo>
                    <a:pt x="6204" y="2859"/>
                    <a:pt x="5285" y="3806"/>
                    <a:pt x="6204" y="4724"/>
                  </a:cubicBezTo>
                  <a:cubicBezTo>
                    <a:pt x="7123" y="5643"/>
                    <a:pt x="9881" y="6533"/>
                    <a:pt x="11949" y="7563"/>
                  </a:cubicBezTo>
                  <a:cubicBezTo>
                    <a:pt x="14017" y="8593"/>
                    <a:pt x="15396" y="9762"/>
                    <a:pt x="14821" y="10764"/>
                  </a:cubicBezTo>
                  <a:cubicBezTo>
                    <a:pt x="14247" y="11766"/>
                    <a:pt x="11719" y="12601"/>
                    <a:pt x="9306" y="13158"/>
                  </a:cubicBezTo>
                  <a:cubicBezTo>
                    <a:pt x="6894" y="13715"/>
                    <a:pt x="4596" y="13993"/>
                    <a:pt x="2872" y="14105"/>
                  </a:cubicBezTo>
                  <a:cubicBezTo>
                    <a:pt x="1149" y="14216"/>
                    <a:pt x="0" y="14160"/>
                    <a:pt x="0" y="14216"/>
                  </a:cubicBezTo>
                  <a:cubicBezTo>
                    <a:pt x="0" y="14272"/>
                    <a:pt x="1149" y="14439"/>
                    <a:pt x="2528" y="14967"/>
                  </a:cubicBezTo>
                  <a:cubicBezTo>
                    <a:pt x="3906" y="15496"/>
                    <a:pt x="5515" y="16387"/>
                    <a:pt x="6779" y="17278"/>
                  </a:cubicBezTo>
                  <a:cubicBezTo>
                    <a:pt x="8043" y="18168"/>
                    <a:pt x="8962" y="19059"/>
                    <a:pt x="10455" y="19755"/>
                  </a:cubicBezTo>
                  <a:cubicBezTo>
                    <a:pt x="11949" y="20451"/>
                    <a:pt x="14017" y="20952"/>
                    <a:pt x="16085" y="214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906990" y="6057785"/>
              <a:ext cx="168350" cy="72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52" fill="norm" stroke="1" extrusionOk="0">
                  <a:moveTo>
                    <a:pt x="7807" y="1166"/>
                  </a:moveTo>
                  <a:cubicBezTo>
                    <a:pt x="7547" y="852"/>
                    <a:pt x="7287" y="538"/>
                    <a:pt x="7937" y="318"/>
                  </a:cubicBezTo>
                  <a:cubicBezTo>
                    <a:pt x="8588" y="99"/>
                    <a:pt x="10149" y="-27"/>
                    <a:pt x="12231" y="4"/>
                  </a:cubicBezTo>
                  <a:cubicBezTo>
                    <a:pt x="14313" y="36"/>
                    <a:pt x="16916" y="224"/>
                    <a:pt x="18737" y="915"/>
                  </a:cubicBezTo>
                  <a:cubicBezTo>
                    <a:pt x="20559" y="1606"/>
                    <a:pt x="21600" y="2799"/>
                    <a:pt x="19648" y="4023"/>
                  </a:cubicBezTo>
                  <a:cubicBezTo>
                    <a:pt x="17696" y="5247"/>
                    <a:pt x="12752" y="6503"/>
                    <a:pt x="9369" y="7351"/>
                  </a:cubicBezTo>
                  <a:cubicBezTo>
                    <a:pt x="5986" y="8199"/>
                    <a:pt x="4164" y="8638"/>
                    <a:pt x="3773" y="9329"/>
                  </a:cubicBezTo>
                  <a:cubicBezTo>
                    <a:pt x="3383" y="10020"/>
                    <a:pt x="4424" y="10961"/>
                    <a:pt x="7027" y="12060"/>
                  </a:cubicBezTo>
                  <a:cubicBezTo>
                    <a:pt x="9629" y="13159"/>
                    <a:pt x="13793" y="14415"/>
                    <a:pt x="15745" y="15639"/>
                  </a:cubicBezTo>
                  <a:cubicBezTo>
                    <a:pt x="17696" y="16864"/>
                    <a:pt x="17436" y="18057"/>
                    <a:pt x="15224" y="19061"/>
                  </a:cubicBezTo>
                  <a:cubicBezTo>
                    <a:pt x="13012" y="20066"/>
                    <a:pt x="8848" y="20882"/>
                    <a:pt x="5986" y="21228"/>
                  </a:cubicBezTo>
                  <a:cubicBezTo>
                    <a:pt x="3123" y="21573"/>
                    <a:pt x="1561" y="21447"/>
                    <a:pt x="0" y="2132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90958" y="5627469"/>
              <a:ext cx="1312683" cy="14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61" fill="norm" stroke="1" extrusionOk="0">
                  <a:moveTo>
                    <a:pt x="804" y="14987"/>
                  </a:moveTo>
                  <a:cubicBezTo>
                    <a:pt x="631" y="14987"/>
                    <a:pt x="457" y="14987"/>
                    <a:pt x="283" y="14831"/>
                  </a:cubicBezTo>
                  <a:cubicBezTo>
                    <a:pt x="110" y="14674"/>
                    <a:pt x="-64" y="14361"/>
                    <a:pt x="23" y="13735"/>
                  </a:cubicBezTo>
                  <a:cubicBezTo>
                    <a:pt x="110" y="13109"/>
                    <a:pt x="457" y="12170"/>
                    <a:pt x="1256" y="11231"/>
                  </a:cubicBezTo>
                  <a:cubicBezTo>
                    <a:pt x="2054" y="10291"/>
                    <a:pt x="3304" y="9352"/>
                    <a:pt x="4520" y="8570"/>
                  </a:cubicBezTo>
                  <a:cubicBezTo>
                    <a:pt x="5735" y="7787"/>
                    <a:pt x="6916" y="7161"/>
                    <a:pt x="8201" y="6691"/>
                  </a:cubicBezTo>
                  <a:cubicBezTo>
                    <a:pt x="9486" y="6222"/>
                    <a:pt x="10875" y="5909"/>
                    <a:pt x="12177" y="5752"/>
                  </a:cubicBezTo>
                  <a:cubicBezTo>
                    <a:pt x="13479" y="5596"/>
                    <a:pt x="14695" y="5596"/>
                    <a:pt x="15841" y="5752"/>
                  </a:cubicBezTo>
                  <a:cubicBezTo>
                    <a:pt x="16987" y="5909"/>
                    <a:pt x="18063" y="6222"/>
                    <a:pt x="18827" y="6535"/>
                  </a:cubicBezTo>
                  <a:cubicBezTo>
                    <a:pt x="19591" y="6848"/>
                    <a:pt x="20043" y="7161"/>
                    <a:pt x="20373" y="7318"/>
                  </a:cubicBezTo>
                  <a:cubicBezTo>
                    <a:pt x="20703" y="7474"/>
                    <a:pt x="20911" y="7474"/>
                    <a:pt x="20268" y="7474"/>
                  </a:cubicBezTo>
                  <a:cubicBezTo>
                    <a:pt x="19626" y="7474"/>
                    <a:pt x="18133" y="7474"/>
                    <a:pt x="16657" y="7474"/>
                  </a:cubicBezTo>
                  <a:cubicBezTo>
                    <a:pt x="15181" y="7474"/>
                    <a:pt x="13722" y="7474"/>
                    <a:pt x="12247" y="7318"/>
                  </a:cubicBezTo>
                  <a:cubicBezTo>
                    <a:pt x="10771" y="7161"/>
                    <a:pt x="9277" y="6848"/>
                    <a:pt x="7819" y="6378"/>
                  </a:cubicBezTo>
                  <a:cubicBezTo>
                    <a:pt x="6360" y="5909"/>
                    <a:pt x="4937" y="5283"/>
                    <a:pt x="4138" y="4970"/>
                  </a:cubicBezTo>
                  <a:cubicBezTo>
                    <a:pt x="3339" y="4657"/>
                    <a:pt x="3166" y="4657"/>
                    <a:pt x="2975" y="4500"/>
                  </a:cubicBezTo>
                  <a:cubicBezTo>
                    <a:pt x="2784" y="4344"/>
                    <a:pt x="2575" y="4031"/>
                    <a:pt x="2593" y="3404"/>
                  </a:cubicBezTo>
                  <a:cubicBezTo>
                    <a:pt x="2610" y="2778"/>
                    <a:pt x="2853" y="1839"/>
                    <a:pt x="3530" y="1213"/>
                  </a:cubicBezTo>
                  <a:cubicBezTo>
                    <a:pt x="4207" y="587"/>
                    <a:pt x="5319" y="274"/>
                    <a:pt x="6517" y="118"/>
                  </a:cubicBezTo>
                  <a:cubicBezTo>
                    <a:pt x="7715" y="-39"/>
                    <a:pt x="9000" y="-39"/>
                    <a:pt x="10371" y="118"/>
                  </a:cubicBezTo>
                  <a:cubicBezTo>
                    <a:pt x="11743" y="274"/>
                    <a:pt x="13202" y="587"/>
                    <a:pt x="14591" y="1526"/>
                  </a:cubicBezTo>
                  <a:cubicBezTo>
                    <a:pt x="15980" y="2465"/>
                    <a:pt x="17299" y="4031"/>
                    <a:pt x="18046" y="5126"/>
                  </a:cubicBezTo>
                  <a:cubicBezTo>
                    <a:pt x="18793" y="6222"/>
                    <a:pt x="18966" y="6848"/>
                    <a:pt x="19175" y="7631"/>
                  </a:cubicBezTo>
                  <a:cubicBezTo>
                    <a:pt x="19383" y="8413"/>
                    <a:pt x="19626" y="9352"/>
                    <a:pt x="19678" y="10291"/>
                  </a:cubicBezTo>
                  <a:cubicBezTo>
                    <a:pt x="19730" y="11231"/>
                    <a:pt x="19591" y="12170"/>
                    <a:pt x="19018" y="13422"/>
                  </a:cubicBezTo>
                  <a:cubicBezTo>
                    <a:pt x="18445" y="14674"/>
                    <a:pt x="17438" y="16239"/>
                    <a:pt x="16640" y="17022"/>
                  </a:cubicBezTo>
                  <a:cubicBezTo>
                    <a:pt x="15841" y="17804"/>
                    <a:pt x="15250" y="17804"/>
                    <a:pt x="14834" y="17804"/>
                  </a:cubicBezTo>
                  <a:cubicBezTo>
                    <a:pt x="14417" y="17804"/>
                    <a:pt x="14174" y="17804"/>
                    <a:pt x="14157" y="17648"/>
                  </a:cubicBezTo>
                  <a:cubicBezTo>
                    <a:pt x="14139" y="17491"/>
                    <a:pt x="14348" y="17178"/>
                    <a:pt x="15216" y="16865"/>
                  </a:cubicBezTo>
                  <a:cubicBezTo>
                    <a:pt x="16084" y="16552"/>
                    <a:pt x="17612" y="16239"/>
                    <a:pt x="18775" y="17022"/>
                  </a:cubicBezTo>
                  <a:cubicBezTo>
                    <a:pt x="19939" y="17804"/>
                    <a:pt x="20737" y="19683"/>
                    <a:pt x="21536" y="2156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00661" y="6733461"/>
              <a:ext cx="397508" cy="99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34" fill="norm" stroke="1" extrusionOk="0">
                  <a:moveTo>
                    <a:pt x="21318" y="1475"/>
                  </a:moveTo>
                  <a:cubicBezTo>
                    <a:pt x="21433" y="1247"/>
                    <a:pt x="21547" y="1019"/>
                    <a:pt x="21376" y="837"/>
                  </a:cubicBezTo>
                  <a:cubicBezTo>
                    <a:pt x="21204" y="654"/>
                    <a:pt x="20747" y="518"/>
                    <a:pt x="19661" y="312"/>
                  </a:cubicBezTo>
                  <a:cubicBezTo>
                    <a:pt x="18576" y="107"/>
                    <a:pt x="16861" y="-166"/>
                    <a:pt x="14861" y="130"/>
                  </a:cubicBezTo>
                  <a:cubicBezTo>
                    <a:pt x="12861" y="426"/>
                    <a:pt x="10576" y="1292"/>
                    <a:pt x="9433" y="2295"/>
                  </a:cubicBezTo>
                  <a:cubicBezTo>
                    <a:pt x="8290" y="3297"/>
                    <a:pt x="8290" y="4437"/>
                    <a:pt x="8918" y="5393"/>
                  </a:cubicBezTo>
                  <a:cubicBezTo>
                    <a:pt x="9547" y="6350"/>
                    <a:pt x="10804" y="7125"/>
                    <a:pt x="10976" y="7991"/>
                  </a:cubicBezTo>
                  <a:cubicBezTo>
                    <a:pt x="11147" y="8857"/>
                    <a:pt x="10233" y="9814"/>
                    <a:pt x="8461" y="10862"/>
                  </a:cubicBezTo>
                  <a:cubicBezTo>
                    <a:pt x="6690" y="11910"/>
                    <a:pt x="4061" y="13049"/>
                    <a:pt x="2404" y="14393"/>
                  </a:cubicBezTo>
                  <a:cubicBezTo>
                    <a:pt x="747" y="15738"/>
                    <a:pt x="61" y="17287"/>
                    <a:pt x="4" y="18472"/>
                  </a:cubicBezTo>
                  <a:cubicBezTo>
                    <a:pt x="-53" y="19657"/>
                    <a:pt x="518" y="20477"/>
                    <a:pt x="2461" y="20910"/>
                  </a:cubicBezTo>
                  <a:cubicBezTo>
                    <a:pt x="4404" y="21343"/>
                    <a:pt x="7718" y="21388"/>
                    <a:pt x="11033" y="2143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75" name="Drawing"/>
          <p:cNvGrpSpPr/>
          <p:nvPr/>
        </p:nvGrpSpPr>
        <p:grpSpPr>
          <a:xfrm>
            <a:off x="5762349" y="1606550"/>
            <a:ext cx="3388001" cy="1607482"/>
            <a:chOff x="0" y="0"/>
            <a:chExt cx="3388000" cy="1607481"/>
          </a:xfrm>
        </p:grpSpPr>
        <p:sp>
          <p:nvSpPr>
            <p:cNvPr id="1546" name="Line"/>
            <p:cNvSpPr/>
            <p:nvPr/>
          </p:nvSpPr>
          <p:spPr>
            <a:xfrm>
              <a:off x="0" y="78599"/>
              <a:ext cx="257451" cy="40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72" fill="norm" stroke="1" extrusionOk="0">
                  <a:moveTo>
                    <a:pt x="820" y="8310"/>
                  </a:moveTo>
                  <a:cubicBezTo>
                    <a:pt x="820" y="7747"/>
                    <a:pt x="820" y="7184"/>
                    <a:pt x="820" y="7353"/>
                  </a:cubicBezTo>
                  <a:cubicBezTo>
                    <a:pt x="820" y="7522"/>
                    <a:pt x="820" y="8422"/>
                    <a:pt x="820" y="10672"/>
                  </a:cubicBezTo>
                  <a:cubicBezTo>
                    <a:pt x="820" y="12922"/>
                    <a:pt x="820" y="16522"/>
                    <a:pt x="909" y="18660"/>
                  </a:cubicBezTo>
                  <a:cubicBezTo>
                    <a:pt x="997" y="20797"/>
                    <a:pt x="1174" y="21472"/>
                    <a:pt x="1263" y="21472"/>
                  </a:cubicBezTo>
                  <a:cubicBezTo>
                    <a:pt x="1351" y="21472"/>
                    <a:pt x="1351" y="20797"/>
                    <a:pt x="1174" y="18716"/>
                  </a:cubicBezTo>
                  <a:cubicBezTo>
                    <a:pt x="997" y="16634"/>
                    <a:pt x="643" y="13147"/>
                    <a:pt x="378" y="10053"/>
                  </a:cubicBezTo>
                  <a:cubicBezTo>
                    <a:pt x="112" y="6960"/>
                    <a:pt x="-65" y="4260"/>
                    <a:pt x="24" y="2572"/>
                  </a:cubicBezTo>
                  <a:cubicBezTo>
                    <a:pt x="112" y="885"/>
                    <a:pt x="466" y="210"/>
                    <a:pt x="997" y="41"/>
                  </a:cubicBezTo>
                  <a:cubicBezTo>
                    <a:pt x="1528" y="-128"/>
                    <a:pt x="2237" y="210"/>
                    <a:pt x="3033" y="1278"/>
                  </a:cubicBezTo>
                  <a:cubicBezTo>
                    <a:pt x="3830" y="2347"/>
                    <a:pt x="4715" y="4147"/>
                    <a:pt x="5335" y="5497"/>
                  </a:cubicBezTo>
                  <a:cubicBezTo>
                    <a:pt x="5955" y="6847"/>
                    <a:pt x="6309" y="7747"/>
                    <a:pt x="6751" y="8422"/>
                  </a:cubicBezTo>
                  <a:cubicBezTo>
                    <a:pt x="7194" y="9097"/>
                    <a:pt x="7725" y="9547"/>
                    <a:pt x="8433" y="9660"/>
                  </a:cubicBezTo>
                  <a:cubicBezTo>
                    <a:pt x="9142" y="9772"/>
                    <a:pt x="10027" y="9547"/>
                    <a:pt x="11089" y="8366"/>
                  </a:cubicBezTo>
                  <a:cubicBezTo>
                    <a:pt x="12151" y="7184"/>
                    <a:pt x="13391" y="5047"/>
                    <a:pt x="14276" y="3416"/>
                  </a:cubicBezTo>
                  <a:cubicBezTo>
                    <a:pt x="15161" y="1784"/>
                    <a:pt x="15692" y="659"/>
                    <a:pt x="16135" y="378"/>
                  </a:cubicBezTo>
                  <a:cubicBezTo>
                    <a:pt x="16578" y="97"/>
                    <a:pt x="16932" y="659"/>
                    <a:pt x="17463" y="2797"/>
                  </a:cubicBezTo>
                  <a:cubicBezTo>
                    <a:pt x="17994" y="4935"/>
                    <a:pt x="18702" y="8647"/>
                    <a:pt x="19145" y="11741"/>
                  </a:cubicBezTo>
                  <a:cubicBezTo>
                    <a:pt x="19587" y="14834"/>
                    <a:pt x="19765" y="17309"/>
                    <a:pt x="19853" y="18884"/>
                  </a:cubicBezTo>
                  <a:cubicBezTo>
                    <a:pt x="19942" y="20460"/>
                    <a:pt x="19942" y="21134"/>
                    <a:pt x="20207" y="21078"/>
                  </a:cubicBezTo>
                  <a:cubicBezTo>
                    <a:pt x="20473" y="21022"/>
                    <a:pt x="21004" y="20234"/>
                    <a:pt x="21535" y="19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52700" y="22224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71750" y="34289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43665" y="145218"/>
              <a:ext cx="205936" cy="25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36" fill="norm" stroke="1" extrusionOk="0">
                  <a:moveTo>
                    <a:pt x="946" y="5864"/>
                  </a:moveTo>
                  <a:cubicBezTo>
                    <a:pt x="726" y="10430"/>
                    <a:pt x="505" y="14996"/>
                    <a:pt x="395" y="17718"/>
                  </a:cubicBezTo>
                  <a:cubicBezTo>
                    <a:pt x="285" y="20440"/>
                    <a:pt x="285" y="21318"/>
                    <a:pt x="175" y="21230"/>
                  </a:cubicBezTo>
                  <a:cubicBezTo>
                    <a:pt x="64" y="21142"/>
                    <a:pt x="-156" y="20089"/>
                    <a:pt x="175" y="16928"/>
                  </a:cubicBezTo>
                  <a:cubicBezTo>
                    <a:pt x="505" y="13767"/>
                    <a:pt x="1387" y="8498"/>
                    <a:pt x="2268" y="5513"/>
                  </a:cubicBezTo>
                  <a:cubicBezTo>
                    <a:pt x="3150" y="2528"/>
                    <a:pt x="4032" y="1825"/>
                    <a:pt x="4693" y="1913"/>
                  </a:cubicBezTo>
                  <a:cubicBezTo>
                    <a:pt x="5354" y="2001"/>
                    <a:pt x="5795" y="2879"/>
                    <a:pt x="6126" y="4108"/>
                  </a:cubicBezTo>
                  <a:cubicBezTo>
                    <a:pt x="6456" y="5338"/>
                    <a:pt x="6677" y="6918"/>
                    <a:pt x="8220" y="6303"/>
                  </a:cubicBezTo>
                  <a:cubicBezTo>
                    <a:pt x="9762" y="5689"/>
                    <a:pt x="12628" y="2879"/>
                    <a:pt x="14611" y="1386"/>
                  </a:cubicBezTo>
                  <a:cubicBezTo>
                    <a:pt x="16595" y="-106"/>
                    <a:pt x="17697" y="-282"/>
                    <a:pt x="18579" y="333"/>
                  </a:cubicBezTo>
                  <a:cubicBezTo>
                    <a:pt x="19460" y="947"/>
                    <a:pt x="20122" y="2352"/>
                    <a:pt x="20562" y="4898"/>
                  </a:cubicBezTo>
                  <a:cubicBezTo>
                    <a:pt x="21003" y="7445"/>
                    <a:pt x="21224" y="11133"/>
                    <a:pt x="21444" y="14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80291" y="145814"/>
              <a:ext cx="159810" cy="17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784" fill="norm" stroke="1" extrusionOk="0">
                  <a:moveTo>
                    <a:pt x="13605" y="9600"/>
                  </a:moveTo>
                  <a:cubicBezTo>
                    <a:pt x="13885" y="8372"/>
                    <a:pt x="14166" y="7145"/>
                    <a:pt x="14166" y="5427"/>
                  </a:cubicBezTo>
                  <a:cubicBezTo>
                    <a:pt x="14166" y="3709"/>
                    <a:pt x="13885" y="1500"/>
                    <a:pt x="12904" y="518"/>
                  </a:cubicBezTo>
                  <a:cubicBezTo>
                    <a:pt x="11922" y="-464"/>
                    <a:pt x="10239" y="-219"/>
                    <a:pt x="7854" y="2727"/>
                  </a:cubicBezTo>
                  <a:cubicBezTo>
                    <a:pt x="5470" y="5672"/>
                    <a:pt x="2384" y="11318"/>
                    <a:pt x="982" y="14754"/>
                  </a:cubicBezTo>
                  <a:cubicBezTo>
                    <a:pt x="-421" y="18191"/>
                    <a:pt x="-140" y="19418"/>
                    <a:pt x="701" y="20154"/>
                  </a:cubicBezTo>
                  <a:cubicBezTo>
                    <a:pt x="1543" y="20891"/>
                    <a:pt x="2945" y="21136"/>
                    <a:pt x="4909" y="20031"/>
                  </a:cubicBezTo>
                  <a:cubicBezTo>
                    <a:pt x="6873" y="18927"/>
                    <a:pt x="9397" y="16472"/>
                    <a:pt x="11221" y="14141"/>
                  </a:cubicBezTo>
                  <a:cubicBezTo>
                    <a:pt x="13044" y="11809"/>
                    <a:pt x="14166" y="9600"/>
                    <a:pt x="14867" y="7759"/>
                  </a:cubicBezTo>
                  <a:cubicBezTo>
                    <a:pt x="15569" y="5918"/>
                    <a:pt x="15849" y="4445"/>
                    <a:pt x="15849" y="4691"/>
                  </a:cubicBezTo>
                  <a:cubicBezTo>
                    <a:pt x="15849" y="4936"/>
                    <a:pt x="15569" y="6900"/>
                    <a:pt x="15849" y="9231"/>
                  </a:cubicBezTo>
                  <a:cubicBezTo>
                    <a:pt x="16130" y="11563"/>
                    <a:pt x="16971" y="14263"/>
                    <a:pt x="17953" y="15981"/>
                  </a:cubicBezTo>
                  <a:cubicBezTo>
                    <a:pt x="18935" y="17700"/>
                    <a:pt x="20057" y="18436"/>
                    <a:pt x="21179" y="19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159100" y="171593"/>
              <a:ext cx="120701" cy="18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38" fill="norm" stroke="1" extrusionOk="0">
                  <a:moveTo>
                    <a:pt x="1126" y="2929"/>
                  </a:moveTo>
                  <a:cubicBezTo>
                    <a:pt x="381" y="1702"/>
                    <a:pt x="-364" y="474"/>
                    <a:pt x="195" y="106"/>
                  </a:cubicBezTo>
                  <a:cubicBezTo>
                    <a:pt x="753" y="-262"/>
                    <a:pt x="2615" y="229"/>
                    <a:pt x="6339" y="3174"/>
                  </a:cubicBezTo>
                  <a:cubicBezTo>
                    <a:pt x="10064" y="6120"/>
                    <a:pt x="15650" y="11520"/>
                    <a:pt x="18443" y="14956"/>
                  </a:cubicBezTo>
                  <a:cubicBezTo>
                    <a:pt x="21236" y="18393"/>
                    <a:pt x="21236" y="19865"/>
                    <a:pt x="21236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216300" y="146049"/>
              <a:ext cx="762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600"/>
                    <a:pt x="9600" y="5200"/>
                    <a:pt x="6000" y="8800"/>
                  </a:cubicBezTo>
                  <a:cubicBezTo>
                    <a:pt x="2400" y="12400"/>
                    <a:pt x="1200" y="17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447304" y="25399"/>
              <a:ext cx="11824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8896" y="0"/>
                    <a:pt x="16623" y="0"/>
                    <a:pt x="13970" y="679"/>
                  </a:cubicBezTo>
                  <a:cubicBezTo>
                    <a:pt x="11317" y="1358"/>
                    <a:pt x="8286" y="2717"/>
                    <a:pt x="5633" y="5502"/>
                  </a:cubicBezTo>
                  <a:cubicBezTo>
                    <a:pt x="2981" y="8287"/>
                    <a:pt x="707" y="12498"/>
                    <a:pt x="138" y="15283"/>
                  </a:cubicBezTo>
                  <a:cubicBezTo>
                    <a:pt x="-430" y="18068"/>
                    <a:pt x="707" y="19426"/>
                    <a:pt x="4496" y="20242"/>
                  </a:cubicBezTo>
                  <a:cubicBezTo>
                    <a:pt x="8286" y="21057"/>
                    <a:pt x="14728" y="21328"/>
                    <a:pt x="211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616350" y="101599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6171"/>
                    <a:pt x="11657" y="12343"/>
                    <a:pt x="15257" y="15943"/>
                  </a:cubicBezTo>
                  <a:cubicBezTo>
                    <a:pt x="18857" y="19543"/>
                    <a:pt x="20229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616350" y="69849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1976"/>
                    <a:pt x="15145" y="3953"/>
                    <a:pt x="11545" y="7553"/>
                  </a:cubicBezTo>
                  <a:cubicBezTo>
                    <a:pt x="7945" y="11153"/>
                    <a:pt x="3972" y="163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794150" y="298449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812"/>
                    <a:pt x="9000" y="7624"/>
                    <a:pt x="5400" y="11224"/>
                  </a:cubicBezTo>
                  <a:cubicBezTo>
                    <a:pt x="1800" y="14824"/>
                    <a:pt x="900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971950" y="50799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077637" y="69849"/>
              <a:ext cx="975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576" y="2817"/>
                    <a:pt x="11981" y="5635"/>
                    <a:pt x="8304" y="8765"/>
                  </a:cubicBezTo>
                  <a:cubicBezTo>
                    <a:pt x="4627" y="11896"/>
                    <a:pt x="1870" y="15339"/>
                    <a:pt x="721" y="17530"/>
                  </a:cubicBezTo>
                  <a:cubicBezTo>
                    <a:pt x="-428" y="19722"/>
                    <a:pt x="32" y="20661"/>
                    <a:pt x="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187850" y="0"/>
              <a:ext cx="107449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3708" y="0"/>
                  </a:moveTo>
                  <a:cubicBezTo>
                    <a:pt x="17031" y="3339"/>
                    <a:pt x="20354" y="6678"/>
                    <a:pt x="20977" y="9600"/>
                  </a:cubicBezTo>
                  <a:cubicBezTo>
                    <a:pt x="21600" y="12522"/>
                    <a:pt x="19523" y="15026"/>
                    <a:pt x="15577" y="16957"/>
                  </a:cubicBezTo>
                  <a:cubicBezTo>
                    <a:pt x="11631" y="18887"/>
                    <a:pt x="5815" y="202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88133" y="1022087"/>
              <a:ext cx="170918" cy="44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99" fill="norm" stroke="1" extrusionOk="0">
                  <a:moveTo>
                    <a:pt x="16733" y="15061"/>
                  </a:moveTo>
                  <a:cubicBezTo>
                    <a:pt x="15933" y="14549"/>
                    <a:pt x="15133" y="14037"/>
                    <a:pt x="13533" y="13628"/>
                  </a:cubicBezTo>
                  <a:cubicBezTo>
                    <a:pt x="11933" y="13218"/>
                    <a:pt x="9533" y="12911"/>
                    <a:pt x="7266" y="13628"/>
                  </a:cubicBezTo>
                  <a:cubicBezTo>
                    <a:pt x="5000" y="14344"/>
                    <a:pt x="2866" y="16084"/>
                    <a:pt x="1666" y="17210"/>
                  </a:cubicBezTo>
                  <a:cubicBezTo>
                    <a:pt x="466" y="18337"/>
                    <a:pt x="200" y="18848"/>
                    <a:pt x="66" y="19463"/>
                  </a:cubicBezTo>
                  <a:cubicBezTo>
                    <a:pt x="-67" y="20077"/>
                    <a:pt x="-67" y="20793"/>
                    <a:pt x="733" y="21152"/>
                  </a:cubicBezTo>
                  <a:cubicBezTo>
                    <a:pt x="1533" y="21510"/>
                    <a:pt x="3133" y="21510"/>
                    <a:pt x="5133" y="20947"/>
                  </a:cubicBezTo>
                  <a:cubicBezTo>
                    <a:pt x="7133" y="20384"/>
                    <a:pt x="9533" y="19258"/>
                    <a:pt x="11800" y="16903"/>
                  </a:cubicBezTo>
                  <a:cubicBezTo>
                    <a:pt x="14066" y="14549"/>
                    <a:pt x="16200" y="10966"/>
                    <a:pt x="17400" y="8100"/>
                  </a:cubicBezTo>
                  <a:cubicBezTo>
                    <a:pt x="18600" y="5233"/>
                    <a:pt x="18866" y="3083"/>
                    <a:pt x="18866" y="1753"/>
                  </a:cubicBezTo>
                  <a:cubicBezTo>
                    <a:pt x="18866" y="422"/>
                    <a:pt x="18600" y="-90"/>
                    <a:pt x="18066" y="12"/>
                  </a:cubicBezTo>
                  <a:cubicBezTo>
                    <a:pt x="17533" y="115"/>
                    <a:pt x="16733" y="831"/>
                    <a:pt x="15800" y="3135"/>
                  </a:cubicBezTo>
                  <a:cubicBezTo>
                    <a:pt x="14866" y="5438"/>
                    <a:pt x="13800" y="9328"/>
                    <a:pt x="13533" y="11990"/>
                  </a:cubicBezTo>
                  <a:cubicBezTo>
                    <a:pt x="13266" y="14651"/>
                    <a:pt x="13800" y="16084"/>
                    <a:pt x="14600" y="16955"/>
                  </a:cubicBezTo>
                  <a:cubicBezTo>
                    <a:pt x="15400" y="17825"/>
                    <a:pt x="16466" y="18132"/>
                    <a:pt x="17666" y="18081"/>
                  </a:cubicBezTo>
                  <a:cubicBezTo>
                    <a:pt x="18866" y="18029"/>
                    <a:pt x="20200" y="17620"/>
                    <a:pt x="21533" y="17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03500" y="1269999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03500" y="1149835"/>
              <a:ext cx="19051" cy="13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0" y="16123"/>
                    <a:pt x="0" y="11060"/>
                    <a:pt x="0" y="7179"/>
                  </a:cubicBezTo>
                  <a:cubicBezTo>
                    <a:pt x="0" y="3297"/>
                    <a:pt x="0" y="597"/>
                    <a:pt x="3600" y="91"/>
                  </a:cubicBezTo>
                  <a:cubicBezTo>
                    <a:pt x="7200" y="-415"/>
                    <a:pt x="14400" y="1272"/>
                    <a:pt x="21600" y="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47677" y="1189566"/>
              <a:ext cx="112872" cy="22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95" fill="norm" stroke="1" extrusionOk="0">
                  <a:moveTo>
                    <a:pt x="13011" y="3497"/>
                  </a:moveTo>
                  <a:cubicBezTo>
                    <a:pt x="11833" y="2469"/>
                    <a:pt x="10654" y="1440"/>
                    <a:pt x="9083" y="823"/>
                  </a:cubicBezTo>
                  <a:cubicBezTo>
                    <a:pt x="7513" y="206"/>
                    <a:pt x="5549" y="0"/>
                    <a:pt x="3585" y="0"/>
                  </a:cubicBezTo>
                  <a:cubicBezTo>
                    <a:pt x="1622" y="0"/>
                    <a:pt x="-342" y="206"/>
                    <a:pt x="51" y="2057"/>
                  </a:cubicBezTo>
                  <a:cubicBezTo>
                    <a:pt x="443" y="3909"/>
                    <a:pt x="3193" y="7406"/>
                    <a:pt x="6334" y="9874"/>
                  </a:cubicBezTo>
                  <a:cubicBezTo>
                    <a:pt x="9476" y="12343"/>
                    <a:pt x="13011" y="13783"/>
                    <a:pt x="15563" y="14914"/>
                  </a:cubicBezTo>
                  <a:cubicBezTo>
                    <a:pt x="18116" y="16046"/>
                    <a:pt x="19687" y="16869"/>
                    <a:pt x="20473" y="17794"/>
                  </a:cubicBezTo>
                  <a:cubicBezTo>
                    <a:pt x="21258" y="18720"/>
                    <a:pt x="21258" y="19749"/>
                    <a:pt x="18902" y="20469"/>
                  </a:cubicBezTo>
                  <a:cubicBezTo>
                    <a:pt x="16545" y="21189"/>
                    <a:pt x="11833" y="21600"/>
                    <a:pt x="8887" y="21291"/>
                  </a:cubicBezTo>
                  <a:cubicBezTo>
                    <a:pt x="5942" y="20983"/>
                    <a:pt x="4763" y="19954"/>
                    <a:pt x="3585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27075" y="1073149"/>
              <a:ext cx="93926" cy="33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37" fill="norm" stroke="1" extrusionOk="0">
                  <a:moveTo>
                    <a:pt x="11219" y="0"/>
                  </a:moveTo>
                  <a:cubicBezTo>
                    <a:pt x="8819" y="1890"/>
                    <a:pt x="6419" y="3780"/>
                    <a:pt x="4499" y="6952"/>
                  </a:cubicBezTo>
                  <a:cubicBezTo>
                    <a:pt x="2579" y="10125"/>
                    <a:pt x="1139" y="14580"/>
                    <a:pt x="419" y="17145"/>
                  </a:cubicBezTo>
                  <a:cubicBezTo>
                    <a:pt x="-301" y="19710"/>
                    <a:pt x="-301" y="20385"/>
                    <a:pt x="2099" y="20858"/>
                  </a:cubicBezTo>
                  <a:cubicBezTo>
                    <a:pt x="4499" y="21330"/>
                    <a:pt x="9299" y="21600"/>
                    <a:pt x="12899" y="21330"/>
                  </a:cubicBezTo>
                  <a:cubicBezTo>
                    <a:pt x="16499" y="21060"/>
                    <a:pt x="18899" y="20250"/>
                    <a:pt x="21299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06700" y="1212849"/>
              <a:ext cx="234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1938"/>
                    <a:pt x="8562" y="3877"/>
                    <a:pt x="10995" y="6785"/>
                  </a:cubicBezTo>
                  <a:cubicBezTo>
                    <a:pt x="13427" y="9692"/>
                    <a:pt x="14011" y="13569"/>
                    <a:pt x="13914" y="16062"/>
                  </a:cubicBezTo>
                  <a:cubicBezTo>
                    <a:pt x="13816" y="18554"/>
                    <a:pt x="13038" y="19662"/>
                    <a:pt x="12162" y="19938"/>
                  </a:cubicBezTo>
                  <a:cubicBezTo>
                    <a:pt x="11286" y="20215"/>
                    <a:pt x="10314" y="19662"/>
                    <a:pt x="9827" y="18554"/>
                  </a:cubicBezTo>
                  <a:cubicBezTo>
                    <a:pt x="9341" y="17446"/>
                    <a:pt x="9341" y="15785"/>
                    <a:pt x="10703" y="12877"/>
                  </a:cubicBezTo>
                  <a:cubicBezTo>
                    <a:pt x="12065" y="9969"/>
                    <a:pt x="14789" y="5815"/>
                    <a:pt x="16638" y="3738"/>
                  </a:cubicBezTo>
                  <a:cubicBezTo>
                    <a:pt x="18486" y="1662"/>
                    <a:pt x="19459" y="1662"/>
                    <a:pt x="20043" y="2354"/>
                  </a:cubicBezTo>
                  <a:cubicBezTo>
                    <a:pt x="20627" y="3046"/>
                    <a:pt x="20822" y="4431"/>
                    <a:pt x="21016" y="7754"/>
                  </a:cubicBezTo>
                  <a:cubicBezTo>
                    <a:pt x="21211" y="11077"/>
                    <a:pt x="21405" y="163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54350" y="11556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31055" y="1085849"/>
              <a:ext cx="70565" cy="31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38" fill="norm" stroke="1" extrusionOk="0">
                  <a:moveTo>
                    <a:pt x="13189" y="0"/>
                  </a:moveTo>
                  <a:cubicBezTo>
                    <a:pt x="9377" y="2919"/>
                    <a:pt x="5566" y="5838"/>
                    <a:pt x="3342" y="8903"/>
                  </a:cubicBezTo>
                  <a:cubicBezTo>
                    <a:pt x="1119" y="11968"/>
                    <a:pt x="483" y="15178"/>
                    <a:pt x="166" y="17222"/>
                  </a:cubicBezTo>
                  <a:cubicBezTo>
                    <a:pt x="-152" y="19265"/>
                    <a:pt x="-152" y="20141"/>
                    <a:pt x="1436" y="20724"/>
                  </a:cubicBezTo>
                  <a:cubicBezTo>
                    <a:pt x="3024" y="21308"/>
                    <a:pt x="6201" y="21600"/>
                    <a:pt x="9060" y="21527"/>
                  </a:cubicBezTo>
                  <a:cubicBezTo>
                    <a:pt x="11919" y="21454"/>
                    <a:pt x="14460" y="21016"/>
                    <a:pt x="16683" y="19411"/>
                  </a:cubicBezTo>
                  <a:cubicBezTo>
                    <a:pt x="18907" y="17805"/>
                    <a:pt x="20813" y="15032"/>
                    <a:pt x="21130" y="13281"/>
                  </a:cubicBezTo>
                  <a:cubicBezTo>
                    <a:pt x="21448" y="11530"/>
                    <a:pt x="20177" y="10800"/>
                    <a:pt x="17954" y="10362"/>
                  </a:cubicBezTo>
                  <a:cubicBezTo>
                    <a:pt x="15730" y="9924"/>
                    <a:pt x="12554" y="9778"/>
                    <a:pt x="10330" y="10070"/>
                  </a:cubicBezTo>
                  <a:cubicBezTo>
                    <a:pt x="8107" y="10362"/>
                    <a:pt x="6836" y="11092"/>
                    <a:pt x="5566" y="11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41856" y="1019933"/>
              <a:ext cx="295095" cy="34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4" fill="norm" stroke="1" extrusionOk="0">
                  <a:moveTo>
                    <a:pt x="219" y="13811"/>
                  </a:moveTo>
                  <a:cubicBezTo>
                    <a:pt x="64" y="15242"/>
                    <a:pt x="-90" y="16674"/>
                    <a:pt x="64" y="17975"/>
                  </a:cubicBezTo>
                  <a:cubicBezTo>
                    <a:pt x="219" y="19276"/>
                    <a:pt x="681" y="20447"/>
                    <a:pt x="1221" y="20837"/>
                  </a:cubicBezTo>
                  <a:cubicBezTo>
                    <a:pt x="1761" y="21228"/>
                    <a:pt x="2379" y="20837"/>
                    <a:pt x="2919" y="20252"/>
                  </a:cubicBezTo>
                  <a:cubicBezTo>
                    <a:pt x="3459" y="19666"/>
                    <a:pt x="3921" y="18886"/>
                    <a:pt x="4230" y="18170"/>
                  </a:cubicBezTo>
                  <a:cubicBezTo>
                    <a:pt x="4539" y="17454"/>
                    <a:pt x="4693" y="16804"/>
                    <a:pt x="4770" y="16804"/>
                  </a:cubicBezTo>
                  <a:cubicBezTo>
                    <a:pt x="4847" y="16804"/>
                    <a:pt x="4847" y="17454"/>
                    <a:pt x="4924" y="18235"/>
                  </a:cubicBezTo>
                  <a:cubicBezTo>
                    <a:pt x="5001" y="19016"/>
                    <a:pt x="5156" y="19927"/>
                    <a:pt x="5619" y="20447"/>
                  </a:cubicBezTo>
                  <a:cubicBezTo>
                    <a:pt x="6081" y="20968"/>
                    <a:pt x="6853" y="21098"/>
                    <a:pt x="7547" y="20837"/>
                  </a:cubicBezTo>
                  <a:cubicBezTo>
                    <a:pt x="8241" y="20577"/>
                    <a:pt x="8859" y="19927"/>
                    <a:pt x="10093" y="17715"/>
                  </a:cubicBezTo>
                  <a:cubicBezTo>
                    <a:pt x="11327" y="15502"/>
                    <a:pt x="13179" y="11729"/>
                    <a:pt x="14336" y="8801"/>
                  </a:cubicBezTo>
                  <a:cubicBezTo>
                    <a:pt x="15493" y="5874"/>
                    <a:pt x="15956" y="3792"/>
                    <a:pt x="16110" y="2360"/>
                  </a:cubicBezTo>
                  <a:cubicBezTo>
                    <a:pt x="16264" y="929"/>
                    <a:pt x="16110" y="148"/>
                    <a:pt x="15724" y="18"/>
                  </a:cubicBezTo>
                  <a:cubicBezTo>
                    <a:pt x="15339" y="-112"/>
                    <a:pt x="14721" y="408"/>
                    <a:pt x="13873" y="2816"/>
                  </a:cubicBezTo>
                  <a:cubicBezTo>
                    <a:pt x="13024" y="5223"/>
                    <a:pt x="11944" y="9517"/>
                    <a:pt x="11327" y="12705"/>
                  </a:cubicBezTo>
                  <a:cubicBezTo>
                    <a:pt x="10710" y="15893"/>
                    <a:pt x="10556" y="17975"/>
                    <a:pt x="10864" y="19276"/>
                  </a:cubicBezTo>
                  <a:cubicBezTo>
                    <a:pt x="11173" y="20577"/>
                    <a:pt x="11944" y="21098"/>
                    <a:pt x="12793" y="21293"/>
                  </a:cubicBezTo>
                  <a:cubicBezTo>
                    <a:pt x="13641" y="21488"/>
                    <a:pt x="14567" y="21358"/>
                    <a:pt x="15339" y="20577"/>
                  </a:cubicBezTo>
                  <a:cubicBezTo>
                    <a:pt x="16110" y="19796"/>
                    <a:pt x="16727" y="18365"/>
                    <a:pt x="16650" y="16999"/>
                  </a:cubicBezTo>
                  <a:cubicBezTo>
                    <a:pt x="16573" y="15633"/>
                    <a:pt x="15801" y="14331"/>
                    <a:pt x="14876" y="13551"/>
                  </a:cubicBezTo>
                  <a:cubicBezTo>
                    <a:pt x="13950" y="12770"/>
                    <a:pt x="12870" y="12510"/>
                    <a:pt x="11944" y="12380"/>
                  </a:cubicBezTo>
                  <a:cubicBezTo>
                    <a:pt x="11019" y="12249"/>
                    <a:pt x="10247" y="12249"/>
                    <a:pt x="10247" y="12119"/>
                  </a:cubicBezTo>
                  <a:cubicBezTo>
                    <a:pt x="10247" y="11989"/>
                    <a:pt x="11019" y="11729"/>
                    <a:pt x="12253" y="11534"/>
                  </a:cubicBezTo>
                  <a:cubicBezTo>
                    <a:pt x="13487" y="11339"/>
                    <a:pt x="15184" y="11208"/>
                    <a:pt x="16573" y="11729"/>
                  </a:cubicBezTo>
                  <a:cubicBezTo>
                    <a:pt x="17961" y="12249"/>
                    <a:pt x="19041" y="13421"/>
                    <a:pt x="19581" y="14396"/>
                  </a:cubicBezTo>
                  <a:cubicBezTo>
                    <a:pt x="20121" y="15372"/>
                    <a:pt x="20121" y="16153"/>
                    <a:pt x="19967" y="16934"/>
                  </a:cubicBezTo>
                  <a:cubicBezTo>
                    <a:pt x="19813" y="17715"/>
                    <a:pt x="19504" y="18495"/>
                    <a:pt x="19427" y="18235"/>
                  </a:cubicBezTo>
                  <a:cubicBezTo>
                    <a:pt x="19350" y="17975"/>
                    <a:pt x="19504" y="16674"/>
                    <a:pt x="19890" y="14592"/>
                  </a:cubicBezTo>
                  <a:cubicBezTo>
                    <a:pt x="20276" y="12510"/>
                    <a:pt x="20893" y="9647"/>
                    <a:pt x="21510" y="6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363262" y="1229455"/>
              <a:ext cx="87364" cy="13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914" fill="norm" stroke="1" extrusionOk="0">
                  <a:moveTo>
                    <a:pt x="12121" y="6465"/>
                  </a:moveTo>
                  <a:cubicBezTo>
                    <a:pt x="10064" y="4777"/>
                    <a:pt x="8007" y="3090"/>
                    <a:pt x="5949" y="3259"/>
                  </a:cubicBezTo>
                  <a:cubicBezTo>
                    <a:pt x="3892" y="3427"/>
                    <a:pt x="1835" y="5452"/>
                    <a:pt x="807" y="8321"/>
                  </a:cubicBezTo>
                  <a:cubicBezTo>
                    <a:pt x="-222" y="11190"/>
                    <a:pt x="-222" y="14902"/>
                    <a:pt x="549" y="17434"/>
                  </a:cubicBezTo>
                  <a:cubicBezTo>
                    <a:pt x="1321" y="19965"/>
                    <a:pt x="2864" y="21315"/>
                    <a:pt x="6464" y="20809"/>
                  </a:cubicBezTo>
                  <a:cubicBezTo>
                    <a:pt x="10064" y="20303"/>
                    <a:pt x="15721" y="17940"/>
                    <a:pt x="18549" y="14902"/>
                  </a:cubicBezTo>
                  <a:cubicBezTo>
                    <a:pt x="21378" y="11865"/>
                    <a:pt x="21378" y="8153"/>
                    <a:pt x="21121" y="5452"/>
                  </a:cubicBezTo>
                  <a:cubicBezTo>
                    <a:pt x="20864" y="2752"/>
                    <a:pt x="20349" y="1065"/>
                    <a:pt x="18807" y="390"/>
                  </a:cubicBezTo>
                  <a:cubicBezTo>
                    <a:pt x="17264" y="-285"/>
                    <a:pt x="14692" y="52"/>
                    <a:pt x="12121" y="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495700" y="1188662"/>
              <a:ext cx="156773" cy="20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50" fill="norm" stroke="1" extrusionOk="0">
                  <a:moveTo>
                    <a:pt x="0" y="7889"/>
                  </a:moveTo>
                  <a:cubicBezTo>
                    <a:pt x="0" y="10116"/>
                    <a:pt x="0" y="12343"/>
                    <a:pt x="0" y="14124"/>
                  </a:cubicBezTo>
                  <a:cubicBezTo>
                    <a:pt x="0" y="15906"/>
                    <a:pt x="0" y="17242"/>
                    <a:pt x="144" y="17353"/>
                  </a:cubicBezTo>
                  <a:cubicBezTo>
                    <a:pt x="288" y="17464"/>
                    <a:pt x="576" y="16351"/>
                    <a:pt x="1872" y="13568"/>
                  </a:cubicBezTo>
                  <a:cubicBezTo>
                    <a:pt x="3168" y="10784"/>
                    <a:pt x="5472" y="6330"/>
                    <a:pt x="7776" y="3547"/>
                  </a:cubicBezTo>
                  <a:cubicBezTo>
                    <a:pt x="10080" y="763"/>
                    <a:pt x="12384" y="-350"/>
                    <a:pt x="14688" y="95"/>
                  </a:cubicBezTo>
                  <a:cubicBezTo>
                    <a:pt x="16992" y="541"/>
                    <a:pt x="19296" y="2545"/>
                    <a:pt x="20448" y="5440"/>
                  </a:cubicBezTo>
                  <a:cubicBezTo>
                    <a:pt x="21600" y="8335"/>
                    <a:pt x="21600" y="12120"/>
                    <a:pt x="20592" y="14904"/>
                  </a:cubicBezTo>
                  <a:cubicBezTo>
                    <a:pt x="19584" y="17687"/>
                    <a:pt x="17568" y="19469"/>
                    <a:pt x="15552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115797" y="1043765"/>
              <a:ext cx="268904" cy="56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85" fill="norm" stroke="1" extrusionOk="0">
                  <a:moveTo>
                    <a:pt x="7263" y="6896"/>
                  </a:moveTo>
                  <a:cubicBezTo>
                    <a:pt x="6251" y="6655"/>
                    <a:pt x="5238" y="6414"/>
                    <a:pt x="4394" y="6414"/>
                  </a:cubicBezTo>
                  <a:cubicBezTo>
                    <a:pt x="3550" y="6414"/>
                    <a:pt x="2875" y="6655"/>
                    <a:pt x="2116" y="7458"/>
                  </a:cubicBezTo>
                  <a:cubicBezTo>
                    <a:pt x="1357" y="8261"/>
                    <a:pt x="513" y="9626"/>
                    <a:pt x="175" y="10509"/>
                  </a:cubicBezTo>
                  <a:cubicBezTo>
                    <a:pt x="-162" y="11393"/>
                    <a:pt x="7" y="11794"/>
                    <a:pt x="513" y="11914"/>
                  </a:cubicBezTo>
                  <a:cubicBezTo>
                    <a:pt x="1019" y="12035"/>
                    <a:pt x="1863" y="11874"/>
                    <a:pt x="2707" y="10790"/>
                  </a:cubicBezTo>
                  <a:cubicBezTo>
                    <a:pt x="3550" y="9706"/>
                    <a:pt x="4394" y="7699"/>
                    <a:pt x="4732" y="6454"/>
                  </a:cubicBezTo>
                  <a:cubicBezTo>
                    <a:pt x="5069" y="5210"/>
                    <a:pt x="4900" y="4728"/>
                    <a:pt x="4479" y="4326"/>
                  </a:cubicBezTo>
                  <a:cubicBezTo>
                    <a:pt x="4057" y="3925"/>
                    <a:pt x="3382" y="3604"/>
                    <a:pt x="3382" y="3323"/>
                  </a:cubicBezTo>
                  <a:cubicBezTo>
                    <a:pt x="3382" y="3042"/>
                    <a:pt x="4057" y="2801"/>
                    <a:pt x="6251" y="2319"/>
                  </a:cubicBezTo>
                  <a:cubicBezTo>
                    <a:pt x="8444" y="1837"/>
                    <a:pt x="12157" y="1114"/>
                    <a:pt x="14519" y="633"/>
                  </a:cubicBezTo>
                  <a:cubicBezTo>
                    <a:pt x="16882" y="151"/>
                    <a:pt x="17894" y="-90"/>
                    <a:pt x="17979" y="30"/>
                  </a:cubicBezTo>
                  <a:cubicBezTo>
                    <a:pt x="18063" y="151"/>
                    <a:pt x="17219" y="633"/>
                    <a:pt x="15616" y="2158"/>
                  </a:cubicBezTo>
                  <a:cubicBezTo>
                    <a:pt x="14013" y="3684"/>
                    <a:pt x="11650" y="6253"/>
                    <a:pt x="9794" y="9024"/>
                  </a:cubicBezTo>
                  <a:cubicBezTo>
                    <a:pt x="7938" y="11794"/>
                    <a:pt x="6588" y="14765"/>
                    <a:pt x="5913" y="16612"/>
                  </a:cubicBezTo>
                  <a:cubicBezTo>
                    <a:pt x="5238" y="18459"/>
                    <a:pt x="5238" y="19181"/>
                    <a:pt x="5322" y="19784"/>
                  </a:cubicBezTo>
                  <a:cubicBezTo>
                    <a:pt x="5407" y="20386"/>
                    <a:pt x="5575" y="20868"/>
                    <a:pt x="6082" y="21149"/>
                  </a:cubicBezTo>
                  <a:cubicBezTo>
                    <a:pt x="6588" y="21430"/>
                    <a:pt x="7432" y="21510"/>
                    <a:pt x="8529" y="21109"/>
                  </a:cubicBezTo>
                  <a:cubicBezTo>
                    <a:pt x="9625" y="20707"/>
                    <a:pt x="10975" y="19824"/>
                    <a:pt x="11904" y="18218"/>
                  </a:cubicBezTo>
                  <a:cubicBezTo>
                    <a:pt x="12832" y="16612"/>
                    <a:pt x="13338" y="14283"/>
                    <a:pt x="13507" y="12918"/>
                  </a:cubicBezTo>
                  <a:cubicBezTo>
                    <a:pt x="13675" y="11553"/>
                    <a:pt x="13507" y="11152"/>
                    <a:pt x="13929" y="11031"/>
                  </a:cubicBezTo>
                  <a:cubicBezTo>
                    <a:pt x="14351" y="10911"/>
                    <a:pt x="15363" y="11071"/>
                    <a:pt x="16713" y="11111"/>
                  </a:cubicBezTo>
                  <a:cubicBezTo>
                    <a:pt x="18063" y="11152"/>
                    <a:pt x="19751" y="11071"/>
                    <a:pt x="21438" y="1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969429" y="1071273"/>
              <a:ext cx="209022" cy="35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44" fill="norm" stroke="1" extrusionOk="0">
                  <a:moveTo>
                    <a:pt x="3218" y="7057"/>
                  </a:moveTo>
                  <a:cubicBezTo>
                    <a:pt x="2781" y="10400"/>
                    <a:pt x="2345" y="13743"/>
                    <a:pt x="2127" y="15800"/>
                  </a:cubicBezTo>
                  <a:cubicBezTo>
                    <a:pt x="1909" y="17857"/>
                    <a:pt x="1909" y="18628"/>
                    <a:pt x="1800" y="19464"/>
                  </a:cubicBezTo>
                  <a:cubicBezTo>
                    <a:pt x="1690" y="20300"/>
                    <a:pt x="1472" y="21200"/>
                    <a:pt x="1145" y="21328"/>
                  </a:cubicBezTo>
                  <a:cubicBezTo>
                    <a:pt x="818" y="21457"/>
                    <a:pt x="381" y="20814"/>
                    <a:pt x="163" y="18371"/>
                  </a:cubicBezTo>
                  <a:cubicBezTo>
                    <a:pt x="-55" y="15928"/>
                    <a:pt x="-55" y="11686"/>
                    <a:pt x="163" y="8600"/>
                  </a:cubicBezTo>
                  <a:cubicBezTo>
                    <a:pt x="381" y="5514"/>
                    <a:pt x="818" y="3586"/>
                    <a:pt x="1254" y="2300"/>
                  </a:cubicBezTo>
                  <a:cubicBezTo>
                    <a:pt x="1690" y="1014"/>
                    <a:pt x="2127" y="371"/>
                    <a:pt x="2890" y="114"/>
                  </a:cubicBezTo>
                  <a:cubicBezTo>
                    <a:pt x="3654" y="-143"/>
                    <a:pt x="4745" y="-14"/>
                    <a:pt x="5727" y="1014"/>
                  </a:cubicBezTo>
                  <a:cubicBezTo>
                    <a:pt x="6709" y="2043"/>
                    <a:pt x="7581" y="3971"/>
                    <a:pt x="8127" y="5321"/>
                  </a:cubicBezTo>
                  <a:cubicBezTo>
                    <a:pt x="8672" y="6671"/>
                    <a:pt x="8890" y="7443"/>
                    <a:pt x="9327" y="8086"/>
                  </a:cubicBezTo>
                  <a:cubicBezTo>
                    <a:pt x="9763" y="8728"/>
                    <a:pt x="10418" y="9243"/>
                    <a:pt x="11290" y="9050"/>
                  </a:cubicBezTo>
                  <a:cubicBezTo>
                    <a:pt x="12163" y="8857"/>
                    <a:pt x="13254" y="7957"/>
                    <a:pt x="14127" y="7121"/>
                  </a:cubicBezTo>
                  <a:cubicBezTo>
                    <a:pt x="15000" y="6286"/>
                    <a:pt x="15654" y="5514"/>
                    <a:pt x="16527" y="4550"/>
                  </a:cubicBezTo>
                  <a:cubicBezTo>
                    <a:pt x="17400" y="3586"/>
                    <a:pt x="18490" y="2428"/>
                    <a:pt x="19254" y="2171"/>
                  </a:cubicBezTo>
                  <a:cubicBezTo>
                    <a:pt x="20018" y="1914"/>
                    <a:pt x="20454" y="2557"/>
                    <a:pt x="20672" y="4678"/>
                  </a:cubicBezTo>
                  <a:cubicBezTo>
                    <a:pt x="20890" y="6800"/>
                    <a:pt x="20890" y="10400"/>
                    <a:pt x="21000" y="12521"/>
                  </a:cubicBezTo>
                  <a:cubicBezTo>
                    <a:pt x="21109" y="14643"/>
                    <a:pt x="21327" y="15286"/>
                    <a:pt x="21545" y="15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273700" y="1042883"/>
              <a:ext cx="105656" cy="29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90" fill="norm" stroke="1" extrusionOk="0">
                  <a:moveTo>
                    <a:pt x="0" y="4586"/>
                  </a:moveTo>
                  <a:cubicBezTo>
                    <a:pt x="415" y="3490"/>
                    <a:pt x="831" y="2394"/>
                    <a:pt x="3115" y="1612"/>
                  </a:cubicBezTo>
                  <a:cubicBezTo>
                    <a:pt x="5400" y="829"/>
                    <a:pt x="9554" y="360"/>
                    <a:pt x="12669" y="125"/>
                  </a:cubicBezTo>
                  <a:cubicBezTo>
                    <a:pt x="15785" y="-110"/>
                    <a:pt x="17862" y="-110"/>
                    <a:pt x="19315" y="986"/>
                  </a:cubicBezTo>
                  <a:cubicBezTo>
                    <a:pt x="20769" y="2081"/>
                    <a:pt x="21600" y="4273"/>
                    <a:pt x="19315" y="6777"/>
                  </a:cubicBezTo>
                  <a:cubicBezTo>
                    <a:pt x="17031" y="9281"/>
                    <a:pt x="11631" y="12099"/>
                    <a:pt x="7892" y="14603"/>
                  </a:cubicBezTo>
                  <a:cubicBezTo>
                    <a:pt x="4154" y="17107"/>
                    <a:pt x="2077" y="19299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356250" y="1409699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Drawing"/>
          <p:cNvGrpSpPr/>
          <p:nvPr/>
        </p:nvGrpSpPr>
        <p:grpSpPr>
          <a:xfrm>
            <a:off x="729985" y="1661282"/>
            <a:ext cx="11995416" cy="7025519"/>
            <a:chOff x="0" y="0"/>
            <a:chExt cx="11995413" cy="7025517"/>
          </a:xfrm>
        </p:grpSpPr>
        <p:sp>
          <p:nvSpPr>
            <p:cNvPr id="1577" name="Line"/>
            <p:cNvSpPr/>
            <p:nvPr/>
          </p:nvSpPr>
          <p:spPr>
            <a:xfrm>
              <a:off x="641613" y="156722"/>
              <a:ext cx="247651" cy="46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3690"/>
                  </a:moveTo>
                  <a:cubicBezTo>
                    <a:pt x="369" y="6403"/>
                    <a:pt x="738" y="9115"/>
                    <a:pt x="1015" y="11391"/>
                  </a:cubicBezTo>
                  <a:cubicBezTo>
                    <a:pt x="1292" y="13667"/>
                    <a:pt x="1477" y="15507"/>
                    <a:pt x="1569" y="16767"/>
                  </a:cubicBezTo>
                  <a:cubicBezTo>
                    <a:pt x="1662" y="18026"/>
                    <a:pt x="1662" y="18704"/>
                    <a:pt x="1569" y="18655"/>
                  </a:cubicBezTo>
                  <a:cubicBezTo>
                    <a:pt x="1477" y="18607"/>
                    <a:pt x="1292" y="17832"/>
                    <a:pt x="1015" y="15604"/>
                  </a:cubicBezTo>
                  <a:cubicBezTo>
                    <a:pt x="738" y="13377"/>
                    <a:pt x="369" y="9696"/>
                    <a:pt x="185" y="7613"/>
                  </a:cubicBezTo>
                  <a:cubicBezTo>
                    <a:pt x="0" y="5531"/>
                    <a:pt x="0" y="5046"/>
                    <a:pt x="185" y="4562"/>
                  </a:cubicBezTo>
                  <a:cubicBezTo>
                    <a:pt x="369" y="4078"/>
                    <a:pt x="738" y="3594"/>
                    <a:pt x="1292" y="3545"/>
                  </a:cubicBezTo>
                  <a:cubicBezTo>
                    <a:pt x="1846" y="3497"/>
                    <a:pt x="2585" y="3884"/>
                    <a:pt x="3877" y="5192"/>
                  </a:cubicBezTo>
                  <a:cubicBezTo>
                    <a:pt x="5169" y="6499"/>
                    <a:pt x="7015" y="8727"/>
                    <a:pt x="9138" y="11342"/>
                  </a:cubicBezTo>
                  <a:cubicBezTo>
                    <a:pt x="11262" y="13958"/>
                    <a:pt x="13662" y="16960"/>
                    <a:pt x="15323" y="18801"/>
                  </a:cubicBezTo>
                  <a:cubicBezTo>
                    <a:pt x="16985" y="20641"/>
                    <a:pt x="17908" y="21319"/>
                    <a:pt x="18554" y="21368"/>
                  </a:cubicBezTo>
                  <a:cubicBezTo>
                    <a:pt x="19200" y="21416"/>
                    <a:pt x="19569" y="20835"/>
                    <a:pt x="19662" y="18849"/>
                  </a:cubicBezTo>
                  <a:cubicBezTo>
                    <a:pt x="19754" y="16864"/>
                    <a:pt x="19569" y="13473"/>
                    <a:pt x="19292" y="10229"/>
                  </a:cubicBezTo>
                  <a:cubicBezTo>
                    <a:pt x="19015" y="6984"/>
                    <a:pt x="18646" y="3884"/>
                    <a:pt x="18462" y="2092"/>
                  </a:cubicBezTo>
                  <a:cubicBezTo>
                    <a:pt x="18277" y="300"/>
                    <a:pt x="18277" y="-184"/>
                    <a:pt x="18646" y="58"/>
                  </a:cubicBezTo>
                  <a:cubicBezTo>
                    <a:pt x="19015" y="300"/>
                    <a:pt x="19754" y="1269"/>
                    <a:pt x="20308" y="2044"/>
                  </a:cubicBezTo>
                  <a:cubicBezTo>
                    <a:pt x="20862" y="2819"/>
                    <a:pt x="21231" y="3400"/>
                    <a:pt x="21600" y="3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63004" y="350537"/>
              <a:ext cx="105143" cy="21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000" fill="norm" stroke="1" extrusionOk="0">
                  <a:moveTo>
                    <a:pt x="7960" y="2578"/>
                  </a:moveTo>
                  <a:cubicBezTo>
                    <a:pt x="7960" y="1344"/>
                    <a:pt x="7960" y="110"/>
                    <a:pt x="7337" y="7"/>
                  </a:cubicBezTo>
                  <a:cubicBezTo>
                    <a:pt x="6714" y="-96"/>
                    <a:pt x="5467" y="933"/>
                    <a:pt x="4014" y="3813"/>
                  </a:cubicBezTo>
                  <a:cubicBezTo>
                    <a:pt x="2560" y="6693"/>
                    <a:pt x="898" y="11424"/>
                    <a:pt x="275" y="14613"/>
                  </a:cubicBezTo>
                  <a:cubicBezTo>
                    <a:pt x="-348" y="17801"/>
                    <a:pt x="67" y="19447"/>
                    <a:pt x="1729" y="20373"/>
                  </a:cubicBezTo>
                  <a:cubicBezTo>
                    <a:pt x="3390" y="21298"/>
                    <a:pt x="6298" y="21504"/>
                    <a:pt x="9829" y="18830"/>
                  </a:cubicBezTo>
                  <a:cubicBezTo>
                    <a:pt x="13360" y="16155"/>
                    <a:pt x="17514" y="10601"/>
                    <a:pt x="19383" y="7207"/>
                  </a:cubicBezTo>
                  <a:cubicBezTo>
                    <a:pt x="21252" y="3813"/>
                    <a:pt x="20837" y="2578"/>
                    <a:pt x="19383" y="1653"/>
                  </a:cubicBezTo>
                  <a:cubicBezTo>
                    <a:pt x="17929" y="727"/>
                    <a:pt x="15437" y="110"/>
                    <a:pt x="14190" y="418"/>
                  </a:cubicBezTo>
                  <a:cubicBezTo>
                    <a:pt x="12944" y="727"/>
                    <a:pt x="12944" y="1961"/>
                    <a:pt x="12944" y="3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098813" y="319917"/>
              <a:ext cx="1143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73"/>
                  </a:moveTo>
                  <a:cubicBezTo>
                    <a:pt x="1600" y="6612"/>
                    <a:pt x="3200" y="5951"/>
                    <a:pt x="6000" y="6722"/>
                  </a:cubicBezTo>
                  <a:cubicBezTo>
                    <a:pt x="8800" y="7494"/>
                    <a:pt x="12800" y="9698"/>
                    <a:pt x="15200" y="12122"/>
                  </a:cubicBezTo>
                  <a:cubicBezTo>
                    <a:pt x="17600" y="14547"/>
                    <a:pt x="18400" y="17192"/>
                    <a:pt x="18200" y="18955"/>
                  </a:cubicBezTo>
                  <a:cubicBezTo>
                    <a:pt x="18000" y="20718"/>
                    <a:pt x="16800" y="21600"/>
                    <a:pt x="15400" y="21600"/>
                  </a:cubicBezTo>
                  <a:cubicBezTo>
                    <a:pt x="14000" y="21600"/>
                    <a:pt x="12400" y="20718"/>
                    <a:pt x="11600" y="18184"/>
                  </a:cubicBezTo>
                  <a:cubicBezTo>
                    <a:pt x="10800" y="15649"/>
                    <a:pt x="10800" y="11461"/>
                    <a:pt x="12600" y="8155"/>
                  </a:cubicBezTo>
                  <a:cubicBezTo>
                    <a:pt x="14400" y="4849"/>
                    <a:pt x="18000" y="2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314713" y="322317"/>
              <a:ext cx="177801" cy="18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3291"/>
                  </a:moveTo>
                  <a:cubicBezTo>
                    <a:pt x="0" y="6852"/>
                    <a:pt x="0" y="10412"/>
                    <a:pt x="129" y="12786"/>
                  </a:cubicBezTo>
                  <a:cubicBezTo>
                    <a:pt x="257" y="15160"/>
                    <a:pt x="514" y="16346"/>
                    <a:pt x="771" y="17771"/>
                  </a:cubicBezTo>
                  <a:cubicBezTo>
                    <a:pt x="1029" y="19195"/>
                    <a:pt x="1286" y="20856"/>
                    <a:pt x="1286" y="21094"/>
                  </a:cubicBezTo>
                  <a:cubicBezTo>
                    <a:pt x="1286" y="21331"/>
                    <a:pt x="1029" y="20144"/>
                    <a:pt x="1029" y="16940"/>
                  </a:cubicBezTo>
                  <a:cubicBezTo>
                    <a:pt x="1029" y="13735"/>
                    <a:pt x="1286" y="8513"/>
                    <a:pt x="1800" y="5190"/>
                  </a:cubicBezTo>
                  <a:cubicBezTo>
                    <a:pt x="2314" y="1867"/>
                    <a:pt x="3086" y="443"/>
                    <a:pt x="3986" y="87"/>
                  </a:cubicBezTo>
                  <a:cubicBezTo>
                    <a:pt x="4886" y="-269"/>
                    <a:pt x="5914" y="443"/>
                    <a:pt x="6814" y="2698"/>
                  </a:cubicBezTo>
                  <a:cubicBezTo>
                    <a:pt x="7714" y="4953"/>
                    <a:pt x="8486" y="8751"/>
                    <a:pt x="9257" y="11124"/>
                  </a:cubicBezTo>
                  <a:cubicBezTo>
                    <a:pt x="10029" y="13498"/>
                    <a:pt x="10800" y="14447"/>
                    <a:pt x="11314" y="14210"/>
                  </a:cubicBezTo>
                  <a:cubicBezTo>
                    <a:pt x="11829" y="13973"/>
                    <a:pt x="12086" y="12549"/>
                    <a:pt x="12600" y="10650"/>
                  </a:cubicBezTo>
                  <a:cubicBezTo>
                    <a:pt x="13114" y="8751"/>
                    <a:pt x="13886" y="6377"/>
                    <a:pt x="14657" y="4716"/>
                  </a:cubicBezTo>
                  <a:cubicBezTo>
                    <a:pt x="15429" y="3054"/>
                    <a:pt x="16200" y="2105"/>
                    <a:pt x="16843" y="2342"/>
                  </a:cubicBezTo>
                  <a:cubicBezTo>
                    <a:pt x="17486" y="2579"/>
                    <a:pt x="18000" y="4004"/>
                    <a:pt x="18771" y="6971"/>
                  </a:cubicBezTo>
                  <a:cubicBezTo>
                    <a:pt x="19543" y="9938"/>
                    <a:pt x="20571" y="14447"/>
                    <a:pt x="21600" y="18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527179" y="125609"/>
              <a:ext cx="187585" cy="4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1" fill="norm" stroke="1" extrusionOk="0">
                  <a:moveTo>
                    <a:pt x="5490" y="14701"/>
                  </a:moveTo>
                  <a:cubicBezTo>
                    <a:pt x="5490" y="14056"/>
                    <a:pt x="5490" y="13411"/>
                    <a:pt x="5369" y="12713"/>
                  </a:cubicBezTo>
                  <a:cubicBezTo>
                    <a:pt x="5247" y="12014"/>
                    <a:pt x="5005" y="11262"/>
                    <a:pt x="4277" y="11047"/>
                  </a:cubicBezTo>
                  <a:cubicBezTo>
                    <a:pt x="3548" y="10832"/>
                    <a:pt x="2335" y="11155"/>
                    <a:pt x="1486" y="11961"/>
                  </a:cubicBezTo>
                  <a:cubicBezTo>
                    <a:pt x="636" y="12767"/>
                    <a:pt x="151" y="14056"/>
                    <a:pt x="29" y="14970"/>
                  </a:cubicBezTo>
                  <a:cubicBezTo>
                    <a:pt x="-92" y="15883"/>
                    <a:pt x="151" y="16420"/>
                    <a:pt x="879" y="16743"/>
                  </a:cubicBezTo>
                  <a:cubicBezTo>
                    <a:pt x="1607" y="17065"/>
                    <a:pt x="2820" y="17172"/>
                    <a:pt x="3791" y="16958"/>
                  </a:cubicBezTo>
                  <a:cubicBezTo>
                    <a:pt x="4762" y="16743"/>
                    <a:pt x="5490" y="16205"/>
                    <a:pt x="6097" y="15614"/>
                  </a:cubicBezTo>
                  <a:cubicBezTo>
                    <a:pt x="6704" y="15023"/>
                    <a:pt x="7189" y="14378"/>
                    <a:pt x="7432" y="14378"/>
                  </a:cubicBezTo>
                  <a:cubicBezTo>
                    <a:pt x="7674" y="14378"/>
                    <a:pt x="7674" y="15023"/>
                    <a:pt x="8281" y="15399"/>
                  </a:cubicBezTo>
                  <a:cubicBezTo>
                    <a:pt x="8888" y="15775"/>
                    <a:pt x="10101" y="15883"/>
                    <a:pt x="11557" y="15507"/>
                  </a:cubicBezTo>
                  <a:cubicBezTo>
                    <a:pt x="13014" y="15131"/>
                    <a:pt x="14712" y="14271"/>
                    <a:pt x="16290" y="12283"/>
                  </a:cubicBezTo>
                  <a:cubicBezTo>
                    <a:pt x="17868" y="10295"/>
                    <a:pt x="19324" y="7178"/>
                    <a:pt x="20052" y="5298"/>
                  </a:cubicBezTo>
                  <a:cubicBezTo>
                    <a:pt x="20780" y="3417"/>
                    <a:pt x="20780" y="2772"/>
                    <a:pt x="20780" y="2074"/>
                  </a:cubicBezTo>
                  <a:cubicBezTo>
                    <a:pt x="20780" y="1375"/>
                    <a:pt x="20780" y="623"/>
                    <a:pt x="20173" y="247"/>
                  </a:cubicBezTo>
                  <a:cubicBezTo>
                    <a:pt x="19566" y="-129"/>
                    <a:pt x="18353" y="-129"/>
                    <a:pt x="17382" y="623"/>
                  </a:cubicBezTo>
                  <a:cubicBezTo>
                    <a:pt x="16411" y="1375"/>
                    <a:pt x="15683" y="2880"/>
                    <a:pt x="15319" y="5352"/>
                  </a:cubicBezTo>
                  <a:cubicBezTo>
                    <a:pt x="14955" y="7823"/>
                    <a:pt x="14955" y="11262"/>
                    <a:pt x="16047" y="14110"/>
                  </a:cubicBezTo>
                  <a:cubicBezTo>
                    <a:pt x="17139" y="16958"/>
                    <a:pt x="19324" y="19214"/>
                    <a:pt x="21508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234245" y="69006"/>
              <a:ext cx="179019" cy="40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3" fill="norm" stroke="1" extrusionOk="0">
                  <a:moveTo>
                    <a:pt x="16156" y="14274"/>
                  </a:moveTo>
                  <a:cubicBezTo>
                    <a:pt x="13868" y="12708"/>
                    <a:pt x="11581" y="11141"/>
                    <a:pt x="9803" y="10245"/>
                  </a:cubicBezTo>
                  <a:cubicBezTo>
                    <a:pt x="8024" y="9350"/>
                    <a:pt x="6753" y="9126"/>
                    <a:pt x="5356" y="9798"/>
                  </a:cubicBezTo>
                  <a:cubicBezTo>
                    <a:pt x="3958" y="10469"/>
                    <a:pt x="2433" y="12036"/>
                    <a:pt x="1417" y="13939"/>
                  </a:cubicBezTo>
                  <a:cubicBezTo>
                    <a:pt x="400" y="15841"/>
                    <a:pt x="-108" y="18080"/>
                    <a:pt x="19" y="19423"/>
                  </a:cubicBezTo>
                  <a:cubicBezTo>
                    <a:pt x="146" y="20766"/>
                    <a:pt x="908" y="21213"/>
                    <a:pt x="2052" y="21381"/>
                  </a:cubicBezTo>
                  <a:cubicBezTo>
                    <a:pt x="3196" y="21549"/>
                    <a:pt x="4720" y="21437"/>
                    <a:pt x="6626" y="20262"/>
                  </a:cubicBezTo>
                  <a:cubicBezTo>
                    <a:pt x="8532" y="19087"/>
                    <a:pt x="10819" y="16848"/>
                    <a:pt x="12217" y="13883"/>
                  </a:cubicBezTo>
                  <a:cubicBezTo>
                    <a:pt x="13614" y="10917"/>
                    <a:pt x="14123" y="7224"/>
                    <a:pt x="14377" y="4985"/>
                  </a:cubicBezTo>
                  <a:cubicBezTo>
                    <a:pt x="14631" y="2747"/>
                    <a:pt x="14631" y="1964"/>
                    <a:pt x="14504" y="1292"/>
                  </a:cubicBezTo>
                  <a:cubicBezTo>
                    <a:pt x="14377" y="621"/>
                    <a:pt x="14123" y="61"/>
                    <a:pt x="13487" y="5"/>
                  </a:cubicBezTo>
                  <a:cubicBezTo>
                    <a:pt x="12852" y="-51"/>
                    <a:pt x="11836" y="397"/>
                    <a:pt x="11200" y="2131"/>
                  </a:cubicBezTo>
                  <a:cubicBezTo>
                    <a:pt x="10565" y="3866"/>
                    <a:pt x="10311" y="6888"/>
                    <a:pt x="11200" y="9798"/>
                  </a:cubicBezTo>
                  <a:cubicBezTo>
                    <a:pt x="12090" y="12708"/>
                    <a:pt x="14123" y="15505"/>
                    <a:pt x="16028" y="17128"/>
                  </a:cubicBezTo>
                  <a:cubicBezTo>
                    <a:pt x="17934" y="18751"/>
                    <a:pt x="19713" y="19199"/>
                    <a:pt x="21492" y="19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429796" y="189429"/>
              <a:ext cx="30289" cy="21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7" h="21146" fill="norm" stroke="1" extrusionOk="0">
                  <a:moveTo>
                    <a:pt x="5655" y="8894"/>
                  </a:moveTo>
                  <a:cubicBezTo>
                    <a:pt x="7005" y="12358"/>
                    <a:pt x="8355" y="15822"/>
                    <a:pt x="10380" y="18064"/>
                  </a:cubicBezTo>
                  <a:cubicBezTo>
                    <a:pt x="12405" y="20305"/>
                    <a:pt x="15105" y="21324"/>
                    <a:pt x="17130" y="21120"/>
                  </a:cubicBezTo>
                  <a:cubicBezTo>
                    <a:pt x="19155" y="20916"/>
                    <a:pt x="20505" y="19490"/>
                    <a:pt x="17805" y="16332"/>
                  </a:cubicBezTo>
                  <a:cubicBezTo>
                    <a:pt x="15105" y="13173"/>
                    <a:pt x="8355" y="8282"/>
                    <a:pt x="4305" y="5124"/>
                  </a:cubicBezTo>
                  <a:cubicBezTo>
                    <a:pt x="255" y="1966"/>
                    <a:pt x="-1095" y="539"/>
                    <a:pt x="930" y="132"/>
                  </a:cubicBezTo>
                  <a:cubicBezTo>
                    <a:pt x="2955" y="-276"/>
                    <a:pt x="8355" y="335"/>
                    <a:pt x="13755" y="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533218" y="198015"/>
              <a:ext cx="90096" cy="2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141" fill="norm" stroke="1" extrusionOk="0">
                  <a:moveTo>
                    <a:pt x="18468" y="1901"/>
                  </a:moveTo>
                  <a:cubicBezTo>
                    <a:pt x="16120" y="1306"/>
                    <a:pt x="13772" y="712"/>
                    <a:pt x="10955" y="315"/>
                  </a:cubicBezTo>
                  <a:cubicBezTo>
                    <a:pt x="8137" y="-81"/>
                    <a:pt x="4850" y="-279"/>
                    <a:pt x="2503" y="811"/>
                  </a:cubicBezTo>
                  <a:cubicBezTo>
                    <a:pt x="155" y="1901"/>
                    <a:pt x="-1254" y="4279"/>
                    <a:pt x="1563" y="7053"/>
                  </a:cubicBezTo>
                  <a:cubicBezTo>
                    <a:pt x="4381" y="9827"/>
                    <a:pt x="11424" y="12998"/>
                    <a:pt x="15416" y="15079"/>
                  </a:cubicBezTo>
                  <a:cubicBezTo>
                    <a:pt x="19407" y="17160"/>
                    <a:pt x="20346" y="18150"/>
                    <a:pt x="19876" y="18943"/>
                  </a:cubicBezTo>
                  <a:cubicBezTo>
                    <a:pt x="19407" y="19736"/>
                    <a:pt x="17529" y="20330"/>
                    <a:pt x="14946" y="20727"/>
                  </a:cubicBezTo>
                  <a:cubicBezTo>
                    <a:pt x="12363" y="21123"/>
                    <a:pt x="9076" y="21321"/>
                    <a:pt x="6963" y="20925"/>
                  </a:cubicBezTo>
                  <a:cubicBezTo>
                    <a:pt x="4850" y="20528"/>
                    <a:pt x="3911" y="19538"/>
                    <a:pt x="3676" y="18150"/>
                  </a:cubicBezTo>
                  <a:cubicBezTo>
                    <a:pt x="3442" y="16763"/>
                    <a:pt x="3911" y="14980"/>
                    <a:pt x="4381" y="13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724839" y="34167"/>
              <a:ext cx="63075" cy="40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6" fill="norm" stroke="1" extrusionOk="0">
                  <a:moveTo>
                    <a:pt x="6335" y="0"/>
                  </a:moveTo>
                  <a:cubicBezTo>
                    <a:pt x="4175" y="3006"/>
                    <a:pt x="2015" y="6012"/>
                    <a:pt x="935" y="9297"/>
                  </a:cubicBezTo>
                  <a:cubicBezTo>
                    <a:pt x="-145" y="12581"/>
                    <a:pt x="-145" y="16144"/>
                    <a:pt x="215" y="18204"/>
                  </a:cubicBezTo>
                  <a:cubicBezTo>
                    <a:pt x="575" y="20264"/>
                    <a:pt x="1295" y="20821"/>
                    <a:pt x="3455" y="21155"/>
                  </a:cubicBezTo>
                  <a:cubicBezTo>
                    <a:pt x="5615" y="21489"/>
                    <a:pt x="9215" y="21600"/>
                    <a:pt x="12455" y="20988"/>
                  </a:cubicBezTo>
                  <a:cubicBezTo>
                    <a:pt x="15695" y="20375"/>
                    <a:pt x="18575" y="19039"/>
                    <a:pt x="21455" y="17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686313" y="205617"/>
              <a:ext cx="158751" cy="16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525"/>
                  </a:moveTo>
                  <a:cubicBezTo>
                    <a:pt x="3456" y="2525"/>
                    <a:pt x="6912" y="2525"/>
                    <a:pt x="10224" y="4068"/>
                  </a:cubicBezTo>
                  <a:cubicBezTo>
                    <a:pt x="13536" y="5610"/>
                    <a:pt x="16704" y="8696"/>
                    <a:pt x="18288" y="11501"/>
                  </a:cubicBezTo>
                  <a:cubicBezTo>
                    <a:pt x="19872" y="14306"/>
                    <a:pt x="19872" y="16831"/>
                    <a:pt x="19296" y="18514"/>
                  </a:cubicBezTo>
                  <a:cubicBezTo>
                    <a:pt x="18720" y="20197"/>
                    <a:pt x="17568" y="21039"/>
                    <a:pt x="16272" y="21319"/>
                  </a:cubicBezTo>
                  <a:cubicBezTo>
                    <a:pt x="14976" y="21600"/>
                    <a:pt x="13536" y="21319"/>
                    <a:pt x="12816" y="18935"/>
                  </a:cubicBezTo>
                  <a:cubicBezTo>
                    <a:pt x="12096" y="16551"/>
                    <a:pt x="12096" y="12062"/>
                    <a:pt x="13680" y="8556"/>
                  </a:cubicBezTo>
                  <a:cubicBezTo>
                    <a:pt x="15264" y="5049"/>
                    <a:pt x="18432" y="25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902213" y="218317"/>
              <a:ext cx="1" cy="158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914913" y="11036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994029" y="27817"/>
              <a:ext cx="102935" cy="39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63" fill="norm" stroke="1" extrusionOk="0">
                  <a:moveTo>
                    <a:pt x="12365" y="0"/>
                  </a:moveTo>
                  <a:cubicBezTo>
                    <a:pt x="10637" y="1161"/>
                    <a:pt x="8909" y="2323"/>
                    <a:pt x="7181" y="4645"/>
                  </a:cubicBezTo>
                  <a:cubicBezTo>
                    <a:pt x="5453" y="6968"/>
                    <a:pt x="3725" y="10452"/>
                    <a:pt x="2429" y="13123"/>
                  </a:cubicBezTo>
                  <a:cubicBezTo>
                    <a:pt x="1133" y="15794"/>
                    <a:pt x="269" y="17652"/>
                    <a:pt x="53" y="18929"/>
                  </a:cubicBezTo>
                  <a:cubicBezTo>
                    <a:pt x="-163" y="20206"/>
                    <a:pt x="269" y="20903"/>
                    <a:pt x="1565" y="21252"/>
                  </a:cubicBezTo>
                  <a:cubicBezTo>
                    <a:pt x="2861" y="21600"/>
                    <a:pt x="5021" y="21600"/>
                    <a:pt x="8477" y="20613"/>
                  </a:cubicBezTo>
                  <a:cubicBezTo>
                    <a:pt x="11933" y="19626"/>
                    <a:pt x="16685" y="17652"/>
                    <a:pt x="19061" y="16026"/>
                  </a:cubicBezTo>
                  <a:cubicBezTo>
                    <a:pt x="21437" y="14400"/>
                    <a:pt x="21437" y="13123"/>
                    <a:pt x="20141" y="12135"/>
                  </a:cubicBezTo>
                  <a:cubicBezTo>
                    <a:pt x="18845" y="11148"/>
                    <a:pt x="16253" y="10452"/>
                    <a:pt x="13013" y="10335"/>
                  </a:cubicBezTo>
                  <a:cubicBezTo>
                    <a:pt x="9773" y="10219"/>
                    <a:pt x="5885" y="10684"/>
                    <a:pt x="1997" y="1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106055" y="-1"/>
              <a:ext cx="266059" cy="35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23" fill="norm" stroke="1" extrusionOk="0">
                  <a:moveTo>
                    <a:pt x="977" y="14333"/>
                  </a:moveTo>
                  <a:cubicBezTo>
                    <a:pt x="634" y="15611"/>
                    <a:pt x="291" y="16889"/>
                    <a:pt x="119" y="17847"/>
                  </a:cubicBezTo>
                  <a:cubicBezTo>
                    <a:pt x="-52" y="18806"/>
                    <a:pt x="-52" y="19445"/>
                    <a:pt x="205" y="20084"/>
                  </a:cubicBezTo>
                  <a:cubicBezTo>
                    <a:pt x="462" y="20723"/>
                    <a:pt x="977" y="21362"/>
                    <a:pt x="1919" y="21234"/>
                  </a:cubicBezTo>
                  <a:cubicBezTo>
                    <a:pt x="2862" y="21107"/>
                    <a:pt x="4234" y="20212"/>
                    <a:pt x="5091" y="19445"/>
                  </a:cubicBezTo>
                  <a:cubicBezTo>
                    <a:pt x="5948" y="18678"/>
                    <a:pt x="6291" y="18039"/>
                    <a:pt x="6634" y="18103"/>
                  </a:cubicBezTo>
                  <a:cubicBezTo>
                    <a:pt x="6977" y="18167"/>
                    <a:pt x="7319" y="18934"/>
                    <a:pt x="7834" y="19573"/>
                  </a:cubicBezTo>
                  <a:cubicBezTo>
                    <a:pt x="8348" y="20212"/>
                    <a:pt x="9034" y="20723"/>
                    <a:pt x="9805" y="21043"/>
                  </a:cubicBezTo>
                  <a:cubicBezTo>
                    <a:pt x="10577" y="21362"/>
                    <a:pt x="11434" y="21490"/>
                    <a:pt x="12548" y="20979"/>
                  </a:cubicBezTo>
                  <a:cubicBezTo>
                    <a:pt x="13662" y="20468"/>
                    <a:pt x="15034" y="19317"/>
                    <a:pt x="16405" y="16697"/>
                  </a:cubicBezTo>
                  <a:cubicBezTo>
                    <a:pt x="17777" y="14077"/>
                    <a:pt x="19148" y="9987"/>
                    <a:pt x="19834" y="7239"/>
                  </a:cubicBezTo>
                  <a:cubicBezTo>
                    <a:pt x="20519" y="4491"/>
                    <a:pt x="20519" y="3085"/>
                    <a:pt x="20519" y="1999"/>
                  </a:cubicBezTo>
                  <a:cubicBezTo>
                    <a:pt x="20519" y="912"/>
                    <a:pt x="20519" y="146"/>
                    <a:pt x="20262" y="18"/>
                  </a:cubicBezTo>
                  <a:cubicBezTo>
                    <a:pt x="20005" y="-110"/>
                    <a:pt x="19491" y="401"/>
                    <a:pt x="18891" y="2702"/>
                  </a:cubicBezTo>
                  <a:cubicBezTo>
                    <a:pt x="18291" y="5002"/>
                    <a:pt x="17605" y="9092"/>
                    <a:pt x="17262" y="11840"/>
                  </a:cubicBezTo>
                  <a:cubicBezTo>
                    <a:pt x="16919" y="14588"/>
                    <a:pt x="16919" y="15994"/>
                    <a:pt x="16919" y="17081"/>
                  </a:cubicBezTo>
                  <a:cubicBezTo>
                    <a:pt x="16919" y="18167"/>
                    <a:pt x="16919" y="18934"/>
                    <a:pt x="17348" y="19509"/>
                  </a:cubicBezTo>
                  <a:cubicBezTo>
                    <a:pt x="17777" y="20084"/>
                    <a:pt x="18634" y="20468"/>
                    <a:pt x="19405" y="20404"/>
                  </a:cubicBezTo>
                  <a:cubicBezTo>
                    <a:pt x="20177" y="20340"/>
                    <a:pt x="20862" y="19828"/>
                    <a:pt x="21205" y="18870"/>
                  </a:cubicBezTo>
                  <a:cubicBezTo>
                    <a:pt x="21548" y="17911"/>
                    <a:pt x="21548" y="16505"/>
                    <a:pt x="21548" y="15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292685" y="129417"/>
              <a:ext cx="200079" cy="18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13" fill="norm" stroke="1" extrusionOk="0">
                  <a:moveTo>
                    <a:pt x="3757" y="8836"/>
                  </a:moveTo>
                  <a:cubicBezTo>
                    <a:pt x="1938" y="8591"/>
                    <a:pt x="119" y="8345"/>
                    <a:pt x="6" y="8591"/>
                  </a:cubicBezTo>
                  <a:cubicBezTo>
                    <a:pt x="-108" y="8836"/>
                    <a:pt x="1484" y="9573"/>
                    <a:pt x="3530" y="10064"/>
                  </a:cubicBezTo>
                  <a:cubicBezTo>
                    <a:pt x="5576" y="10555"/>
                    <a:pt x="8077" y="10800"/>
                    <a:pt x="10237" y="11782"/>
                  </a:cubicBezTo>
                  <a:cubicBezTo>
                    <a:pt x="12397" y="12764"/>
                    <a:pt x="14216" y="14482"/>
                    <a:pt x="15012" y="16445"/>
                  </a:cubicBezTo>
                  <a:cubicBezTo>
                    <a:pt x="15808" y="18409"/>
                    <a:pt x="15580" y="20618"/>
                    <a:pt x="15467" y="21109"/>
                  </a:cubicBezTo>
                  <a:cubicBezTo>
                    <a:pt x="15353" y="21600"/>
                    <a:pt x="15353" y="20373"/>
                    <a:pt x="15808" y="17059"/>
                  </a:cubicBezTo>
                  <a:cubicBezTo>
                    <a:pt x="16263" y="13745"/>
                    <a:pt x="17172" y="8345"/>
                    <a:pt x="18195" y="5155"/>
                  </a:cubicBezTo>
                  <a:cubicBezTo>
                    <a:pt x="19218" y="1964"/>
                    <a:pt x="20355" y="982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499105" y="176760"/>
              <a:ext cx="99794" cy="14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774" fill="norm" stroke="1" extrusionOk="0">
                  <a:moveTo>
                    <a:pt x="13226" y="504"/>
                  </a:moveTo>
                  <a:cubicBezTo>
                    <a:pt x="10581" y="504"/>
                    <a:pt x="7937" y="504"/>
                    <a:pt x="5512" y="2047"/>
                  </a:cubicBezTo>
                  <a:cubicBezTo>
                    <a:pt x="3088" y="3590"/>
                    <a:pt x="883" y="6676"/>
                    <a:pt x="222" y="10070"/>
                  </a:cubicBezTo>
                  <a:cubicBezTo>
                    <a:pt x="-439" y="13464"/>
                    <a:pt x="443" y="17167"/>
                    <a:pt x="1985" y="19173"/>
                  </a:cubicBezTo>
                  <a:cubicBezTo>
                    <a:pt x="3528" y="21178"/>
                    <a:pt x="5732" y="21487"/>
                    <a:pt x="9039" y="19018"/>
                  </a:cubicBezTo>
                  <a:cubicBezTo>
                    <a:pt x="12345" y="16550"/>
                    <a:pt x="16753" y="11304"/>
                    <a:pt x="18957" y="7910"/>
                  </a:cubicBezTo>
                  <a:cubicBezTo>
                    <a:pt x="21161" y="4516"/>
                    <a:pt x="21161" y="2973"/>
                    <a:pt x="20059" y="1893"/>
                  </a:cubicBezTo>
                  <a:cubicBezTo>
                    <a:pt x="18957" y="813"/>
                    <a:pt x="16753" y="196"/>
                    <a:pt x="14549" y="41"/>
                  </a:cubicBezTo>
                  <a:cubicBezTo>
                    <a:pt x="12345" y="-113"/>
                    <a:pt x="10141" y="196"/>
                    <a:pt x="7937" y="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633789" y="103995"/>
              <a:ext cx="114916" cy="20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80" fill="norm" stroke="1" extrusionOk="0">
                  <a:moveTo>
                    <a:pt x="4387" y="6015"/>
                  </a:moveTo>
                  <a:cubicBezTo>
                    <a:pt x="4001" y="8465"/>
                    <a:pt x="3615" y="10914"/>
                    <a:pt x="2844" y="13586"/>
                  </a:cubicBezTo>
                  <a:cubicBezTo>
                    <a:pt x="2072" y="16258"/>
                    <a:pt x="915" y="19153"/>
                    <a:pt x="337" y="20044"/>
                  </a:cubicBezTo>
                  <a:cubicBezTo>
                    <a:pt x="-242" y="20935"/>
                    <a:pt x="-242" y="19821"/>
                    <a:pt x="1687" y="16704"/>
                  </a:cubicBezTo>
                  <a:cubicBezTo>
                    <a:pt x="3615" y="13586"/>
                    <a:pt x="7472" y="8465"/>
                    <a:pt x="9979" y="5458"/>
                  </a:cubicBezTo>
                  <a:cubicBezTo>
                    <a:pt x="12487" y="2452"/>
                    <a:pt x="13644" y="1561"/>
                    <a:pt x="15187" y="893"/>
                  </a:cubicBezTo>
                  <a:cubicBezTo>
                    <a:pt x="16729" y="225"/>
                    <a:pt x="18658" y="-220"/>
                    <a:pt x="19815" y="114"/>
                  </a:cubicBezTo>
                  <a:cubicBezTo>
                    <a:pt x="20972" y="448"/>
                    <a:pt x="21358" y="1561"/>
                    <a:pt x="20394" y="5236"/>
                  </a:cubicBezTo>
                  <a:cubicBezTo>
                    <a:pt x="19429" y="8910"/>
                    <a:pt x="17115" y="15145"/>
                    <a:pt x="14801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784863" y="112017"/>
              <a:ext cx="126914" cy="2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56" fill="norm" stroke="1" extrusionOk="0">
                  <a:moveTo>
                    <a:pt x="16723" y="5394"/>
                  </a:moveTo>
                  <a:cubicBezTo>
                    <a:pt x="17419" y="4471"/>
                    <a:pt x="18116" y="3548"/>
                    <a:pt x="18813" y="2625"/>
                  </a:cubicBezTo>
                  <a:cubicBezTo>
                    <a:pt x="19510" y="1702"/>
                    <a:pt x="20206" y="779"/>
                    <a:pt x="19684" y="318"/>
                  </a:cubicBezTo>
                  <a:cubicBezTo>
                    <a:pt x="19161" y="-144"/>
                    <a:pt x="17419" y="-144"/>
                    <a:pt x="14981" y="594"/>
                  </a:cubicBezTo>
                  <a:cubicBezTo>
                    <a:pt x="12542" y="1333"/>
                    <a:pt x="9406" y="2810"/>
                    <a:pt x="7665" y="4194"/>
                  </a:cubicBezTo>
                  <a:cubicBezTo>
                    <a:pt x="5923" y="5579"/>
                    <a:pt x="5574" y="6871"/>
                    <a:pt x="6968" y="8164"/>
                  </a:cubicBezTo>
                  <a:cubicBezTo>
                    <a:pt x="8361" y="9456"/>
                    <a:pt x="11497" y="10748"/>
                    <a:pt x="14110" y="11579"/>
                  </a:cubicBezTo>
                  <a:cubicBezTo>
                    <a:pt x="16723" y="12410"/>
                    <a:pt x="18813" y="12779"/>
                    <a:pt x="20032" y="13425"/>
                  </a:cubicBezTo>
                  <a:cubicBezTo>
                    <a:pt x="21252" y="14071"/>
                    <a:pt x="21600" y="14994"/>
                    <a:pt x="18116" y="16379"/>
                  </a:cubicBezTo>
                  <a:cubicBezTo>
                    <a:pt x="14632" y="17764"/>
                    <a:pt x="7316" y="19610"/>
                    <a:pt x="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7913" y="675517"/>
              <a:ext cx="3752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" y="21273"/>
                    <a:pt x="804" y="20945"/>
                    <a:pt x="1224" y="20945"/>
                  </a:cubicBezTo>
                  <a:cubicBezTo>
                    <a:pt x="1645" y="20945"/>
                    <a:pt x="2083" y="21273"/>
                    <a:pt x="2534" y="21436"/>
                  </a:cubicBezTo>
                  <a:cubicBezTo>
                    <a:pt x="2985" y="21600"/>
                    <a:pt x="3448" y="21600"/>
                    <a:pt x="3892" y="21436"/>
                  </a:cubicBezTo>
                  <a:cubicBezTo>
                    <a:pt x="4337" y="21273"/>
                    <a:pt x="4763" y="20945"/>
                    <a:pt x="5208" y="20455"/>
                  </a:cubicBezTo>
                  <a:cubicBezTo>
                    <a:pt x="5653" y="19964"/>
                    <a:pt x="6116" y="19309"/>
                    <a:pt x="6609" y="18655"/>
                  </a:cubicBezTo>
                  <a:cubicBezTo>
                    <a:pt x="7103" y="18000"/>
                    <a:pt x="7626" y="17345"/>
                    <a:pt x="8077" y="16855"/>
                  </a:cubicBezTo>
                  <a:cubicBezTo>
                    <a:pt x="8528" y="16364"/>
                    <a:pt x="8906" y="16036"/>
                    <a:pt x="9289" y="15545"/>
                  </a:cubicBezTo>
                  <a:cubicBezTo>
                    <a:pt x="9673" y="15055"/>
                    <a:pt x="10063" y="14400"/>
                    <a:pt x="10477" y="13745"/>
                  </a:cubicBezTo>
                  <a:cubicBezTo>
                    <a:pt x="10891" y="13091"/>
                    <a:pt x="11330" y="12436"/>
                    <a:pt x="11738" y="11782"/>
                  </a:cubicBezTo>
                  <a:cubicBezTo>
                    <a:pt x="12146" y="11127"/>
                    <a:pt x="12524" y="10473"/>
                    <a:pt x="12932" y="9818"/>
                  </a:cubicBezTo>
                  <a:cubicBezTo>
                    <a:pt x="13340" y="9164"/>
                    <a:pt x="13779" y="8509"/>
                    <a:pt x="14193" y="8018"/>
                  </a:cubicBezTo>
                  <a:cubicBezTo>
                    <a:pt x="14607" y="7527"/>
                    <a:pt x="14997" y="7200"/>
                    <a:pt x="15375" y="6873"/>
                  </a:cubicBezTo>
                  <a:cubicBezTo>
                    <a:pt x="15752" y="6545"/>
                    <a:pt x="16118" y="6218"/>
                    <a:pt x="16562" y="5891"/>
                  </a:cubicBezTo>
                  <a:cubicBezTo>
                    <a:pt x="17007" y="5564"/>
                    <a:pt x="17531" y="5236"/>
                    <a:pt x="18018" y="4909"/>
                  </a:cubicBezTo>
                  <a:cubicBezTo>
                    <a:pt x="18506" y="4582"/>
                    <a:pt x="18956" y="4255"/>
                    <a:pt x="19468" y="3600"/>
                  </a:cubicBezTo>
                  <a:cubicBezTo>
                    <a:pt x="19980" y="2945"/>
                    <a:pt x="20552" y="1964"/>
                    <a:pt x="20918" y="1309"/>
                  </a:cubicBezTo>
                  <a:cubicBezTo>
                    <a:pt x="21283" y="655"/>
                    <a:pt x="21442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52713" y="739017"/>
              <a:ext cx="3149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" y="20400"/>
                    <a:pt x="1045" y="19200"/>
                    <a:pt x="1568" y="18343"/>
                  </a:cubicBezTo>
                  <a:cubicBezTo>
                    <a:pt x="2090" y="17486"/>
                    <a:pt x="2613" y="16971"/>
                    <a:pt x="3186" y="16457"/>
                  </a:cubicBezTo>
                  <a:cubicBezTo>
                    <a:pt x="3760" y="15943"/>
                    <a:pt x="4384" y="15429"/>
                    <a:pt x="4957" y="14914"/>
                  </a:cubicBezTo>
                  <a:cubicBezTo>
                    <a:pt x="5531" y="14400"/>
                    <a:pt x="6053" y="13886"/>
                    <a:pt x="6583" y="13457"/>
                  </a:cubicBezTo>
                  <a:cubicBezTo>
                    <a:pt x="7113" y="13029"/>
                    <a:pt x="7650" y="12686"/>
                    <a:pt x="8223" y="12257"/>
                  </a:cubicBezTo>
                  <a:cubicBezTo>
                    <a:pt x="8797" y="11829"/>
                    <a:pt x="9406" y="11314"/>
                    <a:pt x="9994" y="10886"/>
                  </a:cubicBezTo>
                  <a:cubicBezTo>
                    <a:pt x="10582" y="10457"/>
                    <a:pt x="11148" y="10114"/>
                    <a:pt x="11787" y="9686"/>
                  </a:cubicBezTo>
                  <a:cubicBezTo>
                    <a:pt x="12426" y="9257"/>
                    <a:pt x="13137" y="8743"/>
                    <a:pt x="13747" y="8314"/>
                  </a:cubicBezTo>
                  <a:cubicBezTo>
                    <a:pt x="14356" y="7886"/>
                    <a:pt x="14865" y="7543"/>
                    <a:pt x="15423" y="6943"/>
                  </a:cubicBezTo>
                  <a:cubicBezTo>
                    <a:pt x="15982" y="6343"/>
                    <a:pt x="16592" y="5486"/>
                    <a:pt x="17165" y="4714"/>
                  </a:cubicBezTo>
                  <a:cubicBezTo>
                    <a:pt x="17739" y="3943"/>
                    <a:pt x="18276" y="3257"/>
                    <a:pt x="18784" y="2571"/>
                  </a:cubicBezTo>
                  <a:cubicBezTo>
                    <a:pt x="19292" y="1886"/>
                    <a:pt x="19771" y="1200"/>
                    <a:pt x="20235" y="771"/>
                  </a:cubicBezTo>
                  <a:cubicBezTo>
                    <a:pt x="20700" y="343"/>
                    <a:pt x="21150" y="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083313" y="167517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070613" y="35166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11413" y="1596267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95577" y="1470307"/>
              <a:ext cx="268639" cy="38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40" fill="norm" stroke="1" extrusionOk="0">
                  <a:moveTo>
                    <a:pt x="13475" y="3483"/>
                  </a:moveTo>
                  <a:cubicBezTo>
                    <a:pt x="12321" y="2539"/>
                    <a:pt x="11167" y="1594"/>
                    <a:pt x="10095" y="1004"/>
                  </a:cubicBezTo>
                  <a:cubicBezTo>
                    <a:pt x="9023" y="414"/>
                    <a:pt x="8034" y="178"/>
                    <a:pt x="6962" y="60"/>
                  </a:cubicBezTo>
                  <a:cubicBezTo>
                    <a:pt x="5891" y="-58"/>
                    <a:pt x="4736" y="-58"/>
                    <a:pt x="3665" y="591"/>
                  </a:cubicBezTo>
                  <a:cubicBezTo>
                    <a:pt x="2593" y="1240"/>
                    <a:pt x="1604" y="2539"/>
                    <a:pt x="862" y="4899"/>
                  </a:cubicBezTo>
                  <a:cubicBezTo>
                    <a:pt x="120" y="7260"/>
                    <a:pt x="-375" y="10683"/>
                    <a:pt x="367" y="13634"/>
                  </a:cubicBezTo>
                  <a:cubicBezTo>
                    <a:pt x="1109" y="16585"/>
                    <a:pt x="3088" y="19063"/>
                    <a:pt x="5643" y="20303"/>
                  </a:cubicBezTo>
                  <a:cubicBezTo>
                    <a:pt x="8199" y="21542"/>
                    <a:pt x="11332" y="21542"/>
                    <a:pt x="14052" y="20362"/>
                  </a:cubicBezTo>
                  <a:cubicBezTo>
                    <a:pt x="16773" y="19181"/>
                    <a:pt x="19081" y="16821"/>
                    <a:pt x="20153" y="13870"/>
                  </a:cubicBezTo>
                  <a:cubicBezTo>
                    <a:pt x="21225" y="10919"/>
                    <a:pt x="21060" y="7378"/>
                    <a:pt x="20401" y="5194"/>
                  </a:cubicBezTo>
                  <a:cubicBezTo>
                    <a:pt x="19741" y="3011"/>
                    <a:pt x="18587" y="2185"/>
                    <a:pt x="17103" y="2067"/>
                  </a:cubicBezTo>
                  <a:cubicBezTo>
                    <a:pt x="15619" y="1949"/>
                    <a:pt x="13805" y="2539"/>
                    <a:pt x="12651" y="3129"/>
                  </a:cubicBezTo>
                  <a:cubicBezTo>
                    <a:pt x="11497" y="3719"/>
                    <a:pt x="11002" y="4309"/>
                    <a:pt x="10507" y="4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33713" y="1481967"/>
              <a:ext cx="44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491"/>
                    <a:pt x="2057" y="6982"/>
                    <a:pt x="5657" y="10582"/>
                  </a:cubicBezTo>
                  <a:cubicBezTo>
                    <a:pt x="9257" y="14182"/>
                    <a:pt x="15429" y="178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88661" y="1431066"/>
              <a:ext cx="335553" cy="15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52" fill="norm" stroke="1" extrusionOk="0">
                  <a:moveTo>
                    <a:pt x="1974" y="21052"/>
                  </a:moveTo>
                  <a:cubicBezTo>
                    <a:pt x="1023" y="21052"/>
                    <a:pt x="72" y="21052"/>
                    <a:pt x="4" y="20631"/>
                  </a:cubicBezTo>
                  <a:cubicBezTo>
                    <a:pt x="-64" y="20210"/>
                    <a:pt x="751" y="19369"/>
                    <a:pt x="2857" y="16984"/>
                  </a:cubicBezTo>
                  <a:cubicBezTo>
                    <a:pt x="4962" y="14600"/>
                    <a:pt x="8359" y="10673"/>
                    <a:pt x="11483" y="7307"/>
                  </a:cubicBezTo>
                  <a:cubicBezTo>
                    <a:pt x="14608" y="3940"/>
                    <a:pt x="17461" y="1135"/>
                    <a:pt x="19091" y="294"/>
                  </a:cubicBezTo>
                  <a:cubicBezTo>
                    <a:pt x="20721" y="-548"/>
                    <a:pt x="21128" y="574"/>
                    <a:pt x="21536" y="1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35677" y="1634367"/>
              <a:ext cx="196487" cy="18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68" fill="norm" stroke="1" extrusionOk="0">
                  <a:moveTo>
                    <a:pt x="650" y="8100"/>
                  </a:moveTo>
                  <a:cubicBezTo>
                    <a:pt x="191" y="6873"/>
                    <a:pt x="-269" y="5645"/>
                    <a:pt x="191" y="4909"/>
                  </a:cubicBezTo>
                  <a:cubicBezTo>
                    <a:pt x="650" y="4173"/>
                    <a:pt x="2029" y="3927"/>
                    <a:pt x="3867" y="4541"/>
                  </a:cubicBezTo>
                  <a:cubicBezTo>
                    <a:pt x="5705" y="5155"/>
                    <a:pt x="8003" y="6627"/>
                    <a:pt x="9612" y="8836"/>
                  </a:cubicBezTo>
                  <a:cubicBezTo>
                    <a:pt x="11220" y="11045"/>
                    <a:pt x="12140" y="13991"/>
                    <a:pt x="12599" y="16077"/>
                  </a:cubicBezTo>
                  <a:cubicBezTo>
                    <a:pt x="13059" y="18164"/>
                    <a:pt x="13059" y="19391"/>
                    <a:pt x="12484" y="20250"/>
                  </a:cubicBezTo>
                  <a:cubicBezTo>
                    <a:pt x="11910" y="21109"/>
                    <a:pt x="10761" y="21600"/>
                    <a:pt x="9727" y="20127"/>
                  </a:cubicBezTo>
                  <a:cubicBezTo>
                    <a:pt x="8693" y="18655"/>
                    <a:pt x="7774" y="15218"/>
                    <a:pt x="8578" y="11905"/>
                  </a:cubicBezTo>
                  <a:cubicBezTo>
                    <a:pt x="9382" y="8591"/>
                    <a:pt x="11910" y="5400"/>
                    <a:pt x="14322" y="3436"/>
                  </a:cubicBezTo>
                  <a:cubicBezTo>
                    <a:pt x="16735" y="1473"/>
                    <a:pt x="19033" y="736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220406" y="1656989"/>
              <a:ext cx="107008" cy="16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33" fill="norm" stroke="1" extrusionOk="0">
                  <a:moveTo>
                    <a:pt x="17599" y="1974"/>
                  </a:moveTo>
                  <a:cubicBezTo>
                    <a:pt x="15058" y="1164"/>
                    <a:pt x="12517" y="354"/>
                    <a:pt x="10187" y="84"/>
                  </a:cubicBezTo>
                  <a:cubicBezTo>
                    <a:pt x="7858" y="-186"/>
                    <a:pt x="5740" y="84"/>
                    <a:pt x="3835" y="2514"/>
                  </a:cubicBezTo>
                  <a:cubicBezTo>
                    <a:pt x="1929" y="4944"/>
                    <a:pt x="235" y="9534"/>
                    <a:pt x="23" y="13044"/>
                  </a:cubicBezTo>
                  <a:cubicBezTo>
                    <a:pt x="-189" y="16554"/>
                    <a:pt x="1082" y="18984"/>
                    <a:pt x="2776" y="20199"/>
                  </a:cubicBezTo>
                  <a:cubicBezTo>
                    <a:pt x="4470" y="21414"/>
                    <a:pt x="6587" y="21414"/>
                    <a:pt x="8917" y="17904"/>
                  </a:cubicBezTo>
                  <a:cubicBezTo>
                    <a:pt x="11246" y="14394"/>
                    <a:pt x="13787" y="7374"/>
                    <a:pt x="15058" y="6159"/>
                  </a:cubicBezTo>
                  <a:cubicBezTo>
                    <a:pt x="16329" y="4944"/>
                    <a:pt x="16329" y="9534"/>
                    <a:pt x="17176" y="12234"/>
                  </a:cubicBezTo>
                  <a:cubicBezTo>
                    <a:pt x="18023" y="14934"/>
                    <a:pt x="19717" y="15744"/>
                    <a:pt x="21411" y="16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365984" y="1627007"/>
              <a:ext cx="101130" cy="18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0" fill="norm" stroke="1" extrusionOk="0">
                  <a:moveTo>
                    <a:pt x="5300" y="6668"/>
                  </a:moveTo>
                  <a:cubicBezTo>
                    <a:pt x="3500" y="7396"/>
                    <a:pt x="1700" y="8124"/>
                    <a:pt x="800" y="10066"/>
                  </a:cubicBezTo>
                  <a:cubicBezTo>
                    <a:pt x="-100" y="12008"/>
                    <a:pt x="-100" y="15163"/>
                    <a:pt x="125" y="17347"/>
                  </a:cubicBezTo>
                  <a:cubicBezTo>
                    <a:pt x="350" y="19531"/>
                    <a:pt x="800" y="20745"/>
                    <a:pt x="1250" y="20623"/>
                  </a:cubicBezTo>
                  <a:cubicBezTo>
                    <a:pt x="1700" y="20502"/>
                    <a:pt x="2150" y="19046"/>
                    <a:pt x="3050" y="16133"/>
                  </a:cubicBezTo>
                  <a:cubicBezTo>
                    <a:pt x="3950" y="13221"/>
                    <a:pt x="5300" y="8852"/>
                    <a:pt x="6875" y="5697"/>
                  </a:cubicBezTo>
                  <a:cubicBezTo>
                    <a:pt x="8450" y="2542"/>
                    <a:pt x="10250" y="601"/>
                    <a:pt x="11825" y="115"/>
                  </a:cubicBezTo>
                  <a:cubicBezTo>
                    <a:pt x="13400" y="-370"/>
                    <a:pt x="14750" y="601"/>
                    <a:pt x="16325" y="4363"/>
                  </a:cubicBezTo>
                  <a:cubicBezTo>
                    <a:pt x="17900" y="8124"/>
                    <a:pt x="19700" y="14677"/>
                    <a:pt x="21500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509072" y="1622445"/>
              <a:ext cx="85042" cy="18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67" fill="norm" stroke="1" extrusionOk="0">
                  <a:moveTo>
                    <a:pt x="20662" y="3632"/>
                  </a:moveTo>
                  <a:cubicBezTo>
                    <a:pt x="19119" y="2639"/>
                    <a:pt x="17576" y="1646"/>
                    <a:pt x="14491" y="901"/>
                  </a:cubicBezTo>
                  <a:cubicBezTo>
                    <a:pt x="11405" y="157"/>
                    <a:pt x="6776" y="-340"/>
                    <a:pt x="3691" y="281"/>
                  </a:cubicBezTo>
                  <a:cubicBezTo>
                    <a:pt x="605" y="901"/>
                    <a:pt x="-938" y="2639"/>
                    <a:pt x="605" y="5122"/>
                  </a:cubicBezTo>
                  <a:cubicBezTo>
                    <a:pt x="2148" y="7605"/>
                    <a:pt x="6776" y="10832"/>
                    <a:pt x="10633" y="12819"/>
                  </a:cubicBezTo>
                  <a:cubicBezTo>
                    <a:pt x="14491" y="14805"/>
                    <a:pt x="17576" y="15550"/>
                    <a:pt x="19119" y="16543"/>
                  </a:cubicBezTo>
                  <a:cubicBezTo>
                    <a:pt x="20662" y="17536"/>
                    <a:pt x="20662" y="18777"/>
                    <a:pt x="19376" y="19646"/>
                  </a:cubicBezTo>
                  <a:cubicBezTo>
                    <a:pt x="18091" y="20515"/>
                    <a:pt x="15519" y="21012"/>
                    <a:pt x="12948" y="21136"/>
                  </a:cubicBezTo>
                  <a:cubicBezTo>
                    <a:pt x="10376" y="21260"/>
                    <a:pt x="7805" y="21012"/>
                    <a:pt x="6005" y="20267"/>
                  </a:cubicBezTo>
                  <a:cubicBezTo>
                    <a:pt x="4205" y="19522"/>
                    <a:pt x="3176" y="18281"/>
                    <a:pt x="2148" y="17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680426" y="1428383"/>
              <a:ext cx="49483" cy="37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398" fill="norm" stroke="1" extrusionOk="0">
                  <a:moveTo>
                    <a:pt x="19200" y="2318"/>
                  </a:moveTo>
                  <a:cubicBezTo>
                    <a:pt x="20064" y="1358"/>
                    <a:pt x="20928" y="398"/>
                    <a:pt x="19200" y="98"/>
                  </a:cubicBezTo>
                  <a:cubicBezTo>
                    <a:pt x="17472" y="-202"/>
                    <a:pt x="13152" y="158"/>
                    <a:pt x="9264" y="1598"/>
                  </a:cubicBezTo>
                  <a:cubicBezTo>
                    <a:pt x="5376" y="3038"/>
                    <a:pt x="1920" y="5558"/>
                    <a:pt x="624" y="8798"/>
                  </a:cubicBezTo>
                  <a:cubicBezTo>
                    <a:pt x="-672" y="12038"/>
                    <a:pt x="192" y="15998"/>
                    <a:pt x="1920" y="18218"/>
                  </a:cubicBezTo>
                  <a:cubicBezTo>
                    <a:pt x="3648" y="20438"/>
                    <a:pt x="6240" y="20918"/>
                    <a:pt x="8832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636119" y="1588394"/>
              <a:ext cx="275495" cy="17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58" fill="norm" stroke="1" extrusionOk="0">
                  <a:moveTo>
                    <a:pt x="191" y="14668"/>
                  </a:moveTo>
                  <a:cubicBezTo>
                    <a:pt x="26" y="13397"/>
                    <a:pt x="-139" y="12127"/>
                    <a:pt x="191" y="11237"/>
                  </a:cubicBezTo>
                  <a:cubicBezTo>
                    <a:pt x="521" y="10348"/>
                    <a:pt x="1345" y="9840"/>
                    <a:pt x="3324" y="8950"/>
                  </a:cubicBezTo>
                  <a:cubicBezTo>
                    <a:pt x="5302" y="8061"/>
                    <a:pt x="8435" y="6790"/>
                    <a:pt x="10331" y="5774"/>
                  </a:cubicBezTo>
                  <a:cubicBezTo>
                    <a:pt x="12227" y="4757"/>
                    <a:pt x="12887" y="3995"/>
                    <a:pt x="12805" y="3614"/>
                  </a:cubicBezTo>
                  <a:cubicBezTo>
                    <a:pt x="12722" y="3233"/>
                    <a:pt x="11898" y="3233"/>
                    <a:pt x="10908" y="4376"/>
                  </a:cubicBezTo>
                  <a:cubicBezTo>
                    <a:pt x="9919" y="5520"/>
                    <a:pt x="8765" y="7807"/>
                    <a:pt x="8105" y="10348"/>
                  </a:cubicBezTo>
                  <a:cubicBezTo>
                    <a:pt x="7446" y="12889"/>
                    <a:pt x="7281" y="15684"/>
                    <a:pt x="8105" y="17717"/>
                  </a:cubicBezTo>
                  <a:cubicBezTo>
                    <a:pt x="8930" y="19750"/>
                    <a:pt x="10743" y="21021"/>
                    <a:pt x="11980" y="21148"/>
                  </a:cubicBezTo>
                  <a:cubicBezTo>
                    <a:pt x="13217" y="21275"/>
                    <a:pt x="13876" y="20259"/>
                    <a:pt x="14288" y="18353"/>
                  </a:cubicBezTo>
                  <a:cubicBezTo>
                    <a:pt x="14701" y="16447"/>
                    <a:pt x="14866" y="13651"/>
                    <a:pt x="14453" y="11110"/>
                  </a:cubicBezTo>
                  <a:cubicBezTo>
                    <a:pt x="14041" y="8569"/>
                    <a:pt x="13052" y="6282"/>
                    <a:pt x="12887" y="4503"/>
                  </a:cubicBezTo>
                  <a:cubicBezTo>
                    <a:pt x="12722" y="2724"/>
                    <a:pt x="13382" y="1454"/>
                    <a:pt x="14124" y="691"/>
                  </a:cubicBezTo>
                  <a:cubicBezTo>
                    <a:pt x="14866" y="-71"/>
                    <a:pt x="15690" y="-325"/>
                    <a:pt x="16679" y="564"/>
                  </a:cubicBezTo>
                  <a:cubicBezTo>
                    <a:pt x="17669" y="1454"/>
                    <a:pt x="18823" y="3487"/>
                    <a:pt x="19565" y="6536"/>
                  </a:cubicBezTo>
                  <a:cubicBezTo>
                    <a:pt x="20307" y="9586"/>
                    <a:pt x="20637" y="13651"/>
                    <a:pt x="20554" y="16193"/>
                  </a:cubicBezTo>
                  <a:cubicBezTo>
                    <a:pt x="20472" y="18734"/>
                    <a:pt x="19977" y="19750"/>
                    <a:pt x="19400" y="19877"/>
                  </a:cubicBezTo>
                  <a:cubicBezTo>
                    <a:pt x="18823" y="20004"/>
                    <a:pt x="18163" y="19242"/>
                    <a:pt x="17751" y="16955"/>
                  </a:cubicBezTo>
                  <a:cubicBezTo>
                    <a:pt x="17339" y="14668"/>
                    <a:pt x="17174" y="10856"/>
                    <a:pt x="17834" y="7807"/>
                  </a:cubicBezTo>
                  <a:cubicBezTo>
                    <a:pt x="18493" y="4757"/>
                    <a:pt x="19977" y="2470"/>
                    <a:pt x="21461" y="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968763" y="1356702"/>
              <a:ext cx="476251" cy="39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12726"/>
                  </a:moveTo>
                  <a:cubicBezTo>
                    <a:pt x="96" y="15268"/>
                    <a:pt x="192" y="17809"/>
                    <a:pt x="432" y="17924"/>
                  </a:cubicBezTo>
                  <a:cubicBezTo>
                    <a:pt x="672" y="18040"/>
                    <a:pt x="1056" y="15730"/>
                    <a:pt x="1344" y="14286"/>
                  </a:cubicBezTo>
                  <a:cubicBezTo>
                    <a:pt x="1632" y="12842"/>
                    <a:pt x="1824" y="12264"/>
                    <a:pt x="2016" y="12322"/>
                  </a:cubicBezTo>
                  <a:cubicBezTo>
                    <a:pt x="2208" y="12380"/>
                    <a:pt x="2400" y="13073"/>
                    <a:pt x="2496" y="13939"/>
                  </a:cubicBezTo>
                  <a:cubicBezTo>
                    <a:pt x="2592" y="14806"/>
                    <a:pt x="2592" y="15845"/>
                    <a:pt x="2592" y="16711"/>
                  </a:cubicBezTo>
                  <a:cubicBezTo>
                    <a:pt x="2592" y="17578"/>
                    <a:pt x="2592" y="18271"/>
                    <a:pt x="2640" y="18155"/>
                  </a:cubicBezTo>
                  <a:cubicBezTo>
                    <a:pt x="2688" y="18040"/>
                    <a:pt x="2784" y="17116"/>
                    <a:pt x="3072" y="16076"/>
                  </a:cubicBezTo>
                  <a:cubicBezTo>
                    <a:pt x="3360" y="15037"/>
                    <a:pt x="3840" y="13881"/>
                    <a:pt x="4368" y="13188"/>
                  </a:cubicBezTo>
                  <a:cubicBezTo>
                    <a:pt x="4896" y="12495"/>
                    <a:pt x="5472" y="12264"/>
                    <a:pt x="5808" y="12438"/>
                  </a:cubicBezTo>
                  <a:cubicBezTo>
                    <a:pt x="6144" y="12611"/>
                    <a:pt x="6240" y="13188"/>
                    <a:pt x="6432" y="14170"/>
                  </a:cubicBezTo>
                  <a:cubicBezTo>
                    <a:pt x="6624" y="15152"/>
                    <a:pt x="6912" y="16538"/>
                    <a:pt x="7200" y="17462"/>
                  </a:cubicBezTo>
                  <a:cubicBezTo>
                    <a:pt x="7488" y="18386"/>
                    <a:pt x="7776" y="18848"/>
                    <a:pt x="8160" y="19137"/>
                  </a:cubicBezTo>
                  <a:cubicBezTo>
                    <a:pt x="8544" y="19426"/>
                    <a:pt x="9024" y="19541"/>
                    <a:pt x="9552" y="19426"/>
                  </a:cubicBezTo>
                  <a:cubicBezTo>
                    <a:pt x="10080" y="19310"/>
                    <a:pt x="10656" y="18964"/>
                    <a:pt x="11088" y="17982"/>
                  </a:cubicBezTo>
                  <a:cubicBezTo>
                    <a:pt x="11520" y="17000"/>
                    <a:pt x="11808" y="15383"/>
                    <a:pt x="11952" y="14228"/>
                  </a:cubicBezTo>
                  <a:cubicBezTo>
                    <a:pt x="12096" y="13073"/>
                    <a:pt x="12096" y="12380"/>
                    <a:pt x="11856" y="12033"/>
                  </a:cubicBezTo>
                  <a:cubicBezTo>
                    <a:pt x="11616" y="11687"/>
                    <a:pt x="11136" y="11687"/>
                    <a:pt x="10560" y="12207"/>
                  </a:cubicBezTo>
                  <a:cubicBezTo>
                    <a:pt x="9984" y="12726"/>
                    <a:pt x="9312" y="13766"/>
                    <a:pt x="8928" y="14575"/>
                  </a:cubicBezTo>
                  <a:cubicBezTo>
                    <a:pt x="8544" y="15383"/>
                    <a:pt x="8448" y="15961"/>
                    <a:pt x="8496" y="16538"/>
                  </a:cubicBezTo>
                  <a:cubicBezTo>
                    <a:pt x="8544" y="17116"/>
                    <a:pt x="8736" y="17693"/>
                    <a:pt x="9072" y="17924"/>
                  </a:cubicBezTo>
                  <a:cubicBezTo>
                    <a:pt x="9408" y="18155"/>
                    <a:pt x="9888" y="18040"/>
                    <a:pt x="10272" y="17751"/>
                  </a:cubicBezTo>
                  <a:cubicBezTo>
                    <a:pt x="10656" y="17462"/>
                    <a:pt x="10944" y="17000"/>
                    <a:pt x="11232" y="16538"/>
                  </a:cubicBezTo>
                  <a:cubicBezTo>
                    <a:pt x="11520" y="16076"/>
                    <a:pt x="11808" y="15614"/>
                    <a:pt x="11904" y="15672"/>
                  </a:cubicBezTo>
                  <a:cubicBezTo>
                    <a:pt x="12000" y="15730"/>
                    <a:pt x="11904" y="16307"/>
                    <a:pt x="11856" y="16885"/>
                  </a:cubicBezTo>
                  <a:cubicBezTo>
                    <a:pt x="11808" y="17462"/>
                    <a:pt x="11808" y="18040"/>
                    <a:pt x="12048" y="18444"/>
                  </a:cubicBezTo>
                  <a:cubicBezTo>
                    <a:pt x="12288" y="18848"/>
                    <a:pt x="12768" y="19079"/>
                    <a:pt x="13392" y="18617"/>
                  </a:cubicBezTo>
                  <a:cubicBezTo>
                    <a:pt x="14016" y="18155"/>
                    <a:pt x="14784" y="17000"/>
                    <a:pt x="15696" y="14748"/>
                  </a:cubicBezTo>
                  <a:cubicBezTo>
                    <a:pt x="16608" y="12495"/>
                    <a:pt x="17664" y="9146"/>
                    <a:pt x="18288" y="6720"/>
                  </a:cubicBezTo>
                  <a:cubicBezTo>
                    <a:pt x="18912" y="4294"/>
                    <a:pt x="19104" y="2793"/>
                    <a:pt x="19200" y="1753"/>
                  </a:cubicBezTo>
                  <a:cubicBezTo>
                    <a:pt x="19296" y="714"/>
                    <a:pt x="19296" y="136"/>
                    <a:pt x="19056" y="21"/>
                  </a:cubicBezTo>
                  <a:cubicBezTo>
                    <a:pt x="18816" y="-95"/>
                    <a:pt x="18336" y="252"/>
                    <a:pt x="17760" y="1522"/>
                  </a:cubicBezTo>
                  <a:cubicBezTo>
                    <a:pt x="17184" y="2793"/>
                    <a:pt x="16512" y="4987"/>
                    <a:pt x="15936" y="7817"/>
                  </a:cubicBezTo>
                  <a:cubicBezTo>
                    <a:pt x="15360" y="10647"/>
                    <a:pt x="14880" y="14112"/>
                    <a:pt x="14736" y="16423"/>
                  </a:cubicBezTo>
                  <a:cubicBezTo>
                    <a:pt x="14592" y="18733"/>
                    <a:pt x="14784" y="19888"/>
                    <a:pt x="15120" y="20581"/>
                  </a:cubicBezTo>
                  <a:cubicBezTo>
                    <a:pt x="15456" y="21274"/>
                    <a:pt x="15936" y="21505"/>
                    <a:pt x="16368" y="21332"/>
                  </a:cubicBezTo>
                  <a:cubicBezTo>
                    <a:pt x="16800" y="21158"/>
                    <a:pt x="17184" y="20581"/>
                    <a:pt x="17424" y="19657"/>
                  </a:cubicBezTo>
                  <a:cubicBezTo>
                    <a:pt x="17664" y="18733"/>
                    <a:pt x="17760" y="17462"/>
                    <a:pt x="17472" y="16307"/>
                  </a:cubicBezTo>
                  <a:cubicBezTo>
                    <a:pt x="17184" y="15152"/>
                    <a:pt x="16512" y="14112"/>
                    <a:pt x="15888" y="13477"/>
                  </a:cubicBezTo>
                  <a:cubicBezTo>
                    <a:pt x="15264" y="12842"/>
                    <a:pt x="14688" y="12611"/>
                    <a:pt x="14928" y="12438"/>
                  </a:cubicBezTo>
                  <a:cubicBezTo>
                    <a:pt x="15168" y="12264"/>
                    <a:pt x="16224" y="12149"/>
                    <a:pt x="16944" y="12322"/>
                  </a:cubicBezTo>
                  <a:cubicBezTo>
                    <a:pt x="17664" y="12495"/>
                    <a:pt x="18048" y="12957"/>
                    <a:pt x="18384" y="14112"/>
                  </a:cubicBezTo>
                  <a:cubicBezTo>
                    <a:pt x="18720" y="15268"/>
                    <a:pt x="19008" y="17116"/>
                    <a:pt x="19152" y="18329"/>
                  </a:cubicBezTo>
                  <a:cubicBezTo>
                    <a:pt x="19296" y="19541"/>
                    <a:pt x="19296" y="20119"/>
                    <a:pt x="19296" y="20119"/>
                  </a:cubicBezTo>
                  <a:cubicBezTo>
                    <a:pt x="19296" y="20119"/>
                    <a:pt x="19296" y="19541"/>
                    <a:pt x="19440" y="18040"/>
                  </a:cubicBezTo>
                  <a:cubicBezTo>
                    <a:pt x="19584" y="16538"/>
                    <a:pt x="19872" y="14112"/>
                    <a:pt x="20256" y="12611"/>
                  </a:cubicBezTo>
                  <a:cubicBezTo>
                    <a:pt x="20640" y="11109"/>
                    <a:pt x="21120" y="10532"/>
                    <a:pt x="21600" y="9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447130" y="1583567"/>
              <a:ext cx="63829" cy="12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153" fill="norm" stroke="1" extrusionOk="0">
                  <a:moveTo>
                    <a:pt x="16026" y="0"/>
                  </a:moveTo>
                  <a:cubicBezTo>
                    <a:pt x="12542" y="0"/>
                    <a:pt x="9058" y="0"/>
                    <a:pt x="5923" y="1620"/>
                  </a:cubicBezTo>
                  <a:cubicBezTo>
                    <a:pt x="2787" y="3240"/>
                    <a:pt x="0" y="6480"/>
                    <a:pt x="0" y="10080"/>
                  </a:cubicBezTo>
                  <a:cubicBezTo>
                    <a:pt x="0" y="13680"/>
                    <a:pt x="2787" y="17640"/>
                    <a:pt x="5923" y="19620"/>
                  </a:cubicBezTo>
                  <a:cubicBezTo>
                    <a:pt x="9058" y="21600"/>
                    <a:pt x="12542" y="21600"/>
                    <a:pt x="15677" y="19980"/>
                  </a:cubicBezTo>
                  <a:cubicBezTo>
                    <a:pt x="18813" y="18360"/>
                    <a:pt x="21600" y="15120"/>
                    <a:pt x="20903" y="11520"/>
                  </a:cubicBezTo>
                  <a:cubicBezTo>
                    <a:pt x="20206" y="7920"/>
                    <a:pt x="16026" y="3960"/>
                    <a:pt x="118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546613" y="1551947"/>
              <a:ext cx="98199" cy="16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0" fill="norm" stroke="1" extrusionOk="0">
                  <a:moveTo>
                    <a:pt x="0" y="1624"/>
                  </a:moveTo>
                  <a:cubicBezTo>
                    <a:pt x="1379" y="4085"/>
                    <a:pt x="2757" y="6545"/>
                    <a:pt x="3447" y="9280"/>
                  </a:cubicBezTo>
                  <a:cubicBezTo>
                    <a:pt x="4136" y="12014"/>
                    <a:pt x="4136" y="15021"/>
                    <a:pt x="3447" y="17209"/>
                  </a:cubicBezTo>
                  <a:cubicBezTo>
                    <a:pt x="2757" y="19396"/>
                    <a:pt x="1379" y="20763"/>
                    <a:pt x="689" y="20626"/>
                  </a:cubicBezTo>
                  <a:cubicBezTo>
                    <a:pt x="0" y="20490"/>
                    <a:pt x="0" y="18849"/>
                    <a:pt x="1838" y="15295"/>
                  </a:cubicBezTo>
                  <a:cubicBezTo>
                    <a:pt x="3677" y="11740"/>
                    <a:pt x="7353" y="6272"/>
                    <a:pt x="10340" y="3264"/>
                  </a:cubicBezTo>
                  <a:cubicBezTo>
                    <a:pt x="13328" y="257"/>
                    <a:pt x="15626" y="-290"/>
                    <a:pt x="17464" y="120"/>
                  </a:cubicBezTo>
                  <a:cubicBezTo>
                    <a:pt x="19302" y="530"/>
                    <a:pt x="20681" y="1897"/>
                    <a:pt x="21140" y="5042"/>
                  </a:cubicBezTo>
                  <a:cubicBezTo>
                    <a:pt x="21600" y="8186"/>
                    <a:pt x="21140" y="13107"/>
                    <a:pt x="20221" y="16115"/>
                  </a:cubicBezTo>
                  <a:cubicBezTo>
                    <a:pt x="19302" y="19123"/>
                    <a:pt x="17923" y="20216"/>
                    <a:pt x="16545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737113" y="153911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737113" y="1666117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648060" y="1371594"/>
              <a:ext cx="327304" cy="52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27" fill="norm" stroke="1" extrusionOk="0">
                  <a:moveTo>
                    <a:pt x="6457" y="6631"/>
                  </a:moveTo>
                  <a:cubicBezTo>
                    <a:pt x="5073" y="6631"/>
                    <a:pt x="3688" y="6631"/>
                    <a:pt x="2649" y="6544"/>
                  </a:cubicBezTo>
                  <a:cubicBezTo>
                    <a:pt x="1611" y="6457"/>
                    <a:pt x="919" y="6283"/>
                    <a:pt x="711" y="5673"/>
                  </a:cubicBezTo>
                  <a:cubicBezTo>
                    <a:pt x="503" y="5064"/>
                    <a:pt x="780" y="4019"/>
                    <a:pt x="1542" y="3191"/>
                  </a:cubicBezTo>
                  <a:cubicBezTo>
                    <a:pt x="2303" y="2364"/>
                    <a:pt x="3549" y="1754"/>
                    <a:pt x="4657" y="1319"/>
                  </a:cubicBezTo>
                  <a:cubicBezTo>
                    <a:pt x="5765" y="883"/>
                    <a:pt x="6734" y="622"/>
                    <a:pt x="7357" y="709"/>
                  </a:cubicBezTo>
                  <a:cubicBezTo>
                    <a:pt x="7980" y="796"/>
                    <a:pt x="8257" y="1231"/>
                    <a:pt x="8326" y="2451"/>
                  </a:cubicBezTo>
                  <a:cubicBezTo>
                    <a:pt x="8396" y="3670"/>
                    <a:pt x="8257" y="5673"/>
                    <a:pt x="7634" y="7981"/>
                  </a:cubicBezTo>
                  <a:cubicBezTo>
                    <a:pt x="7011" y="10290"/>
                    <a:pt x="5903" y="12902"/>
                    <a:pt x="5073" y="14427"/>
                  </a:cubicBezTo>
                  <a:cubicBezTo>
                    <a:pt x="4242" y="15951"/>
                    <a:pt x="3688" y="16386"/>
                    <a:pt x="2996" y="16735"/>
                  </a:cubicBezTo>
                  <a:cubicBezTo>
                    <a:pt x="2303" y="17083"/>
                    <a:pt x="1473" y="17344"/>
                    <a:pt x="849" y="17301"/>
                  </a:cubicBezTo>
                  <a:cubicBezTo>
                    <a:pt x="226" y="17257"/>
                    <a:pt x="-189" y="16909"/>
                    <a:pt x="88" y="15864"/>
                  </a:cubicBezTo>
                  <a:cubicBezTo>
                    <a:pt x="365" y="14819"/>
                    <a:pt x="1334" y="13077"/>
                    <a:pt x="3273" y="11291"/>
                  </a:cubicBezTo>
                  <a:cubicBezTo>
                    <a:pt x="5211" y="9506"/>
                    <a:pt x="8119" y="7677"/>
                    <a:pt x="10749" y="5978"/>
                  </a:cubicBezTo>
                  <a:cubicBezTo>
                    <a:pt x="13380" y="4280"/>
                    <a:pt x="15734" y="2712"/>
                    <a:pt x="17119" y="1667"/>
                  </a:cubicBezTo>
                  <a:cubicBezTo>
                    <a:pt x="18503" y="622"/>
                    <a:pt x="18919" y="99"/>
                    <a:pt x="18849" y="12"/>
                  </a:cubicBezTo>
                  <a:cubicBezTo>
                    <a:pt x="18780" y="-75"/>
                    <a:pt x="18226" y="273"/>
                    <a:pt x="16980" y="1580"/>
                  </a:cubicBezTo>
                  <a:cubicBezTo>
                    <a:pt x="15734" y="2886"/>
                    <a:pt x="13796" y="5151"/>
                    <a:pt x="12203" y="7851"/>
                  </a:cubicBezTo>
                  <a:cubicBezTo>
                    <a:pt x="10611" y="10551"/>
                    <a:pt x="9365" y="13686"/>
                    <a:pt x="8742" y="15733"/>
                  </a:cubicBezTo>
                  <a:cubicBezTo>
                    <a:pt x="8119" y="17780"/>
                    <a:pt x="8119" y="18738"/>
                    <a:pt x="8396" y="19522"/>
                  </a:cubicBezTo>
                  <a:cubicBezTo>
                    <a:pt x="8673" y="20306"/>
                    <a:pt x="9226" y="20915"/>
                    <a:pt x="9849" y="21220"/>
                  </a:cubicBezTo>
                  <a:cubicBezTo>
                    <a:pt x="10473" y="21525"/>
                    <a:pt x="11165" y="21525"/>
                    <a:pt x="12065" y="21002"/>
                  </a:cubicBezTo>
                  <a:cubicBezTo>
                    <a:pt x="12965" y="20480"/>
                    <a:pt x="14073" y="19435"/>
                    <a:pt x="14765" y="18302"/>
                  </a:cubicBezTo>
                  <a:cubicBezTo>
                    <a:pt x="15457" y="17170"/>
                    <a:pt x="15734" y="15951"/>
                    <a:pt x="15873" y="15036"/>
                  </a:cubicBezTo>
                  <a:cubicBezTo>
                    <a:pt x="16011" y="14122"/>
                    <a:pt x="16011" y="13512"/>
                    <a:pt x="15526" y="13120"/>
                  </a:cubicBezTo>
                  <a:cubicBezTo>
                    <a:pt x="15042" y="12728"/>
                    <a:pt x="14073" y="12554"/>
                    <a:pt x="13934" y="12554"/>
                  </a:cubicBezTo>
                  <a:cubicBezTo>
                    <a:pt x="13796" y="12554"/>
                    <a:pt x="14488" y="12728"/>
                    <a:pt x="15873" y="12685"/>
                  </a:cubicBezTo>
                  <a:cubicBezTo>
                    <a:pt x="17257" y="12641"/>
                    <a:pt x="19334" y="12380"/>
                    <a:pt x="21411" y="12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673863" y="1374017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3600"/>
                    <a:pt x="8727" y="7200"/>
                    <a:pt x="12327" y="10800"/>
                  </a:cubicBezTo>
                  <a:cubicBezTo>
                    <a:pt x="15927" y="14400"/>
                    <a:pt x="18764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686563" y="1291467"/>
              <a:ext cx="2286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206"/>
                    <a:pt x="19600" y="411"/>
                    <a:pt x="18400" y="1440"/>
                  </a:cubicBezTo>
                  <a:cubicBezTo>
                    <a:pt x="17200" y="2469"/>
                    <a:pt x="15800" y="4320"/>
                    <a:pt x="13500" y="7097"/>
                  </a:cubicBezTo>
                  <a:cubicBezTo>
                    <a:pt x="11200" y="9874"/>
                    <a:pt x="8000" y="13577"/>
                    <a:pt x="5600" y="16149"/>
                  </a:cubicBezTo>
                  <a:cubicBezTo>
                    <a:pt x="3200" y="18720"/>
                    <a:pt x="16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113009" y="1460935"/>
              <a:ext cx="263728" cy="10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397" fill="norm" stroke="1" extrusionOk="0">
                  <a:moveTo>
                    <a:pt x="427" y="20397"/>
                  </a:moveTo>
                  <a:cubicBezTo>
                    <a:pt x="89" y="18040"/>
                    <a:pt x="-248" y="15684"/>
                    <a:pt x="258" y="12346"/>
                  </a:cubicBezTo>
                  <a:cubicBezTo>
                    <a:pt x="764" y="9007"/>
                    <a:pt x="2114" y="4687"/>
                    <a:pt x="3211" y="2331"/>
                  </a:cubicBezTo>
                  <a:cubicBezTo>
                    <a:pt x="4308" y="-25"/>
                    <a:pt x="5152" y="-418"/>
                    <a:pt x="5827" y="367"/>
                  </a:cubicBezTo>
                  <a:cubicBezTo>
                    <a:pt x="6502" y="1153"/>
                    <a:pt x="7008" y="3117"/>
                    <a:pt x="7683" y="6258"/>
                  </a:cubicBezTo>
                  <a:cubicBezTo>
                    <a:pt x="8358" y="9400"/>
                    <a:pt x="9202" y="13720"/>
                    <a:pt x="10468" y="16666"/>
                  </a:cubicBezTo>
                  <a:cubicBezTo>
                    <a:pt x="11733" y="19611"/>
                    <a:pt x="13421" y="21182"/>
                    <a:pt x="15361" y="19218"/>
                  </a:cubicBezTo>
                  <a:cubicBezTo>
                    <a:pt x="17302" y="17255"/>
                    <a:pt x="19496" y="11757"/>
                    <a:pt x="20424" y="8026"/>
                  </a:cubicBezTo>
                  <a:cubicBezTo>
                    <a:pt x="21352" y="4295"/>
                    <a:pt x="21014" y="2331"/>
                    <a:pt x="20677" y="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778763" y="1285117"/>
              <a:ext cx="209551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7406"/>
                  </a:moveTo>
                  <a:cubicBezTo>
                    <a:pt x="436" y="11602"/>
                    <a:pt x="873" y="15799"/>
                    <a:pt x="1091" y="18267"/>
                  </a:cubicBezTo>
                  <a:cubicBezTo>
                    <a:pt x="1309" y="20736"/>
                    <a:pt x="1309" y="21477"/>
                    <a:pt x="1091" y="21538"/>
                  </a:cubicBezTo>
                  <a:cubicBezTo>
                    <a:pt x="873" y="21600"/>
                    <a:pt x="436" y="20983"/>
                    <a:pt x="218" y="18514"/>
                  </a:cubicBezTo>
                  <a:cubicBezTo>
                    <a:pt x="0" y="16046"/>
                    <a:pt x="0" y="11726"/>
                    <a:pt x="109" y="8949"/>
                  </a:cubicBezTo>
                  <a:cubicBezTo>
                    <a:pt x="218" y="6171"/>
                    <a:pt x="436" y="4937"/>
                    <a:pt x="764" y="3950"/>
                  </a:cubicBezTo>
                  <a:cubicBezTo>
                    <a:pt x="1091" y="2962"/>
                    <a:pt x="1527" y="2222"/>
                    <a:pt x="2073" y="2283"/>
                  </a:cubicBezTo>
                  <a:cubicBezTo>
                    <a:pt x="2618" y="2345"/>
                    <a:pt x="3273" y="3209"/>
                    <a:pt x="4691" y="5493"/>
                  </a:cubicBezTo>
                  <a:cubicBezTo>
                    <a:pt x="6109" y="7776"/>
                    <a:pt x="8291" y="11479"/>
                    <a:pt x="9600" y="13639"/>
                  </a:cubicBezTo>
                  <a:cubicBezTo>
                    <a:pt x="10909" y="15799"/>
                    <a:pt x="11345" y="16416"/>
                    <a:pt x="12109" y="17157"/>
                  </a:cubicBezTo>
                  <a:cubicBezTo>
                    <a:pt x="12873" y="17897"/>
                    <a:pt x="13964" y="18761"/>
                    <a:pt x="14727" y="18823"/>
                  </a:cubicBezTo>
                  <a:cubicBezTo>
                    <a:pt x="15491" y="18885"/>
                    <a:pt x="15927" y="18144"/>
                    <a:pt x="16582" y="15429"/>
                  </a:cubicBezTo>
                  <a:cubicBezTo>
                    <a:pt x="17236" y="12713"/>
                    <a:pt x="18109" y="8023"/>
                    <a:pt x="18982" y="5122"/>
                  </a:cubicBezTo>
                  <a:cubicBezTo>
                    <a:pt x="19855" y="2222"/>
                    <a:pt x="20727" y="11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987116" y="1456567"/>
              <a:ext cx="104516" cy="10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0652" fill="norm" stroke="1" extrusionOk="0">
                  <a:moveTo>
                    <a:pt x="17681" y="3888"/>
                  </a:moveTo>
                  <a:cubicBezTo>
                    <a:pt x="13527" y="3456"/>
                    <a:pt x="9373" y="3024"/>
                    <a:pt x="6466" y="3672"/>
                  </a:cubicBezTo>
                  <a:cubicBezTo>
                    <a:pt x="3558" y="4320"/>
                    <a:pt x="1896" y="6048"/>
                    <a:pt x="858" y="8640"/>
                  </a:cubicBezTo>
                  <a:cubicBezTo>
                    <a:pt x="-181" y="11232"/>
                    <a:pt x="-596" y="14688"/>
                    <a:pt x="1481" y="17280"/>
                  </a:cubicBezTo>
                  <a:cubicBezTo>
                    <a:pt x="3558" y="19872"/>
                    <a:pt x="8127" y="21600"/>
                    <a:pt x="11866" y="20088"/>
                  </a:cubicBezTo>
                  <a:cubicBezTo>
                    <a:pt x="15604" y="18576"/>
                    <a:pt x="18512" y="13824"/>
                    <a:pt x="19758" y="10368"/>
                  </a:cubicBezTo>
                  <a:cubicBezTo>
                    <a:pt x="21004" y="6912"/>
                    <a:pt x="20589" y="4752"/>
                    <a:pt x="19342" y="3240"/>
                  </a:cubicBezTo>
                  <a:cubicBezTo>
                    <a:pt x="18096" y="1728"/>
                    <a:pt x="16019" y="864"/>
                    <a:pt x="139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102613" y="1374017"/>
              <a:ext cx="139701" cy="18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7200"/>
                  </a:moveTo>
                  <a:cubicBezTo>
                    <a:pt x="1309" y="6480"/>
                    <a:pt x="2618" y="5760"/>
                    <a:pt x="4091" y="5760"/>
                  </a:cubicBezTo>
                  <a:cubicBezTo>
                    <a:pt x="5564" y="5760"/>
                    <a:pt x="7200" y="6480"/>
                    <a:pt x="9000" y="8160"/>
                  </a:cubicBezTo>
                  <a:cubicBezTo>
                    <a:pt x="10800" y="9840"/>
                    <a:pt x="12764" y="12480"/>
                    <a:pt x="13909" y="15000"/>
                  </a:cubicBezTo>
                  <a:cubicBezTo>
                    <a:pt x="15055" y="17520"/>
                    <a:pt x="15382" y="19920"/>
                    <a:pt x="14891" y="20760"/>
                  </a:cubicBezTo>
                  <a:cubicBezTo>
                    <a:pt x="14400" y="21600"/>
                    <a:pt x="13091" y="20880"/>
                    <a:pt x="12109" y="18480"/>
                  </a:cubicBezTo>
                  <a:cubicBezTo>
                    <a:pt x="11127" y="16080"/>
                    <a:pt x="10473" y="12000"/>
                    <a:pt x="11127" y="8880"/>
                  </a:cubicBezTo>
                  <a:cubicBezTo>
                    <a:pt x="11782" y="5760"/>
                    <a:pt x="13745" y="3600"/>
                    <a:pt x="15709" y="2280"/>
                  </a:cubicBezTo>
                  <a:cubicBezTo>
                    <a:pt x="17673" y="960"/>
                    <a:pt x="19636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402853" y="1272417"/>
              <a:ext cx="11886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20913" y="720"/>
                  </a:moveTo>
                  <a:cubicBezTo>
                    <a:pt x="19051" y="360"/>
                    <a:pt x="17189" y="0"/>
                    <a:pt x="15141" y="0"/>
                  </a:cubicBezTo>
                  <a:cubicBezTo>
                    <a:pt x="13092" y="0"/>
                    <a:pt x="10858" y="360"/>
                    <a:pt x="8065" y="1800"/>
                  </a:cubicBezTo>
                  <a:cubicBezTo>
                    <a:pt x="5272" y="3240"/>
                    <a:pt x="1920" y="5760"/>
                    <a:pt x="616" y="8760"/>
                  </a:cubicBezTo>
                  <a:cubicBezTo>
                    <a:pt x="-687" y="11760"/>
                    <a:pt x="58" y="15240"/>
                    <a:pt x="3037" y="17460"/>
                  </a:cubicBezTo>
                  <a:cubicBezTo>
                    <a:pt x="6016" y="19680"/>
                    <a:pt x="11230" y="20640"/>
                    <a:pt x="164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604263" y="1372324"/>
              <a:ext cx="254001" cy="21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1351"/>
                  </a:moveTo>
                  <a:cubicBezTo>
                    <a:pt x="1800" y="17613"/>
                    <a:pt x="3600" y="13874"/>
                    <a:pt x="4770" y="10863"/>
                  </a:cubicBezTo>
                  <a:cubicBezTo>
                    <a:pt x="5940" y="7851"/>
                    <a:pt x="6480" y="5566"/>
                    <a:pt x="6930" y="3697"/>
                  </a:cubicBezTo>
                  <a:cubicBezTo>
                    <a:pt x="7380" y="1828"/>
                    <a:pt x="7740" y="374"/>
                    <a:pt x="7650" y="63"/>
                  </a:cubicBezTo>
                  <a:cubicBezTo>
                    <a:pt x="7560" y="-249"/>
                    <a:pt x="7020" y="582"/>
                    <a:pt x="6570" y="3178"/>
                  </a:cubicBezTo>
                  <a:cubicBezTo>
                    <a:pt x="6120" y="5774"/>
                    <a:pt x="5760" y="10136"/>
                    <a:pt x="5580" y="12939"/>
                  </a:cubicBezTo>
                  <a:cubicBezTo>
                    <a:pt x="5400" y="15743"/>
                    <a:pt x="5400" y="16989"/>
                    <a:pt x="5670" y="18132"/>
                  </a:cubicBezTo>
                  <a:cubicBezTo>
                    <a:pt x="5940" y="19274"/>
                    <a:pt x="6480" y="20313"/>
                    <a:pt x="7200" y="20832"/>
                  </a:cubicBezTo>
                  <a:cubicBezTo>
                    <a:pt x="7920" y="21351"/>
                    <a:pt x="8820" y="21351"/>
                    <a:pt x="10260" y="19586"/>
                  </a:cubicBezTo>
                  <a:cubicBezTo>
                    <a:pt x="11700" y="17820"/>
                    <a:pt x="13680" y="14289"/>
                    <a:pt x="15030" y="11382"/>
                  </a:cubicBezTo>
                  <a:cubicBezTo>
                    <a:pt x="16380" y="8474"/>
                    <a:pt x="17100" y="6189"/>
                    <a:pt x="17550" y="4320"/>
                  </a:cubicBezTo>
                  <a:cubicBezTo>
                    <a:pt x="18000" y="2451"/>
                    <a:pt x="18180" y="997"/>
                    <a:pt x="18000" y="789"/>
                  </a:cubicBezTo>
                  <a:cubicBezTo>
                    <a:pt x="17820" y="582"/>
                    <a:pt x="17280" y="1620"/>
                    <a:pt x="16920" y="3905"/>
                  </a:cubicBezTo>
                  <a:cubicBezTo>
                    <a:pt x="16560" y="6189"/>
                    <a:pt x="16380" y="9720"/>
                    <a:pt x="17190" y="12524"/>
                  </a:cubicBezTo>
                  <a:cubicBezTo>
                    <a:pt x="18000" y="15328"/>
                    <a:pt x="19800" y="17405"/>
                    <a:pt x="21600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915413" y="1551817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094920" y="1431167"/>
              <a:ext cx="258644" cy="14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20" fill="norm" stroke="1" extrusionOk="0">
                  <a:moveTo>
                    <a:pt x="7760" y="2859"/>
                  </a:moveTo>
                  <a:cubicBezTo>
                    <a:pt x="7058" y="7941"/>
                    <a:pt x="6356" y="13024"/>
                    <a:pt x="5653" y="16200"/>
                  </a:cubicBezTo>
                  <a:cubicBezTo>
                    <a:pt x="4951" y="19376"/>
                    <a:pt x="4248" y="20647"/>
                    <a:pt x="3458" y="21124"/>
                  </a:cubicBezTo>
                  <a:cubicBezTo>
                    <a:pt x="2668" y="21600"/>
                    <a:pt x="1790" y="21282"/>
                    <a:pt x="1087" y="19376"/>
                  </a:cubicBezTo>
                  <a:cubicBezTo>
                    <a:pt x="385" y="17471"/>
                    <a:pt x="-142" y="13976"/>
                    <a:pt x="34" y="10959"/>
                  </a:cubicBezTo>
                  <a:cubicBezTo>
                    <a:pt x="209" y="7941"/>
                    <a:pt x="1087" y="5400"/>
                    <a:pt x="4775" y="3653"/>
                  </a:cubicBezTo>
                  <a:cubicBezTo>
                    <a:pt x="8463" y="1906"/>
                    <a:pt x="14960" y="953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354808" y="1276250"/>
              <a:ext cx="125756" cy="13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18" fill="norm" stroke="1" extrusionOk="0">
                  <a:moveTo>
                    <a:pt x="854" y="5463"/>
                  </a:moveTo>
                  <a:cubicBezTo>
                    <a:pt x="146" y="3776"/>
                    <a:pt x="-562" y="2088"/>
                    <a:pt x="677" y="1076"/>
                  </a:cubicBezTo>
                  <a:cubicBezTo>
                    <a:pt x="1917" y="63"/>
                    <a:pt x="5104" y="-274"/>
                    <a:pt x="7405" y="232"/>
                  </a:cubicBezTo>
                  <a:cubicBezTo>
                    <a:pt x="9707" y="738"/>
                    <a:pt x="11123" y="2088"/>
                    <a:pt x="11123" y="4957"/>
                  </a:cubicBezTo>
                  <a:cubicBezTo>
                    <a:pt x="11123" y="7826"/>
                    <a:pt x="9707" y="12214"/>
                    <a:pt x="8290" y="15082"/>
                  </a:cubicBezTo>
                  <a:cubicBezTo>
                    <a:pt x="6874" y="17951"/>
                    <a:pt x="5458" y="19301"/>
                    <a:pt x="5635" y="20145"/>
                  </a:cubicBezTo>
                  <a:cubicBezTo>
                    <a:pt x="5812" y="20988"/>
                    <a:pt x="7582" y="21326"/>
                    <a:pt x="10415" y="20988"/>
                  </a:cubicBezTo>
                  <a:cubicBezTo>
                    <a:pt x="13248" y="20651"/>
                    <a:pt x="17143" y="19638"/>
                    <a:pt x="21038" y="18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486913" y="1285117"/>
              <a:ext cx="109287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43" fill="norm" stroke="1" extrusionOk="0">
                  <a:moveTo>
                    <a:pt x="8400" y="0"/>
                  </a:moveTo>
                  <a:cubicBezTo>
                    <a:pt x="13200" y="3979"/>
                    <a:pt x="18000" y="7958"/>
                    <a:pt x="19800" y="10942"/>
                  </a:cubicBezTo>
                  <a:cubicBezTo>
                    <a:pt x="21600" y="13926"/>
                    <a:pt x="20400" y="15916"/>
                    <a:pt x="17600" y="17550"/>
                  </a:cubicBezTo>
                  <a:cubicBezTo>
                    <a:pt x="14800" y="19184"/>
                    <a:pt x="10400" y="20463"/>
                    <a:pt x="7200" y="21032"/>
                  </a:cubicBezTo>
                  <a:cubicBezTo>
                    <a:pt x="4000" y="21600"/>
                    <a:pt x="2000" y="21458"/>
                    <a:pt x="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620263" y="1602617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244918" y="1285117"/>
              <a:ext cx="289746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1" fill="norm" stroke="1" extrusionOk="0">
                  <a:moveTo>
                    <a:pt x="8748" y="0"/>
                  </a:moveTo>
                  <a:cubicBezTo>
                    <a:pt x="8278" y="5065"/>
                    <a:pt x="7809" y="10130"/>
                    <a:pt x="7496" y="13407"/>
                  </a:cubicBezTo>
                  <a:cubicBezTo>
                    <a:pt x="7183" y="16684"/>
                    <a:pt x="7026" y="18174"/>
                    <a:pt x="6948" y="19366"/>
                  </a:cubicBezTo>
                  <a:cubicBezTo>
                    <a:pt x="6869" y="20557"/>
                    <a:pt x="6869" y="21451"/>
                    <a:pt x="7026" y="21526"/>
                  </a:cubicBezTo>
                  <a:cubicBezTo>
                    <a:pt x="7183" y="21600"/>
                    <a:pt x="7496" y="20855"/>
                    <a:pt x="7026" y="19514"/>
                  </a:cubicBezTo>
                  <a:cubicBezTo>
                    <a:pt x="6556" y="18174"/>
                    <a:pt x="5304" y="16237"/>
                    <a:pt x="4130" y="15194"/>
                  </a:cubicBezTo>
                  <a:cubicBezTo>
                    <a:pt x="2956" y="14152"/>
                    <a:pt x="1861" y="14003"/>
                    <a:pt x="1078" y="14226"/>
                  </a:cubicBezTo>
                  <a:cubicBezTo>
                    <a:pt x="296" y="14450"/>
                    <a:pt x="-174" y="15046"/>
                    <a:pt x="61" y="15343"/>
                  </a:cubicBezTo>
                  <a:cubicBezTo>
                    <a:pt x="296" y="15641"/>
                    <a:pt x="1235" y="15641"/>
                    <a:pt x="2722" y="14748"/>
                  </a:cubicBezTo>
                  <a:cubicBezTo>
                    <a:pt x="4209" y="13854"/>
                    <a:pt x="6243" y="12066"/>
                    <a:pt x="8122" y="9981"/>
                  </a:cubicBezTo>
                  <a:cubicBezTo>
                    <a:pt x="10000" y="7895"/>
                    <a:pt x="11722" y="5512"/>
                    <a:pt x="12974" y="4097"/>
                  </a:cubicBezTo>
                  <a:cubicBezTo>
                    <a:pt x="14226" y="2681"/>
                    <a:pt x="15009" y="2234"/>
                    <a:pt x="15478" y="2383"/>
                  </a:cubicBezTo>
                  <a:cubicBezTo>
                    <a:pt x="15948" y="2532"/>
                    <a:pt x="16104" y="3277"/>
                    <a:pt x="16026" y="4990"/>
                  </a:cubicBezTo>
                  <a:cubicBezTo>
                    <a:pt x="15948" y="6703"/>
                    <a:pt x="15635" y="9385"/>
                    <a:pt x="15165" y="11247"/>
                  </a:cubicBezTo>
                  <a:cubicBezTo>
                    <a:pt x="14696" y="13109"/>
                    <a:pt x="14069" y="14152"/>
                    <a:pt x="14148" y="14226"/>
                  </a:cubicBezTo>
                  <a:cubicBezTo>
                    <a:pt x="14226" y="14301"/>
                    <a:pt x="15009" y="13407"/>
                    <a:pt x="15791" y="12811"/>
                  </a:cubicBezTo>
                  <a:cubicBezTo>
                    <a:pt x="16574" y="12215"/>
                    <a:pt x="17356" y="11917"/>
                    <a:pt x="17983" y="12066"/>
                  </a:cubicBezTo>
                  <a:cubicBezTo>
                    <a:pt x="18609" y="12215"/>
                    <a:pt x="19078" y="12811"/>
                    <a:pt x="19626" y="14226"/>
                  </a:cubicBezTo>
                  <a:cubicBezTo>
                    <a:pt x="20174" y="15641"/>
                    <a:pt x="20800" y="17876"/>
                    <a:pt x="21426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566413" y="1444302"/>
              <a:ext cx="196851" cy="13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9043"/>
                  </a:moveTo>
                  <a:cubicBezTo>
                    <a:pt x="2323" y="7693"/>
                    <a:pt x="4645" y="6343"/>
                    <a:pt x="6271" y="4655"/>
                  </a:cubicBezTo>
                  <a:cubicBezTo>
                    <a:pt x="7897" y="2968"/>
                    <a:pt x="8826" y="943"/>
                    <a:pt x="8710" y="268"/>
                  </a:cubicBezTo>
                  <a:cubicBezTo>
                    <a:pt x="8594" y="-407"/>
                    <a:pt x="7432" y="268"/>
                    <a:pt x="6387" y="1449"/>
                  </a:cubicBezTo>
                  <a:cubicBezTo>
                    <a:pt x="5342" y="2630"/>
                    <a:pt x="4413" y="4318"/>
                    <a:pt x="3832" y="6174"/>
                  </a:cubicBezTo>
                  <a:cubicBezTo>
                    <a:pt x="3252" y="8030"/>
                    <a:pt x="3019" y="10055"/>
                    <a:pt x="3252" y="11743"/>
                  </a:cubicBezTo>
                  <a:cubicBezTo>
                    <a:pt x="3484" y="13431"/>
                    <a:pt x="4181" y="14780"/>
                    <a:pt x="5110" y="15118"/>
                  </a:cubicBezTo>
                  <a:cubicBezTo>
                    <a:pt x="6039" y="15456"/>
                    <a:pt x="7200" y="14780"/>
                    <a:pt x="8129" y="13768"/>
                  </a:cubicBezTo>
                  <a:cubicBezTo>
                    <a:pt x="9058" y="12755"/>
                    <a:pt x="9755" y="11406"/>
                    <a:pt x="10335" y="9887"/>
                  </a:cubicBezTo>
                  <a:cubicBezTo>
                    <a:pt x="10916" y="8368"/>
                    <a:pt x="11381" y="6680"/>
                    <a:pt x="11613" y="6680"/>
                  </a:cubicBezTo>
                  <a:cubicBezTo>
                    <a:pt x="11845" y="6680"/>
                    <a:pt x="11845" y="8368"/>
                    <a:pt x="11497" y="10393"/>
                  </a:cubicBezTo>
                  <a:cubicBezTo>
                    <a:pt x="11148" y="12418"/>
                    <a:pt x="10452" y="14780"/>
                    <a:pt x="10452" y="14780"/>
                  </a:cubicBezTo>
                  <a:cubicBezTo>
                    <a:pt x="10452" y="14780"/>
                    <a:pt x="11148" y="12418"/>
                    <a:pt x="11845" y="10393"/>
                  </a:cubicBezTo>
                  <a:cubicBezTo>
                    <a:pt x="12542" y="8368"/>
                    <a:pt x="13239" y="6680"/>
                    <a:pt x="14284" y="4993"/>
                  </a:cubicBezTo>
                  <a:cubicBezTo>
                    <a:pt x="15329" y="3305"/>
                    <a:pt x="16723" y="1618"/>
                    <a:pt x="17884" y="1280"/>
                  </a:cubicBezTo>
                  <a:cubicBezTo>
                    <a:pt x="19045" y="943"/>
                    <a:pt x="19974" y="1955"/>
                    <a:pt x="20555" y="5499"/>
                  </a:cubicBezTo>
                  <a:cubicBezTo>
                    <a:pt x="21135" y="9043"/>
                    <a:pt x="21368" y="15118"/>
                    <a:pt x="21600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422798" y="2518784"/>
              <a:ext cx="206616" cy="18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50" fill="norm" stroke="1" extrusionOk="0">
                  <a:moveTo>
                    <a:pt x="15564" y="5686"/>
                  </a:moveTo>
                  <a:cubicBezTo>
                    <a:pt x="15564" y="4459"/>
                    <a:pt x="15564" y="3232"/>
                    <a:pt x="14793" y="2005"/>
                  </a:cubicBezTo>
                  <a:cubicBezTo>
                    <a:pt x="14021" y="777"/>
                    <a:pt x="12478" y="-450"/>
                    <a:pt x="10054" y="164"/>
                  </a:cubicBezTo>
                  <a:cubicBezTo>
                    <a:pt x="7629" y="777"/>
                    <a:pt x="4323" y="3232"/>
                    <a:pt x="2450" y="5809"/>
                  </a:cubicBezTo>
                  <a:cubicBezTo>
                    <a:pt x="576" y="8386"/>
                    <a:pt x="135" y="11086"/>
                    <a:pt x="25" y="13173"/>
                  </a:cubicBezTo>
                  <a:cubicBezTo>
                    <a:pt x="-85" y="15259"/>
                    <a:pt x="135" y="16732"/>
                    <a:pt x="1348" y="17468"/>
                  </a:cubicBezTo>
                  <a:cubicBezTo>
                    <a:pt x="2560" y="18205"/>
                    <a:pt x="4764" y="18205"/>
                    <a:pt x="6748" y="16732"/>
                  </a:cubicBezTo>
                  <a:cubicBezTo>
                    <a:pt x="8731" y="15259"/>
                    <a:pt x="10495" y="12314"/>
                    <a:pt x="11486" y="10105"/>
                  </a:cubicBezTo>
                  <a:cubicBezTo>
                    <a:pt x="12478" y="7895"/>
                    <a:pt x="12699" y="6423"/>
                    <a:pt x="13139" y="6668"/>
                  </a:cubicBezTo>
                  <a:cubicBezTo>
                    <a:pt x="13580" y="6914"/>
                    <a:pt x="14242" y="8877"/>
                    <a:pt x="15674" y="11577"/>
                  </a:cubicBezTo>
                  <a:cubicBezTo>
                    <a:pt x="17107" y="14277"/>
                    <a:pt x="19311" y="17714"/>
                    <a:pt x="21515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762763" y="2428117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3300"/>
                    <a:pt x="4985" y="6600"/>
                    <a:pt x="7892" y="10050"/>
                  </a:cubicBezTo>
                  <a:cubicBezTo>
                    <a:pt x="10800" y="13500"/>
                    <a:pt x="14123" y="17100"/>
                    <a:pt x="16477" y="19050"/>
                  </a:cubicBezTo>
                  <a:cubicBezTo>
                    <a:pt x="18831" y="21000"/>
                    <a:pt x="20215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761633" y="2415417"/>
              <a:ext cx="166231" cy="31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5" fill="norm" stroke="1" extrusionOk="0">
                  <a:moveTo>
                    <a:pt x="21473" y="0"/>
                  </a:moveTo>
                  <a:cubicBezTo>
                    <a:pt x="18465" y="2558"/>
                    <a:pt x="15458" y="5116"/>
                    <a:pt x="12314" y="8171"/>
                  </a:cubicBezTo>
                  <a:cubicBezTo>
                    <a:pt x="9169" y="11226"/>
                    <a:pt x="5888" y="14779"/>
                    <a:pt x="3564" y="17195"/>
                  </a:cubicBezTo>
                  <a:cubicBezTo>
                    <a:pt x="1240" y="19611"/>
                    <a:pt x="-127" y="20889"/>
                    <a:pt x="10" y="21245"/>
                  </a:cubicBezTo>
                  <a:cubicBezTo>
                    <a:pt x="146" y="21600"/>
                    <a:pt x="1787" y="21032"/>
                    <a:pt x="3427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035813" y="259956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140770" y="2478917"/>
              <a:ext cx="156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93"/>
                    <a:pt x="-1582" y="10185"/>
                    <a:pt x="1118" y="13785"/>
                  </a:cubicBezTo>
                  <a:cubicBezTo>
                    <a:pt x="3818" y="17385"/>
                    <a:pt x="11918" y="19493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296163" y="2370967"/>
              <a:ext cx="15488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7881" y="0"/>
                  </a:moveTo>
                  <a:cubicBezTo>
                    <a:pt x="7005" y="3173"/>
                    <a:pt x="6130" y="6346"/>
                    <a:pt x="5400" y="9702"/>
                  </a:cubicBezTo>
                  <a:cubicBezTo>
                    <a:pt x="4670" y="13058"/>
                    <a:pt x="4086" y="16597"/>
                    <a:pt x="3649" y="18732"/>
                  </a:cubicBezTo>
                  <a:cubicBezTo>
                    <a:pt x="3211" y="20868"/>
                    <a:pt x="2919" y="21600"/>
                    <a:pt x="2919" y="21600"/>
                  </a:cubicBezTo>
                  <a:cubicBezTo>
                    <a:pt x="2919" y="21600"/>
                    <a:pt x="3211" y="20868"/>
                    <a:pt x="4378" y="19525"/>
                  </a:cubicBezTo>
                  <a:cubicBezTo>
                    <a:pt x="5546" y="18183"/>
                    <a:pt x="7589" y="16231"/>
                    <a:pt x="8757" y="14949"/>
                  </a:cubicBezTo>
                  <a:cubicBezTo>
                    <a:pt x="9924" y="13668"/>
                    <a:pt x="10216" y="13058"/>
                    <a:pt x="10508" y="12447"/>
                  </a:cubicBezTo>
                  <a:cubicBezTo>
                    <a:pt x="10800" y="11837"/>
                    <a:pt x="11092" y="11227"/>
                    <a:pt x="11968" y="10983"/>
                  </a:cubicBezTo>
                  <a:cubicBezTo>
                    <a:pt x="12843" y="10739"/>
                    <a:pt x="14303" y="10861"/>
                    <a:pt x="15908" y="11593"/>
                  </a:cubicBezTo>
                  <a:cubicBezTo>
                    <a:pt x="17514" y="12325"/>
                    <a:pt x="19265" y="13668"/>
                    <a:pt x="20286" y="14888"/>
                  </a:cubicBezTo>
                  <a:cubicBezTo>
                    <a:pt x="21308" y="16108"/>
                    <a:pt x="21600" y="17207"/>
                    <a:pt x="21162" y="18000"/>
                  </a:cubicBezTo>
                  <a:cubicBezTo>
                    <a:pt x="20724" y="18793"/>
                    <a:pt x="19557" y="19281"/>
                    <a:pt x="17076" y="19708"/>
                  </a:cubicBezTo>
                  <a:cubicBezTo>
                    <a:pt x="14595" y="20136"/>
                    <a:pt x="10800" y="20502"/>
                    <a:pt x="7735" y="20319"/>
                  </a:cubicBezTo>
                  <a:cubicBezTo>
                    <a:pt x="4670" y="20136"/>
                    <a:pt x="2335" y="19403"/>
                    <a:pt x="0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791442" y="2567612"/>
              <a:ext cx="279422" cy="10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138" fill="norm" stroke="1" extrusionOk="0">
                  <a:moveTo>
                    <a:pt x="2437" y="12266"/>
                  </a:moveTo>
                  <a:cubicBezTo>
                    <a:pt x="1788" y="15119"/>
                    <a:pt x="1138" y="17972"/>
                    <a:pt x="651" y="18379"/>
                  </a:cubicBezTo>
                  <a:cubicBezTo>
                    <a:pt x="164" y="18787"/>
                    <a:pt x="-161" y="16749"/>
                    <a:pt x="83" y="13489"/>
                  </a:cubicBezTo>
                  <a:cubicBezTo>
                    <a:pt x="326" y="10228"/>
                    <a:pt x="1138" y="5745"/>
                    <a:pt x="1869" y="2892"/>
                  </a:cubicBezTo>
                  <a:cubicBezTo>
                    <a:pt x="2600" y="40"/>
                    <a:pt x="3250" y="-1183"/>
                    <a:pt x="5198" y="1466"/>
                  </a:cubicBezTo>
                  <a:cubicBezTo>
                    <a:pt x="7147" y="4115"/>
                    <a:pt x="10395" y="10636"/>
                    <a:pt x="12425" y="14508"/>
                  </a:cubicBezTo>
                  <a:cubicBezTo>
                    <a:pt x="14456" y="18379"/>
                    <a:pt x="15268" y="19602"/>
                    <a:pt x="16080" y="20009"/>
                  </a:cubicBezTo>
                  <a:cubicBezTo>
                    <a:pt x="16892" y="20417"/>
                    <a:pt x="17704" y="20009"/>
                    <a:pt x="18597" y="16545"/>
                  </a:cubicBezTo>
                  <a:cubicBezTo>
                    <a:pt x="19490" y="13081"/>
                    <a:pt x="20465" y="6560"/>
                    <a:pt x="21439" y="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377780" y="2419504"/>
              <a:ext cx="213784" cy="30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428" y="6328"/>
                  </a:moveTo>
                  <a:cubicBezTo>
                    <a:pt x="214" y="11618"/>
                    <a:pt x="0" y="16908"/>
                    <a:pt x="0" y="17790"/>
                  </a:cubicBezTo>
                  <a:cubicBezTo>
                    <a:pt x="0" y="18671"/>
                    <a:pt x="214" y="15145"/>
                    <a:pt x="535" y="12132"/>
                  </a:cubicBezTo>
                  <a:cubicBezTo>
                    <a:pt x="855" y="9120"/>
                    <a:pt x="1283" y="6622"/>
                    <a:pt x="1711" y="4859"/>
                  </a:cubicBezTo>
                  <a:cubicBezTo>
                    <a:pt x="2139" y="3096"/>
                    <a:pt x="2566" y="2067"/>
                    <a:pt x="3315" y="1700"/>
                  </a:cubicBezTo>
                  <a:cubicBezTo>
                    <a:pt x="4063" y="1332"/>
                    <a:pt x="5133" y="1626"/>
                    <a:pt x="6202" y="3390"/>
                  </a:cubicBezTo>
                  <a:cubicBezTo>
                    <a:pt x="7271" y="5153"/>
                    <a:pt x="8341" y="8385"/>
                    <a:pt x="9624" y="11398"/>
                  </a:cubicBezTo>
                  <a:cubicBezTo>
                    <a:pt x="10907" y="14410"/>
                    <a:pt x="12404" y="17202"/>
                    <a:pt x="13473" y="18965"/>
                  </a:cubicBezTo>
                  <a:cubicBezTo>
                    <a:pt x="14543" y="20728"/>
                    <a:pt x="15184" y="21463"/>
                    <a:pt x="15826" y="21390"/>
                  </a:cubicBezTo>
                  <a:cubicBezTo>
                    <a:pt x="16467" y="21316"/>
                    <a:pt x="17109" y="20434"/>
                    <a:pt x="17964" y="17569"/>
                  </a:cubicBezTo>
                  <a:cubicBezTo>
                    <a:pt x="18820" y="14704"/>
                    <a:pt x="19889" y="9855"/>
                    <a:pt x="20424" y="6990"/>
                  </a:cubicBezTo>
                  <a:cubicBezTo>
                    <a:pt x="20958" y="4124"/>
                    <a:pt x="20958" y="3243"/>
                    <a:pt x="21065" y="2361"/>
                  </a:cubicBezTo>
                  <a:cubicBezTo>
                    <a:pt x="21172" y="1479"/>
                    <a:pt x="21386" y="598"/>
                    <a:pt x="21493" y="230"/>
                  </a:cubicBezTo>
                  <a:cubicBezTo>
                    <a:pt x="21600" y="-137"/>
                    <a:pt x="21600" y="10"/>
                    <a:pt x="21600" y="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598302" y="2529717"/>
              <a:ext cx="75812" cy="17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67" fill="norm" stroke="1" extrusionOk="0">
                  <a:moveTo>
                    <a:pt x="17406" y="5400"/>
                  </a:moveTo>
                  <a:cubicBezTo>
                    <a:pt x="16823" y="4114"/>
                    <a:pt x="16239" y="2829"/>
                    <a:pt x="14487" y="2057"/>
                  </a:cubicBezTo>
                  <a:cubicBezTo>
                    <a:pt x="12736" y="1286"/>
                    <a:pt x="9817" y="1029"/>
                    <a:pt x="7482" y="1414"/>
                  </a:cubicBezTo>
                  <a:cubicBezTo>
                    <a:pt x="5147" y="1800"/>
                    <a:pt x="3395" y="2829"/>
                    <a:pt x="1936" y="5786"/>
                  </a:cubicBezTo>
                  <a:cubicBezTo>
                    <a:pt x="477" y="8743"/>
                    <a:pt x="-691" y="13629"/>
                    <a:pt x="477" y="16586"/>
                  </a:cubicBezTo>
                  <a:cubicBezTo>
                    <a:pt x="1644" y="19543"/>
                    <a:pt x="5147" y="20571"/>
                    <a:pt x="8358" y="21086"/>
                  </a:cubicBezTo>
                  <a:cubicBezTo>
                    <a:pt x="11568" y="21600"/>
                    <a:pt x="14487" y="21600"/>
                    <a:pt x="16823" y="19414"/>
                  </a:cubicBezTo>
                  <a:cubicBezTo>
                    <a:pt x="19158" y="17229"/>
                    <a:pt x="20909" y="12857"/>
                    <a:pt x="20909" y="9386"/>
                  </a:cubicBezTo>
                  <a:cubicBezTo>
                    <a:pt x="20909" y="5914"/>
                    <a:pt x="19158" y="3343"/>
                    <a:pt x="17698" y="1929"/>
                  </a:cubicBezTo>
                  <a:cubicBezTo>
                    <a:pt x="16239" y="514"/>
                    <a:pt x="15071" y="257"/>
                    <a:pt x="139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699513" y="2478917"/>
              <a:ext cx="15240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097"/>
                  </a:moveTo>
                  <a:cubicBezTo>
                    <a:pt x="2100" y="7281"/>
                    <a:pt x="4200" y="9465"/>
                    <a:pt x="5850" y="11771"/>
                  </a:cubicBezTo>
                  <a:cubicBezTo>
                    <a:pt x="7500" y="14076"/>
                    <a:pt x="8700" y="16503"/>
                    <a:pt x="9300" y="18324"/>
                  </a:cubicBezTo>
                  <a:cubicBezTo>
                    <a:pt x="9900" y="20144"/>
                    <a:pt x="9900" y="21357"/>
                    <a:pt x="9450" y="21479"/>
                  </a:cubicBezTo>
                  <a:cubicBezTo>
                    <a:pt x="9000" y="21600"/>
                    <a:pt x="8100" y="20629"/>
                    <a:pt x="7650" y="18445"/>
                  </a:cubicBezTo>
                  <a:cubicBezTo>
                    <a:pt x="7200" y="16261"/>
                    <a:pt x="7200" y="12863"/>
                    <a:pt x="9600" y="9587"/>
                  </a:cubicBezTo>
                  <a:cubicBezTo>
                    <a:pt x="12000" y="6310"/>
                    <a:pt x="16800" y="31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019868" y="2372921"/>
              <a:ext cx="117796" cy="39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94" fill="norm" stroke="1" extrusionOk="0">
                  <a:moveTo>
                    <a:pt x="20725" y="1608"/>
                  </a:moveTo>
                  <a:cubicBezTo>
                    <a:pt x="19608" y="1037"/>
                    <a:pt x="18491" y="465"/>
                    <a:pt x="17001" y="180"/>
                  </a:cubicBezTo>
                  <a:cubicBezTo>
                    <a:pt x="15511" y="-106"/>
                    <a:pt x="13649" y="-106"/>
                    <a:pt x="11228" y="580"/>
                  </a:cubicBezTo>
                  <a:cubicBezTo>
                    <a:pt x="8808" y="1265"/>
                    <a:pt x="5828" y="2637"/>
                    <a:pt x="3408" y="5094"/>
                  </a:cubicBezTo>
                  <a:cubicBezTo>
                    <a:pt x="987" y="7551"/>
                    <a:pt x="-875" y="11094"/>
                    <a:pt x="428" y="14008"/>
                  </a:cubicBezTo>
                  <a:cubicBezTo>
                    <a:pt x="1732" y="16923"/>
                    <a:pt x="6201" y="19208"/>
                    <a:pt x="1067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113353" y="2538386"/>
              <a:ext cx="170361" cy="16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08" fill="norm" stroke="1" extrusionOk="0">
                  <a:moveTo>
                    <a:pt x="18263" y="4508"/>
                  </a:moveTo>
                  <a:cubicBezTo>
                    <a:pt x="15596" y="2908"/>
                    <a:pt x="12930" y="1308"/>
                    <a:pt x="10663" y="508"/>
                  </a:cubicBezTo>
                  <a:cubicBezTo>
                    <a:pt x="8396" y="-292"/>
                    <a:pt x="6530" y="-292"/>
                    <a:pt x="4796" y="1575"/>
                  </a:cubicBezTo>
                  <a:cubicBezTo>
                    <a:pt x="3063" y="3441"/>
                    <a:pt x="1463" y="7175"/>
                    <a:pt x="663" y="9708"/>
                  </a:cubicBezTo>
                  <a:cubicBezTo>
                    <a:pt x="-137" y="12241"/>
                    <a:pt x="-137" y="13575"/>
                    <a:pt x="263" y="14775"/>
                  </a:cubicBezTo>
                  <a:cubicBezTo>
                    <a:pt x="663" y="15975"/>
                    <a:pt x="1463" y="17041"/>
                    <a:pt x="3596" y="16375"/>
                  </a:cubicBezTo>
                  <a:cubicBezTo>
                    <a:pt x="5730" y="15708"/>
                    <a:pt x="9196" y="13308"/>
                    <a:pt x="11330" y="11308"/>
                  </a:cubicBezTo>
                  <a:cubicBezTo>
                    <a:pt x="13463" y="9308"/>
                    <a:pt x="14263" y="7708"/>
                    <a:pt x="14930" y="6241"/>
                  </a:cubicBezTo>
                  <a:cubicBezTo>
                    <a:pt x="15596" y="4775"/>
                    <a:pt x="16130" y="3441"/>
                    <a:pt x="16396" y="3441"/>
                  </a:cubicBezTo>
                  <a:cubicBezTo>
                    <a:pt x="16663" y="3441"/>
                    <a:pt x="16663" y="4775"/>
                    <a:pt x="17463" y="7975"/>
                  </a:cubicBezTo>
                  <a:cubicBezTo>
                    <a:pt x="18263" y="11175"/>
                    <a:pt x="19863" y="16241"/>
                    <a:pt x="21463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277363" y="2553000"/>
              <a:ext cx="20955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8369"/>
                    <a:pt x="3491" y="15137"/>
                    <a:pt x="5018" y="12076"/>
                  </a:cubicBezTo>
                  <a:cubicBezTo>
                    <a:pt x="6545" y="9014"/>
                    <a:pt x="7855" y="6123"/>
                    <a:pt x="8509" y="4167"/>
                  </a:cubicBezTo>
                  <a:cubicBezTo>
                    <a:pt x="9164" y="2211"/>
                    <a:pt x="9164" y="1191"/>
                    <a:pt x="8836" y="1276"/>
                  </a:cubicBezTo>
                  <a:cubicBezTo>
                    <a:pt x="8509" y="1361"/>
                    <a:pt x="7855" y="2551"/>
                    <a:pt x="7527" y="4167"/>
                  </a:cubicBezTo>
                  <a:cubicBezTo>
                    <a:pt x="7200" y="5783"/>
                    <a:pt x="7200" y="7824"/>
                    <a:pt x="7418" y="9269"/>
                  </a:cubicBezTo>
                  <a:cubicBezTo>
                    <a:pt x="7636" y="10715"/>
                    <a:pt x="8073" y="11565"/>
                    <a:pt x="8836" y="11991"/>
                  </a:cubicBezTo>
                  <a:cubicBezTo>
                    <a:pt x="9600" y="12416"/>
                    <a:pt x="10691" y="12416"/>
                    <a:pt x="11782" y="11650"/>
                  </a:cubicBezTo>
                  <a:cubicBezTo>
                    <a:pt x="12873" y="10885"/>
                    <a:pt x="13964" y="9354"/>
                    <a:pt x="14945" y="7569"/>
                  </a:cubicBezTo>
                  <a:cubicBezTo>
                    <a:pt x="15927" y="5783"/>
                    <a:pt x="16800" y="3742"/>
                    <a:pt x="17345" y="2296"/>
                  </a:cubicBezTo>
                  <a:cubicBezTo>
                    <a:pt x="17891" y="850"/>
                    <a:pt x="18109" y="0"/>
                    <a:pt x="18218" y="0"/>
                  </a:cubicBezTo>
                  <a:cubicBezTo>
                    <a:pt x="18327" y="0"/>
                    <a:pt x="18327" y="850"/>
                    <a:pt x="18873" y="3317"/>
                  </a:cubicBezTo>
                  <a:cubicBezTo>
                    <a:pt x="19418" y="5783"/>
                    <a:pt x="20509" y="9865"/>
                    <a:pt x="21600" y="13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563113" y="2602460"/>
              <a:ext cx="133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658363" y="2517017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0" y="15943"/>
                  </a:cubicBezTo>
                  <a:cubicBezTo>
                    <a:pt x="0" y="19543"/>
                    <a:pt x="0" y="20571"/>
                    <a:pt x="3600" y="21086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798063" y="2421767"/>
              <a:ext cx="116932" cy="26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52" fill="norm" stroke="1" extrusionOk="0">
                  <a:moveTo>
                    <a:pt x="4547" y="0"/>
                  </a:moveTo>
                  <a:cubicBezTo>
                    <a:pt x="4547" y="5613"/>
                    <a:pt x="4547" y="11225"/>
                    <a:pt x="4358" y="14542"/>
                  </a:cubicBezTo>
                  <a:cubicBezTo>
                    <a:pt x="4168" y="17858"/>
                    <a:pt x="3789" y="18879"/>
                    <a:pt x="3221" y="19814"/>
                  </a:cubicBezTo>
                  <a:cubicBezTo>
                    <a:pt x="2653" y="20750"/>
                    <a:pt x="1895" y="21600"/>
                    <a:pt x="1895" y="21430"/>
                  </a:cubicBezTo>
                  <a:cubicBezTo>
                    <a:pt x="1895" y="21260"/>
                    <a:pt x="2653" y="20069"/>
                    <a:pt x="3789" y="18369"/>
                  </a:cubicBezTo>
                  <a:cubicBezTo>
                    <a:pt x="4926" y="16668"/>
                    <a:pt x="6442" y="14457"/>
                    <a:pt x="7579" y="12926"/>
                  </a:cubicBezTo>
                  <a:cubicBezTo>
                    <a:pt x="8716" y="11395"/>
                    <a:pt x="9474" y="10545"/>
                    <a:pt x="10800" y="10035"/>
                  </a:cubicBezTo>
                  <a:cubicBezTo>
                    <a:pt x="12126" y="9524"/>
                    <a:pt x="14021" y="9354"/>
                    <a:pt x="15537" y="9609"/>
                  </a:cubicBezTo>
                  <a:cubicBezTo>
                    <a:pt x="17053" y="9865"/>
                    <a:pt x="18189" y="10545"/>
                    <a:pt x="19326" y="11906"/>
                  </a:cubicBezTo>
                  <a:cubicBezTo>
                    <a:pt x="20463" y="13266"/>
                    <a:pt x="21600" y="15307"/>
                    <a:pt x="20463" y="16923"/>
                  </a:cubicBezTo>
                  <a:cubicBezTo>
                    <a:pt x="19326" y="18539"/>
                    <a:pt x="15916" y="19729"/>
                    <a:pt x="13074" y="20409"/>
                  </a:cubicBezTo>
                  <a:cubicBezTo>
                    <a:pt x="10232" y="21090"/>
                    <a:pt x="7958" y="21260"/>
                    <a:pt x="5874" y="21260"/>
                  </a:cubicBezTo>
                  <a:cubicBezTo>
                    <a:pt x="3789" y="21260"/>
                    <a:pt x="1895" y="21090"/>
                    <a:pt x="947" y="20665"/>
                  </a:cubicBezTo>
                  <a:cubicBezTo>
                    <a:pt x="0" y="20239"/>
                    <a:pt x="0" y="19559"/>
                    <a:pt x="0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912363" y="2720217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264387" y="2494834"/>
              <a:ext cx="194077" cy="21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889" fill="norm" stroke="1" extrusionOk="0">
                  <a:moveTo>
                    <a:pt x="15025" y="5749"/>
                  </a:moveTo>
                  <a:cubicBezTo>
                    <a:pt x="15025" y="4134"/>
                    <a:pt x="15025" y="2519"/>
                    <a:pt x="13748" y="1308"/>
                  </a:cubicBezTo>
                  <a:cubicBezTo>
                    <a:pt x="12470" y="96"/>
                    <a:pt x="9915" y="-711"/>
                    <a:pt x="7361" y="904"/>
                  </a:cubicBezTo>
                  <a:cubicBezTo>
                    <a:pt x="4806" y="2519"/>
                    <a:pt x="2251" y="6556"/>
                    <a:pt x="973" y="9181"/>
                  </a:cubicBezTo>
                  <a:cubicBezTo>
                    <a:pt x="-304" y="11805"/>
                    <a:pt x="-304" y="13016"/>
                    <a:pt x="857" y="14025"/>
                  </a:cubicBezTo>
                  <a:cubicBezTo>
                    <a:pt x="2019" y="15035"/>
                    <a:pt x="4341" y="15842"/>
                    <a:pt x="6431" y="15539"/>
                  </a:cubicBezTo>
                  <a:cubicBezTo>
                    <a:pt x="8522" y="15237"/>
                    <a:pt x="10380" y="13824"/>
                    <a:pt x="11541" y="12511"/>
                  </a:cubicBezTo>
                  <a:cubicBezTo>
                    <a:pt x="12702" y="11199"/>
                    <a:pt x="13167" y="9988"/>
                    <a:pt x="13515" y="9988"/>
                  </a:cubicBezTo>
                  <a:cubicBezTo>
                    <a:pt x="13864" y="9988"/>
                    <a:pt x="14096" y="11199"/>
                    <a:pt x="15373" y="13218"/>
                  </a:cubicBezTo>
                  <a:cubicBezTo>
                    <a:pt x="16651" y="15237"/>
                    <a:pt x="18973" y="18063"/>
                    <a:pt x="21296" y="20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411569" y="2309021"/>
              <a:ext cx="167545" cy="13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47" fill="norm" stroke="1" extrusionOk="0">
                  <a:moveTo>
                    <a:pt x="312" y="4669"/>
                  </a:moveTo>
                  <a:cubicBezTo>
                    <a:pt x="42" y="3033"/>
                    <a:pt x="-228" y="1396"/>
                    <a:pt x="312" y="578"/>
                  </a:cubicBezTo>
                  <a:cubicBezTo>
                    <a:pt x="852" y="-240"/>
                    <a:pt x="2202" y="-240"/>
                    <a:pt x="3957" y="905"/>
                  </a:cubicBezTo>
                  <a:cubicBezTo>
                    <a:pt x="5712" y="2051"/>
                    <a:pt x="7872" y="4342"/>
                    <a:pt x="8952" y="6633"/>
                  </a:cubicBezTo>
                  <a:cubicBezTo>
                    <a:pt x="10032" y="8924"/>
                    <a:pt x="10032" y="11215"/>
                    <a:pt x="9492" y="13015"/>
                  </a:cubicBezTo>
                  <a:cubicBezTo>
                    <a:pt x="8952" y="14815"/>
                    <a:pt x="7872" y="16124"/>
                    <a:pt x="6252" y="17433"/>
                  </a:cubicBezTo>
                  <a:cubicBezTo>
                    <a:pt x="4632" y="18742"/>
                    <a:pt x="2472" y="20051"/>
                    <a:pt x="2472" y="20705"/>
                  </a:cubicBezTo>
                  <a:cubicBezTo>
                    <a:pt x="2472" y="21360"/>
                    <a:pt x="4632" y="21360"/>
                    <a:pt x="8142" y="21033"/>
                  </a:cubicBezTo>
                  <a:cubicBezTo>
                    <a:pt x="11652" y="20705"/>
                    <a:pt x="16512" y="20051"/>
                    <a:pt x="21372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629340" y="2561467"/>
              <a:ext cx="27997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4396" y="0"/>
                  </a:moveTo>
                  <a:cubicBezTo>
                    <a:pt x="4557" y="5236"/>
                    <a:pt x="4718" y="10473"/>
                    <a:pt x="4557" y="13745"/>
                  </a:cubicBezTo>
                  <a:cubicBezTo>
                    <a:pt x="4396" y="17018"/>
                    <a:pt x="3912" y="18327"/>
                    <a:pt x="3267" y="19473"/>
                  </a:cubicBezTo>
                  <a:cubicBezTo>
                    <a:pt x="2622" y="20618"/>
                    <a:pt x="1817" y="21600"/>
                    <a:pt x="1091" y="21600"/>
                  </a:cubicBezTo>
                  <a:cubicBezTo>
                    <a:pt x="366" y="21600"/>
                    <a:pt x="-279" y="20618"/>
                    <a:pt x="124" y="17182"/>
                  </a:cubicBezTo>
                  <a:cubicBezTo>
                    <a:pt x="527" y="13745"/>
                    <a:pt x="1978" y="7855"/>
                    <a:pt x="4557" y="4909"/>
                  </a:cubicBezTo>
                  <a:cubicBezTo>
                    <a:pt x="7136" y="1964"/>
                    <a:pt x="10843" y="1964"/>
                    <a:pt x="13825" y="2618"/>
                  </a:cubicBezTo>
                  <a:cubicBezTo>
                    <a:pt x="16808" y="3273"/>
                    <a:pt x="19064" y="4582"/>
                    <a:pt x="21321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902963" y="2383667"/>
              <a:ext cx="165101" cy="11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3046" y="1223"/>
                    <a:pt x="6092" y="2445"/>
                    <a:pt x="8031" y="4075"/>
                  </a:cubicBezTo>
                  <a:cubicBezTo>
                    <a:pt x="9969" y="5706"/>
                    <a:pt x="10800" y="7743"/>
                    <a:pt x="10938" y="9781"/>
                  </a:cubicBezTo>
                  <a:cubicBezTo>
                    <a:pt x="11077" y="11819"/>
                    <a:pt x="10523" y="13857"/>
                    <a:pt x="9138" y="15487"/>
                  </a:cubicBezTo>
                  <a:cubicBezTo>
                    <a:pt x="7754" y="17117"/>
                    <a:pt x="5538" y="18340"/>
                    <a:pt x="5262" y="19358"/>
                  </a:cubicBezTo>
                  <a:cubicBezTo>
                    <a:pt x="4985" y="20377"/>
                    <a:pt x="6646" y="21192"/>
                    <a:pt x="9692" y="21396"/>
                  </a:cubicBezTo>
                  <a:cubicBezTo>
                    <a:pt x="12738" y="21600"/>
                    <a:pt x="17169" y="21192"/>
                    <a:pt x="2160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068063" y="2351917"/>
              <a:ext cx="9804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1030" y="0"/>
                  </a:moveTo>
                  <a:cubicBezTo>
                    <a:pt x="13328" y="304"/>
                    <a:pt x="15626" y="608"/>
                    <a:pt x="17464" y="1775"/>
                  </a:cubicBezTo>
                  <a:cubicBezTo>
                    <a:pt x="19302" y="2941"/>
                    <a:pt x="20681" y="4969"/>
                    <a:pt x="21140" y="7454"/>
                  </a:cubicBezTo>
                  <a:cubicBezTo>
                    <a:pt x="21600" y="9938"/>
                    <a:pt x="21140" y="12879"/>
                    <a:pt x="17464" y="15313"/>
                  </a:cubicBezTo>
                  <a:cubicBezTo>
                    <a:pt x="13787" y="17746"/>
                    <a:pt x="6894" y="19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137913" y="275196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25535" y="4056183"/>
              <a:ext cx="243029" cy="24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41" fill="norm" stroke="1" extrusionOk="0">
                  <a:moveTo>
                    <a:pt x="152" y="6868"/>
                  </a:moveTo>
                  <a:cubicBezTo>
                    <a:pt x="-34" y="5960"/>
                    <a:pt x="-220" y="5053"/>
                    <a:pt x="711" y="3873"/>
                  </a:cubicBezTo>
                  <a:cubicBezTo>
                    <a:pt x="1642" y="2693"/>
                    <a:pt x="3690" y="1241"/>
                    <a:pt x="5739" y="515"/>
                  </a:cubicBezTo>
                  <a:cubicBezTo>
                    <a:pt x="7787" y="-211"/>
                    <a:pt x="9835" y="-211"/>
                    <a:pt x="11046" y="787"/>
                  </a:cubicBezTo>
                  <a:cubicBezTo>
                    <a:pt x="12256" y="1786"/>
                    <a:pt x="12628" y="3782"/>
                    <a:pt x="11139" y="7050"/>
                  </a:cubicBezTo>
                  <a:cubicBezTo>
                    <a:pt x="9649" y="10317"/>
                    <a:pt x="6297" y="14855"/>
                    <a:pt x="4342" y="17486"/>
                  </a:cubicBezTo>
                  <a:cubicBezTo>
                    <a:pt x="2387" y="20118"/>
                    <a:pt x="1828" y="20844"/>
                    <a:pt x="2480" y="21117"/>
                  </a:cubicBezTo>
                  <a:cubicBezTo>
                    <a:pt x="3132" y="21389"/>
                    <a:pt x="4994" y="21207"/>
                    <a:pt x="8346" y="20663"/>
                  </a:cubicBezTo>
                  <a:cubicBezTo>
                    <a:pt x="11697" y="20118"/>
                    <a:pt x="16539" y="19211"/>
                    <a:pt x="21380" y="18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-1" y="3881135"/>
              <a:ext cx="430013" cy="55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73" fill="norm" stroke="1" extrusionOk="0">
                  <a:moveTo>
                    <a:pt x="13161" y="780"/>
                  </a:moveTo>
                  <a:cubicBezTo>
                    <a:pt x="12118" y="371"/>
                    <a:pt x="11074" y="-38"/>
                    <a:pt x="9979" y="3"/>
                  </a:cubicBezTo>
                  <a:cubicBezTo>
                    <a:pt x="8883" y="44"/>
                    <a:pt x="7735" y="535"/>
                    <a:pt x="6326" y="1803"/>
                  </a:cubicBezTo>
                  <a:cubicBezTo>
                    <a:pt x="4918" y="3071"/>
                    <a:pt x="3248" y="5117"/>
                    <a:pt x="2048" y="7694"/>
                  </a:cubicBezTo>
                  <a:cubicBezTo>
                    <a:pt x="848" y="10271"/>
                    <a:pt x="118" y="13380"/>
                    <a:pt x="13" y="15589"/>
                  </a:cubicBezTo>
                  <a:cubicBezTo>
                    <a:pt x="-91" y="17798"/>
                    <a:pt x="431" y="19107"/>
                    <a:pt x="1631" y="20048"/>
                  </a:cubicBezTo>
                  <a:cubicBezTo>
                    <a:pt x="2831" y="20989"/>
                    <a:pt x="4709" y="21562"/>
                    <a:pt x="7161" y="21317"/>
                  </a:cubicBezTo>
                  <a:cubicBezTo>
                    <a:pt x="9613" y="21071"/>
                    <a:pt x="12639" y="20007"/>
                    <a:pt x="15144" y="18289"/>
                  </a:cubicBezTo>
                  <a:cubicBezTo>
                    <a:pt x="17648" y="16571"/>
                    <a:pt x="19631" y="14198"/>
                    <a:pt x="20570" y="11989"/>
                  </a:cubicBezTo>
                  <a:cubicBezTo>
                    <a:pt x="21509" y="9780"/>
                    <a:pt x="21405" y="7735"/>
                    <a:pt x="20205" y="5812"/>
                  </a:cubicBezTo>
                  <a:cubicBezTo>
                    <a:pt x="19005" y="3889"/>
                    <a:pt x="16709" y="2089"/>
                    <a:pt x="14883" y="1148"/>
                  </a:cubicBezTo>
                  <a:cubicBezTo>
                    <a:pt x="13057" y="207"/>
                    <a:pt x="11700" y="126"/>
                    <a:pt x="10344" y="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27363" y="4098167"/>
              <a:ext cx="247651" cy="31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2585" y="858"/>
                  </a:cubicBezTo>
                  <a:cubicBezTo>
                    <a:pt x="3323" y="1717"/>
                    <a:pt x="3877" y="3433"/>
                    <a:pt x="4523" y="6509"/>
                  </a:cubicBezTo>
                  <a:cubicBezTo>
                    <a:pt x="5169" y="9584"/>
                    <a:pt x="5908" y="14019"/>
                    <a:pt x="6462" y="16879"/>
                  </a:cubicBezTo>
                  <a:cubicBezTo>
                    <a:pt x="7015" y="19740"/>
                    <a:pt x="7385" y="21028"/>
                    <a:pt x="7569" y="21314"/>
                  </a:cubicBezTo>
                  <a:cubicBezTo>
                    <a:pt x="7754" y="21600"/>
                    <a:pt x="7754" y="20885"/>
                    <a:pt x="7846" y="19168"/>
                  </a:cubicBezTo>
                  <a:cubicBezTo>
                    <a:pt x="7938" y="17452"/>
                    <a:pt x="8123" y="14734"/>
                    <a:pt x="8308" y="13017"/>
                  </a:cubicBezTo>
                  <a:cubicBezTo>
                    <a:pt x="8492" y="11301"/>
                    <a:pt x="8677" y="10585"/>
                    <a:pt x="9138" y="10514"/>
                  </a:cubicBezTo>
                  <a:cubicBezTo>
                    <a:pt x="9600" y="10442"/>
                    <a:pt x="10338" y="11015"/>
                    <a:pt x="10985" y="11730"/>
                  </a:cubicBezTo>
                  <a:cubicBezTo>
                    <a:pt x="11631" y="12445"/>
                    <a:pt x="12185" y="13303"/>
                    <a:pt x="12738" y="14019"/>
                  </a:cubicBezTo>
                  <a:cubicBezTo>
                    <a:pt x="13292" y="14734"/>
                    <a:pt x="13846" y="15306"/>
                    <a:pt x="14585" y="15664"/>
                  </a:cubicBezTo>
                  <a:cubicBezTo>
                    <a:pt x="15323" y="16021"/>
                    <a:pt x="16246" y="16164"/>
                    <a:pt x="16892" y="15163"/>
                  </a:cubicBezTo>
                  <a:cubicBezTo>
                    <a:pt x="17538" y="14162"/>
                    <a:pt x="17908" y="12016"/>
                    <a:pt x="18185" y="9584"/>
                  </a:cubicBezTo>
                  <a:cubicBezTo>
                    <a:pt x="18462" y="7152"/>
                    <a:pt x="18646" y="4434"/>
                    <a:pt x="19200" y="2861"/>
                  </a:cubicBezTo>
                  <a:cubicBezTo>
                    <a:pt x="19754" y="1287"/>
                    <a:pt x="20677" y="858"/>
                    <a:pt x="21600" y="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222079" y="4166064"/>
              <a:ext cx="92635" cy="17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20" fill="norm" stroke="1" extrusionOk="0">
                  <a:moveTo>
                    <a:pt x="2287" y="12732"/>
                  </a:moveTo>
                  <a:cubicBezTo>
                    <a:pt x="6127" y="10910"/>
                    <a:pt x="9967" y="9089"/>
                    <a:pt x="12367" y="7527"/>
                  </a:cubicBezTo>
                  <a:cubicBezTo>
                    <a:pt x="14767" y="5966"/>
                    <a:pt x="15727" y="4665"/>
                    <a:pt x="16207" y="3363"/>
                  </a:cubicBezTo>
                  <a:cubicBezTo>
                    <a:pt x="16687" y="2062"/>
                    <a:pt x="16687" y="761"/>
                    <a:pt x="15487" y="240"/>
                  </a:cubicBezTo>
                  <a:cubicBezTo>
                    <a:pt x="14287" y="-280"/>
                    <a:pt x="11887" y="-20"/>
                    <a:pt x="9007" y="1672"/>
                  </a:cubicBezTo>
                  <a:cubicBezTo>
                    <a:pt x="6127" y="3363"/>
                    <a:pt x="2767" y="6486"/>
                    <a:pt x="1087" y="9739"/>
                  </a:cubicBezTo>
                  <a:cubicBezTo>
                    <a:pt x="-593" y="12992"/>
                    <a:pt x="-593" y="16375"/>
                    <a:pt x="3007" y="18327"/>
                  </a:cubicBezTo>
                  <a:cubicBezTo>
                    <a:pt x="6607" y="20279"/>
                    <a:pt x="13807" y="20800"/>
                    <a:pt x="21007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353455" y="4136267"/>
              <a:ext cx="24759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5654" y="9651"/>
                  </a:moveTo>
                  <a:cubicBezTo>
                    <a:pt x="10254" y="11719"/>
                    <a:pt x="4854" y="13787"/>
                    <a:pt x="2154" y="15396"/>
                  </a:cubicBezTo>
                  <a:cubicBezTo>
                    <a:pt x="-546" y="17004"/>
                    <a:pt x="-546" y="18153"/>
                    <a:pt x="1254" y="19302"/>
                  </a:cubicBezTo>
                  <a:cubicBezTo>
                    <a:pt x="3054" y="20451"/>
                    <a:pt x="6654" y="21600"/>
                    <a:pt x="9354" y="21600"/>
                  </a:cubicBezTo>
                  <a:cubicBezTo>
                    <a:pt x="12054" y="21600"/>
                    <a:pt x="13854" y="20451"/>
                    <a:pt x="15654" y="16660"/>
                  </a:cubicBezTo>
                  <a:cubicBezTo>
                    <a:pt x="17454" y="12868"/>
                    <a:pt x="19254" y="6434"/>
                    <a:pt x="210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410469" y="4194360"/>
              <a:ext cx="107445" cy="35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6" fill="norm" stroke="1" extrusionOk="0">
                  <a:moveTo>
                    <a:pt x="21499" y="1081"/>
                  </a:moveTo>
                  <a:cubicBezTo>
                    <a:pt x="16417" y="576"/>
                    <a:pt x="11334" y="70"/>
                    <a:pt x="7946" y="7"/>
                  </a:cubicBezTo>
                  <a:cubicBezTo>
                    <a:pt x="4558" y="-56"/>
                    <a:pt x="2864" y="323"/>
                    <a:pt x="1805" y="891"/>
                  </a:cubicBezTo>
                  <a:cubicBezTo>
                    <a:pt x="746" y="1460"/>
                    <a:pt x="323" y="2218"/>
                    <a:pt x="111" y="2912"/>
                  </a:cubicBezTo>
                  <a:cubicBezTo>
                    <a:pt x="-101" y="3607"/>
                    <a:pt x="-101" y="4239"/>
                    <a:pt x="958" y="4681"/>
                  </a:cubicBezTo>
                  <a:cubicBezTo>
                    <a:pt x="2017" y="5123"/>
                    <a:pt x="4134" y="5376"/>
                    <a:pt x="6887" y="4997"/>
                  </a:cubicBezTo>
                  <a:cubicBezTo>
                    <a:pt x="9640" y="4618"/>
                    <a:pt x="13028" y="3607"/>
                    <a:pt x="14934" y="2723"/>
                  </a:cubicBezTo>
                  <a:cubicBezTo>
                    <a:pt x="16840" y="1839"/>
                    <a:pt x="17264" y="1081"/>
                    <a:pt x="17475" y="1144"/>
                  </a:cubicBezTo>
                  <a:cubicBezTo>
                    <a:pt x="17687" y="1207"/>
                    <a:pt x="17687" y="2091"/>
                    <a:pt x="17899" y="4618"/>
                  </a:cubicBezTo>
                  <a:cubicBezTo>
                    <a:pt x="18111" y="7144"/>
                    <a:pt x="18534" y="11312"/>
                    <a:pt x="18323" y="14155"/>
                  </a:cubicBezTo>
                  <a:cubicBezTo>
                    <a:pt x="18111" y="16997"/>
                    <a:pt x="17264" y="18512"/>
                    <a:pt x="16205" y="19523"/>
                  </a:cubicBezTo>
                  <a:cubicBezTo>
                    <a:pt x="15146" y="20533"/>
                    <a:pt x="13875" y="21039"/>
                    <a:pt x="11758" y="21291"/>
                  </a:cubicBezTo>
                  <a:cubicBezTo>
                    <a:pt x="9640" y="21544"/>
                    <a:pt x="6675" y="21544"/>
                    <a:pt x="4558" y="20028"/>
                  </a:cubicBezTo>
                  <a:cubicBezTo>
                    <a:pt x="2440" y="18512"/>
                    <a:pt x="1170" y="15481"/>
                    <a:pt x="1170" y="13712"/>
                  </a:cubicBezTo>
                  <a:cubicBezTo>
                    <a:pt x="1170" y="11944"/>
                    <a:pt x="2440" y="11439"/>
                    <a:pt x="3711" y="10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582055" y="4035152"/>
              <a:ext cx="88259" cy="31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50" fill="norm" stroke="1" extrusionOk="0">
                  <a:moveTo>
                    <a:pt x="6015" y="1246"/>
                  </a:moveTo>
                  <a:cubicBezTo>
                    <a:pt x="4473" y="536"/>
                    <a:pt x="2930" y="-175"/>
                    <a:pt x="2158" y="38"/>
                  </a:cubicBezTo>
                  <a:cubicBezTo>
                    <a:pt x="1387" y="251"/>
                    <a:pt x="1387" y="1388"/>
                    <a:pt x="1644" y="4159"/>
                  </a:cubicBezTo>
                  <a:cubicBezTo>
                    <a:pt x="1901" y="6930"/>
                    <a:pt x="2415" y="11336"/>
                    <a:pt x="2673" y="14249"/>
                  </a:cubicBezTo>
                  <a:cubicBezTo>
                    <a:pt x="2930" y="17162"/>
                    <a:pt x="2930" y="18583"/>
                    <a:pt x="2415" y="19649"/>
                  </a:cubicBezTo>
                  <a:cubicBezTo>
                    <a:pt x="1901" y="20714"/>
                    <a:pt x="873" y="21425"/>
                    <a:pt x="358" y="21212"/>
                  </a:cubicBezTo>
                  <a:cubicBezTo>
                    <a:pt x="-156" y="20999"/>
                    <a:pt x="-156" y="19862"/>
                    <a:pt x="615" y="18157"/>
                  </a:cubicBezTo>
                  <a:cubicBezTo>
                    <a:pt x="1387" y="16451"/>
                    <a:pt x="2930" y="14178"/>
                    <a:pt x="4473" y="12757"/>
                  </a:cubicBezTo>
                  <a:cubicBezTo>
                    <a:pt x="6015" y="11336"/>
                    <a:pt x="7558" y="10767"/>
                    <a:pt x="9873" y="10270"/>
                  </a:cubicBezTo>
                  <a:cubicBezTo>
                    <a:pt x="12187" y="9772"/>
                    <a:pt x="15273" y="9346"/>
                    <a:pt x="17330" y="9701"/>
                  </a:cubicBezTo>
                  <a:cubicBezTo>
                    <a:pt x="19387" y="10057"/>
                    <a:pt x="20415" y="11193"/>
                    <a:pt x="20930" y="12686"/>
                  </a:cubicBezTo>
                  <a:cubicBezTo>
                    <a:pt x="21444" y="14178"/>
                    <a:pt x="21444" y="16025"/>
                    <a:pt x="21444" y="17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749936" y="4002917"/>
              <a:ext cx="79128" cy="32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3" fill="norm" stroke="1" extrusionOk="0">
                  <a:moveTo>
                    <a:pt x="16133" y="0"/>
                  </a:moveTo>
                  <a:cubicBezTo>
                    <a:pt x="12154" y="1129"/>
                    <a:pt x="8175" y="2259"/>
                    <a:pt x="5333" y="4729"/>
                  </a:cubicBezTo>
                  <a:cubicBezTo>
                    <a:pt x="2491" y="7200"/>
                    <a:pt x="786" y="11012"/>
                    <a:pt x="217" y="13835"/>
                  </a:cubicBezTo>
                  <a:cubicBezTo>
                    <a:pt x="-351" y="16659"/>
                    <a:pt x="217" y="18494"/>
                    <a:pt x="1638" y="19624"/>
                  </a:cubicBezTo>
                  <a:cubicBezTo>
                    <a:pt x="3060" y="20753"/>
                    <a:pt x="5333" y="21176"/>
                    <a:pt x="7891" y="21388"/>
                  </a:cubicBezTo>
                  <a:cubicBezTo>
                    <a:pt x="10449" y="21600"/>
                    <a:pt x="13291" y="21600"/>
                    <a:pt x="15565" y="21106"/>
                  </a:cubicBezTo>
                  <a:cubicBezTo>
                    <a:pt x="17838" y="20612"/>
                    <a:pt x="19544" y="19624"/>
                    <a:pt x="21249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719982" y="3979941"/>
              <a:ext cx="297466" cy="35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13" fill="norm" stroke="1" extrusionOk="0">
                  <a:moveTo>
                    <a:pt x="1920" y="13876"/>
                  </a:moveTo>
                  <a:cubicBezTo>
                    <a:pt x="1001" y="14129"/>
                    <a:pt x="82" y="14381"/>
                    <a:pt x="6" y="14634"/>
                  </a:cubicBezTo>
                  <a:cubicBezTo>
                    <a:pt x="-71" y="14887"/>
                    <a:pt x="695" y="15139"/>
                    <a:pt x="1920" y="15266"/>
                  </a:cubicBezTo>
                  <a:cubicBezTo>
                    <a:pt x="3146" y="15392"/>
                    <a:pt x="4831" y="15392"/>
                    <a:pt x="6286" y="15013"/>
                  </a:cubicBezTo>
                  <a:cubicBezTo>
                    <a:pt x="7742" y="14634"/>
                    <a:pt x="8967" y="13876"/>
                    <a:pt x="9580" y="13181"/>
                  </a:cubicBezTo>
                  <a:cubicBezTo>
                    <a:pt x="10193" y="12487"/>
                    <a:pt x="10193" y="11855"/>
                    <a:pt x="9733" y="11602"/>
                  </a:cubicBezTo>
                  <a:cubicBezTo>
                    <a:pt x="9274" y="11350"/>
                    <a:pt x="8355" y="11476"/>
                    <a:pt x="7359" y="12234"/>
                  </a:cubicBezTo>
                  <a:cubicBezTo>
                    <a:pt x="6363" y="12992"/>
                    <a:pt x="5291" y="14381"/>
                    <a:pt x="4678" y="15897"/>
                  </a:cubicBezTo>
                  <a:cubicBezTo>
                    <a:pt x="4065" y="17413"/>
                    <a:pt x="3912" y="19055"/>
                    <a:pt x="4142" y="20066"/>
                  </a:cubicBezTo>
                  <a:cubicBezTo>
                    <a:pt x="4372" y="21076"/>
                    <a:pt x="4984" y="21455"/>
                    <a:pt x="6440" y="21266"/>
                  </a:cubicBezTo>
                  <a:cubicBezTo>
                    <a:pt x="7895" y="21076"/>
                    <a:pt x="10193" y="20318"/>
                    <a:pt x="12031" y="19308"/>
                  </a:cubicBezTo>
                  <a:cubicBezTo>
                    <a:pt x="13869" y="18297"/>
                    <a:pt x="15248" y="17034"/>
                    <a:pt x="15861" y="16087"/>
                  </a:cubicBezTo>
                  <a:cubicBezTo>
                    <a:pt x="16474" y="15139"/>
                    <a:pt x="16320" y="14508"/>
                    <a:pt x="15784" y="14318"/>
                  </a:cubicBezTo>
                  <a:cubicBezTo>
                    <a:pt x="15248" y="14129"/>
                    <a:pt x="14329" y="14381"/>
                    <a:pt x="13640" y="14823"/>
                  </a:cubicBezTo>
                  <a:cubicBezTo>
                    <a:pt x="12950" y="15266"/>
                    <a:pt x="12491" y="15897"/>
                    <a:pt x="12184" y="16592"/>
                  </a:cubicBezTo>
                  <a:cubicBezTo>
                    <a:pt x="11878" y="17287"/>
                    <a:pt x="11725" y="18044"/>
                    <a:pt x="11801" y="18739"/>
                  </a:cubicBezTo>
                  <a:cubicBezTo>
                    <a:pt x="11878" y="19434"/>
                    <a:pt x="12184" y="20066"/>
                    <a:pt x="12797" y="20381"/>
                  </a:cubicBezTo>
                  <a:cubicBezTo>
                    <a:pt x="13410" y="20697"/>
                    <a:pt x="14329" y="20697"/>
                    <a:pt x="15325" y="20066"/>
                  </a:cubicBezTo>
                  <a:cubicBezTo>
                    <a:pt x="16320" y="19434"/>
                    <a:pt x="17393" y="18171"/>
                    <a:pt x="18389" y="15644"/>
                  </a:cubicBezTo>
                  <a:cubicBezTo>
                    <a:pt x="19384" y="13118"/>
                    <a:pt x="20303" y="9329"/>
                    <a:pt x="20840" y="6802"/>
                  </a:cubicBezTo>
                  <a:cubicBezTo>
                    <a:pt x="21376" y="4276"/>
                    <a:pt x="21529" y="3013"/>
                    <a:pt x="21529" y="2002"/>
                  </a:cubicBezTo>
                  <a:cubicBezTo>
                    <a:pt x="21529" y="992"/>
                    <a:pt x="21376" y="234"/>
                    <a:pt x="20916" y="44"/>
                  </a:cubicBezTo>
                  <a:cubicBezTo>
                    <a:pt x="20457" y="-145"/>
                    <a:pt x="19691" y="234"/>
                    <a:pt x="19155" y="1813"/>
                  </a:cubicBezTo>
                  <a:cubicBezTo>
                    <a:pt x="18618" y="3392"/>
                    <a:pt x="18312" y="6171"/>
                    <a:pt x="18159" y="9076"/>
                  </a:cubicBezTo>
                  <a:cubicBezTo>
                    <a:pt x="18006" y="11981"/>
                    <a:pt x="18006" y="15013"/>
                    <a:pt x="18235" y="16908"/>
                  </a:cubicBezTo>
                  <a:cubicBezTo>
                    <a:pt x="18465" y="18802"/>
                    <a:pt x="18925" y="19560"/>
                    <a:pt x="19384" y="20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617830" y="4093526"/>
              <a:ext cx="85830" cy="21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310" fill="norm" stroke="1" extrusionOk="0">
                  <a:moveTo>
                    <a:pt x="19266" y="4154"/>
                  </a:moveTo>
                  <a:cubicBezTo>
                    <a:pt x="17257" y="3537"/>
                    <a:pt x="15247" y="2920"/>
                    <a:pt x="13238" y="2097"/>
                  </a:cubicBezTo>
                  <a:cubicBezTo>
                    <a:pt x="11229" y="1274"/>
                    <a:pt x="9220" y="245"/>
                    <a:pt x="7210" y="40"/>
                  </a:cubicBezTo>
                  <a:cubicBezTo>
                    <a:pt x="5201" y="-166"/>
                    <a:pt x="3192" y="451"/>
                    <a:pt x="1685" y="1377"/>
                  </a:cubicBezTo>
                  <a:cubicBezTo>
                    <a:pt x="178" y="2303"/>
                    <a:pt x="-827" y="3537"/>
                    <a:pt x="931" y="5491"/>
                  </a:cubicBezTo>
                  <a:cubicBezTo>
                    <a:pt x="2689" y="7445"/>
                    <a:pt x="7210" y="10120"/>
                    <a:pt x="10475" y="11868"/>
                  </a:cubicBezTo>
                  <a:cubicBezTo>
                    <a:pt x="13740" y="13617"/>
                    <a:pt x="15750" y="14440"/>
                    <a:pt x="17508" y="15571"/>
                  </a:cubicBezTo>
                  <a:cubicBezTo>
                    <a:pt x="19266" y="16703"/>
                    <a:pt x="20773" y="18143"/>
                    <a:pt x="20271" y="19171"/>
                  </a:cubicBezTo>
                  <a:cubicBezTo>
                    <a:pt x="19768" y="20200"/>
                    <a:pt x="17257" y="20817"/>
                    <a:pt x="13992" y="21125"/>
                  </a:cubicBezTo>
                  <a:cubicBezTo>
                    <a:pt x="10726" y="21434"/>
                    <a:pt x="6708" y="21434"/>
                    <a:pt x="4699" y="20508"/>
                  </a:cubicBezTo>
                  <a:cubicBezTo>
                    <a:pt x="2689" y="19583"/>
                    <a:pt x="2689" y="17731"/>
                    <a:pt x="2689" y="15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761293" y="4161667"/>
              <a:ext cx="96471" cy="13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34" fill="norm" stroke="1" extrusionOk="0">
                  <a:moveTo>
                    <a:pt x="3088" y="0"/>
                  </a:moveTo>
                  <a:cubicBezTo>
                    <a:pt x="1679" y="5891"/>
                    <a:pt x="271" y="11782"/>
                    <a:pt x="36" y="15545"/>
                  </a:cubicBezTo>
                  <a:cubicBezTo>
                    <a:pt x="-199" y="19309"/>
                    <a:pt x="740" y="20945"/>
                    <a:pt x="2149" y="21273"/>
                  </a:cubicBezTo>
                  <a:cubicBezTo>
                    <a:pt x="3558" y="21600"/>
                    <a:pt x="5436" y="20618"/>
                    <a:pt x="7314" y="18491"/>
                  </a:cubicBezTo>
                  <a:cubicBezTo>
                    <a:pt x="9192" y="16364"/>
                    <a:pt x="11071" y="13091"/>
                    <a:pt x="12244" y="9655"/>
                  </a:cubicBezTo>
                  <a:cubicBezTo>
                    <a:pt x="13418" y="6218"/>
                    <a:pt x="13888" y="2618"/>
                    <a:pt x="13888" y="1636"/>
                  </a:cubicBezTo>
                  <a:cubicBezTo>
                    <a:pt x="13888" y="655"/>
                    <a:pt x="13418" y="2291"/>
                    <a:pt x="13418" y="4745"/>
                  </a:cubicBezTo>
                  <a:cubicBezTo>
                    <a:pt x="13418" y="7200"/>
                    <a:pt x="13888" y="10473"/>
                    <a:pt x="15297" y="12927"/>
                  </a:cubicBezTo>
                  <a:cubicBezTo>
                    <a:pt x="16705" y="15382"/>
                    <a:pt x="19053" y="17018"/>
                    <a:pt x="21401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899536" y="4148460"/>
              <a:ext cx="180115" cy="13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47" fill="norm" stroke="1" extrusionOk="0">
                  <a:moveTo>
                    <a:pt x="1803" y="2073"/>
                  </a:moveTo>
                  <a:cubicBezTo>
                    <a:pt x="1555" y="7390"/>
                    <a:pt x="1307" y="12707"/>
                    <a:pt x="1058" y="16196"/>
                  </a:cubicBezTo>
                  <a:cubicBezTo>
                    <a:pt x="810" y="19685"/>
                    <a:pt x="562" y="21347"/>
                    <a:pt x="314" y="21347"/>
                  </a:cubicBezTo>
                  <a:cubicBezTo>
                    <a:pt x="65" y="21347"/>
                    <a:pt x="-183" y="19685"/>
                    <a:pt x="189" y="17027"/>
                  </a:cubicBezTo>
                  <a:cubicBezTo>
                    <a:pt x="562" y="14369"/>
                    <a:pt x="1555" y="10713"/>
                    <a:pt x="2548" y="8221"/>
                  </a:cubicBezTo>
                  <a:cubicBezTo>
                    <a:pt x="3541" y="5729"/>
                    <a:pt x="4534" y="4399"/>
                    <a:pt x="5403" y="4565"/>
                  </a:cubicBezTo>
                  <a:cubicBezTo>
                    <a:pt x="6272" y="4732"/>
                    <a:pt x="7017" y="6393"/>
                    <a:pt x="7389" y="8885"/>
                  </a:cubicBezTo>
                  <a:cubicBezTo>
                    <a:pt x="7762" y="11378"/>
                    <a:pt x="7762" y="14701"/>
                    <a:pt x="8134" y="15532"/>
                  </a:cubicBezTo>
                  <a:cubicBezTo>
                    <a:pt x="8507" y="16362"/>
                    <a:pt x="9251" y="14701"/>
                    <a:pt x="9872" y="12209"/>
                  </a:cubicBezTo>
                  <a:cubicBezTo>
                    <a:pt x="10493" y="9716"/>
                    <a:pt x="10989" y="6393"/>
                    <a:pt x="11610" y="4067"/>
                  </a:cubicBezTo>
                  <a:cubicBezTo>
                    <a:pt x="12231" y="1741"/>
                    <a:pt x="12976" y="412"/>
                    <a:pt x="13969" y="79"/>
                  </a:cubicBezTo>
                  <a:cubicBezTo>
                    <a:pt x="14962" y="-253"/>
                    <a:pt x="16203" y="412"/>
                    <a:pt x="17569" y="2904"/>
                  </a:cubicBezTo>
                  <a:cubicBezTo>
                    <a:pt x="18934" y="5396"/>
                    <a:pt x="20424" y="9716"/>
                    <a:pt x="20920" y="12707"/>
                  </a:cubicBezTo>
                  <a:cubicBezTo>
                    <a:pt x="21417" y="15698"/>
                    <a:pt x="20920" y="17359"/>
                    <a:pt x="20424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490330" y="3922110"/>
              <a:ext cx="383434" cy="62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28" fill="norm" stroke="1" extrusionOk="0">
                  <a:moveTo>
                    <a:pt x="7218" y="9354"/>
                  </a:moveTo>
                  <a:cubicBezTo>
                    <a:pt x="6392" y="8478"/>
                    <a:pt x="5566" y="7602"/>
                    <a:pt x="4444" y="7237"/>
                  </a:cubicBezTo>
                  <a:cubicBezTo>
                    <a:pt x="3323" y="6872"/>
                    <a:pt x="1907" y="7018"/>
                    <a:pt x="1021" y="7712"/>
                  </a:cubicBezTo>
                  <a:cubicBezTo>
                    <a:pt x="136" y="8405"/>
                    <a:pt x="-218" y="9645"/>
                    <a:pt x="136" y="10485"/>
                  </a:cubicBezTo>
                  <a:cubicBezTo>
                    <a:pt x="490" y="11324"/>
                    <a:pt x="1552" y="11762"/>
                    <a:pt x="2674" y="11871"/>
                  </a:cubicBezTo>
                  <a:cubicBezTo>
                    <a:pt x="3795" y="11981"/>
                    <a:pt x="4975" y="11762"/>
                    <a:pt x="5743" y="11068"/>
                  </a:cubicBezTo>
                  <a:cubicBezTo>
                    <a:pt x="6510" y="10375"/>
                    <a:pt x="6864" y="9208"/>
                    <a:pt x="6628" y="8405"/>
                  </a:cubicBezTo>
                  <a:cubicBezTo>
                    <a:pt x="6392" y="7602"/>
                    <a:pt x="5566" y="7164"/>
                    <a:pt x="5389" y="6799"/>
                  </a:cubicBezTo>
                  <a:cubicBezTo>
                    <a:pt x="5212" y="6435"/>
                    <a:pt x="5684" y="6143"/>
                    <a:pt x="7336" y="5304"/>
                  </a:cubicBezTo>
                  <a:cubicBezTo>
                    <a:pt x="8989" y="4464"/>
                    <a:pt x="11821" y="3078"/>
                    <a:pt x="13474" y="2239"/>
                  </a:cubicBezTo>
                  <a:cubicBezTo>
                    <a:pt x="15126" y="1399"/>
                    <a:pt x="15598" y="1108"/>
                    <a:pt x="16071" y="779"/>
                  </a:cubicBezTo>
                  <a:cubicBezTo>
                    <a:pt x="16543" y="451"/>
                    <a:pt x="17015" y="86"/>
                    <a:pt x="17015" y="13"/>
                  </a:cubicBezTo>
                  <a:cubicBezTo>
                    <a:pt x="17015" y="-60"/>
                    <a:pt x="16543" y="159"/>
                    <a:pt x="15480" y="1144"/>
                  </a:cubicBezTo>
                  <a:cubicBezTo>
                    <a:pt x="14418" y="2129"/>
                    <a:pt x="12766" y="3881"/>
                    <a:pt x="11290" y="6070"/>
                  </a:cubicBezTo>
                  <a:cubicBezTo>
                    <a:pt x="9815" y="8259"/>
                    <a:pt x="8516" y="10886"/>
                    <a:pt x="7690" y="13258"/>
                  </a:cubicBezTo>
                  <a:cubicBezTo>
                    <a:pt x="6864" y="15629"/>
                    <a:pt x="6510" y="17745"/>
                    <a:pt x="6569" y="19059"/>
                  </a:cubicBezTo>
                  <a:cubicBezTo>
                    <a:pt x="6628" y="20372"/>
                    <a:pt x="7100" y="20883"/>
                    <a:pt x="7631" y="21175"/>
                  </a:cubicBezTo>
                  <a:cubicBezTo>
                    <a:pt x="8162" y="21467"/>
                    <a:pt x="8752" y="21540"/>
                    <a:pt x="9579" y="21212"/>
                  </a:cubicBezTo>
                  <a:cubicBezTo>
                    <a:pt x="10405" y="20883"/>
                    <a:pt x="11467" y="20154"/>
                    <a:pt x="12293" y="19059"/>
                  </a:cubicBezTo>
                  <a:cubicBezTo>
                    <a:pt x="13120" y="17964"/>
                    <a:pt x="13710" y="16505"/>
                    <a:pt x="14005" y="15447"/>
                  </a:cubicBezTo>
                  <a:cubicBezTo>
                    <a:pt x="14300" y="14389"/>
                    <a:pt x="14300" y="13732"/>
                    <a:pt x="14005" y="13294"/>
                  </a:cubicBezTo>
                  <a:cubicBezTo>
                    <a:pt x="13710" y="12856"/>
                    <a:pt x="13120" y="12637"/>
                    <a:pt x="13297" y="12528"/>
                  </a:cubicBezTo>
                  <a:cubicBezTo>
                    <a:pt x="13474" y="12418"/>
                    <a:pt x="14418" y="12418"/>
                    <a:pt x="15893" y="12272"/>
                  </a:cubicBezTo>
                  <a:cubicBezTo>
                    <a:pt x="17369" y="12126"/>
                    <a:pt x="19375" y="11835"/>
                    <a:pt x="21382" y="1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457963" y="4031029"/>
              <a:ext cx="31751" cy="32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731"/>
                  </a:moveTo>
                  <a:cubicBezTo>
                    <a:pt x="2880" y="1485"/>
                    <a:pt x="5760" y="238"/>
                    <a:pt x="8640" y="31"/>
                  </a:cubicBezTo>
                  <a:cubicBezTo>
                    <a:pt x="11520" y="-177"/>
                    <a:pt x="14400" y="654"/>
                    <a:pt x="16560" y="3492"/>
                  </a:cubicBezTo>
                  <a:cubicBezTo>
                    <a:pt x="18720" y="6331"/>
                    <a:pt x="20160" y="11177"/>
                    <a:pt x="20880" y="14500"/>
                  </a:cubicBezTo>
                  <a:cubicBezTo>
                    <a:pt x="21600" y="17823"/>
                    <a:pt x="21600" y="19623"/>
                    <a:pt x="2160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337313" y="4295017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15" y="18000"/>
                    <a:pt x="11030" y="14400"/>
                    <a:pt x="14630" y="10800"/>
                  </a:cubicBezTo>
                  <a:cubicBezTo>
                    <a:pt x="18230" y="7200"/>
                    <a:pt x="1991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961730" y="4031439"/>
              <a:ext cx="215901" cy="30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62" fill="norm" stroke="1" extrusionOk="0">
                  <a:moveTo>
                    <a:pt x="3565" y="2428"/>
                  </a:moveTo>
                  <a:cubicBezTo>
                    <a:pt x="3146" y="6836"/>
                    <a:pt x="2726" y="11244"/>
                    <a:pt x="2517" y="14183"/>
                  </a:cubicBezTo>
                  <a:cubicBezTo>
                    <a:pt x="2307" y="17122"/>
                    <a:pt x="2307" y="18591"/>
                    <a:pt x="1992" y="19693"/>
                  </a:cubicBezTo>
                  <a:cubicBezTo>
                    <a:pt x="1678" y="20795"/>
                    <a:pt x="1049" y="21530"/>
                    <a:pt x="629" y="21457"/>
                  </a:cubicBezTo>
                  <a:cubicBezTo>
                    <a:pt x="210" y="21383"/>
                    <a:pt x="0" y="20501"/>
                    <a:pt x="0" y="18297"/>
                  </a:cubicBezTo>
                  <a:cubicBezTo>
                    <a:pt x="0" y="16093"/>
                    <a:pt x="210" y="12567"/>
                    <a:pt x="524" y="9701"/>
                  </a:cubicBezTo>
                  <a:cubicBezTo>
                    <a:pt x="839" y="6836"/>
                    <a:pt x="1258" y="4632"/>
                    <a:pt x="1678" y="2942"/>
                  </a:cubicBezTo>
                  <a:cubicBezTo>
                    <a:pt x="2097" y="1252"/>
                    <a:pt x="2517" y="77"/>
                    <a:pt x="3041" y="3"/>
                  </a:cubicBezTo>
                  <a:cubicBezTo>
                    <a:pt x="3565" y="-70"/>
                    <a:pt x="4194" y="959"/>
                    <a:pt x="5138" y="3163"/>
                  </a:cubicBezTo>
                  <a:cubicBezTo>
                    <a:pt x="6082" y="5367"/>
                    <a:pt x="7340" y="8746"/>
                    <a:pt x="8388" y="11391"/>
                  </a:cubicBezTo>
                  <a:cubicBezTo>
                    <a:pt x="9437" y="14036"/>
                    <a:pt x="10276" y="15946"/>
                    <a:pt x="11219" y="17122"/>
                  </a:cubicBezTo>
                  <a:cubicBezTo>
                    <a:pt x="12163" y="18297"/>
                    <a:pt x="13212" y="18738"/>
                    <a:pt x="14260" y="18518"/>
                  </a:cubicBezTo>
                  <a:cubicBezTo>
                    <a:pt x="15309" y="18297"/>
                    <a:pt x="16357" y="17416"/>
                    <a:pt x="17616" y="14697"/>
                  </a:cubicBezTo>
                  <a:cubicBezTo>
                    <a:pt x="18874" y="11979"/>
                    <a:pt x="20342" y="7424"/>
                    <a:pt x="20971" y="4706"/>
                  </a:cubicBezTo>
                  <a:cubicBezTo>
                    <a:pt x="21600" y="1987"/>
                    <a:pt x="21390" y="1106"/>
                    <a:pt x="21181" y="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201640" y="4136267"/>
              <a:ext cx="79420" cy="13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273" fill="norm" stroke="1" extrusionOk="0">
                  <a:moveTo>
                    <a:pt x="14395" y="7200"/>
                  </a:moveTo>
                  <a:cubicBezTo>
                    <a:pt x="11695" y="5829"/>
                    <a:pt x="8995" y="4457"/>
                    <a:pt x="6565" y="4286"/>
                  </a:cubicBezTo>
                  <a:cubicBezTo>
                    <a:pt x="4135" y="4114"/>
                    <a:pt x="1975" y="5143"/>
                    <a:pt x="895" y="7371"/>
                  </a:cubicBezTo>
                  <a:cubicBezTo>
                    <a:pt x="-185" y="9600"/>
                    <a:pt x="-185" y="13029"/>
                    <a:pt x="355" y="15600"/>
                  </a:cubicBezTo>
                  <a:cubicBezTo>
                    <a:pt x="895" y="18171"/>
                    <a:pt x="1975" y="19886"/>
                    <a:pt x="5755" y="20743"/>
                  </a:cubicBezTo>
                  <a:cubicBezTo>
                    <a:pt x="9535" y="21600"/>
                    <a:pt x="16015" y="21600"/>
                    <a:pt x="18715" y="19371"/>
                  </a:cubicBezTo>
                  <a:cubicBezTo>
                    <a:pt x="21415" y="17143"/>
                    <a:pt x="20335" y="12686"/>
                    <a:pt x="17365" y="9086"/>
                  </a:cubicBezTo>
                  <a:cubicBezTo>
                    <a:pt x="14395" y="5486"/>
                    <a:pt x="9535" y="2743"/>
                    <a:pt x="46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302513" y="4104517"/>
              <a:ext cx="10795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41"/>
                  </a:moveTo>
                  <a:cubicBezTo>
                    <a:pt x="2118" y="4741"/>
                    <a:pt x="4235" y="4741"/>
                    <a:pt x="5718" y="5532"/>
                  </a:cubicBezTo>
                  <a:cubicBezTo>
                    <a:pt x="7200" y="6322"/>
                    <a:pt x="8047" y="7902"/>
                    <a:pt x="8894" y="10273"/>
                  </a:cubicBezTo>
                  <a:cubicBezTo>
                    <a:pt x="9741" y="12644"/>
                    <a:pt x="10588" y="15805"/>
                    <a:pt x="10800" y="18044"/>
                  </a:cubicBezTo>
                  <a:cubicBezTo>
                    <a:pt x="11012" y="20283"/>
                    <a:pt x="10588" y="21600"/>
                    <a:pt x="10165" y="21600"/>
                  </a:cubicBezTo>
                  <a:cubicBezTo>
                    <a:pt x="9741" y="21600"/>
                    <a:pt x="9318" y="20283"/>
                    <a:pt x="9529" y="17649"/>
                  </a:cubicBezTo>
                  <a:cubicBezTo>
                    <a:pt x="9741" y="15015"/>
                    <a:pt x="10588" y="11063"/>
                    <a:pt x="12706" y="7902"/>
                  </a:cubicBezTo>
                  <a:cubicBezTo>
                    <a:pt x="14824" y="4741"/>
                    <a:pt x="18212" y="23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448828" y="4132283"/>
              <a:ext cx="171186" cy="13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0928" fill="norm" stroke="1" extrusionOk="0">
                  <a:moveTo>
                    <a:pt x="767" y="5698"/>
                  </a:moveTo>
                  <a:cubicBezTo>
                    <a:pt x="500" y="9073"/>
                    <a:pt x="234" y="12448"/>
                    <a:pt x="100" y="15317"/>
                  </a:cubicBezTo>
                  <a:cubicBezTo>
                    <a:pt x="-33" y="18186"/>
                    <a:pt x="-33" y="20548"/>
                    <a:pt x="100" y="20885"/>
                  </a:cubicBezTo>
                  <a:cubicBezTo>
                    <a:pt x="234" y="21223"/>
                    <a:pt x="500" y="19536"/>
                    <a:pt x="1567" y="16498"/>
                  </a:cubicBezTo>
                  <a:cubicBezTo>
                    <a:pt x="2634" y="13460"/>
                    <a:pt x="4500" y="9073"/>
                    <a:pt x="5967" y="6373"/>
                  </a:cubicBezTo>
                  <a:cubicBezTo>
                    <a:pt x="7434" y="3673"/>
                    <a:pt x="8500" y="2660"/>
                    <a:pt x="9034" y="2998"/>
                  </a:cubicBezTo>
                  <a:cubicBezTo>
                    <a:pt x="9567" y="3335"/>
                    <a:pt x="9567" y="5023"/>
                    <a:pt x="9300" y="7048"/>
                  </a:cubicBezTo>
                  <a:cubicBezTo>
                    <a:pt x="9034" y="9073"/>
                    <a:pt x="8500" y="11435"/>
                    <a:pt x="8767" y="12111"/>
                  </a:cubicBezTo>
                  <a:cubicBezTo>
                    <a:pt x="9034" y="12785"/>
                    <a:pt x="10100" y="11773"/>
                    <a:pt x="11434" y="9748"/>
                  </a:cubicBezTo>
                  <a:cubicBezTo>
                    <a:pt x="12767" y="7723"/>
                    <a:pt x="14367" y="4685"/>
                    <a:pt x="15700" y="2660"/>
                  </a:cubicBezTo>
                  <a:cubicBezTo>
                    <a:pt x="17034" y="635"/>
                    <a:pt x="18100" y="-377"/>
                    <a:pt x="18900" y="129"/>
                  </a:cubicBezTo>
                  <a:cubicBezTo>
                    <a:pt x="19700" y="635"/>
                    <a:pt x="20234" y="2660"/>
                    <a:pt x="20634" y="5360"/>
                  </a:cubicBezTo>
                  <a:cubicBezTo>
                    <a:pt x="21034" y="8060"/>
                    <a:pt x="21300" y="11435"/>
                    <a:pt x="21567" y="14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682316" y="3917107"/>
              <a:ext cx="288875" cy="36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88" fill="norm" stroke="1" extrusionOk="0">
                  <a:moveTo>
                    <a:pt x="7081" y="18005"/>
                  </a:moveTo>
                  <a:cubicBezTo>
                    <a:pt x="7236" y="17374"/>
                    <a:pt x="7391" y="16742"/>
                    <a:pt x="6925" y="15984"/>
                  </a:cubicBezTo>
                  <a:cubicBezTo>
                    <a:pt x="6459" y="15226"/>
                    <a:pt x="5371" y="14342"/>
                    <a:pt x="4050" y="14216"/>
                  </a:cubicBezTo>
                  <a:cubicBezTo>
                    <a:pt x="2730" y="14089"/>
                    <a:pt x="1176" y="14721"/>
                    <a:pt x="476" y="15479"/>
                  </a:cubicBezTo>
                  <a:cubicBezTo>
                    <a:pt x="-223" y="16237"/>
                    <a:pt x="-68" y="17121"/>
                    <a:pt x="399" y="17689"/>
                  </a:cubicBezTo>
                  <a:cubicBezTo>
                    <a:pt x="865" y="18258"/>
                    <a:pt x="1642" y="18510"/>
                    <a:pt x="2419" y="18574"/>
                  </a:cubicBezTo>
                  <a:cubicBezTo>
                    <a:pt x="3196" y="18637"/>
                    <a:pt x="3973" y="18510"/>
                    <a:pt x="4750" y="18447"/>
                  </a:cubicBezTo>
                  <a:cubicBezTo>
                    <a:pt x="5527" y="18384"/>
                    <a:pt x="6304" y="18384"/>
                    <a:pt x="7469" y="17374"/>
                  </a:cubicBezTo>
                  <a:cubicBezTo>
                    <a:pt x="8635" y="16363"/>
                    <a:pt x="10189" y="14342"/>
                    <a:pt x="11820" y="11500"/>
                  </a:cubicBezTo>
                  <a:cubicBezTo>
                    <a:pt x="13452" y="8658"/>
                    <a:pt x="15161" y="4995"/>
                    <a:pt x="16016" y="2847"/>
                  </a:cubicBezTo>
                  <a:cubicBezTo>
                    <a:pt x="16871" y="700"/>
                    <a:pt x="16871" y="68"/>
                    <a:pt x="16560" y="5"/>
                  </a:cubicBezTo>
                  <a:cubicBezTo>
                    <a:pt x="16249" y="-58"/>
                    <a:pt x="15627" y="447"/>
                    <a:pt x="14540" y="2721"/>
                  </a:cubicBezTo>
                  <a:cubicBezTo>
                    <a:pt x="13452" y="4995"/>
                    <a:pt x="11898" y="9037"/>
                    <a:pt x="11276" y="11879"/>
                  </a:cubicBezTo>
                  <a:cubicBezTo>
                    <a:pt x="10655" y="14721"/>
                    <a:pt x="10965" y="16363"/>
                    <a:pt x="11509" y="17310"/>
                  </a:cubicBezTo>
                  <a:cubicBezTo>
                    <a:pt x="12053" y="18258"/>
                    <a:pt x="12830" y="18510"/>
                    <a:pt x="13607" y="18384"/>
                  </a:cubicBezTo>
                  <a:cubicBezTo>
                    <a:pt x="14384" y="18258"/>
                    <a:pt x="15161" y="17753"/>
                    <a:pt x="16171" y="16426"/>
                  </a:cubicBezTo>
                  <a:cubicBezTo>
                    <a:pt x="17181" y="15100"/>
                    <a:pt x="18424" y="12953"/>
                    <a:pt x="19046" y="11563"/>
                  </a:cubicBezTo>
                  <a:cubicBezTo>
                    <a:pt x="19668" y="10174"/>
                    <a:pt x="19668" y="9542"/>
                    <a:pt x="19279" y="9100"/>
                  </a:cubicBezTo>
                  <a:cubicBezTo>
                    <a:pt x="18891" y="8658"/>
                    <a:pt x="18114" y="8405"/>
                    <a:pt x="17570" y="8595"/>
                  </a:cubicBezTo>
                  <a:cubicBezTo>
                    <a:pt x="17026" y="8784"/>
                    <a:pt x="16715" y="9416"/>
                    <a:pt x="17026" y="10805"/>
                  </a:cubicBezTo>
                  <a:cubicBezTo>
                    <a:pt x="17337" y="12195"/>
                    <a:pt x="18269" y="14342"/>
                    <a:pt x="19124" y="15858"/>
                  </a:cubicBezTo>
                  <a:cubicBezTo>
                    <a:pt x="19978" y="17374"/>
                    <a:pt x="20755" y="18258"/>
                    <a:pt x="21066" y="19016"/>
                  </a:cubicBezTo>
                  <a:cubicBezTo>
                    <a:pt x="21377" y="19774"/>
                    <a:pt x="21222" y="20405"/>
                    <a:pt x="20134" y="20847"/>
                  </a:cubicBezTo>
                  <a:cubicBezTo>
                    <a:pt x="19046" y="21289"/>
                    <a:pt x="17026" y="21542"/>
                    <a:pt x="15705" y="21479"/>
                  </a:cubicBezTo>
                  <a:cubicBezTo>
                    <a:pt x="14384" y="21416"/>
                    <a:pt x="13763" y="21037"/>
                    <a:pt x="13141" y="20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59063" y="4326767"/>
              <a:ext cx="576368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" y="21176"/>
                    <a:pt x="444" y="20753"/>
                    <a:pt x="718" y="20541"/>
                  </a:cubicBezTo>
                  <a:cubicBezTo>
                    <a:pt x="992" y="20329"/>
                    <a:pt x="1317" y="20329"/>
                    <a:pt x="1622" y="20329"/>
                  </a:cubicBezTo>
                  <a:cubicBezTo>
                    <a:pt x="1928" y="20329"/>
                    <a:pt x="2213" y="20329"/>
                    <a:pt x="2530" y="20329"/>
                  </a:cubicBezTo>
                  <a:cubicBezTo>
                    <a:pt x="2848" y="20329"/>
                    <a:pt x="3197" y="20329"/>
                    <a:pt x="3518" y="20329"/>
                  </a:cubicBezTo>
                  <a:cubicBezTo>
                    <a:pt x="3839" y="20329"/>
                    <a:pt x="4133" y="20329"/>
                    <a:pt x="4450" y="20224"/>
                  </a:cubicBezTo>
                  <a:cubicBezTo>
                    <a:pt x="4767" y="20118"/>
                    <a:pt x="5108" y="19906"/>
                    <a:pt x="5406" y="19694"/>
                  </a:cubicBezTo>
                  <a:cubicBezTo>
                    <a:pt x="5703" y="19482"/>
                    <a:pt x="5957" y="19271"/>
                    <a:pt x="6203" y="19059"/>
                  </a:cubicBezTo>
                  <a:cubicBezTo>
                    <a:pt x="6449" y="18847"/>
                    <a:pt x="6687" y="18635"/>
                    <a:pt x="6937" y="18529"/>
                  </a:cubicBezTo>
                  <a:cubicBezTo>
                    <a:pt x="7187" y="18424"/>
                    <a:pt x="7449" y="18424"/>
                    <a:pt x="7714" y="18424"/>
                  </a:cubicBezTo>
                  <a:cubicBezTo>
                    <a:pt x="7980" y="18424"/>
                    <a:pt x="8250" y="18424"/>
                    <a:pt x="8511" y="18424"/>
                  </a:cubicBezTo>
                  <a:cubicBezTo>
                    <a:pt x="8773" y="18424"/>
                    <a:pt x="9027" y="18424"/>
                    <a:pt x="9301" y="18424"/>
                  </a:cubicBezTo>
                  <a:cubicBezTo>
                    <a:pt x="9574" y="18424"/>
                    <a:pt x="9868" y="18424"/>
                    <a:pt x="10154" y="18424"/>
                  </a:cubicBezTo>
                  <a:cubicBezTo>
                    <a:pt x="10439" y="18424"/>
                    <a:pt x="10717" y="18424"/>
                    <a:pt x="10982" y="18424"/>
                  </a:cubicBezTo>
                  <a:cubicBezTo>
                    <a:pt x="11248" y="18424"/>
                    <a:pt x="11502" y="18424"/>
                    <a:pt x="11768" y="18424"/>
                  </a:cubicBezTo>
                  <a:cubicBezTo>
                    <a:pt x="12033" y="18424"/>
                    <a:pt x="12311" y="18424"/>
                    <a:pt x="12581" y="18424"/>
                  </a:cubicBezTo>
                  <a:cubicBezTo>
                    <a:pt x="12851" y="18424"/>
                    <a:pt x="13112" y="18424"/>
                    <a:pt x="13358" y="18424"/>
                  </a:cubicBezTo>
                  <a:cubicBezTo>
                    <a:pt x="13604" y="18424"/>
                    <a:pt x="13834" y="18424"/>
                    <a:pt x="14072" y="18318"/>
                  </a:cubicBezTo>
                  <a:cubicBezTo>
                    <a:pt x="14310" y="18212"/>
                    <a:pt x="14556" y="18000"/>
                    <a:pt x="14798" y="17788"/>
                  </a:cubicBezTo>
                  <a:cubicBezTo>
                    <a:pt x="15040" y="17576"/>
                    <a:pt x="15278" y="17365"/>
                    <a:pt x="15567" y="17047"/>
                  </a:cubicBezTo>
                  <a:cubicBezTo>
                    <a:pt x="15857" y="16729"/>
                    <a:pt x="16198" y="16306"/>
                    <a:pt x="16531" y="15988"/>
                  </a:cubicBezTo>
                  <a:cubicBezTo>
                    <a:pt x="16864" y="15671"/>
                    <a:pt x="17190" y="15459"/>
                    <a:pt x="17487" y="15141"/>
                  </a:cubicBezTo>
                  <a:cubicBezTo>
                    <a:pt x="17785" y="14824"/>
                    <a:pt x="18054" y="14400"/>
                    <a:pt x="18348" y="13871"/>
                  </a:cubicBezTo>
                  <a:cubicBezTo>
                    <a:pt x="18641" y="13341"/>
                    <a:pt x="18959" y="12706"/>
                    <a:pt x="19272" y="11965"/>
                  </a:cubicBezTo>
                  <a:cubicBezTo>
                    <a:pt x="19585" y="11224"/>
                    <a:pt x="19895" y="10376"/>
                    <a:pt x="20200" y="9424"/>
                  </a:cubicBezTo>
                  <a:cubicBezTo>
                    <a:pt x="20505" y="8471"/>
                    <a:pt x="20807" y="7412"/>
                    <a:pt x="21029" y="6565"/>
                  </a:cubicBezTo>
                  <a:cubicBezTo>
                    <a:pt x="21251" y="5718"/>
                    <a:pt x="21394" y="5082"/>
                    <a:pt x="21481" y="4447"/>
                  </a:cubicBezTo>
                  <a:cubicBezTo>
                    <a:pt x="21568" y="3812"/>
                    <a:pt x="21600" y="3176"/>
                    <a:pt x="21600" y="2435"/>
                  </a:cubicBezTo>
                  <a:cubicBezTo>
                    <a:pt x="21600" y="1694"/>
                    <a:pt x="21568" y="847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305813" y="4110867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293113" y="431406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22290" y="4854761"/>
              <a:ext cx="354324" cy="54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8" fill="norm" stroke="1" extrusionOk="0">
                  <a:moveTo>
                    <a:pt x="2622" y="5761"/>
                  </a:moveTo>
                  <a:cubicBezTo>
                    <a:pt x="2108" y="6013"/>
                    <a:pt x="1593" y="6266"/>
                    <a:pt x="1143" y="6223"/>
                  </a:cubicBezTo>
                  <a:cubicBezTo>
                    <a:pt x="693" y="6181"/>
                    <a:pt x="308" y="5845"/>
                    <a:pt x="115" y="5215"/>
                  </a:cubicBezTo>
                  <a:cubicBezTo>
                    <a:pt x="-78" y="4585"/>
                    <a:pt x="-78" y="3660"/>
                    <a:pt x="501" y="2820"/>
                  </a:cubicBezTo>
                  <a:cubicBezTo>
                    <a:pt x="1079" y="1979"/>
                    <a:pt x="2236" y="1223"/>
                    <a:pt x="3072" y="718"/>
                  </a:cubicBezTo>
                  <a:cubicBezTo>
                    <a:pt x="3908" y="214"/>
                    <a:pt x="4422" y="-38"/>
                    <a:pt x="4872" y="4"/>
                  </a:cubicBezTo>
                  <a:cubicBezTo>
                    <a:pt x="5322" y="46"/>
                    <a:pt x="5708" y="382"/>
                    <a:pt x="6029" y="1769"/>
                  </a:cubicBezTo>
                  <a:cubicBezTo>
                    <a:pt x="6351" y="3156"/>
                    <a:pt x="6608" y="5593"/>
                    <a:pt x="6415" y="7778"/>
                  </a:cubicBezTo>
                  <a:cubicBezTo>
                    <a:pt x="6222" y="9964"/>
                    <a:pt x="5579" y="11897"/>
                    <a:pt x="5001" y="13241"/>
                  </a:cubicBezTo>
                  <a:cubicBezTo>
                    <a:pt x="4422" y="14586"/>
                    <a:pt x="3908" y="15343"/>
                    <a:pt x="3393" y="15847"/>
                  </a:cubicBezTo>
                  <a:cubicBezTo>
                    <a:pt x="2879" y="16351"/>
                    <a:pt x="2365" y="16603"/>
                    <a:pt x="2043" y="16477"/>
                  </a:cubicBezTo>
                  <a:cubicBezTo>
                    <a:pt x="1722" y="16351"/>
                    <a:pt x="1593" y="15847"/>
                    <a:pt x="2108" y="14544"/>
                  </a:cubicBezTo>
                  <a:cubicBezTo>
                    <a:pt x="2622" y="13241"/>
                    <a:pt x="3779" y="11140"/>
                    <a:pt x="5708" y="8913"/>
                  </a:cubicBezTo>
                  <a:cubicBezTo>
                    <a:pt x="7636" y="6686"/>
                    <a:pt x="10336" y="4332"/>
                    <a:pt x="11943" y="2988"/>
                  </a:cubicBezTo>
                  <a:cubicBezTo>
                    <a:pt x="13551" y="1643"/>
                    <a:pt x="14065" y="1307"/>
                    <a:pt x="14643" y="929"/>
                  </a:cubicBezTo>
                  <a:cubicBezTo>
                    <a:pt x="15222" y="550"/>
                    <a:pt x="15865" y="130"/>
                    <a:pt x="15929" y="424"/>
                  </a:cubicBezTo>
                  <a:cubicBezTo>
                    <a:pt x="15993" y="718"/>
                    <a:pt x="15479" y="1727"/>
                    <a:pt x="14579" y="3660"/>
                  </a:cubicBezTo>
                  <a:cubicBezTo>
                    <a:pt x="13679" y="5593"/>
                    <a:pt x="12393" y="8451"/>
                    <a:pt x="11622" y="11014"/>
                  </a:cubicBezTo>
                  <a:cubicBezTo>
                    <a:pt x="10851" y="13578"/>
                    <a:pt x="10593" y="15847"/>
                    <a:pt x="10465" y="17318"/>
                  </a:cubicBezTo>
                  <a:cubicBezTo>
                    <a:pt x="10336" y="18788"/>
                    <a:pt x="10336" y="19461"/>
                    <a:pt x="10529" y="20007"/>
                  </a:cubicBezTo>
                  <a:cubicBezTo>
                    <a:pt x="10722" y="20553"/>
                    <a:pt x="11108" y="20974"/>
                    <a:pt x="11622" y="21226"/>
                  </a:cubicBezTo>
                  <a:cubicBezTo>
                    <a:pt x="12136" y="21478"/>
                    <a:pt x="12779" y="21562"/>
                    <a:pt x="13551" y="21226"/>
                  </a:cubicBezTo>
                  <a:cubicBezTo>
                    <a:pt x="14322" y="20890"/>
                    <a:pt x="15222" y="20133"/>
                    <a:pt x="15929" y="18830"/>
                  </a:cubicBezTo>
                  <a:cubicBezTo>
                    <a:pt x="16636" y="17528"/>
                    <a:pt x="17151" y="15679"/>
                    <a:pt x="17215" y="14502"/>
                  </a:cubicBezTo>
                  <a:cubicBezTo>
                    <a:pt x="17279" y="13325"/>
                    <a:pt x="16893" y="12821"/>
                    <a:pt x="16443" y="12359"/>
                  </a:cubicBezTo>
                  <a:cubicBezTo>
                    <a:pt x="15993" y="11897"/>
                    <a:pt x="15479" y="11476"/>
                    <a:pt x="15479" y="11140"/>
                  </a:cubicBezTo>
                  <a:cubicBezTo>
                    <a:pt x="15479" y="10804"/>
                    <a:pt x="15993" y="10552"/>
                    <a:pt x="17086" y="10342"/>
                  </a:cubicBezTo>
                  <a:cubicBezTo>
                    <a:pt x="18179" y="10132"/>
                    <a:pt x="19851" y="9964"/>
                    <a:pt x="21522" y="9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854969" y="4869606"/>
              <a:ext cx="232329" cy="35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80" fill="norm" stroke="1" extrusionOk="0">
                  <a:moveTo>
                    <a:pt x="4666" y="4055"/>
                  </a:moveTo>
                  <a:cubicBezTo>
                    <a:pt x="4666" y="8298"/>
                    <a:pt x="4666" y="12541"/>
                    <a:pt x="4666" y="15048"/>
                  </a:cubicBezTo>
                  <a:cubicBezTo>
                    <a:pt x="4666" y="17555"/>
                    <a:pt x="4666" y="18327"/>
                    <a:pt x="4568" y="19227"/>
                  </a:cubicBezTo>
                  <a:cubicBezTo>
                    <a:pt x="4469" y="20127"/>
                    <a:pt x="4273" y="21155"/>
                    <a:pt x="3978" y="21348"/>
                  </a:cubicBezTo>
                  <a:cubicBezTo>
                    <a:pt x="3684" y="21541"/>
                    <a:pt x="3291" y="20898"/>
                    <a:pt x="2604" y="18455"/>
                  </a:cubicBezTo>
                  <a:cubicBezTo>
                    <a:pt x="1917" y="16012"/>
                    <a:pt x="935" y="11770"/>
                    <a:pt x="444" y="8620"/>
                  </a:cubicBezTo>
                  <a:cubicBezTo>
                    <a:pt x="-47" y="5470"/>
                    <a:pt x="-47" y="3412"/>
                    <a:pt x="51" y="2062"/>
                  </a:cubicBezTo>
                  <a:cubicBezTo>
                    <a:pt x="149" y="712"/>
                    <a:pt x="346" y="70"/>
                    <a:pt x="837" y="5"/>
                  </a:cubicBezTo>
                  <a:cubicBezTo>
                    <a:pt x="1328" y="-59"/>
                    <a:pt x="2113" y="455"/>
                    <a:pt x="3880" y="2448"/>
                  </a:cubicBezTo>
                  <a:cubicBezTo>
                    <a:pt x="5648" y="4441"/>
                    <a:pt x="8397" y="7912"/>
                    <a:pt x="10753" y="10612"/>
                  </a:cubicBezTo>
                  <a:cubicBezTo>
                    <a:pt x="13109" y="13312"/>
                    <a:pt x="15073" y="15241"/>
                    <a:pt x="16546" y="16334"/>
                  </a:cubicBezTo>
                  <a:cubicBezTo>
                    <a:pt x="18018" y="17427"/>
                    <a:pt x="19000" y="17684"/>
                    <a:pt x="19688" y="17362"/>
                  </a:cubicBezTo>
                  <a:cubicBezTo>
                    <a:pt x="20375" y="17041"/>
                    <a:pt x="20768" y="16141"/>
                    <a:pt x="21062" y="14277"/>
                  </a:cubicBezTo>
                  <a:cubicBezTo>
                    <a:pt x="21357" y="12412"/>
                    <a:pt x="21553" y="9584"/>
                    <a:pt x="21553" y="7591"/>
                  </a:cubicBezTo>
                  <a:cubicBezTo>
                    <a:pt x="21553" y="5598"/>
                    <a:pt x="21357" y="4441"/>
                    <a:pt x="20964" y="3477"/>
                  </a:cubicBezTo>
                  <a:cubicBezTo>
                    <a:pt x="20571" y="2512"/>
                    <a:pt x="19982" y="1741"/>
                    <a:pt x="19884" y="1870"/>
                  </a:cubicBezTo>
                  <a:cubicBezTo>
                    <a:pt x="19786" y="1998"/>
                    <a:pt x="20178" y="3027"/>
                    <a:pt x="20571" y="4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165613" y="5133217"/>
              <a:ext cx="1" cy="1270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152913" y="4985286"/>
              <a:ext cx="68762" cy="7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433" fill="norm" stroke="1" extrusionOk="0">
                  <a:moveTo>
                    <a:pt x="3927" y="13785"/>
                  </a:moveTo>
                  <a:cubicBezTo>
                    <a:pt x="4582" y="16554"/>
                    <a:pt x="5236" y="19323"/>
                    <a:pt x="7200" y="20154"/>
                  </a:cubicBezTo>
                  <a:cubicBezTo>
                    <a:pt x="9164" y="20985"/>
                    <a:pt x="12436" y="19877"/>
                    <a:pt x="15055" y="17939"/>
                  </a:cubicBezTo>
                  <a:cubicBezTo>
                    <a:pt x="17673" y="16000"/>
                    <a:pt x="19636" y="13231"/>
                    <a:pt x="20618" y="10185"/>
                  </a:cubicBezTo>
                  <a:cubicBezTo>
                    <a:pt x="21600" y="7139"/>
                    <a:pt x="21600" y="3816"/>
                    <a:pt x="19636" y="1877"/>
                  </a:cubicBezTo>
                  <a:cubicBezTo>
                    <a:pt x="17673" y="-61"/>
                    <a:pt x="13745" y="-615"/>
                    <a:pt x="10145" y="770"/>
                  </a:cubicBezTo>
                  <a:cubicBezTo>
                    <a:pt x="6545" y="2154"/>
                    <a:pt x="3273" y="5477"/>
                    <a:pt x="0" y="8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407555" y="5042200"/>
              <a:ext cx="202559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4657" y="21600"/>
                  </a:moveTo>
                  <a:cubicBezTo>
                    <a:pt x="3532" y="21600"/>
                    <a:pt x="2407" y="21600"/>
                    <a:pt x="1620" y="20426"/>
                  </a:cubicBezTo>
                  <a:cubicBezTo>
                    <a:pt x="832" y="19252"/>
                    <a:pt x="382" y="16904"/>
                    <a:pt x="157" y="14087"/>
                  </a:cubicBezTo>
                  <a:cubicBezTo>
                    <a:pt x="-68" y="11270"/>
                    <a:pt x="-68" y="7983"/>
                    <a:pt x="270" y="5165"/>
                  </a:cubicBezTo>
                  <a:cubicBezTo>
                    <a:pt x="607" y="2348"/>
                    <a:pt x="1282" y="0"/>
                    <a:pt x="2632" y="0"/>
                  </a:cubicBezTo>
                  <a:cubicBezTo>
                    <a:pt x="3982" y="0"/>
                    <a:pt x="6007" y="2348"/>
                    <a:pt x="7694" y="5400"/>
                  </a:cubicBezTo>
                  <a:cubicBezTo>
                    <a:pt x="9382" y="8452"/>
                    <a:pt x="10732" y="12209"/>
                    <a:pt x="12532" y="14557"/>
                  </a:cubicBezTo>
                  <a:cubicBezTo>
                    <a:pt x="14332" y="16904"/>
                    <a:pt x="16582" y="17843"/>
                    <a:pt x="18157" y="15730"/>
                  </a:cubicBezTo>
                  <a:cubicBezTo>
                    <a:pt x="19732" y="13617"/>
                    <a:pt x="20632" y="8452"/>
                    <a:pt x="21532" y="3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928255" y="4855933"/>
              <a:ext cx="233398" cy="36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42" fill="norm" stroke="1" extrusionOk="0">
                  <a:moveTo>
                    <a:pt x="2860" y="7697"/>
                  </a:moveTo>
                  <a:cubicBezTo>
                    <a:pt x="3055" y="11793"/>
                    <a:pt x="3249" y="15890"/>
                    <a:pt x="3152" y="18310"/>
                  </a:cubicBezTo>
                  <a:cubicBezTo>
                    <a:pt x="3055" y="20731"/>
                    <a:pt x="2665" y="21476"/>
                    <a:pt x="2276" y="21538"/>
                  </a:cubicBezTo>
                  <a:cubicBezTo>
                    <a:pt x="1887" y="21600"/>
                    <a:pt x="1498" y="20979"/>
                    <a:pt x="1109" y="18683"/>
                  </a:cubicBezTo>
                  <a:cubicBezTo>
                    <a:pt x="719" y="16386"/>
                    <a:pt x="330" y="12414"/>
                    <a:pt x="136" y="9186"/>
                  </a:cubicBezTo>
                  <a:cubicBezTo>
                    <a:pt x="-59" y="5959"/>
                    <a:pt x="-59" y="3476"/>
                    <a:pt x="233" y="1986"/>
                  </a:cubicBezTo>
                  <a:cubicBezTo>
                    <a:pt x="525" y="497"/>
                    <a:pt x="1109" y="0"/>
                    <a:pt x="1692" y="0"/>
                  </a:cubicBezTo>
                  <a:cubicBezTo>
                    <a:pt x="2276" y="0"/>
                    <a:pt x="2860" y="497"/>
                    <a:pt x="4417" y="2607"/>
                  </a:cubicBezTo>
                  <a:cubicBezTo>
                    <a:pt x="5973" y="4717"/>
                    <a:pt x="8503" y="8441"/>
                    <a:pt x="10449" y="11297"/>
                  </a:cubicBezTo>
                  <a:cubicBezTo>
                    <a:pt x="12395" y="14152"/>
                    <a:pt x="13757" y="16138"/>
                    <a:pt x="14730" y="17379"/>
                  </a:cubicBezTo>
                  <a:cubicBezTo>
                    <a:pt x="15703" y="18621"/>
                    <a:pt x="16287" y="19117"/>
                    <a:pt x="16968" y="19055"/>
                  </a:cubicBezTo>
                  <a:cubicBezTo>
                    <a:pt x="17649" y="18993"/>
                    <a:pt x="18427" y="18372"/>
                    <a:pt x="19206" y="16076"/>
                  </a:cubicBezTo>
                  <a:cubicBezTo>
                    <a:pt x="19984" y="13779"/>
                    <a:pt x="20763" y="9807"/>
                    <a:pt x="21152" y="7386"/>
                  </a:cubicBezTo>
                  <a:cubicBezTo>
                    <a:pt x="21541" y="4966"/>
                    <a:pt x="21541" y="4097"/>
                    <a:pt x="21249" y="3166"/>
                  </a:cubicBezTo>
                  <a:cubicBezTo>
                    <a:pt x="20957" y="2234"/>
                    <a:pt x="20373" y="1241"/>
                    <a:pt x="19887" y="1117"/>
                  </a:cubicBezTo>
                  <a:cubicBezTo>
                    <a:pt x="19400" y="993"/>
                    <a:pt x="19011" y="1738"/>
                    <a:pt x="18622" y="2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170620" y="5006217"/>
              <a:ext cx="74565" cy="12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441" fill="norm" stroke="1" extrusionOk="0">
                  <a:moveTo>
                    <a:pt x="18300" y="4469"/>
                  </a:moveTo>
                  <a:cubicBezTo>
                    <a:pt x="16026" y="3352"/>
                    <a:pt x="13753" y="2234"/>
                    <a:pt x="11195" y="1490"/>
                  </a:cubicBezTo>
                  <a:cubicBezTo>
                    <a:pt x="8637" y="745"/>
                    <a:pt x="5795" y="372"/>
                    <a:pt x="3521" y="931"/>
                  </a:cubicBezTo>
                  <a:cubicBezTo>
                    <a:pt x="1247" y="1490"/>
                    <a:pt x="-458" y="2979"/>
                    <a:pt x="110" y="6331"/>
                  </a:cubicBezTo>
                  <a:cubicBezTo>
                    <a:pt x="679" y="9683"/>
                    <a:pt x="3521" y="14897"/>
                    <a:pt x="6647" y="17876"/>
                  </a:cubicBezTo>
                  <a:cubicBezTo>
                    <a:pt x="9774" y="20855"/>
                    <a:pt x="13184" y="21600"/>
                    <a:pt x="16026" y="21414"/>
                  </a:cubicBezTo>
                  <a:cubicBezTo>
                    <a:pt x="18868" y="21228"/>
                    <a:pt x="21142" y="20110"/>
                    <a:pt x="19437" y="16386"/>
                  </a:cubicBezTo>
                  <a:cubicBezTo>
                    <a:pt x="17731" y="12662"/>
                    <a:pt x="12047" y="6331"/>
                    <a:pt x="6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3283213" y="4930017"/>
              <a:ext cx="88901" cy="19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8185"/>
                  </a:moveTo>
                  <a:cubicBezTo>
                    <a:pt x="2571" y="8640"/>
                    <a:pt x="5143" y="9095"/>
                    <a:pt x="7457" y="10800"/>
                  </a:cubicBezTo>
                  <a:cubicBezTo>
                    <a:pt x="9771" y="12505"/>
                    <a:pt x="11829" y="15461"/>
                    <a:pt x="12600" y="17621"/>
                  </a:cubicBezTo>
                  <a:cubicBezTo>
                    <a:pt x="13371" y="19781"/>
                    <a:pt x="12857" y="21145"/>
                    <a:pt x="11829" y="21373"/>
                  </a:cubicBezTo>
                  <a:cubicBezTo>
                    <a:pt x="10800" y="21600"/>
                    <a:pt x="9257" y="20691"/>
                    <a:pt x="7971" y="18303"/>
                  </a:cubicBezTo>
                  <a:cubicBezTo>
                    <a:pt x="6686" y="15916"/>
                    <a:pt x="5657" y="12051"/>
                    <a:pt x="6429" y="9095"/>
                  </a:cubicBezTo>
                  <a:cubicBezTo>
                    <a:pt x="7200" y="6139"/>
                    <a:pt x="9771" y="4093"/>
                    <a:pt x="12600" y="2728"/>
                  </a:cubicBezTo>
                  <a:cubicBezTo>
                    <a:pt x="15429" y="1364"/>
                    <a:pt x="18514" y="6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452942" y="4833842"/>
              <a:ext cx="154122" cy="36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7" fill="norm" stroke="1" extrusionOk="0">
                  <a:moveTo>
                    <a:pt x="15124" y="2631"/>
                  </a:moveTo>
                  <a:cubicBezTo>
                    <a:pt x="15416" y="1649"/>
                    <a:pt x="15708" y="667"/>
                    <a:pt x="15124" y="238"/>
                  </a:cubicBezTo>
                  <a:cubicBezTo>
                    <a:pt x="14540" y="-192"/>
                    <a:pt x="13081" y="-69"/>
                    <a:pt x="11184" y="851"/>
                  </a:cubicBezTo>
                  <a:cubicBezTo>
                    <a:pt x="9286" y="1772"/>
                    <a:pt x="6951" y="3490"/>
                    <a:pt x="4762" y="6190"/>
                  </a:cubicBezTo>
                  <a:cubicBezTo>
                    <a:pt x="2573" y="8890"/>
                    <a:pt x="530" y="12572"/>
                    <a:pt x="92" y="15149"/>
                  </a:cubicBezTo>
                  <a:cubicBezTo>
                    <a:pt x="-346" y="17726"/>
                    <a:pt x="822" y="19199"/>
                    <a:pt x="2865" y="20119"/>
                  </a:cubicBezTo>
                  <a:cubicBezTo>
                    <a:pt x="4908" y="21040"/>
                    <a:pt x="7827" y="21408"/>
                    <a:pt x="11038" y="21163"/>
                  </a:cubicBezTo>
                  <a:cubicBezTo>
                    <a:pt x="14249" y="20917"/>
                    <a:pt x="17751" y="20058"/>
                    <a:pt x="21254" y="19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607063" y="4897272"/>
              <a:ext cx="254001" cy="30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0647"/>
                  </a:moveTo>
                  <a:cubicBezTo>
                    <a:pt x="2160" y="17145"/>
                    <a:pt x="4320" y="13642"/>
                    <a:pt x="5670" y="10650"/>
                  </a:cubicBezTo>
                  <a:cubicBezTo>
                    <a:pt x="7020" y="7658"/>
                    <a:pt x="7560" y="5177"/>
                    <a:pt x="7740" y="3353"/>
                  </a:cubicBezTo>
                  <a:cubicBezTo>
                    <a:pt x="7920" y="1528"/>
                    <a:pt x="7740" y="361"/>
                    <a:pt x="7380" y="69"/>
                  </a:cubicBezTo>
                  <a:cubicBezTo>
                    <a:pt x="7020" y="-223"/>
                    <a:pt x="6480" y="361"/>
                    <a:pt x="6030" y="2915"/>
                  </a:cubicBezTo>
                  <a:cubicBezTo>
                    <a:pt x="5580" y="5469"/>
                    <a:pt x="5220" y="9993"/>
                    <a:pt x="5220" y="13131"/>
                  </a:cubicBezTo>
                  <a:cubicBezTo>
                    <a:pt x="5220" y="16269"/>
                    <a:pt x="5580" y="18020"/>
                    <a:pt x="6120" y="19188"/>
                  </a:cubicBezTo>
                  <a:cubicBezTo>
                    <a:pt x="6660" y="20355"/>
                    <a:pt x="7380" y="20939"/>
                    <a:pt x="8190" y="21158"/>
                  </a:cubicBezTo>
                  <a:cubicBezTo>
                    <a:pt x="9000" y="21377"/>
                    <a:pt x="9900" y="21231"/>
                    <a:pt x="10890" y="20355"/>
                  </a:cubicBezTo>
                  <a:cubicBezTo>
                    <a:pt x="11880" y="19480"/>
                    <a:pt x="12960" y="17874"/>
                    <a:pt x="13860" y="15612"/>
                  </a:cubicBezTo>
                  <a:cubicBezTo>
                    <a:pt x="14760" y="13350"/>
                    <a:pt x="15480" y="10431"/>
                    <a:pt x="15930" y="8315"/>
                  </a:cubicBezTo>
                  <a:cubicBezTo>
                    <a:pt x="16380" y="6199"/>
                    <a:pt x="16560" y="4885"/>
                    <a:pt x="16290" y="4447"/>
                  </a:cubicBezTo>
                  <a:cubicBezTo>
                    <a:pt x="16020" y="4009"/>
                    <a:pt x="15300" y="4447"/>
                    <a:pt x="14940" y="5469"/>
                  </a:cubicBezTo>
                  <a:cubicBezTo>
                    <a:pt x="14580" y="6491"/>
                    <a:pt x="14580" y="8096"/>
                    <a:pt x="15210" y="10066"/>
                  </a:cubicBezTo>
                  <a:cubicBezTo>
                    <a:pt x="15840" y="12036"/>
                    <a:pt x="17100" y="14372"/>
                    <a:pt x="18270" y="15685"/>
                  </a:cubicBezTo>
                  <a:cubicBezTo>
                    <a:pt x="19440" y="16999"/>
                    <a:pt x="20520" y="17291"/>
                    <a:pt x="21600" y="17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924563" y="5126867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925475" y="5020623"/>
              <a:ext cx="44090" cy="4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0771" fill="norm" stroke="1" extrusionOk="0">
                  <a:moveTo>
                    <a:pt x="8413" y="11514"/>
                  </a:moveTo>
                  <a:cubicBezTo>
                    <a:pt x="5468" y="7400"/>
                    <a:pt x="2522" y="3285"/>
                    <a:pt x="1050" y="3800"/>
                  </a:cubicBezTo>
                  <a:cubicBezTo>
                    <a:pt x="-423" y="4314"/>
                    <a:pt x="-423" y="9457"/>
                    <a:pt x="1541" y="13571"/>
                  </a:cubicBezTo>
                  <a:cubicBezTo>
                    <a:pt x="3504" y="17685"/>
                    <a:pt x="7432" y="20771"/>
                    <a:pt x="11359" y="20257"/>
                  </a:cubicBezTo>
                  <a:cubicBezTo>
                    <a:pt x="15286" y="19742"/>
                    <a:pt x="19213" y="15628"/>
                    <a:pt x="20195" y="11000"/>
                  </a:cubicBezTo>
                  <a:cubicBezTo>
                    <a:pt x="21177" y="6371"/>
                    <a:pt x="19213" y="1228"/>
                    <a:pt x="16268" y="200"/>
                  </a:cubicBezTo>
                  <a:cubicBezTo>
                    <a:pt x="13322" y="-829"/>
                    <a:pt x="9395" y="2257"/>
                    <a:pt x="8413" y="6371"/>
                  </a:cubicBezTo>
                  <a:cubicBezTo>
                    <a:pt x="7432" y="10485"/>
                    <a:pt x="9395" y="15628"/>
                    <a:pt x="11359" y="20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070613" y="5279267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4400"/>
                    <a:pt x="14954" y="8800"/>
                    <a:pt x="11354" y="12400"/>
                  </a:cubicBezTo>
                  <a:cubicBezTo>
                    <a:pt x="7754" y="16000"/>
                    <a:pt x="3877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411796" y="5088767"/>
              <a:ext cx="319218" cy="15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09" fill="norm" stroke="1" extrusionOk="0">
                  <a:moveTo>
                    <a:pt x="5231" y="0"/>
                  </a:moveTo>
                  <a:cubicBezTo>
                    <a:pt x="5231" y="3979"/>
                    <a:pt x="5231" y="7958"/>
                    <a:pt x="4734" y="11368"/>
                  </a:cubicBezTo>
                  <a:cubicBezTo>
                    <a:pt x="4236" y="14779"/>
                    <a:pt x="3242" y="17621"/>
                    <a:pt x="2389" y="19326"/>
                  </a:cubicBezTo>
                  <a:cubicBezTo>
                    <a:pt x="1536" y="21032"/>
                    <a:pt x="826" y="21600"/>
                    <a:pt x="399" y="21174"/>
                  </a:cubicBezTo>
                  <a:cubicBezTo>
                    <a:pt x="-27" y="20747"/>
                    <a:pt x="-169" y="19326"/>
                    <a:pt x="257" y="16484"/>
                  </a:cubicBezTo>
                  <a:cubicBezTo>
                    <a:pt x="684" y="13642"/>
                    <a:pt x="1678" y="9379"/>
                    <a:pt x="4378" y="6253"/>
                  </a:cubicBezTo>
                  <a:cubicBezTo>
                    <a:pt x="7078" y="3126"/>
                    <a:pt x="11484" y="1137"/>
                    <a:pt x="14610" y="568"/>
                  </a:cubicBezTo>
                  <a:cubicBezTo>
                    <a:pt x="17736" y="0"/>
                    <a:pt x="19584" y="853"/>
                    <a:pt x="21431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692913" y="5291967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705613" y="519036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750063" y="4931726"/>
              <a:ext cx="184151" cy="9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5037"/>
                  </a:moveTo>
                  <a:cubicBezTo>
                    <a:pt x="745" y="2787"/>
                    <a:pt x="1490" y="537"/>
                    <a:pt x="2359" y="87"/>
                  </a:cubicBezTo>
                  <a:cubicBezTo>
                    <a:pt x="3228" y="-363"/>
                    <a:pt x="4221" y="987"/>
                    <a:pt x="4966" y="3012"/>
                  </a:cubicBezTo>
                  <a:cubicBezTo>
                    <a:pt x="5710" y="5037"/>
                    <a:pt x="6207" y="7737"/>
                    <a:pt x="6207" y="10212"/>
                  </a:cubicBezTo>
                  <a:cubicBezTo>
                    <a:pt x="6207" y="12687"/>
                    <a:pt x="5710" y="14937"/>
                    <a:pt x="4841" y="16737"/>
                  </a:cubicBezTo>
                  <a:cubicBezTo>
                    <a:pt x="3972" y="18537"/>
                    <a:pt x="2731" y="19887"/>
                    <a:pt x="2855" y="20562"/>
                  </a:cubicBezTo>
                  <a:cubicBezTo>
                    <a:pt x="2979" y="21237"/>
                    <a:pt x="4469" y="21237"/>
                    <a:pt x="7821" y="20112"/>
                  </a:cubicBezTo>
                  <a:cubicBezTo>
                    <a:pt x="11172" y="18987"/>
                    <a:pt x="16386" y="16737"/>
                    <a:pt x="21600" y="14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915163" y="4860167"/>
              <a:ext cx="9182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1409" y="0"/>
                  </a:moveTo>
                  <a:cubicBezTo>
                    <a:pt x="8452" y="2296"/>
                    <a:pt x="15496" y="4591"/>
                    <a:pt x="18548" y="7200"/>
                  </a:cubicBezTo>
                  <a:cubicBezTo>
                    <a:pt x="21600" y="9809"/>
                    <a:pt x="20661" y="12730"/>
                    <a:pt x="16904" y="15183"/>
                  </a:cubicBezTo>
                  <a:cubicBezTo>
                    <a:pt x="13148" y="17635"/>
                    <a:pt x="6574" y="19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080263" y="5336417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848968" y="5007930"/>
              <a:ext cx="209196" cy="22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01" fill="norm" stroke="1" extrusionOk="0">
                  <a:moveTo>
                    <a:pt x="14721" y="11238"/>
                  </a:moveTo>
                  <a:cubicBezTo>
                    <a:pt x="13652" y="8038"/>
                    <a:pt x="12583" y="4838"/>
                    <a:pt x="11620" y="2938"/>
                  </a:cubicBezTo>
                  <a:cubicBezTo>
                    <a:pt x="10658" y="1038"/>
                    <a:pt x="9802" y="438"/>
                    <a:pt x="8840" y="138"/>
                  </a:cubicBezTo>
                  <a:cubicBezTo>
                    <a:pt x="7878" y="-162"/>
                    <a:pt x="6808" y="-162"/>
                    <a:pt x="5097" y="2138"/>
                  </a:cubicBezTo>
                  <a:cubicBezTo>
                    <a:pt x="3387" y="4438"/>
                    <a:pt x="1034" y="9038"/>
                    <a:pt x="286" y="12638"/>
                  </a:cubicBezTo>
                  <a:cubicBezTo>
                    <a:pt x="-463" y="16238"/>
                    <a:pt x="392" y="18838"/>
                    <a:pt x="1355" y="20138"/>
                  </a:cubicBezTo>
                  <a:cubicBezTo>
                    <a:pt x="2317" y="21438"/>
                    <a:pt x="3387" y="21438"/>
                    <a:pt x="4670" y="20038"/>
                  </a:cubicBezTo>
                  <a:cubicBezTo>
                    <a:pt x="5953" y="18638"/>
                    <a:pt x="7450" y="15838"/>
                    <a:pt x="8412" y="13938"/>
                  </a:cubicBezTo>
                  <a:cubicBezTo>
                    <a:pt x="9375" y="12038"/>
                    <a:pt x="9802" y="11038"/>
                    <a:pt x="10230" y="11538"/>
                  </a:cubicBezTo>
                  <a:cubicBezTo>
                    <a:pt x="10658" y="12038"/>
                    <a:pt x="11086" y="14038"/>
                    <a:pt x="11620" y="15538"/>
                  </a:cubicBezTo>
                  <a:cubicBezTo>
                    <a:pt x="12155" y="17038"/>
                    <a:pt x="12796" y="18038"/>
                    <a:pt x="14400" y="17838"/>
                  </a:cubicBezTo>
                  <a:cubicBezTo>
                    <a:pt x="16004" y="17638"/>
                    <a:pt x="18571" y="16238"/>
                    <a:pt x="21137" y="14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058163" y="5032564"/>
              <a:ext cx="9525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3366"/>
                  </a:moveTo>
                  <a:cubicBezTo>
                    <a:pt x="480" y="14566"/>
                    <a:pt x="960" y="15766"/>
                    <a:pt x="1920" y="13816"/>
                  </a:cubicBezTo>
                  <a:cubicBezTo>
                    <a:pt x="2880" y="11866"/>
                    <a:pt x="4320" y="6766"/>
                    <a:pt x="6000" y="3766"/>
                  </a:cubicBezTo>
                  <a:cubicBezTo>
                    <a:pt x="7680" y="766"/>
                    <a:pt x="9600" y="-134"/>
                    <a:pt x="11280" y="16"/>
                  </a:cubicBezTo>
                  <a:cubicBezTo>
                    <a:pt x="12960" y="166"/>
                    <a:pt x="14400" y="1366"/>
                    <a:pt x="16080" y="5116"/>
                  </a:cubicBezTo>
                  <a:cubicBezTo>
                    <a:pt x="17760" y="8866"/>
                    <a:pt x="19680" y="1516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192886" y="4737400"/>
              <a:ext cx="119278" cy="44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56" fill="norm" stroke="1" extrusionOk="0">
                  <a:moveTo>
                    <a:pt x="16807" y="17219"/>
                  </a:moveTo>
                  <a:cubicBezTo>
                    <a:pt x="16428" y="16709"/>
                    <a:pt x="16049" y="16200"/>
                    <a:pt x="15480" y="15691"/>
                  </a:cubicBezTo>
                  <a:cubicBezTo>
                    <a:pt x="14912" y="15181"/>
                    <a:pt x="14154" y="14672"/>
                    <a:pt x="12828" y="14417"/>
                  </a:cubicBezTo>
                  <a:cubicBezTo>
                    <a:pt x="11501" y="14162"/>
                    <a:pt x="9607" y="14162"/>
                    <a:pt x="7333" y="15028"/>
                  </a:cubicBezTo>
                  <a:cubicBezTo>
                    <a:pt x="5059" y="15894"/>
                    <a:pt x="2407" y="17626"/>
                    <a:pt x="1080" y="18747"/>
                  </a:cubicBezTo>
                  <a:cubicBezTo>
                    <a:pt x="-246" y="19868"/>
                    <a:pt x="-246" y="20377"/>
                    <a:pt x="512" y="20785"/>
                  </a:cubicBezTo>
                  <a:cubicBezTo>
                    <a:pt x="1270" y="21192"/>
                    <a:pt x="2786" y="21498"/>
                    <a:pt x="4491" y="21549"/>
                  </a:cubicBezTo>
                  <a:cubicBezTo>
                    <a:pt x="6196" y="21600"/>
                    <a:pt x="8091" y="21396"/>
                    <a:pt x="10554" y="20275"/>
                  </a:cubicBezTo>
                  <a:cubicBezTo>
                    <a:pt x="13017" y="19155"/>
                    <a:pt x="16049" y="17117"/>
                    <a:pt x="17754" y="14264"/>
                  </a:cubicBezTo>
                  <a:cubicBezTo>
                    <a:pt x="19459" y="11411"/>
                    <a:pt x="19838" y="7743"/>
                    <a:pt x="19838" y="5400"/>
                  </a:cubicBezTo>
                  <a:cubicBezTo>
                    <a:pt x="19838" y="3057"/>
                    <a:pt x="19459" y="2038"/>
                    <a:pt x="19080" y="1274"/>
                  </a:cubicBezTo>
                  <a:cubicBezTo>
                    <a:pt x="18701" y="509"/>
                    <a:pt x="18322" y="0"/>
                    <a:pt x="17565" y="0"/>
                  </a:cubicBezTo>
                  <a:cubicBezTo>
                    <a:pt x="16807" y="0"/>
                    <a:pt x="15670" y="509"/>
                    <a:pt x="14722" y="2191"/>
                  </a:cubicBezTo>
                  <a:cubicBezTo>
                    <a:pt x="13775" y="3872"/>
                    <a:pt x="13017" y="6725"/>
                    <a:pt x="13586" y="9730"/>
                  </a:cubicBezTo>
                  <a:cubicBezTo>
                    <a:pt x="14154" y="12736"/>
                    <a:pt x="16049" y="15894"/>
                    <a:pt x="17565" y="17830"/>
                  </a:cubicBezTo>
                  <a:cubicBezTo>
                    <a:pt x="19080" y="19766"/>
                    <a:pt x="20217" y="20479"/>
                    <a:pt x="21354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067813" y="4822067"/>
              <a:ext cx="1392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582"/>
                    <a:pt x="18514" y="9164"/>
                    <a:pt x="20057" y="12764"/>
                  </a:cubicBezTo>
                  <a:cubicBezTo>
                    <a:pt x="21600" y="16364"/>
                    <a:pt x="15429" y="18982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156713" y="4946637"/>
              <a:ext cx="101601" cy="15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69" fill="norm" stroke="1" extrusionOk="0">
                  <a:moveTo>
                    <a:pt x="0" y="10421"/>
                  </a:moveTo>
                  <a:cubicBezTo>
                    <a:pt x="3526" y="8177"/>
                    <a:pt x="7053" y="5932"/>
                    <a:pt x="9037" y="3969"/>
                  </a:cubicBezTo>
                  <a:cubicBezTo>
                    <a:pt x="11020" y="2005"/>
                    <a:pt x="11461" y="322"/>
                    <a:pt x="10579" y="42"/>
                  </a:cubicBezTo>
                  <a:cubicBezTo>
                    <a:pt x="9698" y="-239"/>
                    <a:pt x="7494" y="883"/>
                    <a:pt x="5290" y="3969"/>
                  </a:cubicBezTo>
                  <a:cubicBezTo>
                    <a:pt x="3086" y="7055"/>
                    <a:pt x="881" y="12104"/>
                    <a:pt x="220" y="15330"/>
                  </a:cubicBezTo>
                  <a:cubicBezTo>
                    <a:pt x="-441" y="18556"/>
                    <a:pt x="441" y="19958"/>
                    <a:pt x="2424" y="20660"/>
                  </a:cubicBezTo>
                  <a:cubicBezTo>
                    <a:pt x="4408" y="21361"/>
                    <a:pt x="7494" y="21361"/>
                    <a:pt x="10800" y="20519"/>
                  </a:cubicBezTo>
                  <a:cubicBezTo>
                    <a:pt x="14106" y="19678"/>
                    <a:pt x="17632" y="17995"/>
                    <a:pt x="21159" y="16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322371" y="4790317"/>
              <a:ext cx="94693" cy="32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5" fill="norm" stroke="1" extrusionOk="0">
                  <a:moveTo>
                    <a:pt x="9954" y="0"/>
                  </a:moveTo>
                  <a:cubicBezTo>
                    <a:pt x="6594" y="3902"/>
                    <a:pt x="3234" y="7804"/>
                    <a:pt x="1554" y="10939"/>
                  </a:cubicBezTo>
                  <a:cubicBezTo>
                    <a:pt x="-126" y="14075"/>
                    <a:pt x="-126" y="16444"/>
                    <a:pt x="114" y="18186"/>
                  </a:cubicBezTo>
                  <a:cubicBezTo>
                    <a:pt x="354" y="19928"/>
                    <a:pt x="834" y="21043"/>
                    <a:pt x="4434" y="21321"/>
                  </a:cubicBezTo>
                  <a:cubicBezTo>
                    <a:pt x="8034" y="21600"/>
                    <a:pt x="14754" y="21043"/>
                    <a:pt x="21474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290063" y="4923667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6800"/>
                    <a:pt x="12096" y="12000"/>
                    <a:pt x="15696" y="8400"/>
                  </a:cubicBezTo>
                  <a:cubicBezTo>
                    <a:pt x="19296" y="4800"/>
                    <a:pt x="2044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907664" y="4796405"/>
              <a:ext cx="318438" cy="29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50" fill="norm" stroke="1" extrusionOk="0">
                  <a:moveTo>
                    <a:pt x="6284" y="14831"/>
                  </a:moveTo>
                  <a:cubicBezTo>
                    <a:pt x="6426" y="13751"/>
                    <a:pt x="6568" y="12671"/>
                    <a:pt x="6426" y="11745"/>
                  </a:cubicBezTo>
                  <a:cubicBezTo>
                    <a:pt x="6284" y="10819"/>
                    <a:pt x="5857" y="10048"/>
                    <a:pt x="5289" y="9739"/>
                  </a:cubicBezTo>
                  <a:cubicBezTo>
                    <a:pt x="4721" y="9431"/>
                    <a:pt x="4010" y="9585"/>
                    <a:pt x="3086" y="11128"/>
                  </a:cubicBezTo>
                  <a:cubicBezTo>
                    <a:pt x="2163" y="12671"/>
                    <a:pt x="1026" y="15602"/>
                    <a:pt x="457" y="17454"/>
                  </a:cubicBezTo>
                  <a:cubicBezTo>
                    <a:pt x="-111" y="19305"/>
                    <a:pt x="-111" y="20076"/>
                    <a:pt x="244" y="20616"/>
                  </a:cubicBezTo>
                  <a:cubicBezTo>
                    <a:pt x="600" y="21156"/>
                    <a:pt x="1310" y="21465"/>
                    <a:pt x="1878" y="21311"/>
                  </a:cubicBezTo>
                  <a:cubicBezTo>
                    <a:pt x="2447" y="21156"/>
                    <a:pt x="2873" y="20539"/>
                    <a:pt x="3442" y="19614"/>
                  </a:cubicBezTo>
                  <a:cubicBezTo>
                    <a:pt x="4010" y="18688"/>
                    <a:pt x="4721" y="17454"/>
                    <a:pt x="5076" y="17222"/>
                  </a:cubicBezTo>
                  <a:cubicBezTo>
                    <a:pt x="5431" y="16991"/>
                    <a:pt x="5431" y="17762"/>
                    <a:pt x="5715" y="18456"/>
                  </a:cubicBezTo>
                  <a:cubicBezTo>
                    <a:pt x="6000" y="19151"/>
                    <a:pt x="6568" y="19768"/>
                    <a:pt x="7207" y="19845"/>
                  </a:cubicBezTo>
                  <a:cubicBezTo>
                    <a:pt x="7847" y="19922"/>
                    <a:pt x="8557" y="19459"/>
                    <a:pt x="9410" y="17994"/>
                  </a:cubicBezTo>
                  <a:cubicBezTo>
                    <a:pt x="10263" y="16528"/>
                    <a:pt x="11257" y="14059"/>
                    <a:pt x="11897" y="11128"/>
                  </a:cubicBezTo>
                  <a:cubicBezTo>
                    <a:pt x="12536" y="8196"/>
                    <a:pt x="12821" y="4802"/>
                    <a:pt x="12892" y="2719"/>
                  </a:cubicBezTo>
                  <a:cubicBezTo>
                    <a:pt x="12963" y="636"/>
                    <a:pt x="12821" y="-135"/>
                    <a:pt x="12536" y="19"/>
                  </a:cubicBezTo>
                  <a:cubicBezTo>
                    <a:pt x="12252" y="174"/>
                    <a:pt x="11826" y="1254"/>
                    <a:pt x="11400" y="4262"/>
                  </a:cubicBezTo>
                  <a:cubicBezTo>
                    <a:pt x="10973" y="7271"/>
                    <a:pt x="10547" y="12208"/>
                    <a:pt x="10334" y="15139"/>
                  </a:cubicBezTo>
                  <a:cubicBezTo>
                    <a:pt x="10121" y="18071"/>
                    <a:pt x="10121" y="18996"/>
                    <a:pt x="10405" y="19691"/>
                  </a:cubicBezTo>
                  <a:cubicBezTo>
                    <a:pt x="10689" y="20385"/>
                    <a:pt x="11257" y="20848"/>
                    <a:pt x="11968" y="20925"/>
                  </a:cubicBezTo>
                  <a:cubicBezTo>
                    <a:pt x="12678" y="21002"/>
                    <a:pt x="13531" y="20694"/>
                    <a:pt x="14881" y="18842"/>
                  </a:cubicBezTo>
                  <a:cubicBezTo>
                    <a:pt x="16231" y="16991"/>
                    <a:pt x="18078" y="13596"/>
                    <a:pt x="19215" y="10819"/>
                  </a:cubicBezTo>
                  <a:cubicBezTo>
                    <a:pt x="20352" y="8042"/>
                    <a:pt x="20778" y="5882"/>
                    <a:pt x="21063" y="4108"/>
                  </a:cubicBezTo>
                  <a:cubicBezTo>
                    <a:pt x="21347" y="2334"/>
                    <a:pt x="21489" y="945"/>
                    <a:pt x="21276" y="482"/>
                  </a:cubicBezTo>
                  <a:cubicBezTo>
                    <a:pt x="21063" y="19"/>
                    <a:pt x="20494" y="482"/>
                    <a:pt x="19855" y="2411"/>
                  </a:cubicBezTo>
                  <a:cubicBezTo>
                    <a:pt x="19215" y="4339"/>
                    <a:pt x="18505" y="7734"/>
                    <a:pt x="18718" y="11128"/>
                  </a:cubicBezTo>
                  <a:cubicBezTo>
                    <a:pt x="18931" y="14522"/>
                    <a:pt x="20068" y="17916"/>
                    <a:pt x="21205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811116" y="4799091"/>
              <a:ext cx="218485" cy="3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96" fill="norm" stroke="1" extrusionOk="0">
                  <a:moveTo>
                    <a:pt x="4651" y="7426"/>
                  </a:moveTo>
                  <a:cubicBezTo>
                    <a:pt x="4028" y="9363"/>
                    <a:pt x="3405" y="11299"/>
                    <a:pt x="2989" y="13385"/>
                  </a:cubicBezTo>
                  <a:cubicBezTo>
                    <a:pt x="2574" y="15470"/>
                    <a:pt x="2366" y="17705"/>
                    <a:pt x="1951" y="19195"/>
                  </a:cubicBezTo>
                  <a:cubicBezTo>
                    <a:pt x="1536" y="20684"/>
                    <a:pt x="912" y="21429"/>
                    <a:pt x="497" y="21131"/>
                  </a:cubicBezTo>
                  <a:cubicBezTo>
                    <a:pt x="82" y="20833"/>
                    <a:pt x="-126" y="19492"/>
                    <a:pt x="82" y="16141"/>
                  </a:cubicBezTo>
                  <a:cubicBezTo>
                    <a:pt x="289" y="12789"/>
                    <a:pt x="912" y="7426"/>
                    <a:pt x="1328" y="4298"/>
                  </a:cubicBezTo>
                  <a:cubicBezTo>
                    <a:pt x="1743" y="1170"/>
                    <a:pt x="1951" y="276"/>
                    <a:pt x="2470" y="52"/>
                  </a:cubicBezTo>
                  <a:cubicBezTo>
                    <a:pt x="2989" y="-171"/>
                    <a:pt x="3820" y="276"/>
                    <a:pt x="4859" y="2138"/>
                  </a:cubicBezTo>
                  <a:cubicBezTo>
                    <a:pt x="5897" y="4000"/>
                    <a:pt x="7143" y="7277"/>
                    <a:pt x="8078" y="10257"/>
                  </a:cubicBezTo>
                  <a:cubicBezTo>
                    <a:pt x="9012" y="13236"/>
                    <a:pt x="9636" y="15917"/>
                    <a:pt x="10259" y="17779"/>
                  </a:cubicBezTo>
                  <a:cubicBezTo>
                    <a:pt x="10882" y="19641"/>
                    <a:pt x="11505" y="20684"/>
                    <a:pt x="12232" y="20908"/>
                  </a:cubicBezTo>
                  <a:cubicBezTo>
                    <a:pt x="12959" y="21131"/>
                    <a:pt x="13789" y="20535"/>
                    <a:pt x="15036" y="18077"/>
                  </a:cubicBezTo>
                  <a:cubicBezTo>
                    <a:pt x="16282" y="15619"/>
                    <a:pt x="17943" y="11299"/>
                    <a:pt x="18878" y="8618"/>
                  </a:cubicBezTo>
                  <a:cubicBezTo>
                    <a:pt x="19812" y="5937"/>
                    <a:pt x="20020" y="4894"/>
                    <a:pt x="20332" y="3628"/>
                  </a:cubicBezTo>
                  <a:cubicBezTo>
                    <a:pt x="20643" y="2361"/>
                    <a:pt x="21059" y="872"/>
                    <a:pt x="21266" y="499"/>
                  </a:cubicBezTo>
                  <a:cubicBezTo>
                    <a:pt x="21474" y="127"/>
                    <a:pt x="21474" y="872"/>
                    <a:pt x="21370" y="1617"/>
                  </a:cubicBezTo>
                  <a:cubicBezTo>
                    <a:pt x="21266" y="2361"/>
                    <a:pt x="21059" y="3106"/>
                    <a:pt x="20851" y="3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061713" y="505066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080763" y="4923667"/>
              <a:ext cx="40259" cy="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541" fill="norm" stroke="1" extrusionOk="0">
                  <a:moveTo>
                    <a:pt x="9720" y="16200"/>
                  </a:moveTo>
                  <a:cubicBezTo>
                    <a:pt x="5400" y="12960"/>
                    <a:pt x="1080" y="9720"/>
                    <a:pt x="540" y="10800"/>
                  </a:cubicBezTo>
                  <a:cubicBezTo>
                    <a:pt x="0" y="11880"/>
                    <a:pt x="3240" y="17280"/>
                    <a:pt x="7560" y="19440"/>
                  </a:cubicBezTo>
                  <a:cubicBezTo>
                    <a:pt x="11880" y="21600"/>
                    <a:pt x="17280" y="20520"/>
                    <a:pt x="19440" y="16740"/>
                  </a:cubicBezTo>
                  <a:cubicBezTo>
                    <a:pt x="21600" y="12960"/>
                    <a:pt x="20520" y="6480"/>
                    <a:pt x="16740" y="3240"/>
                  </a:cubicBezTo>
                  <a:cubicBezTo>
                    <a:pt x="12960" y="0"/>
                    <a:pt x="6480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519419" y="4777617"/>
              <a:ext cx="102986" cy="29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60" fill="norm" stroke="1" extrusionOk="0">
                  <a:moveTo>
                    <a:pt x="10265" y="0"/>
                  </a:moveTo>
                  <a:cubicBezTo>
                    <a:pt x="8537" y="4596"/>
                    <a:pt x="6809" y="9191"/>
                    <a:pt x="5297" y="12409"/>
                  </a:cubicBezTo>
                  <a:cubicBezTo>
                    <a:pt x="3785" y="15626"/>
                    <a:pt x="2489" y="17464"/>
                    <a:pt x="1625" y="18766"/>
                  </a:cubicBezTo>
                  <a:cubicBezTo>
                    <a:pt x="761" y="20068"/>
                    <a:pt x="329" y="20834"/>
                    <a:pt x="113" y="20528"/>
                  </a:cubicBezTo>
                  <a:cubicBezTo>
                    <a:pt x="-103" y="20221"/>
                    <a:pt x="-103" y="18843"/>
                    <a:pt x="977" y="17234"/>
                  </a:cubicBezTo>
                  <a:cubicBezTo>
                    <a:pt x="2057" y="15626"/>
                    <a:pt x="4217" y="13787"/>
                    <a:pt x="5945" y="12562"/>
                  </a:cubicBezTo>
                  <a:cubicBezTo>
                    <a:pt x="7673" y="11336"/>
                    <a:pt x="8969" y="10723"/>
                    <a:pt x="10697" y="10340"/>
                  </a:cubicBezTo>
                  <a:cubicBezTo>
                    <a:pt x="12425" y="9957"/>
                    <a:pt x="14585" y="9804"/>
                    <a:pt x="16313" y="10111"/>
                  </a:cubicBezTo>
                  <a:cubicBezTo>
                    <a:pt x="18041" y="10417"/>
                    <a:pt x="19337" y="11183"/>
                    <a:pt x="20201" y="12638"/>
                  </a:cubicBezTo>
                  <a:cubicBezTo>
                    <a:pt x="21065" y="14094"/>
                    <a:pt x="21497" y="16238"/>
                    <a:pt x="20201" y="17847"/>
                  </a:cubicBezTo>
                  <a:cubicBezTo>
                    <a:pt x="18905" y="19455"/>
                    <a:pt x="15881" y="20528"/>
                    <a:pt x="13289" y="21064"/>
                  </a:cubicBezTo>
                  <a:cubicBezTo>
                    <a:pt x="10697" y="21600"/>
                    <a:pt x="8537" y="21600"/>
                    <a:pt x="6377" y="21523"/>
                  </a:cubicBezTo>
                  <a:cubicBezTo>
                    <a:pt x="4217" y="21447"/>
                    <a:pt x="2057" y="21294"/>
                    <a:pt x="1193" y="20374"/>
                  </a:cubicBezTo>
                  <a:cubicBezTo>
                    <a:pt x="329" y="19455"/>
                    <a:pt x="761" y="17770"/>
                    <a:pt x="2273" y="16545"/>
                  </a:cubicBezTo>
                  <a:cubicBezTo>
                    <a:pt x="3785" y="15319"/>
                    <a:pt x="6377" y="14553"/>
                    <a:pt x="8969" y="13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661239" y="4906267"/>
              <a:ext cx="168825" cy="1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12" fill="norm" stroke="1" extrusionOk="0">
                  <a:moveTo>
                    <a:pt x="2069" y="13289"/>
                  </a:moveTo>
                  <a:cubicBezTo>
                    <a:pt x="3402" y="12967"/>
                    <a:pt x="4736" y="12645"/>
                    <a:pt x="6069" y="11194"/>
                  </a:cubicBezTo>
                  <a:cubicBezTo>
                    <a:pt x="7402" y="9743"/>
                    <a:pt x="8736" y="7164"/>
                    <a:pt x="9536" y="5068"/>
                  </a:cubicBezTo>
                  <a:cubicBezTo>
                    <a:pt x="10336" y="2973"/>
                    <a:pt x="10602" y="1361"/>
                    <a:pt x="10069" y="555"/>
                  </a:cubicBezTo>
                  <a:cubicBezTo>
                    <a:pt x="9536" y="-251"/>
                    <a:pt x="8202" y="-251"/>
                    <a:pt x="6336" y="1039"/>
                  </a:cubicBezTo>
                  <a:cubicBezTo>
                    <a:pt x="4469" y="2328"/>
                    <a:pt x="2069" y="4907"/>
                    <a:pt x="869" y="7970"/>
                  </a:cubicBezTo>
                  <a:cubicBezTo>
                    <a:pt x="-331" y="11033"/>
                    <a:pt x="-331" y="14579"/>
                    <a:pt x="1136" y="16997"/>
                  </a:cubicBezTo>
                  <a:cubicBezTo>
                    <a:pt x="2602" y="19415"/>
                    <a:pt x="5536" y="20704"/>
                    <a:pt x="9136" y="21027"/>
                  </a:cubicBezTo>
                  <a:cubicBezTo>
                    <a:pt x="12736" y="21349"/>
                    <a:pt x="17002" y="20704"/>
                    <a:pt x="21269" y="20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0446013" y="4745867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05"/>
                    <a:pt x="14400" y="5811"/>
                    <a:pt x="10800" y="9411"/>
                  </a:cubicBezTo>
                  <a:cubicBezTo>
                    <a:pt x="7200" y="13011"/>
                    <a:pt x="3600" y="173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0299963" y="5101467"/>
              <a:ext cx="311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0909563" y="5107817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564"/>
                    <a:pt x="9600" y="11127"/>
                    <a:pt x="6000" y="14727"/>
                  </a:cubicBezTo>
                  <a:cubicBezTo>
                    <a:pt x="2400" y="18327"/>
                    <a:pt x="120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1030213" y="4955417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950"/>
                    <a:pt x="2880" y="9900"/>
                    <a:pt x="6480" y="13500"/>
                  </a:cubicBezTo>
                  <a:cubicBezTo>
                    <a:pt x="10080" y="17100"/>
                    <a:pt x="1584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1036563" y="485381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1169913" y="4923667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1195313" y="4999867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1380406" y="4853817"/>
              <a:ext cx="181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200"/>
                    <a:pt x="-1068" y="4400"/>
                    <a:pt x="132" y="8000"/>
                  </a:cubicBezTo>
                  <a:cubicBezTo>
                    <a:pt x="1332" y="11600"/>
                    <a:pt x="10932" y="1660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519163" y="5050667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1652513" y="505066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1779513" y="5025267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840632" y="4911914"/>
              <a:ext cx="106660" cy="14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192" fill="norm" stroke="1" extrusionOk="0">
                  <a:moveTo>
                    <a:pt x="1714" y="1713"/>
                  </a:moveTo>
                  <a:cubicBezTo>
                    <a:pt x="1299" y="6651"/>
                    <a:pt x="883" y="11588"/>
                    <a:pt x="675" y="15136"/>
                  </a:cubicBezTo>
                  <a:cubicBezTo>
                    <a:pt x="468" y="18685"/>
                    <a:pt x="468" y="20845"/>
                    <a:pt x="260" y="21153"/>
                  </a:cubicBezTo>
                  <a:cubicBezTo>
                    <a:pt x="52" y="21462"/>
                    <a:pt x="-363" y="19919"/>
                    <a:pt x="675" y="16525"/>
                  </a:cubicBezTo>
                  <a:cubicBezTo>
                    <a:pt x="1714" y="13131"/>
                    <a:pt x="4206" y="7885"/>
                    <a:pt x="6283" y="4645"/>
                  </a:cubicBezTo>
                  <a:cubicBezTo>
                    <a:pt x="8360" y="1405"/>
                    <a:pt x="10022" y="171"/>
                    <a:pt x="11683" y="16"/>
                  </a:cubicBezTo>
                  <a:cubicBezTo>
                    <a:pt x="13345" y="-138"/>
                    <a:pt x="15006" y="788"/>
                    <a:pt x="16668" y="3719"/>
                  </a:cubicBezTo>
                  <a:cubicBezTo>
                    <a:pt x="18329" y="6651"/>
                    <a:pt x="19991" y="11588"/>
                    <a:pt x="20614" y="14828"/>
                  </a:cubicBezTo>
                  <a:cubicBezTo>
                    <a:pt x="21237" y="18068"/>
                    <a:pt x="20822" y="19611"/>
                    <a:pt x="20406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1976363" y="509511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361584" y="6098417"/>
              <a:ext cx="689245" cy="54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68" fill="norm" stroke="1" extrusionOk="0">
                  <a:moveTo>
                    <a:pt x="13557" y="0"/>
                  </a:moveTo>
                  <a:cubicBezTo>
                    <a:pt x="12635" y="1093"/>
                    <a:pt x="11713" y="2185"/>
                    <a:pt x="10264" y="3488"/>
                  </a:cubicBezTo>
                  <a:cubicBezTo>
                    <a:pt x="8815" y="4791"/>
                    <a:pt x="6840" y="6304"/>
                    <a:pt x="5687" y="7186"/>
                  </a:cubicBezTo>
                  <a:cubicBezTo>
                    <a:pt x="4535" y="8068"/>
                    <a:pt x="4205" y="8321"/>
                    <a:pt x="3810" y="8657"/>
                  </a:cubicBezTo>
                  <a:cubicBezTo>
                    <a:pt x="3415" y="8993"/>
                    <a:pt x="2954" y="9413"/>
                    <a:pt x="2888" y="9707"/>
                  </a:cubicBezTo>
                  <a:cubicBezTo>
                    <a:pt x="2823" y="10002"/>
                    <a:pt x="3152" y="10170"/>
                    <a:pt x="4337" y="10338"/>
                  </a:cubicBezTo>
                  <a:cubicBezTo>
                    <a:pt x="5523" y="10506"/>
                    <a:pt x="7564" y="10674"/>
                    <a:pt x="9276" y="10758"/>
                  </a:cubicBezTo>
                  <a:cubicBezTo>
                    <a:pt x="10988" y="10842"/>
                    <a:pt x="12371" y="10842"/>
                    <a:pt x="13227" y="10884"/>
                  </a:cubicBezTo>
                  <a:cubicBezTo>
                    <a:pt x="14084" y="10926"/>
                    <a:pt x="14413" y="11010"/>
                    <a:pt x="14577" y="11262"/>
                  </a:cubicBezTo>
                  <a:cubicBezTo>
                    <a:pt x="14742" y="11514"/>
                    <a:pt x="14742" y="11935"/>
                    <a:pt x="14577" y="12229"/>
                  </a:cubicBezTo>
                  <a:cubicBezTo>
                    <a:pt x="14413" y="12523"/>
                    <a:pt x="14084" y="12691"/>
                    <a:pt x="13359" y="13111"/>
                  </a:cubicBezTo>
                  <a:cubicBezTo>
                    <a:pt x="12635" y="13532"/>
                    <a:pt x="11515" y="14204"/>
                    <a:pt x="9968" y="15002"/>
                  </a:cubicBezTo>
                  <a:cubicBezTo>
                    <a:pt x="8420" y="15801"/>
                    <a:pt x="6445" y="16725"/>
                    <a:pt x="4765" y="17650"/>
                  </a:cubicBezTo>
                  <a:cubicBezTo>
                    <a:pt x="3086" y="18574"/>
                    <a:pt x="1703" y="19499"/>
                    <a:pt x="913" y="20129"/>
                  </a:cubicBezTo>
                  <a:cubicBezTo>
                    <a:pt x="123" y="20760"/>
                    <a:pt x="-75" y="21096"/>
                    <a:pt x="24" y="21306"/>
                  </a:cubicBezTo>
                  <a:cubicBezTo>
                    <a:pt x="123" y="21516"/>
                    <a:pt x="518" y="21600"/>
                    <a:pt x="1736" y="21558"/>
                  </a:cubicBezTo>
                  <a:cubicBezTo>
                    <a:pt x="2954" y="21516"/>
                    <a:pt x="4996" y="21348"/>
                    <a:pt x="7004" y="21138"/>
                  </a:cubicBezTo>
                  <a:cubicBezTo>
                    <a:pt x="9013" y="20928"/>
                    <a:pt x="10988" y="20675"/>
                    <a:pt x="13129" y="20507"/>
                  </a:cubicBezTo>
                  <a:cubicBezTo>
                    <a:pt x="15269" y="20339"/>
                    <a:pt x="17574" y="20255"/>
                    <a:pt x="18891" y="20213"/>
                  </a:cubicBezTo>
                  <a:cubicBezTo>
                    <a:pt x="20208" y="20171"/>
                    <a:pt x="20537" y="20171"/>
                    <a:pt x="20866" y="20255"/>
                  </a:cubicBezTo>
                  <a:cubicBezTo>
                    <a:pt x="21196" y="20339"/>
                    <a:pt x="21525" y="20507"/>
                    <a:pt x="21426" y="20633"/>
                  </a:cubicBezTo>
                  <a:cubicBezTo>
                    <a:pt x="21327" y="20760"/>
                    <a:pt x="20801" y="20844"/>
                    <a:pt x="20274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270300" y="6248374"/>
              <a:ext cx="263614" cy="24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23" fill="norm" stroke="1" extrusionOk="0">
                  <a:moveTo>
                    <a:pt x="9079" y="9466"/>
                  </a:moveTo>
                  <a:cubicBezTo>
                    <a:pt x="10116" y="7833"/>
                    <a:pt x="11153" y="6199"/>
                    <a:pt x="11758" y="4838"/>
                  </a:cubicBezTo>
                  <a:cubicBezTo>
                    <a:pt x="12363" y="3476"/>
                    <a:pt x="12535" y="2387"/>
                    <a:pt x="11844" y="1480"/>
                  </a:cubicBezTo>
                  <a:cubicBezTo>
                    <a:pt x="11153" y="572"/>
                    <a:pt x="9598" y="-154"/>
                    <a:pt x="7783" y="28"/>
                  </a:cubicBezTo>
                  <a:cubicBezTo>
                    <a:pt x="5969" y="209"/>
                    <a:pt x="3895" y="1298"/>
                    <a:pt x="2427" y="4112"/>
                  </a:cubicBezTo>
                  <a:cubicBezTo>
                    <a:pt x="958" y="6925"/>
                    <a:pt x="94" y="11463"/>
                    <a:pt x="7" y="14639"/>
                  </a:cubicBezTo>
                  <a:cubicBezTo>
                    <a:pt x="-79" y="17816"/>
                    <a:pt x="612" y="19631"/>
                    <a:pt x="1908" y="20538"/>
                  </a:cubicBezTo>
                  <a:cubicBezTo>
                    <a:pt x="3204" y="21446"/>
                    <a:pt x="5105" y="21446"/>
                    <a:pt x="7351" y="19449"/>
                  </a:cubicBezTo>
                  <a:cubicBezTo>
                    <a:pt x="9598" y="17453"/>
                    <a:pt x="12190" y="13459"/>
                    <a:pt x="13659" y="10464"/>
                  </a:cubicBezTo>
                  <a:cubicBezTo>
                    <a:pt x="15127" y="7470"/>
                    <a:pt x="15473" y="5473"/>
                    <a:pt x="15473" y="4021"/>
                  </a:cubicBezTo>
                  <a:cubicBezTo>
                    <a:pt x="15473" y="2569"/>
                    <a:pt x="15127" y="1661"/>
                    <a:pt x="14695" y="1752"/>
                  </a:cubicBezTo>
                  <a:cubicBezTo>
                    <a:pt x="14263" y="1843"/>
                    <a:pt x="13745" y="2932"/>
                    <a:pt x="13572" y="5382"/>
                  </a:cubicBezTo>
                  <a:cubicBezTo>
                    <a:pt x="13399" y="7833"/>
                    <a:pt x="13572" y="11644"/>
                    <a:pt x="14523" y="14458"/>
                  </a:cubicBezTo>
                  <a:cubicBezTo>
                    <a:pt x="15473" y="17271"/>
                    <a:pt x="17201" y="19086"/>
                    <a:pt x="18497" y="19994"/>
                  </a:cubicBezTo>
                  <a:cubicBezTo>
                    <a:pt x="19793" y="20901"/>
                    <a:pt x="20657" y="20901"/>
                    <a:pt x="21521" y="20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667263" y="6498467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661708" y="6321477"/>
              <a:ext cx="47890" cy="7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394" fill="norm" stroke="1" extrusionOk="0">
                  <a:moveTo>
                    <a:pt x="13735" y="6782"/>
                  </a:moveTo>
                  <a:cubicBezTo>
                    <a:pt x="9039" y="5615"/>
                    <a:pt x="4344" y="4447"/>
                    <a:pt x="1996" y="5323"/>
                  </a:cubicBezTo>
                  <a:cubicBezTo>
                    <a:pt x="-352" y="6198"/>
                    <a:pt x="-352" y="9117"/>
                    <a:pt x="587" y="12036"/>
                  </a:cubicBezTo>
                  <a:cubicBezTo>
                    <a:pt x="1526" y="14955"/>
                    <a:pt x="3405" y="17874"/>
                    <a:pt x="6691" y="19334"/>
                  </a:cubicBezTo>
                  <a:cubicBezTo>
                    <a:pt x="9978" y="20793"/>
                    <a:pt x="14674" y="20793"/>
                    <a:pt x="17491" y="19042"/>
                  </a:cubicBezTo>
                  <a:cubicBezTo>
                    <a:pt x="20309" y="17290"/>
                    <a:pt x="21248" y="13788"/>
                    <a:pt x="21248" y="10577"/>
                  </a:cubicBezTo>
                  <a:cubicBezTo>
                    <a:pt x="21248" y="7366"/>
                    <a:pt x="20309" y="4447"/>
                    <a:pt x="17022" y="2404"/>
                  </a:cubicBezTo>
                  <a:cubicBezTo>
                    <a:pt x="13735" y="361"/>
                    <a:pt x="8100" y="-807"/>
                    <a:pt x="5752" y="652"/>
                  </a:cubicBezTo>
                  <a:cubicBezTo>
                    <a:pt x="3405" y="2112"/>
                    <a:pt x="4344" y="6198"/>
                    <a:pt x="5283" y="10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870463" y="64032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111763" y="6148016"/>
              <a:ext cx="253208" cy="37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92" fill="norm" stroke="1" extrusionOk="0">
                  <a:moveTo>
                    <a:pt x="0" y="3327"/>
                  </a:moveTo>
                  <a:cubicBezTo>
                    <a:pt x="360" y="2603"/>
                    <a:pt x="720" y="1879"/>
                    <a:pt x="990" y="1818"/>
                  </a:cubicBezTo>
                  <a:cubicBezTo>
                    <a:pt x="1260" y="1758"/>
                    <a:pt x="1440" y="2361"/>
                    <a:pt x="1530" y="5137"/>
                  </a:cubicBezTo>
                  <a:cubicBezTo>
                    <a:pt x="1620" y="7912"/>
                    <a:pt x="1620" y="12860"/>
                    <a:pt x="1440" y="14308"/>
                  </a:cubicBezTo>
                  <a:cubicBezTo>
                    <a:pt x="1260" y="15756"/>
                    <a:pt x="900" y="13704"/>
                    <a:pt x="720" y="11170"/>
                  </a:cubicBezTo>
                  <a:cubicBezTo>
                    <a:pt x="540" y="8636"/>
                    <a:pt x="540" y="5620"/>
                    <a:pt x="720" y="3809"/>
                  </a:cubicBezTo>
                  <a:cubicBezTo>
                    <a:pt x="900" y="1999"/>
                    <a:pt x="1260" y="1396"/>
                    <a:pt x="1800" y="913"/>
                  </a:cubicBezTo>
                  <a:cubicBezTo>
                    <a:pt x="2340" y="431"/>
                    <a:pt x="3060" y="69"/>
                    <a:pt x="3870" y="8"/>
                  </a:cubicBezTo>
                  <a:cubicBezTo>
                    <a:pt x="4680" y="-52"/>
                    <a:pt x="5580" y="189"/>
                    <a:pt x="6930" y="1879"/>
                  </a:cubicBezTo>
                  <a:cubicBezTo>
                    <a:pt x="8280" y="3568"/>
                    <a:pt x="10080" y="6706"/>
                    <a:pt x="11700" y="9964"/>
                  </a:cubicBezTo>
                  <a:cubicBezTo>
                    <a:pt x="13320" y="13222"/>
                    <a:pt x="14760" y="16601"/>
                    <a:pt x="15750" y="18652"/>
                  </a:cubicBezTo>
                  <a:cubicBezTo>
                    <a:pt x="16740" y="20703"/>
                    <a:pt x="17280" y="21427"/>
                    <a:pt x="17910" y="21488"/>
                  </a:cubicBezTo>
                  <a:cubicBezTo>
                    <a:pt x="18540" y="21548"/>
                    <a:pt x="19260" y="20945"/>
                    <a:pt x="19890" y="18833"/>
                  </a:cubicBezTo>
                  <a:cubicBezTo>
                    <a:pt x="20520" y="16721"/>
                    <a:pt x="21060" y="13101"/>
                    <a:pt x="21330" y="10205"/>
                  </a:cubicBezTo>
                  <a:cubicBezTo>
                    <a:pt x="21600" y="7309"/>
                    <a:pt x="21600" y="5137"/>
                    <a:pt x="21330" y="3568"/>
                  </a:cubicBezTo>
                  <a:cubicBezTo>
                    <a:pt x="21060" y="1999"/>
                    <a:pt x="20520" y="1034"/>
                    <a:pt x="20250" y="974"/>
                  </a:cubicBezTo>
                  <a:cubicBezTo>
                    <a:pt x="19980" y="913"/>
                    <a:pt x="19980" y="1758"/>
                    <a:pt x="19980" y="2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140778" y="6321902"/>
              <a:ext cx="21786" cy="22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286" fill="norm" stroke="1" extrusionOk="0">
                  <a:moveTo>
                    <a:pt x="20210" y="4046"/>
                  </a:moveTo>
                  <a:cubicBezTo>
                    <a:pt x="12355" y="2262"/>
                    <a:pt x="4501" y="479"/>
                    <a:pt x="1555" y="82"/>
                  </a:cubicBezTo>
                  <a:cubicBezTo>
                    <a:pt x="-1390" y="-314"/>
                    <a:pt x="574" y="677"/>
                    <a:pt x="1555" y="3947"/>
                  </a:cubicBezTo>
                  <a:cubicBezTo>
                    <a:pt x="2537" y="7216"/>
                    <a:pt x="2537" y="12765"/>
                    <a:pt x="3519" y="16035"/>
                  </a:cubicBezTo>
                  <a:cubicBezTo>
                    <a:pt x="4501" y="19304"/>
                    <a:pt x="6465" y="20295"/>
                    <a:pt x="8428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523291" y="6460367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501230" y="6318550"/>
              <a:ext cx="95016" cy="5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94" fill="norm" stroke="1" extrusionOk="0">
                  <a:moveTo>
                    <a:pt x="9191" y="6048"/>
                  </a:moveTo>
                  <a:cubicBezTo>
                    <a:pt x="7353" y="3456"/>
                    <a:pt x="5515" y="864"/>
                    <a:pt x="3677" y="1296"/>
                  </a:cubicBezTo>
                  <a:cubicBezTo>
                    <a:pt x="1838" y="1728"/>
                    <a:pt x="0" y="5184"/>
                    <a:pt x="0" y="8640"/>
                  </a:cubicBezTo>
                  <a:cubicBezTo>
                    <a:pt x="0" y="12096"/>
                    <a:pt x="1838" y="15552"/>
                    <a:pt x="4136" y="17712"/>
                  </a:cubicBezTo>
                  <a:cubicBezTo>
                    <a:pt x="6434" y="19872"/>
                    <a:pt x="9191" y="20736"/>
                    <a:pt x="11719" y="21168"/>
                  </a:cubicBezTo>
                  <a:cubicBezTo>
                    <a:pt x="14247" y="21600"/>
                    <a:pt x="16545" y="21600"/>
                    <a:pt x="18383" y="19440"/>
                  </a:cubicBezTo>
                  <a:cubicBezTo>
                    <a:pt x="20221" y="17280"/>
                    <a:pt x="21600" y="12960"/>
                    <a:pt x="19762" y="8640"/>
                  </a:cubicBezTo>
                  <a:cubicBezTo>
                    <a:pt x="17923" y="4320"/>
                    <a:pt x="12868" y="0"/>
                    <a:pt x="9191" y="0"/>
                  </a:cubicBezTo>
                  <a:cubicBezTo>
                    <a:pt x="5515" y="0"/>
                    <a:pt x="3217" y="4320"/>
                    <a:pt x="919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213113" y="6866767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238513" y="675246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384563" y="685406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356533" y="6968367"/>
              <a:ext cx="16138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825" fill="norm" stroke="1" extrusionOk="0">
                  <a:moveTo>
                    <a:pt x="1175" y="0"/>
                  </a:moveTo>
                  <a:cubicBezTo>
                    <a:pt x="344" y="7200"/>
                    <a:pt x="-487" y="14400"/>
                    <a:pt x="344" y="18000"/>
                  </a:cubicBezTo>
                  <a:cubicBezTo>
                    <a:pt x="1175" y="21600"/>
                    <a:pt x="3667" y="21600"/>
                    <a:pt x="7405" y="18900"/>
                  </a:cubicBezTo>
                  <a:cubicBezTo>
                    <a:pt x="11144" y="16200"/>
                    <a:pt x="16128" y="10800"/>
                    <a:pt x="21113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646615" y="6841367"/>
              <a:ext cx="2369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600"/>
                    <a:pt x="2153" y="7200"/>
                    <a:pt x="353" y="10800"/>
                  </a:cubicBezTo>
                  <a:cubicBezTo>
                    <a:pt x="-1447" y="14400"/>
                    <a:pt x="3953" y="18000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508107" y="5929618"/>
              <a:ext cx="111407" cy="19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05" fill="norm" stroke="1" extrusionOk="0">
                  <a:moveTo>
                    <a:pt x="665" y="2469"/>
                  </a:moveTo>
                  <a:cubicBezTo>
                    <a:pt x="1073" y="7984"/>
                    <a:pt x="1480" y="13499"/>
                    <a:pt x="1480" y="16831"/>
                  </a:cubicBezTo>
                  <a:cubicBezTo>
                    <a:pt x="1480" y="20163"/>
                    <a:pt x="1073" y="21312"/>
                    <a:pt x="665" y="21197"/>
                  </a:cubicBezTo>
                  <a:cubicBezTo>
                    <a:pt x="258" y="21082"/>
                    <a:pt x="-150" y="19703"/>
                    <a:pt x="54" y="16601"/>
                  </a:cubicBezTo>
                  <a:cubicBezTo>
                    <a:pt x="258" y="13499"/>
                    <a:pt x="1073" y="8674"/>
                    <a:pt x="2092" y="5572"/>
                  </a:cubicBezTo>
                  <a:cubicBezTo>
                    <a:pt x="3110" y="2469"/>
                    <a:pt x="4333" y="1091"/>
                    <a:pt x="6167" y="401"/>
                  </a:cubicBezTo>
                  <a:cubicBezTo>
                    <a:pt x="8001" y="-288"/>
                    <a:pt x="10446" y="-288"/>
                    <a:pt x="12688" y="2010"/>
                  </a:cubicBezTo>
                  <a:cubicBezTo>
                    <a:pt x="14929" y="4308"/>
                    <a:pt x="16967" y="8903"/>
                    <a:pt x="18393" y="12350"/>
                  </a:cubicBezTo>
                  <a:cubicBezTo>
                    <a:pt x="19820" y="15797"/>
                    <a:pt x="20635" y="18095"/>
                    <a:pt x="21450" y="20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981179" y="6358767"/>
              <a:ext cx="330735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1" fill="norm" stroke="1" extrusionOk="0">
                  <a:moveTo>
                    <a:pt x="4987" y="16395"/>
                  </a:moveTo>
                  <a:cubicBezTo>
                    <a:pt x="4437" y="17436"/>
                    <a:pt x="3887" y="18477"/>
                    <a:pt x="3130" y="19518"/>
                  </a:cubicBezTo>
                  <a:cubicBezTo>
                    <a:pt x="2373" y="20559"/>
                    <a:pt x="1410" y="21600"/>
                    <a:pt x="791" y="21470"/>
                  </a:cubicBezTo>
                  <a:cubicBezTo>
                    <a:pt x="172" y="21340"/>
                    <a:pt x="-103" y="20039"/>
                    <a:pt x="35" y="17436"/>
                  </a:cubicBezTo>
                  <a:cubicBezTo>
                    <a:pt x="172" y="14834"/>
                    <a:pt x="722" y="10930"/>
                    <a:pt x="1548" y="8198"/>
                  </a:cubicBezTo>
                  <a:cubicBezTo>
                    <a:pt x="2373" y="5465"/>
                    <a:pt x="3474" y="3904"/>
                    <a:pt x="5125" y="4554"/>
                  </a:cubicBezTo>
                  <a:cubicBezTo>
                    <a:pt x="6776" y="5205"/>
                    <a:pt x="8977" y="8067"/>
                    <a:pt x="10422" y="10800"/>
                  </a:cubicBezTo>
                  <a:cubicBezTo>
                    <a:pt x="11866" y="13533"/>
                    <a:pt x="12554" y="16135"/>
                    <a:pt x="13173" y="17827"/>
                  </a:cubicBezTo>
                  <a:cubicBezTo>
                    <a:pt x="13793" y="19518"/>
                    <a:pt x="14343" y="20299"/>
                    <a:pt x="14962" y="20559"/>
                  </a:cubicBezTo>
                  <a:cubicBezTo>
                    <a:pt x="15581" y="20819"/>
                    <a:pt x="16269" y="20559"/>
                    <a:pt x="17370" y="17046"/>
                  </a:cubicBezTo>
                  <a:cubicBezTo>
                    <a:pt x="18470" y="13533"/>
                    <a:pt x="19984" y="6766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746607" y="6156089"/>
              <a:ext cx="282131" cy="42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27" fill="norm" stroke="1" extrusionOk="0">
                  <a:moveTo>
                    <a:pt x="263" y="5081"/>
                  </a:moveTo>
                  <a:cubicBezTo>
                    <a:pt x="102" y="4549"/>
                    <a:pt x="-59" y="4017"/>
                    <a:pt x="22" y="4123"/>
                  </a:cubicBezTo>
                  <a:cubicBezTo>
                    <a:pt x="102" y="4230"/>
                    <a:pt x="425" y="4974"/>
                    <a:pt x="828" y="6836"/>
                  </a:cubicBezTo>
                  <a:cubicBezTo>
                    <a:pt x="1231" y="8699"/>
                    <a:pt x="1714" y="11678"/>
                    <a:pt x="1956" y="14019"/>
                  </a:cubicBezTo>
                  <a:cubicBezTo>
                    <a:pt x="2198" y="16360"/>
                    <a:pt x="2198" y="18062"/>
                    <a:pt x="2198" y="19339"/>
                  </a:cubicBezTo>
                  <a:cubicBezTo>
                    <a:pt x="2198" y="20616"/>
                    <a:pt x="2198" y="21467"/>
                    <a:pt x="2037" y="21307"/>
                  </a:cubicBezTo>
                  <a:cubicBezTo>
                    <a:pt x="1875" y="21148"/>
                    <a:pt x="1553" y="19977"/>
                    <a:pt x="1231" y="17370"/>
                  </a:cubicBezTo>
                  <a:cubicBezTo>
                    <a:pt x="908" y="14764"/>
                    <a:pt x="586" y="10720"/>
                    <a:pt x="425" y="8060"/>
                  </a:cubicBezTo>
                  <a:cubicBezTo>
                    <a:pt x="263" y="5400"/>
                    <a:pt x="263" y="4123"/>
                    <a:pt x="425" y="3059"/>
                  </a:cubicBezTo>
                  <a:cubicBezTo>
                    <a:pt x="586" y="1995"/>
                    <a:pt x="908" y="1144"/>
                    <a:pt x="1472" y="825"/>
                  </a:cubicBezTo>
                  <a:cubicBezTo>
                    <a:pt x="2037" y="505"/>
                    <a:pt x="2842" y="718"/>
                    <a:pt x="4132" y="1889"/>
                  </a:cubicBezTo>
                  <a:cubicBezTo>
                    <a:pt x="5422" y="3059"/>
                    <a:pt x="7195" y="5187"/>
                    <a:pt x="9210" y="7794"/>
                  </a:cubicBezTo>
                  <a:cubicBezTo>
                    <a:pt x="11225" y="10401"/>
                    <a:pt x="13481" y="13487"/>
                    <a:pt x="14771" y="15349"/>
                  </a:cubicBezTo>
                  <a:cubicBezTo>
                    <a:pt x="16060" y="17211"/>
                    <a:pt x="16383" y="17849"/>
                    <a:pt x="16866" y="18700"/>
                  </a:cubicBezTo>
                  <a:cubicBezTo>
                    <a:pt x="17350" y="19552"/>
                    <a:pt x="17995" y="20616"/>
                    <a:pt x="18478" y="20882"/>
                  </a:cubicBezTo>
                  <a:cubicBezTo>
                    <a:pt x="18962" y="21148"/>
                    <a:pt x="19284" y="20616"/>
                    <a:pt x="19768" y="18594"/>
                  </a:cubicBezTo>
                  <a:cubicBezTo>
                    <a:pt x="20251" y="16572"/>
                    <a:pt x="20896" y="13061"/>
                    <a:pt x="21219" y="9869"/>
                  </a:cubicBezTo>
                  <a:cubicBezTo>
                    <a:pt x="21541" y="6677"/>
                    <a:pt x="21541" y="3804"/>
                    <a:pt x="21380" y="2101"/>
                  </a:cubicBezTo>
                  <a:cubicBezTo>
                    <a:pt x="21219" y="399"/>
                    <a:pt x="20896" y="-133"/>
                    <a:pt x="20654" y="27"/>
                  </a:cubicBezTo>
                  <a:cubicBezTo>
                    <a:pt x="20413" y="186"/>
                    <a:pt x="20251" y="1037"/>
                    <a:pt x="20090" y="1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100254" y="6352417"/>
              <a:ext cx="86036" cy="15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04" fill="norm" stroke="1" extrusionOk="0">
                  <a:moveTo>
                    <a:pt x="15200" y="2525"/>
                  </a:moveTo>
                  <a:cubicBezTo>
                    <a:pt x="11085" y="2244"/>
                    <a:pt x="6971" y="1964"/>
                    <a:pt x="4400" y="2525"/>
                  </a:cubicBezTo>
                  <a:cubicBezTo>
                    <a:pt x="1828" y="3086"/>
                    <a:pt x="800" y="4488"/>
                    <a:pt x="285" y="6732"/>
                  </a:cubicBezTo>
                  <a:cubicBezTo>
                    <a:pt x="-229" y="8977"/>
                    <a:pt x="-229" y="12062"/>
                    <a:pt x="1828" y="14868"/>
                  </a:cubicBezTo>
                  <a:cubicBezTo>
                    <a:pt x="3885" y="17673"/>
                    <a:pt x="8000" y="20197"/>
                    <a:pt x="11600" y="20899"/>
                  </a:cubicBezTo>
                  <a:cubicBezTo>
                    <a:pt x="15200" y="21600"/>
                    <a:pt x="18285" y="20478"/>
                    <a:pt x="19828" y="17953"/>
                  </a:cubicBezTo>
                  <a:cubicBezTo>
                    <a:pt x="21371" y="15429"/>
                    <a:pt x="21371" y="11501"/>
                    <a:pt x="19057" y="8275"/>
                  </a:cubicBezTo>
                  <a:cubicBezTo>
                    <a:pt x="16742" y="5049"/>
                    <a:pt x="12114" y="2525"/>
                    <a:pt x="7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239013" y="6257167"/>
              <a:ext cx="158751" cy="28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6770"/>
                  </a:moveTo>
                  <a:cubicBezTo>
                    <a:pt x="1728" y="6448"/>
                    <a:pt x="3456" y="6125"/>
                    <a:pt x="5472" y="6851"/>
                  </a:cubicBezTo>
                  <a:cubicBezTo>
                    <a:pt x="7488" y="7576"/>
                    <a:pt x="9792" y="9349"/>
                    <a:pt x="10800" y="11606"/>
                  </a:cubicBezTo>
                  <a:cubicBezTo>
                    <a:pt x="11808" y="13863"/>
                    <a:pt x="11520" y="16603"/>
                    <a:pt x="10656" y="18457"/>
                  </a:cubicBezTo>
                  <a:cubicBezTo>
                    <a:pt x="9792" y="20310"/>
                    <a:pt x="8352" y="21278"/>
                    <a:pt x="7056" y="21439"/>
                  </a:cubicBezTo>
                  <a:cubicBezTo>
                    <a:pt x="5760" y="21600"/>
                    <a:pt x="4608" y="20955"/>
                    <a:pt x="3888" y="19021"/>
                  </a:cubicBezTo>
                  <a:cubicBezTo>
                    <a:pt x="3168" y="17087"/>
                    <a:pt x="2880" y="13863"/>
                    <a:pt x="5184" y="10639"/>
                  </a:cubicBezTo>
                  <a:cubicBezTo>
                    <a:pt x="7488" y="7415"/>
                    <a:pt x="12384" y="4191"/>
                    <a:pt x="15552" y="2418"/>
                  </a:cubicBezTo>
                  <a:cubicBezTo>
                    <a:pt x="18720" y="645"/>
                    <a:pt x="20160" y="3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549032" y="6131291"/>
              <a:ext cx="191632" cy="53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1" fill="norm" stroke="1" extrusionOk="0">
                  <a:moveTo>
                    <a:pt x="13656" y="1474"/>
                  </a:moveTo>
                  <a:cubicBezTo>
                    <a:pt x="13656" y="883"/>
                    <a:pt x="13656" y="293"/>
                    <a:pt x="13063" y="82"/>
                  </a:cubicBezTo>
                  <a:cubicBezTo>
                    <a:pt x="12469" y="-129"/>
                    <a:pt x="11282" y="40"/>
                    <a:pt x="9384" y="926"/>
                  </a:cubicBezTo>
                  <a:cubicBezTo>
                    <a:pt x="7485" y="1812"/>
                    <a:pt x="4874" y="3415"/>
                    <a:pt x="2975" y="5440"/>
                  </a:cubicBezTo>
                  <a:cubicBezTo>
                    <a:pt x="1076" y="7465"/>
                    <a:pt x="-111" y="9912"/>
                    <a:pt x="8" y="12232"/>
                  </a:cubicBezTo>
                  <a:cubicBezTo>
                    <a:pt x="126" y="14552"/>
                    <a:pt x="1551" y="16746"/>
                    <a:pt x="5348" y="18265"/>
                  </a:cubicBezTo>
                  <a:cubicBezTo>
                    <a:pt x="9146" y="19784"/>
                    <a:pt x="15318" y="20627"/>
                    <a:pt x="2148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845171" y="6231767"/>
              <a:ext cx="314593" cy="3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5" fill="norm" stroke="1" extrusionOk="0">
                  <a:moveTo>
                    <a:pt x="17514" y="0"/>
                  </a:moveTo>
                  <a:cubicBezTo>
                    <a:pt x="13914" y="2250"/>
                    <a:pt x="10314" y="4500"/>
                    <a:pt x="8226" y="5850"/>
                  </a:cubicBezTo>
                  <a:cubicBezTo>
                    <a:pt x="6138" y="7200"/>
                    <a:pt x="5562" y="7650"/>
                    <a:pt x="5058" y="8175"/>
                  </a:cubicBezTo>
                  <a:cubicBezTo>
                    <a:pt x="4554" y="8700"/>
                    <a:pt x="4122" y="9300"/>
                    <a:pt x="4194" y="9900"/>
                  </a:cubicBezTo>
                  <a:cubicBezTo>
                    <a:pt x="4266" y="10500"/>
                    <a:pt x="4842" y="11100"/>
                    <a:pt x="6282" y="11400"/>
                  </a:cubicBezTo>
                  <a:cubicBezTo>
                    <a:pt x="7722" y="11700"/>
                    <a:pt x="10026" y="11700"/>
                    <a:pt x="11538" y="11700"/>
                  </a:cubicBezTo>
                  <a:cubicBezTo>
                    <a:pt x="13050" y="11700"/>
                    <a:pt x="13770" y="11700"/>
                    <a:pt x="13842" y="11925"/>
                  </a:cubicBezTo>
                  <a:cubicBezTo>
                    <a:pt x="13914" y="12150"/>
                    <a:pt x="13338" y="12600"/>
                    <a:pt x="11538" y="13725"/>
                  </a:cubicBezTo>
                  <a:cubicBezTo>
                    <a:pt x="9738" y="14850"/>
                    <a:pt x="6714" y="16650"/>
                    <a:pt x="4698" y="17775"/>
                  </a:cubicBezTo>
                  <a:cubicBezTo>
                    <a:pt x="2682" y="18900"/>
                    <a:pt x="1674" y="19350"/>
                    <a:pt x="954" y="19875"/>
                  </a:cubicBezTo>
                  <a:cubicBezTo>
                    <a:pt x="234" y="20400"/>
                    <a:pt x="-198" y="21000"/>
                    <a:pt x="90" y="21300"/>
                  </a:cubicBezTo>
                  <a:cubicBezTo>
                    <a:pt x="378" y="21600"/>
                    <a:pt x="1386" y="21600"/>
                    <a:pt x="4194" y="21375"/>
                  </a:cubicBezTo>
                  <a:cubicBezTo>
                    <a:pt x="7002" y="21150"/>
                    <a:pt x="11610" y="20700"/>
                    <a:pt x="14778" y="20550"/>
                  </a:cubicBezTo>
                  <a:cubicBezTo>
                    <a:pt x="17946" y="20400"/>
                    <a:pt x="19674" y="20550"/>
                    <a:pt x="21402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937513" y="6695317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924813" y="6600067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994663" y="666991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981963" y="6746117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128013" y="6650867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937513" y="6083671"/>
              <a:ext cx="120651" cy="16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0" y="4996"/>
                  </a:moveTo>
                  <a:cubicBezTo>
                    <a:pt x="379" y="9474"/>
                    <a:pt x="758" y="13952"/>
                    <a:pt x="758" y="16849"/>
                  </a:cubicBezTo>
                  <a:cubicBezTo>
                    <a:pt x="758" y="19747"/>
                    <a:pt x="379" y="21064"/>
                    <a:pt x="189" y="20669"/>
                  </a:cubicBezTo>
                  <a:cubicBezTo>
                    <a:pt x="0" y="20274"/>
                    <a:pt x="0" y="18166"/>
                    <a:pt x="379" y="15532"/>
                  </a:cubicBezTo>
                  <a:cubicBezTo>
                    <a:pt x="758" y="12898"/>
                    <a:pt x="1516" y="9737"/>
                    <a:pt x="3411" y="6840"/>
                  </a:cubicBezTo>
                  <a:cubicBezTo>
                    <a:pt x="5305" y="3942"/>
                    <a:pt x="8337" y="1308"/>
                    <a:pt x="10611" y="386"/>
                  </a:cubicBezTo>
                  <a:cubicBezTo>
                    <a:pt x="12884" y="-536"/>
                    <a:pt x="14400" y="254"/>
                    <a:pt x="15347" y="2098"/>
                  </a:cubicBezTo>
                  <a:cubicBezTo>
                    <a:pt x="16295" y="3942"/>
                    <a:pt x="16674" y="6840"/>
                    <a:pt x="17621" y="9869"/>
                  </a:cubicBezTo>
                  <a:cubicBezTo>
                    <a:pt x="18568" y="12898"/>
                    <a:pt x="20084" y="16059"/>
                    <a:pt x="21600" y="19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282430" y="6236429"/>
              <a:ext cx="175784" cy="24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76" fill="norm" stroke="1" extrusionOk="0">
                  <a:moveTo>
                    <a:pt x="14412" y="10762"/>
                  </a:moveTo>
                  <a:cubicBezTo>
                    <a:pt x="14669" y="7969"/>
                    <a:pt x="14926" y="5176"/>
                    <a:pt x="14669" y="3314"/>
                  </a:cubicBezTo>
                  <a:cubicBezTo>
                    <a:pt x="14412" y="1452"/>
                    <a:pt x="13641" y="521"/>
                    <a:pt x="11841" y="148"/>
                  </a:cubicBezTo>
                  <a:cubicBezTo>
                    <a:pt x="10041" y="-224"/>
                    <a:pt x="7212" y="-38"/>
                    <a:pt x="5026" y="2383"/>
                  </a:cubicBezTo>
                  <a:cubicBezTo>
                    <a:pt x="2841" y="4804"/>
                    <a:pt x="1298" y="9459"/>
                    <a:pt x="526" y="12345"/>
                  </a:cubicBezTo>
                  <a:cubicBezTo>
                    <a:pt x="-245" y="15231"/>
                    <a:pt x="-245" y="16348"/>
                    <a:pt x="1041" y="17466"/>
                  </a:cubicBezTo>
                  <a:cubicBezTo>
                    <a:pt x="2326" y="18583"/>
                    <a:pt x="4898" y="19700"/>
                    <a:pt x="7341" y="19048"/>
                  </a:cubicBezTo>
                  <a:cubicBezTo>
                    <a:pt x="9784" y="18397"/>
                    <a:pt x="12098" y="15976"/>
                    <a:pt x="13384" y="13742"/>
                  </a:cubicBezTo>
                  <a:cubicBezTo>
                    <a:pt x="14669" y="11507"/>
                    <a:pt x="14926" y="9459"/>
                    <a:pt x="15184" y="7876"/>
                  </a:cubicBezTo>
                  <a:cubicBezTo>
                    <a:pt x="15441" y="6293"/>
                    <a:pt x="15698" y="5176"/>
                    <a:pt x="15826" y="5362"/>
                  </a:cubicBezTo>
                  <a:cubicBezTo>
                    <a:pt x="15955" y="5548"/>
                    <a:pt x="15955" y="7038"/>
                    <a:pt x="16341" y="9552"/>
                  </a:cubicBezTo>
                  <a:cubicBezTo>
                    <a:pt x="16726" y="12066"/>
                    <a:pt x="17498" y="15604"/>
                    <a:pt x="18398" y="17745"/>
                  </a:cubicBezTo>
                  <a:cubicBezTo>
                    <a:pt x="19298" y="19886"/>
                    <a:pt x="20326" y="20631"/>
                    <a:pt x="21355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534413" y="640956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553463" y="6307967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655063" y="6283564"/>
              <a:ext cx="203201" cy="2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2250" y="18087"/>
                    <a:pt x="4500" y="14650"/>
                    <a:pt x="5962" y="11950"/>
                  </a:cubicBezTo>
                  <a:cubicBezTo>
                    <a:pt x="7425" y="9250"/>
                    <a:pt x="8100" y="7287"/>
                    <a:pt x="8662" y="5732"/>
                  </a:cubicBezTo>
                  <a:cubicBezTo>
                    <a:pt x="9225" y="4178"/>
                    <a:pt x="9675" y="3032"/>
                    <a:pt x="9675" y="2050"/>
                  </a:cubicBezTo>
                  <a:cubicBezTo>
                    <a:pt x="9675" y="1068"/>
                    <a:pt x="9225" y="250"/>
                    <a:pt x="8888" y="250"/>
                  </a:cubicBezTo>
                  <a:cubicBezTo>
                    <a:pt x="8550" y="250"/>
                    <a:pt x="8325" y="1068"/>
                    <a:pt x="7875" y="3441"/>
                  </a:cubicBezTo>
                  <a:cubicBezTo>
                    <a:pt x="7425" y="5814"/>
                    <a:pt x="6750" y="9741"/>
                    <a:pt x="6412" y="12605"/>
                  </a:cubicBezTo>
                  <a:cubicBezTo>
                    <a:pt x="6075" y="15468"/>
                    <a:pt x="6075" y="17268"/>
                    <a:pt x="6412" y="18496"/>
                  </a:cubicBezTo>
                  <a:cubicBezTo>
                    <a:pt x="6750" y="19723"/>
                    <a:pt x="7425" y="20378"/>
                    <a:pt x="8325" y="20541"/>
                  </a:cubicBezTo>
                  <a:cubicBezTo>
                    <a:pt x="9225" y="20705"/>
                    <a:pt x="10350" y="20378"/>
                    <a:pt x="12038" y="18905"/>
                  </a:cubicBezTo>
                  <a:cubicBezTo>
                    <a:pt x="13725" y="17432"/>
                    <a:pt x="15975" y="14814"/>
                    <a:pt x="17662" y="11787"/>
                  </a:cubicBezTo>
                  <a:cubicBezTo>
                    <a:pt x="19350" y="8759"/>
                    <a:pt x="20475" y="5323"/>
                    <a:pt x="20925" y="3114"/>
                  </a:cubicBezTo>
                  <a:cubicBezTo>
                    <a:pt x="21375" y="905"/>
                    <a:pt x="21150" y="-77"/>
                    <a:pt x="20813" y="5"/>
                  </a:cubicBezTo>
                  <a:cubicBezTo>
                    <a:pt x="20475" y="87"/>
                    <a:pt x="20025" y="1232"/>
                    <a:pt x="19687" y="3850"/>
                  </a:cubicBezTo>
                  <a:cubicBezTo>
                    <a:pt x="19350" y="6468"/>
                    <a:pt x="19125" y="10559"/>
                    <a:pt x="19463" y="13505"/>
                  </a:cubicBezTo>
                  <a:cubicBezTo>
                    <a:pt x="19800" y="16450"/>
                    <a:pt x="20700" y="18250"/>
                    <a:pt x="21600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972563" y="647941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978913" y="6327017"/>
              <a:ext cx="29635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13886" y="0"/>
                  </a:moveTo>
                  <a:cubicBezTo>
                    <a:pt x="9257" y="2842"/>
                    <a:pt x="4629" y="5684"/>
                    <a:pt x="2314" y="8526"/>
                  </a:cubicBezTo>
                  <a:cubicBezTo>
                    <a:pt x="0" y="11368"/>
                    <a:pt x="0" y="14211"/>
                    <a:pt x="3086" y="16768"/>
                  </a:cubicBezTo>
                  <a:cubicBezTo>
                    <a:pt x="6171" y="19326"/>
                    <a:pt x="12343" y="21600"/>
                    <a:pt x="16200" y="21316"/>
                  </a:cubicBezTo>
                  <a:cubicBezTo>
                    <a:pt x="20057" y="21032"/>
                    <a:pt x="21600" y="18189"/>
                    <a:pt x="21600" y="14779"/>
                  </a:cubicBezTo>
                  <a:cubicBezTo>
                    <a:pt x="21600" y="11368"/>
                    <a:pt x="20057" y="7389"/>
                    <a:pt x="16971" y="6537"/>
                  </a:cubicBezTo>
                  <a:cubicBezTo>
                    <a:pt x="13886" y="5684"/>
                    <a:pt x="9257" y="7958"/>
                    <a:pt x="6171" y="9663"/>
                  </a:cubicBezTo>
                  <a:cubicBezTo>
                    <a:pt x="3086" y="11368"/>
                    <a:pt x="1543" y="12505"/>
                    <a:pt x="0" y="13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074163" y="6612767"/>
              <a:ext cx="69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5100"/>
                    <a:pt x="13745" y="10200"/>
                    <a:pt x="10145" y="13800"/>
                  </a:cubicBezTo>
                  <a:cubicBezTo>
                    <a:pt x="6545" y="17400"/>
                    <a:pt x="3273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475920" y="6257167"/>
              <a:ext cx="322144" cy="33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24" fill="norm" stroke="1" extrusionOk="0">
                  <a:moveTo>
                    <a:pt x="18521" y="0"/>
                  </a:moveTo>
                  <a:cubicBezTo>
                    <a:pt x="15274" y="2581"/>
                    <a:pt x="12027" y="5162"/>
                    <a:pt x="9415" y="6996"/>
                  </a:cubicBezTo>
                  <a:cubicBezTo>
                    <a:pt x="6804" y="8830"/>
                    <a:pt x="4827" y="9917"/>
                    <a:pt x="3486" y="10732"/>
                  </a:cubicBezTo>
                  <a:cubicBezTo>
                    <a:pt x="2145" y="11547"/>
                    <a:pt x="1439" y="12091"/>
                    <a:pt x="1510" y="12430"/>
                  </a:cubicBezTo>
                  <a:cubicBezTo>
                    <a:pt x="1580" y="12770"/>
                    <a:pt x="2427" y="12906"/>
                    <a:pt x="4333" y="12974"/>
                  </a:cubicBezTo>
                  <a:cubicBezTo>
                    <a:pt x="6239" y="13042"/>
                    <a:pt x="9204" y="13042"/>
                    <a:pt x="11039" y="13042"/>
                  </a:cubicBezTo>
                  <a:cubicBezTo>
                    <a:pt x="12874" y="13042"/>
                    <a:pt x="13580" y="13042"/>
                    <a:pt x="13580" y="13245"/>
                  </a:cubicBezTo>
                  <a:cubicBezTo>
                    <a:pt x="13580" y="13449"/>
                    <a:pt x="12874" y="13857"/>
                    <a:pt x="10968" y="14740"/>
                  </a:cubicBezTo>
                  <a:cubicBezTo>
                    <a:pt x="9062" y="15623"/>
                    <a:pt x="5957" y="16981"/>
                    <a:pt x="4051" y="17864"/>
                  </a:cubicBezTo>
                  <a:cubicBezTo>
                    <a:pt x="2145" y="18747"/>
                    <a:pt x="1439" y="19155"/>
                    <a:pt x="874" y="19698"/>
                  </a:cubicBezTo>
                  <a:cubicBezTo>
                    <a:pt x="310" y="20242"/>
                    <a:pt x="-114" y="20921"/>
                    <a:pt x="27" y="21260"/>
                  </a:cubicBezTo>
                  <a:cubicBezTo>
                    <a:pt x="168" y="21600"/>
                    <a:pt x="874" y="21600"/>
                    <a:pt x="3839" y="21328"/>
                  </a:cubicBezTo>
                  <a:cubicBezTo>
                    <a:pt x="6804" y="21057"/>
                    <a:pt x="12027" y="20513"/>
                    <a:pt x="15345" y="20106"/>
                  </a:cubicBezTo>
                  <a:cubicBezTo>
                    <a:pt x="18662" y="19698"/>
                    <a:pt x="20074" y="19426"/>
                    <a:pt x="21486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505963" y="6784217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525013" y="6682617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626613" y="672706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607563" y="680326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778450" y="6701667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546957" y="6006254"/>
              <a:ext cx="105057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1" fill="norm" stroke="1" extrusionOk="0">
                  <a:moveTo>
                    <a:pt x="705" y="8684"/>
                  </a:moveTo>
                  <a:cubicBezTo>
                    <a:pt x="273" y="12030"/>
                    <a:pt x="-159" y="15376"/>
                    <a:pt x="57" y="14464"/>
                  </a:cubicBezTo>
                  <a:cubicBezTo>
                    <a:pt x="273" y="13551"/>
                    <a:pt x="1137" y="8379"/>
                    <a:pt x="1785" y="5033"/>
                  </a:cubicBezTo>
                  <a:cubicBezTo>
                    <a:pt x="2433" y="1686"/>
                    <a:pt x="2865" y="165"/>
                    <a:pt x="5889" y="13"/>
                  </a:cubicBezTo>
                  <a:cubicBezTo>
                    <a:pt x="8913" y="-139"/>
                    <a:pt x="14529" y="1078"/>
                    <a:pt x="17553" y="3968"/>
                  </a:cubicBezTo>
                  <a:cubicBezTo>
                    <a:pt x="20577" y="6858"/>
                    <a:pt x="21009" y="11422"/>
                    <a:pt x="21225" y="14616"/>
                  </a:cubicBezTo>
                  <a:cubicBezTo>
                    <a:pt x="21441" y="17810"/>
                    <a:pt x="21441" y="19636"/>
                    <a:pt x="21441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951987" y="6265191"/>
              <a:ext cx="150877" cy="22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45" fill="norm" stroke="1" extrusionOk="0">
                  <a:moveTo>
                    <a:pt x="19584" y="9355"/>
                  </a:moveTo>
                  <a:cubicBezTo>
                    <a:pt x="19284" y="7373"/>
                    <a:pt x="18984" y="5392"/>
                    <a:pt x="18834" y="3906"/>
                  </a:cubicBezTo>
                  <a:cubicBezTo>
                    <a:pt x="18684" y="2419"/>
                    <a:pt x="18684" y="1428"/>
                    <a:pt x="17934" y="735"/>
                  </a:cubicBezTo>
                  <a:cubicBezTo>
                    <a:pt x="17184" y="41"/>
                    <a:pt x="15684" y="-355"/>
                    <a:pt x="13134" y="438"/>
                  </a:cubicBezTo>
                  <a:cubicBezTo>
                    <a:pt x="10584" y="1230"/>
                    <a:pt x="6984" y="3212"/>
                    <a:pt x="4584" y="5788"/>
                  </a:cubicBezTo>
                  <a:cubicBezTo>
                    <a:pt x="2184" y="8364"/>
                    <a:pt x="984" y="11535"/>
                    <a:pt x="384" y="13715"/>
                  </a:cubicBezTo>
                  <a:cubicBezTo>
                    <a:pt x="-216" y="15895"/>
                    <a:pt x="-216" y="17084"/>
                    <a:pt x="1134" y="17579"/>
                  </a:cubicBezTo>
                  <a:cubicBezTo>
                    <a:pt x="2484" y="18074"/>
                    <a:pt x="5184" y="17876"/>
                    <a:pt x="7734" y="15597"/>
                  </a:cubicBezTo>
                  <a:cubicBezTo>
                    <a:pt x="10284" y="13318"/>
                    <a:pt x="12684" y="8959"/>
                    <a:pt x="14034" y="6284"/>
                  </a:cubicBezTo>
                  <a:cubicBezTo>
                    <a:pt x="15384" y="3608"/>
                    <a:pt x="15684" y="2617"/>
                    <a:pt x="15684" y="2717"/>
                  </a:cubicBezTo>
                  <a:cubicBezTo>
                    <a:pt x="15684" y="2816"/>
                    <a:pt x="15384" y="4005"/>
                    <a:pt x="15834" y="6878"/>
                  </a:cubicBezTo>
                  <a:cubicBezTo>
                    <a:pt x="16284" y="9751"/>
                    <a:pt x="17484" y="14309"/>
                    <a:pt x="18534" y="16984"/>
                  </a:cubicBezTo>
                  <a:cubicBezTo>
                    <a:pt x="19584" y="19660"/>
                    <a:pt x="20484" y="20452"/>
                    <a:pt x="21384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191763" y="646671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204463" y="637781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8204463" y="6097892"/>
              <a:ext cx="177801" cy="14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2854"/>
                  </a:moveTo>
                  <a:cubicBezTo>
                    <a:pt x="771" y="1619"/>
                    <a:pt x="1543" y="385"/>
                    <a:pt x="2571" y="77"/>
                  </a:cubicBezTo>
                  <a:cubicBezTo>
                    <a:pt x="3600" y="-232"/>
                    <a:pt x="4886" y="385"/>
                    <a:pt x="6043" y="2082"/>
                  </a:cubicBezTo>
                  <a:cubicBezTo>
                    <a:pt x="7200" y="3779"/>
                    <a:pt x="8229" y="6557"/>
                    <a:pt x="7971" y="9334"/>
                  </a:cubicBezTo>
                  <a:cubicBezTo>
                    <a:pt x="7714" y="12111"/>
                    <a:pt x="6171" y="14888"/>
                    <a:pt x="4500" y="16894"/>
                  </a:cubicBezTo>
                  <a:cubicBezTo>
                    <a:pt x="2829" y="18899"/>
                    <a:pt x="1029" y="20134"/>
                    <a:pt x="1286" y="20751"/>
                  </a:cubicBezTo>
                  <a:cubicBezTo>
                    <a:pt x="1543" y="21368"/>
                    <a:pt x="3857" y="21368"/>
                    <a:pt x="7586" y="21059"/>
                  </a:cubicBezTo>
                  <a:cubicBezTo>
                    <a:pt x="11314" y="20751"/>
                    <a:pt x="16457" y="20134"/>
                    <a:pt x="21600" y="19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551556" y="6333367"/>
              <a:ext cx="345058" cy="15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18" fill="norm" stroke="1" extrusionOk="0">
                  <a:moveTo>
                    <a:pt x="5666" y="3503"/>
                  </a:moveTo>
                  <a:cubicBezTo>
                    <a:pt x="5666" y="8173"/>
                    <a:pt x="5666" y="12843"/>
                    <a:pt x="5469" y="15762"/>
                  </a:cubicBezTo>
                  <a:cubicBezTo>
                    <a:pt x="5271" y="18681"/>
                    <a:pt x="4876" y="19849"/>
                    <a:pt x="4349" y="20578"/>
                  </a:cubicBezTo>
                  <a:cubicBezTo>
                    <a:pt x="3822" y="21308"/>
                    <a:pt x="3164" y="21600"/>
                    <a:pt x="2439" y="20432"/>
                  </a:cubicBezTo>
                  <a:cubicBezTo>
                    <a:pt x="1715" y="19265"/>
                    <a:pt x="925" y="16638"/>
                    <a:pt x="464" y="14449"/>
                  </a:cubicBezTo>
                  <a:cubicBezTo>
                    <a:pt x="3" y="12259"/>
                    <a:pt x="-129" y="10508"/>
                    <a:pt x="134" y="9486"/>
                  </a:cubicBezTo>
                  <a:cubicBezTo>
                    <a:pt x="398" y="8465"/>
                    <a:pt x="1056" y="8173"/>
                    <a:pt x="3691" y="7881"/>
                  </a:cubicBezTo>
                  <a:cubicBezTo>
                    <a:pt x="6325" y="7589"/>
                    <a:pt x="10934" y="7297"/>
                    <a:pt x="14227" y="5984"/>
                  </a:cubicBezTo>
                  <a:cubicBezTo>
                    <a:pt x="17520" y="4670"/>
                    <a:pt x="19495" y="2335"/>
                    <a:pt x="214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820413" y="653656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852163" y="646036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947413" y="6128816"/>
              <a:ext cx="165101" cy="13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5042"/>
                  </a:moveTo>
                  <a:cubicBezTo>
                    <a:pt x="554" y="3430"/>
                    <a:pt x="1108" y="1818"/>
                    <a:pt x="2354" y="851"/>
                  </a:cubicBezTo>
                  <a:cubicBezTo>
                    <a:pt x="3600" y="-117"/>
                    <a:pt x="5538" y="-439"/>
                    <a:pt x="7338" y="851"/>
                  </a:cubicBezTo>
                  <a:cubicBezTo>
                    <a:pt x="9138" y="2140"/>
                    <a:pt x="10800" y="5042"/>
                    <a:pt x="11215" y="7943"/>
                  </a:cubicBezTo>
                  <a:cubicBezTo>
                    <a:pt x="11631" y="10845"/>
                    <a:pt x="10800" y="13746"/>
                    <a:pt x="9692" y="15842"/>
                  </a:cubicBezTo>
                  <a:cubicBezTo>
                    <a:pt x="8585" y="17937"/>
                    <a:pt x="7200" y="19227"/>
                    <a:pt x="7338" y="20033"/>
                  </a:cubicBezTo>
                  <a:cubicBezTo>
                    <a:pt x="7477" y="20839"/>
                    <a:pt x="9138" y="21161"/>
                    <a:pt x="11769" y="21161"/>
                  </a:cubicBezTo>
                  <a:cubicBezTo>
                    <a:pt x="14400" y="21161"/>
                    <a:pt x="18000" y="20839"/>
                    <a:pt x="21600" y="20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068063" y="6079367"/>
              <a:ext cx="16797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12644" y="0"/>
                  </a:moveTo>
                  <a:cubicBezTo>
                    <a:pt x="15278" y="1537"/>
                    <a:pt x="17912" y="3074"/>
                    <a:pt x="19493" y="5258"/>
                  </a:cubicBezTo>
                  <a:cubicBezTo>
                    <a:pt x="21073" y="7443"/>
                    <a:pt x="21600" y="10274"/>
                    <a:pt x="19624" y="12863"/>
                  </a:cubicBezTo>
                  <a:cubicBezTo>
                    <a:pt x="17649" y="15452"/>
                    <a:pt x="13171" y="17798"/>
                    <a:pt x="9483" y="19213"/>
                  </a:cubicBezTo>
                  <a:cubicBezTo>
                    <a:pt x="5795" y="20629"/>
                    <a:pt x="2898" y="211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" name="Drawing"/>
          <p:cNvGrpSpPr/>
          <p:nvPr/>
        </p:nvGrpSpPr>
        <p:grpSpPr>
          <a:xfrm>
            <a:off x="514349" y="1716616"/>
            <a:ext cx="11518937" cy="7948084"/>
            <a:chOff x="0" y="0"/>
            <a:chExt cx="11518935" cy="7948083"/>
          </a:xfrm>
        </p:grpSpPr>
        <p:sp>
          <p:nvSpPr>
            <p:cNvPr id="1773" name="Line"/>
            <p:cNvSpPr/>
            <p:nvPr/>
          </p:nvSpPr>
          <p:spPr>
            <a:xfrm>
              <a:off x="571500" y="378883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00"/>
                    <a:pt x="0" y="12400"/>
                    <a:pt x="3600" y="16000"/>
                  </a:cubicBezTo>
                  <a:cubicBezTo>
                    <a:pt x="7200" y="19600"/>
                    <a:pt x="14400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90550" y="28363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11200" y="4931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44550" y="429683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63600" y="32173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46149" y="48683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40316" y="153372"/>
              <a:ext cx="144229" cy="44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77" fill="norm" stroke="1" extrusionOk="0">
                  <a:moveTo>
                    <a:pt x="15895" y="15440"/>
                  </a:moveTo>
                  <a:cubicBezTo>
                    <a:pt x="15278" y="14625"/>
                    <a:pt x="14661" y="13810"/>
                    <a:pt x="13735" y="13198"/>
                  </a:cubicBezTo>
                  <a:cubicBezTo>
                    <a:pt x="12810" y="12587"/>
                    <a:pt x="11575" y="12179"/>
                    <a:pt x="9107" y="12587"/>
                  </a:cubicBezTo>
                  <a:cubicBezTo>
                    <a:pt x="6638" y="12995"/>
                    <a:pt x="2935" y="14217"/>
                    <a:pt x="1238" y="15695"/>
                  </a:cubicBezTo>
                  <a:cubicBezTo>
                    <a:pt x="-459" y="17172"/>
                    <a:pt x="-150" y="18904"/>
                    <a:pt x="621" y="19923"/>
                  </a:cubicBezTo>
                  <a:cubicBezTo>
                    <a:pt x="1392" y="20942"/>
                    <a:pt x="2627" y="21247"/>
                    <a:pt x="4015" y="21400"/>
                  </a:cubicBezTo>
                  <a:cubicBezTo>
                    <a:pt x="5404" y="21553"/>
                    <a:pt x="6947" y="21553"/>
                    <a:pt x="9261" y="20687"/>
                  </a:cubicBezTo>
                  <a:cubicBezTo>
                    <a:pt x="11575" y="19821"/>
                    <a:pt x="14661" y="18089"/>
                    <a:pt x="16667" y="15695"/>
                  </a:cubicBezTo>
                  <a:cubicBezTo>
                    <a:pt x="18672" y="13300"/>
                    <a:pt x="19598" y="10244"/>
                    <a:pt x="20215" y="7696"/>
                  </a:cubicBezTo>
                  <a:cubicBezTo>
                    <a:pt x="20832" y="5149"/>
                    <a:pt x="21141" y="3111"/>
                    <a:pt x="20987" y="1838"/>
                  </a:cubicBezTo>
                  <a:cubicBezTo>
                    <a:pt x="20832" y="564"/>
                    <a:pt x="20215" y="55"/>
                    <a:pt x="19135" y="4"/>
                  </a:cubicBezTo>
                  <a:cubicBezTo>
                    <a:pt x="18055" y="-47"/>
                    <a:pt x="16512" y="361"/>
                    <a:pt x="15432" y="1838"/>
                  </a:cubicBezTo>
                  <a:cubicBezTo>
                    <a:pt x="14352" y="3315"/>
                    <a:pt x="13735" y="5862"/>
                    <a:pt x="13890" y="8970"/>
                  </a:cubicBezTo>
                  <a:cubicBezTo>
                    <a:pt x="14044" y="12078"/>
                    <a:pt x="14970" y="15745"/>
                    <a:pt x="15895" y="1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282700" y="49953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743200" y="455083"/>
              <a:ext cx="12700" cy="18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3600" y="5891"/>
                    <a:pt x="7200" y="11782"/>
                    <a:pt x="9000" y="15586"/>
                  </a:cubicBezTo>
                  <a:cubicBezTo>
                    <a:pt x="10800" y="19391"/>
                    <a:pt x="10800" y="21109"/>
                    <a:pt x="12600" y="21355"/>
                  </a:cubicBezTo>
                  <a:cubicBezTo>
                    <a:pt x="14400" y="21600"/>
                    <a:pt x="18000" y="20373"/>
                    <a:pt x="21600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724149" y="36618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841343" y="405837"/>
              <a:ext cx="143157" cy="20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61" fill="norm" stroke="1" extrusionOk="0">
                  <a:moveTo>
                    <a:pt x="5283" y="7040"/>
                  </a:moveTo>
                  <a:cubicBezTo>
                    <a:pt x="4330" y="10313"/>
                    <a:pt x="3377" y="13585"/>
                    <a:pt x="2742" y="16204"/>
                  </a:cubicBezTo>
                  <a:cubicBezTo>
                    <a:pt x="2107" y="18822"/>
                    <a:pt x="1789" y="20785"/>
                    <a:pt x="1471" y="21113"/>
                  </a:cubicBezTo>
                  <a:cubicBezTo>
                    <a:pt x="1154" y="21440"/>
                    <a:pt x="836" y="20131"/>
                    <a:pt x="518" y="16858"/>
                  </a:cubicBezTo>
                  <a:cubicBezTo>
                    <a:pt x="201" y="13585"/>
                    <a:pt x="-117" y="8349"/>
                    <a:pt x="42" y="5185"/>
                  </a:cubicBezTo>
                  <a:cubicBezTo>
                    <a:pt x="201" y="2022"/>
                    <a:pt x="836" y="931"/>
                    <a:pt x="1948" y="385"/>
                  </a:cubicBezTo>
                  <a:cubicBezTo>
                    <a:pt x="3059" y="-160"/>
                    <a:pt x="4648" y="-160"/>
                    <a:pt x="6712" y="604"/>
                  </a:cubicBezTo>
                  <a:cubicBezTo>
                    <a:pt x="8777" y="1367"/>
                    <a:pt x="11318" y="2895"/>
                    <a:pt x="13859" y="5840"/>
                  </a:cubicBezTo>
                  <a:cubicBezTo>
                    <a:pt x="16401" y="8785"/>
                    <a:pt x="18942" y="13149"/>
                    <a:pt x="21483" y="1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025485" y="201568"/>
              <a:ext cx="90249" cy="37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84" fill="norm" stroke="1" extrusionOk="0">
                  <a:moveTo>
                    <a:pt x="15531" y="17515"/>
                  </a:moveTo>
                  <a:cubicBezTo>
                    <a:pt x="15531" y="16918"/>
                    <a:pt x="15531" y="16322"/>
                    <a:pt x="15531" y="15665"/>
                  </a:cubicBezTo>
                  <a:cubicBezTo>
                    <a:pt x="15531" y="15009"/>
                    <a:pt x="15531" y="14293"/>
                    <a:pt x="14304" y="13875"/>
                  </a:cubicBezTo>
                  <a:cubicBezTo>
                    <a:pt x="13076" y="13457"/>
                    <a:pt x="10622" y="13338"/>
                    <a:pt x="7676" y="14293"/>
                  </a:cubicBezTo>
                  <a:cubicBezTo>
                    <a:pt x="4731" y="15247"/>
                    <a:pt x="1295" y="17276"/>
                    <a:pt x="313" y="18708"/>
                  </a:cubicBezTo>
                  <a:cubicBezTo>
                    <a:pt x="-669" y="20140"/>
                    <a:pt x="804" y="20976"/>
                    <a:pt x="2767" y="21214"/>
                  </a:cubicBezTo>
                  <a:cubicBezTo>
                    <a:pt x="4731" y="21453"/>
                    <a:pt x="7186" y="21095"/>
                    <a:pt x="10131" y="19842"/>
                  </a:cubicBezTo>
                  <a:cubicBezTo>
                    <a:pt x="13076" y="18589"/>
                    <a:pt x="16513" y="16441"/>
                    <a:pt x="18476" y="13457"/>
                  </a:cubicBezTo>
                  <a:cubicBezTo>
                    <a:pt x="20440" y="10474"/>
                    <a:pt x="20931" y="6655"/>
                    <a:pt x="20931" y="4447"/>
                  </a:cubicBezTo>
                  <a:cubicBezTo>
                    <a:pt x="20931" y="2240"/>
                    <a:pt x="20440" y="1643"/>
                    <a:pt x="19458" y="1046"/>
                  </a:cubicBezTo>
                  <a:cubicBezTo>
                    <a:pt x="18476" y="450"/>
                    <a:pt x="17004" y="-147"/>
                    <a:pt x="15776" y="32"/>
                  </a:cubicBezTo>
                  <a:cubicBezTo>
                    <a:pt x="14549" y="211"/>
                    <a:pt x="13567" y="1166"/>
                    <a:pt x="13322" y="3731"/>
                  </a:cubicBezTo>
                  <a:cubicBezTo>
                    <a:pt x="13076" y="6297"/>
                    <a:pt x="13567" y="10474"/>
                    <a:pt x="14304" y="13636"/>
                  </a:cubicBezTo>
                  <a:cubicBezTo>
                    <a:pt x="15040" y="16799"/>
                    <a:pt x="16022" y="18947"/>
                    <a:pt x="17004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162300" y="393537"/>
              <a:ext cx="95250" cy="18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0199"/>
                  </a:moveTo>
                  <a:cubicBezTo>
                    <a:pt x="2400" y="10447"/>
                    <a:pt x="4800" y="10695"/>
                    <a:pt x="7680" y="9578"/>
                  </a:cubicBezTo>
                  <a:cubicBezTo>
                    <a:pt x="10560" y="8461"/>
                    <a:pt x="13920" y="5978"/>
                    <a:pt x="15360" y="4116"/>
                  </a:cubicBezTo>
                  <a:cubicBezTo>
                    <a:pt x="16800" y="2254"/>
                    <a:pt x="16320" y="1012"/>
                    <a:pt x="14880" y="392"/>
                  </a:cubicBezTo>
                  <a:cubicBezTo>
                    <a:pt x="13440" y="-229"/>
                    <a:pt x="11040" y="-229"/>
                    <a:pt x="8400" y="1261"/>
                  </a:cubicBezTo>
                  <a:cubicBezTo>
                    <a:pt x="5760" y="2750"/>
                    <a:pt x="2880" y="5730"/>
                    <a:pt x="1680" y="8709"/>
                  </a:cubicBezTo>
                  <a:cubicBezTo>
                    <a:pt x="480" y="11688"/>
                    <a:pt x="960" y="14668"/>
                    <a:pt x="4560" y="16778"/>
                  </a:cubicBezTo>
                  <a:cubicBezTo>
                    <a:pt x="8160" y="18888"/>
                    <a:pt x="14880" y="20130"/>
                    <a:pt x="2160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264325" y="409013"/>
              <a:ext cx="105819" cy="40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12" fill="norm" stroke="1" extrusionOk="0">
                  <a:moveTo>
                    <a:pt x="10080" y="3075"/>
                  </a:moveTo>
                  <a:cubicBezTo>
                    <a:pt x="8386" y="4958"/>
                    <a:pt x="6691" y="6841"/>
                    <a:pt x="5421" y="9278"/>
                  </a:cubicBezTo>
                  <a:cubicBezTo>
                    <a:pt x="4150" y="11715"/>
                    <a:pt x="3303" y="14706"/>
                    <a:pt x="2668" y="16589"/>
                  </a:cubicBezTo>
                  <a:cubicBezTo>
                    <a:pt x="2033" y="18472"/>
                    <a:pt x="1609" y="19248"/>
                    <a:pt x="1186" y="19968"/>
                  </a:cubicBezTo>
                  <a:cubicBezTo>
                    <a:pt x="762" y="20688"/>
                    <a:pt x="339" y="21352"/>
                    <a:pt x="127" y="21408"/>
                  </a:cubicBezTo>
                  <a:cubicBezTo>
                    <a:pt x="-85" y="21463"/>
                    <a:pt x="-85" y="20909"/>
                    <a:pt x="550" y="18694"/>
                  </a:cubicBezTo>
                  <a:cubicBezTo>
                    <a:pt x="1186" y="16478"/>
                    <a:pt x="2456" y="12601"/>
                    <a:pt x="3939" y="9445"/>
                  </a:cubicBezTo>
                  <a:cubicBezTo>
                    <a:pt x="5421" y="6288"/>
                    <a:pt x="7115" y="3851"/>
                    <a:pt x="8597" y="2411"/>
                  </a:cubicBezTo>
                  <a:cubicBezTo>
                    <a:pt x="10080" y="971"/>
                    <a:pt x="11350" y="528"/>
                    <a:pt x="13044" y="251"/>
                  </a:cubicBezTo>
                  <a:cubicBezTo>
                    <a:pt x="14739" y="-26"/>
                    <a:pt x="16856" y="-137"/>
                    <a:pt x="18550" y="251"/>
                  </a:cubicBezTo>
                  <a:cubicBezTo>
                    <a:pt x="20244" y="638"/>
                    <a:pt x="21515" y="1525"/>
                    <a:pt x="21091" y="2854"/>
                  </a:cubicBezTo>
                  <a:cubicBezTo>
                    <a:pt x="20668" y="4183"/>
                    <a:pt x="18550" y="5955"/>
                    <a:pt x="16433" y="7008"/>
                  </a:cubicBezTo>
                  <a:cubicBezTo>
                    <a:pt x="14315" y="8060"/>
                    <a:pt x="12197" y="8392"/>
                    <a:pt x="10080" y="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420668" y="416711"/>
              <a:ext cx="103582" cy="12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10" fill="norm" stroke="1" extrusionOk="0">
                  <a:moveTo>
                    <a:pt x="1700" y="10330"/>
                  </a:moveTo>
                  <a:cubicBezTo>
                    <a:pt x="3860" y="11015"/>
                    <a:pt x="6020" y="11701"/>
                    <a:pt x="8180" y="11530"/>
                  </a:cubicBezTo>
                  <a:cubicBezTo>
                    <a:pt x="10340" y="11358"/>
                    <a:pt x="12500" y="10330"/>
                    <a:pt x="14012" y="8787"/>
                  </a:cubicBezTo>
                  <a:cubicBezTo>
                    <a:pt x="15524" y="7244"/>
                    <a:pt x="16388" y="5187"/>
                    <a:pt x="16388" y="3301"/>
                  </a:cubicBezTo>
                  <a:cubicBezTo>
                    <a:pt x="16388" y="1415"/>
                    <a:pt x="15524" y="-299"/>
                    <a:pt x="12716" y="44"/>
                  </a:cubicBezTo>
                  <a:cubicBezTo>
                    <a:pt x="9908" y="387"/>
                    <a:pt x="5156" y="2787"/>
                    <a:pt x="2564" y="6215"/>
                  </a:cubicBezTo>
                  <a:cubicBezTo>
                    <a:pt x="-28" y="9644"/>
                    <a:pt x="-460" y="14101"/>
                    <a:pt x="404" y="17015"/>
                  </a:cubicBezTo>
                  <a:cubicBezTo>
                    <a:pt x="1268" y="19930"/>
                    <a:pt x="3428" y="21301"/>
                    <a:pt x="7100" y="20958"/>
                  </a:cubicBezTo>
                  <a:cubicBezTo>
                    <a:pt x="10772" y="20615"/>
                    <a:pt x="15956" y="18558"/>
                    <a:pt x="21140" y="16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532716" y="420070"/>
              <a:ext cx="65618" cy="13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5574" y="5414"/>
                  </a:moveTo>
                  <a:cubicBezTo>
                    <a:pt x="4181" y="8686"/>
                    <a:pt x="2787" y="11959"/>
                    <a:pt x="1742" y="14905"/>
                  </a:cubicBezTo>
                  <a:cubicBezTo>
                    <a:pt x="697" y="17850"/>
                    <a:pt x="0" y="20468"/>
                    <a:pt x="0" y="20959"/>
                  </a:cubicBezTo>
                  <a:cubicBezTo>
                    <a:pt x="0" y="21450"/>
                    <a:pt x="697" y="19814"/>
                    <a:pt x="2787" y="16377"/>
                  </a:cubicBezTo>
                  <a:cubicBezTo>
                    <a:pt x="4877" y="12941"/>
                    <a:pt x="8361" y="7705"/>
                    <a:pt x="11497" y="4432"/>
                  </a:cubicBezTo>
                  <a:cubicBezTo>
                    <a:pt x="14632" y="1159"/>
                    <a:pt x="17419" y="-150"/>
                    <a:pt x="19161" y="14"/>
                  </a:cubicBezTo>
                  <a:cubicBezTo>
                    <a:pt x="20903" y="177"/>
                    <a:pt x="21600" y="1814"/>
                    <a:pt x="21600" y="5086"/>
                  </a:cubicBezTo>
                  <a:cubicBezTo>
                    <a:pt x="21600" y="8359"/>
                    <a:pt x="20903" y="13268"/>
                    <a:pt x="20206" y="18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678096" y="180365"/>
              <a:ext cx="303354" cy="38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24" fill="norm" stroke="1" extrusionOk="0">
                  <a:moveTo>
                    <a:pt x="4848" y="15855"/>
                  </a:moveTo>
                  <a:cubicBezTo>
                    <a:pt x="4848" y="15271"/>
                    <a:pt x="4848" y="14687"/>
                    <a:pt x="4848" y="14103"/>
                  </a:cubicBezTo>
                  <a:cubicBezTo>
                    <a:pt x="4848" y="13520"/>
                    <a:pt x="4848" y="12936"/>
                    <a:pt x="4473" y="12761"/>
                  </a:cubicBezTo>
                  <a:cubicBezTo>
                    <a:pt x="4098" y="12585"/>
                    <a:pt x="3348" y="12819"/>
                    <a:pt x="2523" y="14045"/>
                  </a:cubicBezTo>
                  <a:cubicBezTo>
                    <a:pt x="1698" y="15271"/>
                    <a:pt x="798" y="17489"/>
                    <a:pt x="348" y="18949"/>
                  </a:cubicBezTo>
                  <a:cubicBezTo>
                    <a:pt x="-102" y="20408"/>
                    <a:pt x="-102" y="21109"/>
                    <a:pt x="273" y="21284"/>
                  </a:cubicBezTo>
                  <a:cubicBezTo>
                    <a:pt x="648" y="21459"/>
                    <a:pt x="1398" y="21109"/>
                    <a:pt x="2523" y="19299"/>
                  </a:cubicBezTo>
                  <a:cubicBezTo>
                    <a:pt x="3648" y="17489"/>
                    <a:pt x="5148" y="14220"/>
                    <a:pt x="6273" y="11068"/>
                  </a:cubicBezTo>
                  <a:cubicBezTo>
                    <a:pt x="7398" y="7915"/>
                    <a:pt x="8148" y="4880"/>
                    <a:pt x="8523" y="2953"/>
                  </a:cubicBezTo>
                  <a:cubicBezTo>
                    <a:pt x="8898" y="1027"/>
                    <a:pt x="8898" y="209"/>
                    <a:pt x="8673" y="34"/>
                  </a:cubicBezTo>
                  <a:cubicBezTo>
                    <a:pt x="8448" y="-141"/>
                    <a:pt x="7998" y="326"/>
                    <a:pt x="7173" y="2428"/>
                  </a:cubicBezTo>
                  <a:cubicBezTo>
                    <a:pt x="6348" y="4529"/>
                    <a:pt x="5148" y="8265"/>
                    <a:pt x="4548" y="11243"/>
                  </a:cubicBezTo>
                  <a:cubicBezTo>
                    <a:pt x="3948" y="14220"/>
                    <a:pt x="3948" y="16438"/>
                    <a:pt x="4248" y="17781"/>
                  </a:cubicBezTo>
                  <a:cubicBezTo>
                    <a:pt x="4548" y="19124"/>
                    <a:pt x="5148" y="19591"/>
                    <a:pt x="5898" y="19766"/>
                  </a:cubicBezTo>
                  <a:cubicBezTo>
                    <a:pt x="6648" y="19941"/>
                    <a:pt x="7548" y="19824"/>
                    <a:pt x="8598" y="19299"/>
                  </a:cubicBezTo>
                  <a:cubicBezTo>
                    <a:pt x="9648" y="18774"/>
                    <a:pt x="10848" y="17840"/>
                    <a:pt x="11673" y="16964"/>
                  </a:cubicBezTo>
                  <a:cubicBezTo>
                    <a:pt x="12498" y="16088"/>
                    <a:pt x="12948" y="15271"/>
                    <a:pt x="13173" y="14512"/>
                  </a:cubicBezTo>
                  <a:cubicBezTo>
                    <a:pt x="13398" y="13753"/>
                    <a:pt x="13398" y="13053"/>
                    <a:pt x="13023" y="12877"/>
                  </a:cubicBezTo>
                  <a:cubicBezTo>
                    <a:pt x="12648" y="12702"/>
                    <a:pt x="11898" y="13053"/>
                    <a:pt x="11298" y="13928"/>
                  </a:cubicBezTo>
                  <a:cubicBezTo>
                    <a:pt x="10698" y="14804"/>
                    <a:pt x="10248" y="16205"/>
                    <a:pt x="10023" y="17197"/>
                  </a:cubicBezTo>
                  <a:cubicBezTo>
                    <a:pt x="9798" y="18190"/>
                    <a:pt x="9798" y="18774"/>
                    <a:pt x="9873" y="19357"/>
                  </a:cubicBezTo>
                  <a:cubicBezTo>
                    <a:pt x="9948" y="19941"/>
                    <a:pt x="10098" y="20525"/>
                    <a:pt x="10548" y="20817"/>
                  </a:cubicBezTo>
                  <a:cubicBezTo>
                    <a:pt x="10998" y="21109"/>
                    <a:pt x="11748" y="21109"/>
                    <a:pt x="12648" y="20525"/>
                  </a:cubicBezTo>
                  <a:cubicBezTo>
                    <a:pt x="13548" y="19941"/>
                    <a:pt x="14598" y="18774"/>
                    <a:pt x="15348" y="17840"/>
                  </a:cubicBezTo>
                  <a:cubicBezTo>
                    <a:pt x="16098" y="16905"/>
                    <a:pt x="16548" y="16205"/>
                    <a:pt x="16848" y="15563"/>
                  </a:cubicBezTo>
                  <a:cubicBezTo>
                    <a:pt x="17148" y="14921"/>
                    <a:pt x="17298" y="14337"/>
                    <a:pt x="17298" y="14337"/>
                  </a:cubicBezTo>
                  <a:cubicBezTo>
                    <a:pt x="17298" y="14337"/>
                    <a:pt x="17148" y="14921"/>
                    <a:pt x="16998" y="15504"/>
                  </a:cubicBezTo>
                  <a:cubicBezTo>
                    <a:pt x="16848" y="16088"/>
                    <a:pt x="16698" y="16672"/>
                    <a:pt x="16473" y="17548"/>
                  </a:cubicBezTo>
                  <a:cubicBezTo>
                    <a:pt x="16248" y="18423"/>
                    <a:pt x="15948" y="19591"/>
                    <a:pt x="15798" y="19883"/>
                  </a:cubicBezTo>
                  <a:cubicBezTo>
                    <a:pt x="15648" y="20175"/>
                    <a:pt x="15648" y="19591"/>
                    <a:pt x="15948" y="18482"/>
                  </a:cubicBezTo>
                  <a:cubicBezTo>
                    <a:pt x="16248" y="17373"/>
                    <a:pt x="16848" y="15738"/>
                    <a:pt x="17373" y="14629"/>
                  </a:cubicBezTo>
                  <a:cubicBezTo>
                    <a:pt x="17898" y="13520"/>
                    <a:pt x="18348" y="12936"/>
                    <a:pt x="18948" y="12585"/>
                  </a:cubicBezTo>
                  <a:cubicBezTo>
                    <a:pt x="19548" y="12235"/>
                    <a:pt x="20298" y="12118"/>
                    <a:pt x="20748" y="12352"/>
                  </a:cubicBezTo>
                  <a:cubicBezTo>
                    <a:pt x="21198" y="12585"/>
                    <a:pt x="21348" y="13169"/>
                    <a:pt x="21423" y="14454"/>
                  </a:cubicBezTo>
                  <a:cubicBezTo>
                    <a:pt x="21498" y="15738"/>
                    <a:pt x="21498" y="17723"/>
                    <a:pt x="21498" y="19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075486" y="156633"/>
              <a:ext cx="77415" cy="34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23" fill="norm" stroke="1" extrusionOk="0">
                  <a:moveTo>
                    <a:pt x="21351" y="0"/>
                  </a:moveTo>
                  <a:cubicBezTo>
                    <a:pt x="15513" y="3710"/>
                    <a:pt x="9675" y="7421"/>
                    <a:pt x="5881" y="10601"/>
                  </a:cubicBezTo>
                  <a:cubicBezTo>
                    <a:pt x="2086" y="13782"/>
                    <a:pt x="335" y="16432"/>
                    <a:pt x="43" y="18221"/>
                  </a:cubicBezTo>
                  <a:cubicBezTo>
                    <a:pt x="-249" y="20010"/>
                    <a:pt x="919" y="20937"/>
                    <a:pt x="4713" y="21269"/>
                  </a:cubicBezTo>
                  <a:cubicBezTo>
                    <a:pt x="8508" y="21600"/>
                    <a:pt x="14929" y="21335"/>
                    <a:pt x="21351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038600" y="372533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524285" y="264659"/>
              <a:ext cx="153039" cy="27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32" fill="norm" stroke="1" extrusionOk="0">
                  <a:moveTo>
                    <a:pt x="12540" y="17047"/>
                  </a:moveTo>
                  <a:cubicBezTo>
                    <a:pt x="11676" y="13637"/>
                    <a:pt x="10812" y="10226"/>
                    <a:pt x="11388" y="7465"/>
                  </a:cubicBezTo>
                  <a:cubicBezTo>
                    <a:pt x="11964" y="4704"/>
                    <a:pt x="13980" y="2593"/>
                    <a:pt x="15708" y="1375"/>
                  </a:cubicBezTo>
                  <a:cubicBezTo>
                    <a:pt x="17436" y="157"/>
                    <a:pt x="18876" y="-168"/>
                    <a:pt x="19884" y="76"/>
                  </a:cubicBezTo>
                  <a:cubicBezTo>
                    <a:pt x="20892" y="319"/>
                    <a:pt x="21468" y="1131"/>
                    <a:pt x="19596" y="3243"/>
                  </a:cubicBezTo>
                  <a:cubicBezTo>
                    <a:pt x="17724" y="5354"/>
                    <a:pt x="13404" y="8764"/>
                    <a:pt x="10092" y="11038"/>
                  </a:cubicBezTo>
                  <a:cubicBezTo>
                    <a:pt x="6780" y="13312"/>
                    <a:pt x="4476" y="14449"/>
                    <a:pt x="2748" y="15342"/>
                  </a:cubicBezTo>
                  <a:cubicBezTo>
                    <a:pt x="1020" y="16235"/>
                    <a:pt x="-132" y="16885"/>
                    <a:pt x="12" y="17047"/>
                  </a:cubicBezTo>
                  <a:cubicBezTo>
                    <a:pt x="156" y="17209"/>
                    <a:pt x="1596" y="16885"/>
                    <a:pt x="3468" y="16722"/>
                  </a:cubicBezTo>
                  <a:cubicBezTo>
                    <a:pt x="5340" y="16560"/>
                    <a:pt x="7644" y="16560"/>
                    <a:pt x="8940" y="16966"/>
                  </a:cubicBezTo>
                  <a:cubicBezTo>
                    <a:pt x="10236" y="17372"/>
                    <a:pt x="10524" y="18184"/>
                    <a:pt x="10668" y="18996"/>
                  </a:cubicBezTo>
                  <a:cubicBezTo>
                    <a:pt x="10812" y="19808"/>
                    <a:pt x="10812" y="20620"/>
                    <a:pt x="10812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256577" y="385233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070"/>
                    <a:pt x="1783" y="8139"/>
                    <a:pt x="240" y="11739"/>
                  </a:cubicBezTo>
                  <a:cubicBezTo>
                    <a:pt x="-1303" y="15339"/>
                    <a:pt x="4868" y="1847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251449" y="312353"/>
              <a:ext cx="254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0" y="11757"/>
                    <a:pt x="0" y="3529"/>
                    <a:pt x="3600" y="957"/>
                  </a:cubicBezTo>
                  <a:cubicBezTo>
                    <a:pt x="7200" y="-1614"/>
                    <a:pt x="14400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320081" y="172422"/>
              <a:ext cx="134012" cy="34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6" fill="norm" stroke="1" extrusionOk="0">
                  <a:moveTo>
                    <a:pt x="17407" y="14822"/>
                  </a:moveTo>
                  <a:cubicBezTo>
                    <a:pt x="15720" y="13637"/>
                    <a:pt x="14032" y="12451"/>
                    <a:pt x="12345" y="11727"/>
                  </a:cubicBezTo>
                  <a:cubicBezTo>
                    <a:pt x="10657" y="11002"/>
                    <a:pt x="8969" y="10739"/>
                    <a:pt x="7113" y="11200"/>
                  </a:cubicBezTo>
                  <a:cubicBezTo>
                    <a:pt x="5257" y="11661"/>
                    <a:pt x="3232" y="12846"/>
                    <a:pt x="1882" y="14427"/>
                  </a:cubicBezTo>
                  <a:cubicBezTo>
                    <a:pt x="532" y="16007"/>
                    <a:pt x="-143" y="17983"/>
                    <a:pt x="26" y="19366"/>
                  </a:cubicBezTo>
                  <a:cubicBezTo>
                    <a:pt x="194" y="20749"/>
                    <a:pt x="1207" y="21539"/>
                    <a:pt x="3738" y="21276"/>
                  </a:cubicBezTo>
                  <a:cubicBezTo>
                    <a:pt x="6269" y="21012"/>
                    <a:pt x="10320" y="19695"/>
                    <a:pt x="13526" y="16534"/>
                  </a:cubicBezTo>
                  <a:cubicBezTo>
                    <a:pt x="16732" y="13373"/>
                    <a:pt x="19095" y="8368"/>
                    <a:pt x="20276" y="5537"/>
                  </a:cubicBezTo>
                  <a:cubicBezTo>
                    <a:pt x="21457" y="2705"/>
                    <a:pt x="21457" y="2046"/>
                    <a:pt x="21288" y="1388"/>
                  </a:cubicBezTo>
                  <a:cubicBezTo>
                    <a:pt x="21120" y="729"/>
                    <a:pt x="20782" y="71"/>
                    <a:pt x="20107" y="5"/>
                  </a:cubicBezTo>
                  <a:cubicBezTo>
                    <a:pt x="19432" y="-61"/>
                    <a:pt x="18420" y="466"/>
                    <a:pt x="17576" y="2573"/>
                  </a:cubicBezTo>
                  <a:cubicBezTo>
                    <a:pt x="16732" y="4680"/>
                    <a:pt x="16057" y="8368"/>
                    <a:pt x="16395" y="11134"/>
                  </a:cubicBezTo>
                  <a:cubicBezTo>
                    <a:pt x="16732" y="13900"/>
                    <a:pt x="18082" y="15744"/>
                    <a:pt x="19432" y="17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496612" y="326396"/>
              <a:ext cx="198975" cy="15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686" fill="norm" stroke="1" extrusionOk="0">
                  <a:moveTo>
                    <a:pt x="939" y="12006"/>
                  </a:moveTo>
                  <a:cubicBezTo>
                    <a:pt x="3189" y="9481"/>
                    <a:pt x="5439" y="6957"/>
                    <a:pt x="6564" y="4853"/>
                  </a:cubicBezTo>
                  <a:cubicBezTo>
                    <a:pt x="7689" y="2749"/>
                    <a:pt x="7689" y="1066"/>
                    <a:pt x="7126" y="364"/>
                  </a:cubicBezTo>
                  <a:cubicBezTo>
                    <a:pt x="6564" y="-337"/>
                    <a:pt x="5439" y="-56"/>
                    <a:pt x="4201" y="1486"/>
                  </a:cubicBezTo>
                  <a:cubicBezTo>
                    <a:pt x="2964" y="3029"/>
                    <a:pt x="1614" y="5834"/>
                    <a:pt x="826" y="9060"/>
                  </a:cubicBezTo>
                  <a:cubicBezTo>
                    <a:pt x="39" y="12286"/>
                    <a:pt x="-186" y="15933"/>
                    <a:pt x="151" y="18177"/>
                  </a:cubicBezTo>
                  <a:cubicBezTo>
                    <a:pt x="489" y="20421"/>
                    <a:pt x="1389" y="21263"/>
                    <a:pt x="3189" y="20281"/>
                  </a:cubicBezTo>
                  <a:cubicBezTo>
                    <a:pt x="4989" y="19299"/>
                    <a:pt x="7689" y="16494"/>
                    <a:pt x="9264" y="14250"/>
                  </a:cubicBezTo>
                  <a:cubicBezTo>
                    <a:pt x="10839" y="12006"/>
                    <a:pt x="11289" y="10323"/>
                    <a:pt x="11627" y="8780"/>
                  </a:cubicBezTo>
                  <a:cubicBezTo>
                    <a:pt x="11964" y="7237"/>
                    <a:pt x="12189" y="5834"/>
                    <a:pt x="12076" y="5834"/>
                  </a:cubicBezTo>
                  <a:cubicBezTo>
                    <a:pt x="11964" y="5834"/>
                    <a:pt x="11514" y="7237"/>
                    <a:pt x="11401" y="7798"/>
                  </a:cubicBezTo>
                  <a:cubicBezTo>
                    <a:pt x="11289" y="8359"/>
                    <a:pt x="11514" y="8079"/>
                    <a:pt x="11964" y="7237"/>
                  </a:cubicBezTo>
                  <a:cubicBezTo>
                    <a:pt x="12414" y="6395"/>
                    <a:pt x="13089" y="4993"/>
                    <a:pt x="14101" y="3871"/>
                  </a:cubicBezTo>
                  <a:cubicBezTo>
                    <a:pt x="15114" y="2749"/>
                    <a:pt x="16464" y="1907"/>
                    <a:pt x="17814" y="3871"/>
                  </a:cubicBezTo>
                  <a:cubicBezTo>
                    <a:pt x="19164" y="5834"/>
                    <a:pt x="20514" y="10603"/>
                    <a:pt x="20964" y="13829"/>
                  </a:cubicBezTo>
                  <a:cubicBezTo>
                    <a:pt x="21414" y="17055"/>
                    <a:pt x="20964" y="18738"/>
                    <a:pt x="20514" y="20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749680" y="137583"/>
              <a:ext cx="66920" cy="33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07" fill="norm" stroke="1" extrusionOk="0">
                  <a:moveTo>
                    <a:pt x="19315" y="0"/>
                  </a:moveTo>
                  <a:cubicBezTo>
                    <a:pt x="13240" y="4347"/>
                    <a:pt x="7165" y="8694"/>
                    <a:pt x="3790" y="11955"/>
                  </a:cubicBezTo>
                  <a:cubicBezTo>
                    <a:pt x="415" y="15215"/>
                    <a:pt x="-260" y="17389"/>
                    <a:pt x="78" y="18815"/>
                  </a:cubicBezTo>
                  <a:cubicBezTo>
                    <a:pt x="415" y="20242"/>
                    <a:pt x="1765" y="20921"/>
                    <a:pt x="4127" y="21260"/>
                  </a:cubicBezTo>
                  <a:cubicBezTo>
                    <a:pt x="6490" y="21600"/>
                    <a:pt x="9865" y="21600"/>
                    <a:pt x="12903" y="21192"/>
                  </a:cubicBezTo>
                  <a:cubicBezTo>
                    <a:pt x="15940" y="20785"/>
                    <a:pt x="18640" y="19970"/>
                    <a:pt x="21340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746749" y="239183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657"/>
                  </a:moveTo>
                  <a:cubicBezTo>
                    <a:pt x="1252" y="14143"/>
                    <a:pt x="2504" y="13629"/>
                    <a:pt x="4696" y="13243"/>
                  </a:cubicBezTo>
                  <a:cubicBezTo>
                    <a:pt x="6887" y="12857"/>
                    <a:pt x="10017" y="12600"/>
                    <a:pt x="12365" y="12729"/>
                  </a:cubicBezTo>
                  <a:cubicBezTo>
                    <a:pt x="14713" y="12857"/>
                    <a:pt x="16278" y="13371"/>
                    <a:pt x="17061" y="14400"/>
                  </a:cubicBezTo>
                  <a:cubicBezTo>
                    <a:pt x="17843" y="15429"/>
                    <a:pt x="17843" y="16971"/>
                    <a:pt x="17530" y="18514"/>
                  </a:cubicBezTo>
                  <a:cubicBezTo>
                    <a:pt x="17217" y="20057"/>
                    <a:pt x="16591" y="21600"/>
                    <a:pt x="16278" y="21600"/>
                  </a:cubicBezTo>
                  <a:cubicBezTo>
                    <a:pt x="15965" y="21600"/>
                    <a:pt x="15965" y="20057"/>
                    <a:pt x="16904" y="16200"/>
                  </a:cubicBezTo>
                  <a:cubicBezTo>
                    <a:pt x="17843" y="12343"/>
                    <a:pt x="19722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5918199" y="151498"/>
              <a:ext cx="498728" cy="55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2" fill="norm" stroke="1" extrusionOk="0">
                  <a:moveTo>
                    <a:pt x="2197" y="7018"/>
                  </a:moveTo>
                  <a:cubicBezTo>
                    <a:pt x="2105" y="6612"/>
                    <a:pt x="2014" y="6206"/>
                    <a:pt x="1739" y="6125"/>
                  </a:cubicBezTo>
                  <a:cubicBezTo>
                    <a:pt x="1464" y="6043"/>
                    <a:pt x="1007" y="6287"/>
                    <a:pt x="641" y="7058"/>
                  </a:cubicBezTo>
                  <a:cubicBezTo>
                    <a:pt x="275" y="7830"/>
                    <a:pt x="0" y="9129"/>
                    <a:pt x="0" y="9941"/>
                  </a:cubicBezTo>
                  <a:cubicBezTo>
                    <a:pt x="0" y="10753"/>
                    <a:pt x="275" y="11078"/>
                    <a:pt x="915" y="11119"/>
                  </a:cubicBezTo>
                  <a:cubicBezTo>
                    <a:pt x="1556" y="11159"/>
                    <a:pt x="2563" y="10916"/>
                    <a:pt x="3524" y="10347"/>
                  </a:cubicBezTo>
                  <a:cubicBezTo>
                    <a:pt x="4485" y="9779"/>
                    <a:pt x="5400" y="8886"/>
                    <a:pt x="5903" y="8195"/>
                  </a:cubicBezTo>
                  <a:cubicBezTo>
                    <a:pt x="6407" y="7505"/>
                    <a:pt x="6498" y="7018"/>
                    <a:pt x="6315" y="6774"/>
                  </a:cubicBezTo>
                  <a:cubicBezTo>
                    <a:pt x="6132" y="6531"/>
                    <a:pt x="5675" y="6531"/>
                    <a:pt x="5263" y="6693"/>
                  </a:cubicBezTo>
                  <a:cubicBezTo>
                    <a:pt x="4851" y="6855"/>
                    <a:pt x="4485" y="7180"/>
                    <a:pt x="4210" y="7546"/>
                  </a:cubicBezTo>
                  <a:cubicBezTo>
                    <a:pt x="3936" y="7911"/>
                    <a:pt x="3753" y="8317"/>
                    <a:pt x="3707" y="8723"/>
                  </a:cubicBezTo>
                  <a:cubicBezTo>
                    <a:pt x="3661" y="9129"/>
                    <a:pt x="3753" y="9535"/>
                    <a:pt x="4027" y="9698"/>
                  </a:cubicBezTo>
                  <a:cubicBezTo>
                    <a:pt x="4302" y="9860"/>
                    <a:pt x="4759" y="9779"/>
                    <a:pt x="5171" y="9616"/>
                  </a:cubicBezTo>
                  <a:cubicBezTo>
                    <a:pt x="5583" y="9454"/>
                    <a:pt x="5949" y="9210"/>
                    <a:pt x="6132" y="9332"/>
                  </a:cubicBezTo>
                  <a:cubicBezTo>
                    <a:pt x="6315" y="9454"/>
                    <a:pt x="6315" y="9941"/>
                    <a:pt x="6544" y="10185"/>
                  </a:cubicBezTo>
                  <a:cubicBezTo>
                    <a:pt x="6773" y="10428"/>
                    <a:pt x="7231" y="10428"/>
                    <a:pt x="7780" y="10063"/>
                  </a:cubicBezTo>
                  <a:cubicBezTo>
                    <a:pt x="8329" y="9698"/>
                    <a:pt x="8969" y="8967"/>
                    <a:pt x="9747" y="7667"/>
                  </a:cubicBezTo>
                  <a:cubicBezTo>
                    <a:pt x="10525" y="6368"/>
                    <a:pt x="11441" y="4501"/>
                    <a:pt x="11990" y="3364"/>
                  </a:cubicBezTo>
                  <a:cubicBezTo>
                    <a:pt x="12539" y="2227"/>
                    <a:pt x="12722" y="1821"/>
                    <a:pt x="12859" y="1334"/>
                  </a:cubicBezTo>
                  <a:cubicBezTo>
                    <a:pt x="12997" y="846"/>
                    <a:pt x="13088" y="278"/>
                    <a:pt x="12905" y="75"/>
                  </a:cubicBezTo>
                  <a:cubicBezTo>
                    <a:pt x="12722" y="-128"/>
                    <a:pt x="12264" y="34"/>
                    <a:pt x="11624" y="1131"/>
                  </a:cubicBezTo>
                  <a:cubicBezTo>
                    <a:pt x="10983" y="2227"/>
                    <a:pt x="10159" y="4257"/>
                    <a:pt x="9747" y="5962"/>
                  </a:cubicBezTo>
                  <a:cubicBezTo>
                    <a:pt x="9336" y="7667"/>
                    <a:pt x="9336" y="9048"/>
                    <a:pt x="9473" y="9901"/>
                  </a:cubicBezTo>
                  <a:cubicBezTo>
                    <a:pt x="9610" y="10753"/>
                    <a:pt x="9885" y="11078"/>
                    <a:pt x="10297" y="11240"/>
                  </a:cubicBezTo>
                  <a:cubicBezTo>
                    <a:pt x="10708" y="11403"/>
                    <a:pt x="11258" y="11403"/>
                    <a:pt x="12264" y="10510"/>
                  </a:cubicBezTo>
                  <a:cubicBezTo>
                    <a:pt x="13271" y="9616"/>
                    <a:pt x="14736" y="7830"/>
                    <a:pt x="15742" y="6165"/>
                  </a:cubicBezTo>
                  <a:cubicBezTo>
                    <a:pt x="16749" y="4501"/>
                    <a:pt x="17298" y="2958"/>
                    <a:pt x="17573" y="1943"/>
                  </a:cubicBezTo>
                  <a:cubicBezTo>
                    <a:pt x="17847" y="928"/>
                    <a:pt x="17847" y="440"/>
                    <a:pt x="17573" y="319"/>
                  </a:cubicBezTo>
                  <a:cubicBezTo>
                    <a:pt x="17298" y="197"/>
                    <a:pt x="16749" y="440"/>
                    <a:pt x="16200" y="1252"/>
                  </a:cubicBezTo>
                  <a:cubicBezTo>
                    <a:pt x="15651" y="2064"/>
                    <a:pt x="15102" y="3445"/>
                    <a:pt x="14827" y="4541"/>
                  </a:cubicBezTo>
                  <a:cubicBezTo>
                    <a:pt x="14553" y="5637"/>
                    <a:pt x="14553" y="6449"/>
                    <a:pt x="14553" y="7058"/>
                  </a:cubicBezTo>
                  <a:cubicBezTo>
                    <a:pt x="14553" y="7667"/>
                    <a:pt x="14553" y="8074"/>
                    <a:pt x="14919" y="8520"/>
                  </a:cubicBezTo>
                  <a:cubicBezTo>
                    <a:pt x="15285" y="8967"/>
                    <a:pt x="16017" y="9454"/>
                    <a:pt x="16612" y="9819"/>
                  </a:cubicBezTo>
                  <a:cubicBezTo>
                    <a:pt x="17207" y="10185"/>
                    <a:pt x="17664" y="10428"/>
                    <a:pt x="18122" y="10510"/>
                  </a:cubicBezTo>
                  <a:cubicBezTo>
                    <a:pt x="18580" y="10591"/>
                    <a:pt x="19037" y="10510"/>
                    <a:pt x="19586" y="10063"/>
                  </a:cubicBezTo>
                  <a:cubicBezTo>
                    <a:pt x="20136" y="9616"/>
                    <a:pt x="20776" y="8804"/>
                    <a:pt x="21142" y="8195"/>
                  </a:cubicBezTo>
                  <a:cubicBezTo>
                    <a:pt x="21508" y="7586"/>
                    <a:pt x="21600" y="7180"/>
                    <a:pt x="21554" y="7221"/>
                  </a:cubicBezTo>
                  <a:cubicBezTo>
                    <a:pt x="21508" y="7261"/>
                    <a:pt x="21325" y="7749"/>
                    <a:pt x="21280" y="9089"/>
                  </a:cubicBezTo>
                  <a:cubicBezTo>
                    <a:pt x="21234" y="10428"/>
                    <a:pt x="21325" y="12621"/>
                    <a:pt x="21371" y="14489"/>
                  </a:cubicBezTo>
                  <a:cubicBezTo>
                    <a:pt x="21417" y="16356"/>
                    <a:pt x="21417" y="17899"/>
                    <a:pt x="21325" y="18874"/>
                  </a:cubicBezTo>
                  <a:cubicBezTo>
                    <a:pt x="21234" y="19848"/>
                    <a:pt x="21051" y="20254"/>
                    <a:pt x="20776" y="20660"/>
                  </a:cubicBezTo>
                  <a:cubicBezTo>
                    <a:pt x="20502" y="21066"/>
                    <a:pt x="20136" y="21472"/>
                    <a:pt x="19586" y="21472"/>
                  </a:cubicBezTo>
                  <a:cubicBezTo>
                    <a:pt x="19037" y="21472"/>
                    <a:pt x="18305" y="21066"/>
                    <a:pt x="17893" y="20619"/>
                  </a:cubicBezTo>
                  <a:cubicBezTo>
                    <a:pt x="17481" y="20173"/>
                    <a:pt x="17390" y="19686"/>
                    <a:pt x="17298" y="19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337300" y="34078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840623" y="52916"/>
              <a:ext cx="169777" cy="37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59" fill="norm" stroke="1" extrusionOk="0">
                  <a:moveTo>
                    <a:pt x="17177" y="16139"/>
                  </a:moveTo>
                  <a:cubicBezTo>
                    <a:pt x="15333" y="15169"/>
                    <a:pt x="13489" y="14198"/>
                    <a:pt x="11777" y="13712"/>
                  </a:cubicBezTo>
                  <a:cubicBezTo>
                    <a:pt x="10065" y="13227"/>
                    <a:pt x="8484" y="13227"/>
                    <a:pt x="6377" y="14198"/>
                  </a:cubicBezTo>
                  <a:cubicBezTo>
                    <a:pt x="4269" y="15169"/>
                    <a:pt x="1635" y="17110"/>
                    <a:pt x="582" y="18506"/>
                  </a:cubicBezTo>
                  <a:cubicBezTo>
                    <a:pt x="-472" y="19901"/>
                    <a:pt x="55" y="20751"/>
                    <a:pt x="977" y="21175"/>
                  </a:cubicBezTo>
                  <a:cubicBezTo>
                    <a:pt x="1899" y="21600"/>
                    <a:pt x="3216" y="21600"/>
                    <a:pt x="5323" y="20811"/>
                  </a:cubicBezTo>
                  <a:cubicBezTo>
                    <a:pt x="7430" y="20022"/>
                    <a:pt x="10328" y="18445"/>
                    <a:pt x="12435" y="15533"/>
                  </a:cubicBezTo>
                  <a:cubicBezTo>
                    <a:pt x="14543" y="12620"/>
                    <a:pt x="15860" y="8373"/>
                    <a:pt x="16518" y="5764"/>
                  </a:cubicBezTo>
                  <a:cubicBezTo>
                    <a:pt x="17177" y="3155"/>
                    <a:pt x="17177" y="2184"/>
                    <a:pt x="17045" y="1396"/>
                  </a:cubicBezTo>
                  <a:cubicBezTo>
                    <a:pt x="16913" y="607"/>
                    <a:pt x="16650" y="0"/>
                    <a:pt x="16255" y="0"/>
                  </a:cubicBezTo>
                  <a:cubicBezTo>
                    <a:pt x="15860" y="0"/>
                    <a:pt x="15333" y="607"/>
                    <a:pt x="15069" y="2548"/>
                  </a:cubicBezTo>
                  <a:cubicBezTo>
                    <a:pt x="14806" y="4490"/>
                    <a:pt x="14806" y="7766"/>
                    <a:pt x="15201" y="10800"/>
                  </a:cubicBezTo>
                  <a:cubicBezTo>
                    <a:pt x="15596" y="13834"/>
                    <a:pt x="16387" y="16625"/>
                    <a:pt x="17440" y="18263"/>
                  </a:cubicBezTo>
                  <a:cubicBezTo>
                    <a:pt x="18494" y="19901"/>
                    <a:pt x="19811" y="20387"/>
                    <a:pt x="21128" y="20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054850" y="302683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073900" y="213783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131484" y="221783"/>
              <a:ext cx="88466" cy="17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166" fill="norm" stroke="1" extrusionOk="0">
                  <a:moveTo>
                    <a:pt x="20994" y="5970"/>
                  </a:moveTo>
                  <a:cubicBezTo>
                    <a:pt x="16975" y="3913"/>
                    <a:pt x="12957" y="1856"/>
                    <a:pt x="9692" y="828"/>
                  </a:cubicBezTo>
                  <a:cubicBezTo>
                    <a:pt x="6427" y="-201"/>
                    <a:pt x="3915" y="-201"/>
                    <a:pt x="2157" y="442"/>
                  </a:cubicBezTo>
                  <a:cubicBezTo>
                    <a:pt x="399" y="1085"/>
                    <a:pt x="-606" y="2370"/>
                    <a:pt x="399" y="4556"/>
                  </a:cubicBezTo>
                  <a:cubicBezTo>
                    <a:pt x="1403" y="6742"/>
                    <a:pt x="4417" y="9828"/>
                    <a:pt x="7180" y="12013"/>
                  </a:cubicBezTo>
                  <a:cubicBezTo>
                    <a:pt x="9943" y="14199"/>
                    <a:pt x="12454" y="15485"/>
                    <a:pt x="13961" y="16899"/>
                  </a:cubicBezTo>
                  <a:cubicBezTo>
                    <a:pt x="15468" y="18313"/>
                    <a:pt x="15971" y="19856"/>
                    <a:pt x="14966" y="20628"/>
                  </a:cubicBezTo>
                  <a:cubicBezTo>
                    <a:pt x="13961" y="21399"/>
                    <a:pt x="11450" y="21399"/>
                    <a:pt x="9441" y="20242"/>
                  </a:cubicBezTo>
                  <a:cubicBezTo>
                    <a:pt x="7431" y="19085"/>
                    <a:pt x="5924" y="16770"/>
                    <a:pt x="4417" y="14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317087" y="35983"/>
              <a:ext cx="87014" cy="36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48" fill="norm" stroke="1" extrusionOk="0">
                  <a:moveTo>
                    <a:pt x="16512" y="0"/>
                  </a:moveTo>
                  <a:cubicBezTo>
                    <a:pt x="13427" y="2345"/>
                    <a:pt x="10341" y="4690"/>
                    <a:pt x="7512" y="7714"/>
                  </a:cubicBezTo>
                  <a:cubicBezTo>
                    <a:pt x="4684" y="10738"/>
                    <a:pt x="2112" y="14441"/>
                    <a:pt x="827" y="16786"/>
                  </a:cubicBezTo>
                  <a:cubicBezTo>
                    <a:pt x="-459" y="19131"/>
                    <a:pt x="-459" y="20119"/>
                    <a:pt x="2370" y="20736"/>
                  </a:cubicBezTo>
                  <a:cubicBezTo>
                    <a:pt x="5198" y="21353"/>
                    <a:pt x="10855" y="21600"/>
                    <a:pt x="14455" y="21353"/>
                  </a:cubicBezTo>
                  <a:cubicBezTo>
                    <a:pt x="18055" y="21106"/>
                    <a:pt x="19598" y="20366"/>
                    <a:pt x="21141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321550" y="201083"/>
              <a:ext cx="152400" cy="16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0"/>
                  </a:moveTo>
                  <a:cubicBezTo>
                    <a:pt x="4200" y="2933"/>
                    <a:pt x="8400" y="5867"/>
                    <a:pt x="10950" y="8533"/>
                  </a:cubicBezTo>
                  <a:cubicBezTo>
                    <a:pt x="13500" y="11200"/>
                    <a:pt x="14400" y="13600"/>
                    <a:pt x="14850" y="15467"/>
                  </a:cubicBezTo>
                  <a:cubicBezTo>
                    <a:pt x="15300" y="17333"/>
                    <a:pt x="15300" y="18667"/>
                    <a:pt x="14400" y="19733"/>
                  </a:cubicBezTo>
                  <a:cubicBezTo>
                    <a:pt x="13500" y="20800"/>
                    <a:pt x="11700" y="21600"/>
                    <a:pt x="10650" y="21200"/>
                  </a:cubicBezTo>
                  <a:cubicBezTo>
                    <a:pt x="9600" y="20800"/>
                    <a:pt x="9300" y="19200"/>
                    <a:pt x="9900" y="16533"/>
                  </a:cubicBezTo>
                  <a:cubicBezTo>
                    <a:pt x="10500" y="13867"/>
                    <a:pt x="12000" y="10133"/>
                    <a:pt x="14100" y="7600"/>
                  </a:cubicBezTo>
                  <a:cubicBezTo>
                    <a:pt x="16200" y="5067"/>
                    <a:pt x="18900" y="3733"/>
                    <a:pt x="2160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512050" y="245533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550150" y="137583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43"/>
                    <a:pt x="0" y="10286"/>
                    <a:pt x="3600" y="6686"/>
                  </a:cubicBezTo>
                  <a:cubicBezTo>
                    <a:pt x="7200" y="3086"/>
                    <a:pt x="1440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626350" y="35983"/>
              <a:ext cx="111364" cy="38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68" fill="norm" stroke="1" extrusionOk="0">
                  <a:moveTo>
                    <a:pt x="16800" y="0"/>
                  </a:moveTo>
                  <a:cubicBezTo>
                    <a:pt x="14400" y="3069"/>
                    <a:pt x="12000" y="6138"/>
                    <a:pt x="9200" y="9148"/>
                  </a:cubicBezTo>
                  <a:cubicBezTo>
                    <a:pt x="6400" y="12157"/>
                    <a:pt x="3200" y="15108"/>
                    <a:pt x="1600" y="17174"/>
                  </a:cubicBezTo>
                  <a:cubicBezTo>
                    <a:pt x="0" y="19239"/>
                    <a:pt x="0" y="20420"/>
                    <a:pt x="1200" y="21010"/>
                  </a:cubicBezTo>
                  <a:cubicBezTo>
                    <a:pt x="2400" y="21600"/>
                    <a:pt x="4800" y="21600"/>
                    <a:pt x="8000" y="21128"/>
                  </a:cubicBezTo>
                  <a:cubicBezTo>
                    <a:pt x="11200" y="20656"/>
                    <a:pt x="15200" y="19711"/>
                    <a:pt x="17800" y="18354"/>
                  </a:cubicBezTo>
                  <a:cubicBezTo>
                    <a:pt x="20400" y="16997"/>
                    <a:pt x="21600" y="15226"/>
                    <a:pt x="20800" y="13869"/>
                  </a:cubicBezTo>
                  <a:cubicBezTo>
                    <a:pt x="20000" y="12511"/>
                    <a:pt x="17200" y="11567"/>
                    <a:pt x="13400" y="11508"/>
                  </a:cubicBezTo>
                  <a:cubicBezTo>
                    <a:pt x="9600" y="11449"/>
                    <a:pt x="4800" y="12275"/>
                    <a:pt x="0" y="13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744482" y="13672"/>
              <a:ext cx="276891" cy="38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49" fill="norm" stroke="1" extrusionOk="0">
                  <a:moveTo>
                    <a:pt x="1654" y="11220"/>
                  </a:moveTo>
                  <a:cubicBezTo>
                    <a:pt x="1005" y="14187"/>
                    <a:pt x="355" y="17154"/>
                    <a:pt x="112" y="18934"/>
                  </a:cubicBezTo>
                  <a:cubicBezTo>
                    <a:pt x="-132" y="20714"/>
                    <a:pt x="30" y="21308"/>
                    <a:pt x="518" y="21426"/>
                  </a:cubicBezTo>
                  <a:cubicBezTo>
                    <a:pt x="1005" y="21545"/>
                    <a:pt x="1817" y="21189"/>
                    <a:pt x="2791" y="20358"/>
                  </a:cubicBezTo>
                  <a:cubicBezTo>
                    <a:pt x="3766" y="19527"/>
                    <a:pt x="4903" y="18222"/>
                    <a:pt x="5633" y="17272"/>
                  </a:cubicBezTo>
                  <a:cubicBezTo>
                    <a:pt x="6364" y="16323"/>
                    <a:pt x="6689" y="15730"/>
                    <a:pt x="6770" y="15848"/>
                  </a:cubicBezTo>
                  <a:cubicBezTo>
                    <a:pt x="6851" y="15967"/>
                    <a:pt x="6689" y="16798"/>
                    <a:pt x="6689" y="17510"/>
                  </a:cubicBezTo>
                  <a:cubicBezTo>
                    <a:pt x="6689" y="18222"/>
                    <a:pt x="6851" y="18815"/>
                    <a:pt x="7420" y="19053"/>
                  </a:cubicBezTo>
                  <a:cubicBezTo>
                    <a:pt x="7988" y="19290"/>
                    <a:pt x="8963" y="19171"/>
                    <a:pt x="10587" y="17866"/>
                  </a:cubicBezTo>
                  <a:cubicBezTo>
                    <a:pt x="12211" y="16560"/>
                    <a:pt x="14485" y="14068"/>
                    <a:pt x="16433" y="11101"/>
                  </a:cubicBezTo>
                  <a:cubicBezTo>
                    <a:pt x="18382" y="8134"/>
                    <a:pt x="20006" y="4692"/>
                    <a:pt x="20737" y="2675"/>
                  </a:cubicBezTo>
                  <a:cubicBezTo>
                    <a:pt x="21468" y="657"/>
                    <a:pt x="21306" y="64"/>
                    <a:pt x="20900" y="4"/>
                  </a:cubicBezTo>
                  <a:cubicBezTo>
                    <a:pt x="20494" y="-55"/>
                    <a:pt x="19844" y="420"/>
                    <a:pt x="18788" y="2259"/>
                  </a:cubicBezTo>
                  <a:cubicBezTo>
                    <a:pt x="17733" y="4099"/>
                    <a:pt x="16271" y="7303"/>
                    <a:pt x="15134" y="10211"/>
                  </a:cubicBezTo>
                  <a:cubicBezTo>
                    <a:pt x="13997" y="13119"/>
                    <a:pt x="13185" y="15730"/>
                    <a:pt x="12779" y="17391"/>
                  </a:cubicBezTo>
                  <a:cubicBezTo>
                    <a:pt x="12373" y="19053"/>
                    <a:pt x="12373" y="19765"/>
                    <a:pt x="13104" y="20299"/>
                  </a:cubicBezTo>
                  <a:cubicBezTo>
                    <a:pt x="13835" y="20833"/>
                    <a:pt x="15297" y="21189"/>
                    <a:pt x="16758" y="20892"/>
                  </a:cubicBezTo>
                  <a:cubicBezTo>
                    <a:pt x="18220" y="20596"/>
                    <a:pt x="19682" y="19646"/>
                    <a:pt x="21143" y="18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931150" y="0"/>
              <a:ext cx="428282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0" y="13500"/>
                  </a:moveTo>
                  <a:cubicBezTo>
                    <a:pt x="106" y="14114"/>
                    <a:pt x="213" y="14727"/>
                    <a:pt x="532" y="15034"/>
                  </a:cubicBezTo>
                  <a:cubicBezTo>
                    <a:pt x="851" y="15341"/>
                    <a:pt x="1383" y="15341"/>
                    <a:pt x="2767" y="15095"/>
                  </a:cubicBezTo>
                  <a:cubicBezTo>
                    <a:pt x="4150" y="14850"/>
                    <a:pt x="6384" y="14359"/>
                    <a:pt x="7661" y="13868"/>
                  </a:cubicBezTo>
                  <a:cubicBezTo>
                    <a:pt x="8938" y="13377"/>
                    <a:pt x="9257" y="12886"/>
                    <a:pt x="9151" y="12641"/>
                  </a:cubicBezTo>
                  <a:cubicBezTo>
                    <a:pt x="9044" y="12395"/>
                    <a:pt x="8512" y="12395"/>
                    <a:pt x="7714" y="12702"/>
                  </a:cubicBezTo>
                  <a:cubicBezTo>
                    <a:pt x="6916" y="13009"/>
                    <a:pt x="5852" y="13623"/>
                    <a:pt x="5214" y="14727"/>
                  </a:cubicBezTo>
                  <a:cubicBezTo>
                    <a:pt x="4575" y="15832"/>
                    <a:pt x="4363" y="17427"/>
                    <a:pt x="4416" y="18470"/>
                  </a:cubicBezTo>
                  <a:cubicBezTo>
                    <a:pt x="4469" y="19514"/>
                    <a:pt x="4788" y="20005"/>
                    <a:pt x="5639" y="20311"/>
                  </a:cubicBezTo>
                  <a:cubicBezTo>
                    <a:pt x="6491" y="20618"/>
                    <a:pt x="7874" y="20741"/>
                    <a:pt x="9364" y="20311"/>
                  </a:cubicBezTo>
                  <a:cubicBezTo>
                    <a:pt x="10853" y="19882"/>
                    <a:pt x="12449" y="18900"/>
                    <a:pt x="13460" y="17980"/>
                  </a:cubicBezTo>
                  <a:cubicBezTo>
                    <a:pt x="14471" y="17059"/>
                    <a:pt x="14897" y="16200"/>
                    <a:pt x="15109" y="15402"/>
                  </a:cubicBezTo>
                  <a:cubicBezTo>
                    <a:pt x="15322" y="14605"/>
                    <a:pt x="15322" y="13868"/>
                    <a:pt x="15003" y="13500"/>
                  </a:cubicBezTo>
                  <a:cubicBezTo>
                    <a:pt x="14684" y="13132"/>
                    <a:pt x="14045" y="13132"/>
                    <a:pt x="13354" y="13684"/>
                  </a:cubicBezTo>
                  <a:cubicBezTo>
                    <a:pt x="12662" y="14236"/>
                    <a:pt x="11917" y="15341"/>
                    <a:pt x="11438" y="16445"/>
                  </a:cubicBezTo>
                  <a:cubicBezTo>
                    <a:pt x="10960" y="17550"/>
                    <a:pt x="10747" y="18655"/>
                    <a:pt x="10694" y="19514"/>
                  </a:cubicBezTo>
                  <a:cubicBezTo>
                    <a:pt x="10640" y="20373"/>
                    <a:pt x="10747" y="20986"/>
                    <a:pt x="11066" y="21232"/>
                  </a:cubicBezTo>
                  <a:cubicBezTo>
                    <a:pt x="11385" y="21477"/>
                    <a:pt x="11917" y="21355"/>
                    <a:pt x="13088" y="20066"/>
                  </a:cubicBezTo>
                  <a:cubicBezTo>
                    <a:pt x="14258" y="18777"/>
                    <a:pt x="16067" y="16323"/>
                    <a:pt x="17557" y="13377"/>
                  </a:cubicBezTo>
                  <a:cubicBezTo>
                    <a:pt x="19046" y="10432"/>
                    <a:pt x="20217" y="6995"/>
                    <a:pt x="20855" y="4848"/>
                  </a:cubicBezTo>
                  <a:cubicBezTo>
                    <a:pt x="21494" y="2700"/>
                    <a:pt x="21600" y="1841"/>
                    <a:pt x="21494" y="1166"/>
                  </a:cubicBezTo>
                  <a:cubicBezTo>
                    <a:pt x="21387" y="491"/>
                    <a:pt x="21068" y="0"/>
                    <a:pt x="20642" y="0"/>
                  </a:cubicBezTo>
                  <a:cubicBezTo>
                    <a:pt x="20217" y="0"/>
                    <a:pt x="19685" y="491"/>
                    <a:pt x="18833" y="2761"/>
                  </a:cubicBezTo>
                  <a:cubicBezTo>
                    <a:pt x="17982" y="5032"/>
                    <a:pt x="16812" y="9082"/>
                    <a:pt x="16386" y="12518"/>
                  </a:cubicBezTo>
                  <a:cubicBezTo>
                    <a:pt x="15961" y="15955"/>
                    <a:pt x="16280" y="18777"/>
                    <a:pt x="165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49300" y="1496483"/>
              <a:ext cx="2476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5" y="1895"/>
                    <a:pt x="5169" y="3789"/>
                    <a:pt x="8031" y="6758"/>
                  </a:cubicBezTo>
                  <a:cubicBezTo>
                    <a:pt x="10892" y="9726"/>
                    <a:pt x="14031" y="13768"/>
                    <a:pt x="16338" y="16421"/>
                  </a:cubicBezTo>
                  <a:cubicBezTo>
                    <a:pt x="18646" y="19074"/>
                    <a:pt x="20123" y="203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31330" y="1475437"/>
              <a:ext cx="159271" cy="43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3" fill="norm" stroke="1" extrusionOk="0">
                  <a:moveTo>
                    <a:pt x="21386" y="98"/>
                  </a:moveTo>
                  <a:cubicBezTo>
                    <a:pt x="19965" y="-6"/>
                    <a:pt x="18544" y="-110"/>
                    <a:pt x="17407" y="253"/>
                  </a:cubicBezTo>
                  <a:cubicBezTo>
                    <a:pt x="16270" y="617"/>
                    <a:pt x="15418" y="1448"/>
                    <a:pt x="14139" y="3317"/>
                  </a:cubicBezTo>
                  <a:cubicBezTo>
                    <a:pt x="12860" y="5186"/>
                    <a:pt x="11154" y="8094"/>
                    <a:pt x="8881" y="11053"/>
                  </a:cubicBezTo>
                  <a:cubicBezTo>
                    <a:pt x="6607" y="14013"/>
                    <a:pt x="3765" y="17025"/>
                    <a:pt x="2060" y="18842"/>
                  </a:cubicBezTo>
                  <a:cubicBezTo>
                    <a:pt x="354" y="20659"/>
                    <a:pt x="-214" y="21282"/>
                    <a:pt x="70" y="21386"/>
                  </a:cubicBezTo>
                  <a:cubicBezTo>
                    <a:pt x="354" y="21490"/>
                    <a:pt x="1491" y="21075"/>
                    <a:pt x="2628" y="20659"/>
                  </a:cubicBezTo>
                  <a:cubicBezTo>
                    <a:pt x="3765" y="20244"/>
                    <a:pt x="4902" y="19828"/>
                    <a:pt x="6039" y="1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267883" y="1556141"/>
              <a:ext cx="154518" cy="30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7162" y="15018"/>
                  </a:moveTo>
                  <a:cubicBezTo>
                    <a:pt x="14203" y="13380"/>
                    <a:pt x="11244" y="11741"/>
                    <a:pt x="9468" y="9581"/>
                  </a:cubicBezTo>
                  <a:cubicBezTo>
                    <a:pt x="7693" y="7421"/>
                    <a:pt x="7101" y="4740"/>
                    <a:pt x="7249" y="3101"/>
                  </a:cubicBezTo>
                  <a:cubicBezTo>
                    <a:pt x="7397" y="1463"/>
                    <a:pt x="8285" y="867"/>
                    <a:pt x="9764" y="420"/>
                  </a:cubicBezTo>
                  <a:cubicBezTo>
                    <a:pt x="11244" y="-27"/>
                    <a:pt x="13315" y="-325"/>
                    <a:pt x="14942" y="643"/>
                  </a:cubicBezTo>
                  <a:cubicBezTo>
                    <a:pt x="16570" y="1612"/>
                    <a:pt x="17753" y="3846"/>
                    <a:pt x="15682" y="6900"/>
                  </a:cubicBezTo>
                  <a:cubicBezTo>
                    <a:pt x="13611" y="9954"/>
                    <a:pt x="8285" y="13827"/>
                    <a:pt x="4882" y="16210"/>
                  </a:cubicBezTo>
                  <a:cubicBezTo>
                    <a:pt x="1479" y="18594"/>
                    <a:pt x="0" y="19487"/>
                    <a:pt x="0" y="20009"/>
                  </a:cubicBezTo>
                  <a:cubicBezTo>
                    <a:pt x="0" y="20530"/>
                    <a:pt x="1479" y="20679"/>
                    <a:pt x="5178" y="20828"/>
                  </a:cubicBezTo>
                  <a:cubicBezTo>
                    <a:pt x="8877" y="20977"/>
                    <a:pt x="14795" y="21126"/>
                    <a:pt x="17901" y="21201"/>
                  </a:cubicBezTo>
                  <a:cubicBezTo>
                    <a:pt x="21008" y="21275"/>
                    <a:pt x="21304" y="21275"/>
                    <a:pt x="21600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962150" y="1471083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836"/>
                    <a:pt x="6000" y="5673"/>
                    <a:pt x="9600" y="9273"/>
                  </a:cubicBezTo>
                  <a:cubicBezTo>
                    <a:pt x="13200" y="12873"/>
                    <a:pt x="17400" y="172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095499" y="1458383"/>
              <a:ext cx="1016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16"/>
                    <a:pt x="17100" y="232"/>
                    <a:pt x="14850" y="1277"/>
                  </a:cubicBezTo>
                  <a:cubicBezTo>
                    <a:pt x="12600" y="2323"/>
                    <a:pt x="10350" y="4297"/>
                    <a:pt x="8100" y="7142"/>
                  </a:cubicBezTo>
                  <a:cubicBezTo>
                    <a:pt x="5850" y="9987"/>
                    <a:pt x="3600" y="13703"/>
                    <a:pt x="2250" y="16258"/>
                  </a:cubicBezTo>
                  <a:cubicBezTo>
                    <a:pt x="900" y="18813"/>
                    <a:pt x="450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770200" y="1718127"/>
              <a:ext cx="182550" cy="16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743" fill="norm" stroke="1" extrusionOk="0">
                  <a:moveTo>
                    <a:pt x="16943" y="887"/>
                  </a:moveTo>
                  <a:cubicBezTo>
                    <a:pt x="15702" y="77"/>
                    <a:pt x="14460" y="-733"/>
                    <a:pt x="11605" y="1157"/>
                  </a:cubicBezTo>
                  <a:cubicBezTo>
                    <a:pt x="8750" y="3047"/>
                    <a:pt x="4281" y="7637"/>
                    <a:pt x="2046" y="10877"/>
                  </a:cubicBezTo>
                  <a:cubicBezTo>
                    <a:pt x="-188" y="14117"/>
                    <a:pt x="-188" y="16007"/>
                    <a:pt x="184" y="17627"/>
                  </a:cubicBezTo>
                  <a:cubicBezTo>
                    <a:pt x="557" y="19247"/>
                    <a:pt x="1302" y="20597"/>
                    <a:pt x="2915" y="20732"/>
                  </a:cubicBezTo>
                  <a:cubicBezTo>
                    <a:pt x="4529" y="20867"/>
                    <a:pt x="7012" y="19787"/>
                    <a:pt x="8998" y="17087"/>
                  </a:cubicBezTo>
                  <a:cubicBezTo>
                    <a:pt x="10984" y="14387"/>
                    <a:pt x="12474" y="10067"/>
                    <a:pt x="13840" y="10067"/>
                  </a:cubicBezTo>
                  <a:cubicBezTo>
                    <a:pt x="15205" y="10067"/>
                    <a:pt x="16446" y="14387"/>
                    <a:pt x="17688" y="16817"/>
                  </a:cubicBezTo>
                  <a:cubicBezTo>
                    <a:pt x="18929" y="19247"/>
                    <a:pt x="20171" y="19787"/>
                    <a:pt x="21412" y="20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003550" y="1718733"/>
              <a:ext cx="114300" cy="14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878"/>
                  </a:moveTo>
                  <a:cubicBezTo>
                    <a:pt x="3200" y="4696"/>
                    <a:pt x="6400" y="7513"/>
                    <a:pt x="8400" y="10487"/>
                  </a:cubicBezTo>
                  <a:cubicBezTo>
                    <a:pt x="10400" y="13461"/>
                    <a:pt x="11200" y="16591"/>
                    <a:pt x="10800" y="18626"/>
                  </a:cubicBezTo>
                  <a:cubicBezTo>
                    <a:pt x="10400" y="20661"/>
                    <a:pt x="8800" y="21600"/>
                    <a:pt x="7600" y="20974"/>
                  </a:cubicBezTo>
                  <a:cubicBezTo>
                    <a:pt x="6400" y="20348"/>
                    <a:pt x="5600" y="18157"/>
                    <a:pt x="5800" y="14400"/>
                  </a:cubicBezTo>
                  <a:cubicBezTo>
                    <a:pt x="6000" y="10643"/>
                    <a:pt x="7200" y="5322"/>
                    <a:pt x="10000" y="2661"/>
                  </a:cubicBezTo>
                  <a:cubicBezTo>
                    <a:pt x="12800" y="0"/>
                    <a:pt x="17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142985" y="1695724"/>
              <a:ext cx="139965" cy="14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27" fill="norm" stroke="1" extrusionOk="0">
                  <a:moveTo>
                    <a:pt x="2898" y="12261"/>
                  </a:moveTo>
                  <a:cubicBezTo>
                    <a:pt x="5439" y="9561"/>
                    <a:pt x="7980" y="6861"/>
                    <a:pt x="9569" y="4611"/>
                  </a:cubicBezTo>
                  <a:cubicBezTo>
                    <a:pt x="11157" y="2361"/>
                    <a:pt x="11792" y="561"/>
                    <a:pt x="11316" y="111"/>
                  </a:cubicBezTo>
                  <a:cubicBezTo>
                    <a:pt x="10839" y="-339"/>
                    <a:pt x="9251" y="561"/>
                    <a:pt x="7186" y="3111"/>
                  </a:cubicBezTo>
                  <a:cubicBezTo>
                    <a:pt x="5122" y="5661"/>
                    <a:pt x="2580" y="9861"/>
                    <a:pt x="1151" y="12861"/>
                  </a:cubicBezTo>
                  <a:cubicBezTo>
                    <a:pt x="-278" y="15861"/>
                    <a:pt x="-596" y="17661"/>
                    <a:pt x="1469" y="19011"/>
                  </a:cubicBezTo>
                  <a:cubicBezTo>
                    <a:pt x="3533" y="20361"/>
                    <a:pt x="7980" y="21261"/>
                    <a:pt x="11633" y="21111"/>
                  </a:cubicBezTo>
                  <a:cubicBezTo>
                    <a:pt x="15286" y="20961"/>
                    <a:pt x="18145" y="19761"/>
                    <a:pt x="21004" y="18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911600" y="1744133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943350" y="1648883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032250" y="174413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4051300" y="1693333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093868" y="1481666"/>
              <a:ext cx="115757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16253" y="14885"/>
                  </a:moveTo>
                  <a:cubicBezTo>
                    <a:pt x="15874" y="14213"/>
                    <a:pt x="15495" y="13542"/>
                    <a:pt x="14547" y="12815"/>
                  </a:cubicBezTo>
                  <a:cubicBezTo>
                    <a:pt x="13600" y="12087"/>
                    <a:pt x="12084" y="11304"/>
                    <a:pt x="9242" y="11751"/>
                  </a:cubicBezTo>
                  <a:cubicBezTo>
                    <a:pt x="6400" y="12199"/>
                    <a:pt x="2232" y="13878"/>
                    <a:pt x="716" y="15277"/>
                  </a:cubicBezTo>
                  <a:cubicBezTo>
                    <a:pt x="-800" y="16676"/>
                    <a:pt x="337" y="17795"/>
                    <a:pt x="1853" y="18410"/>
                  </a:cubicBezTo>
                  <a:cubicBezTo>
                    <a:pt x="3368" y="19026"/>
                    <a:pt x="5263" y="19138"/>
                    <a:pt x="6779" y="18970"/>
                  </a:cubicBezTo>
                  <a:cubicBezTo>
                    <a:pt x="8295" y="18802"/>
                    <a:pt x="9432" y="18354"/>
                    <a:pt x="11516" y="16172"/>
                  </a:cubicBezTo>
                  <a:cubicBezTo>
                    <a:pt x="13600" y="13990"/>
                    <a:pt x="16632" y="10073"/>
                    <a:pt x="18337" y="7275"/>
                  </a:cubicBezTo>
                  <a:cubicBezTo>
                    <a:pt x="20042" y="4477"/>
                    <a:pt x="20421" y="2798"/>
                    <a:pt x="20611" y="1679"/>
                  </a:cubicBezTo>
                  <a:cubicBezTo>
                    <a:pt x="20800" y="560"/>
                    <a:pt x="20800" y="0"/>
                    <a:pt x="20232" y="0"/>
                  </a:cubicBezTo>
                  <a:cubicBezTo>
                    <a:pt x="19663" y="0"/>
                    <a:pt x="18526" y="560"/>
                    <a:pt x="17200" y="2630"/>
                  </a:cubicBezTo>
                  <a:cubicBezTo>
                    <a:pt x="15874" y="4701"/>
                    <a:pt x="14358" y="8282"/>
                    <a:pt x="14168" y="11695"/>
                  </a:cubicBezTo>
                  <a:cubicBezTo>
                    <a:pt x="13979" y="15109"/>
                    <a:pt x="15116" y="18354"/>
                    <a:pt x="162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724400" y="1752184"/>
              <a:ext cx="2921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165" y="11153"/>
                    <a:pt x="10330" y="2153"/>
                    <a:pt x="13930" y="353"/>
                  </a:cubicBezTo>
                  <a:cubicBezTo>
                    <a:pt x="17530" y="-1447"/>
                    <a:pt x="19565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731766" y="1782233"/>
              <a:ext cx="354584" cy="8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66" fill="norm" stroke="1" extrusionOk="0">
                  <a:moveTo>
                    <a:pt x="2252" y="16615"/>
                  </a:moveTo>
                  <a:cubicBezTo>
                    <a:pt x="1095" y="18277"/>
                    <a:pt x="-62" y="19938"/>
                    <a:pt x="2" y="20769"/>
                  </a:cubicBezTo>
                  <a:cubicBezTo>
                    <a:pt x="67" y="21600"/>
                    <a:pt x="1352" y="21600"/>
                    <a:pt x="4438" y="19108"/>
                  </a:cubicBezTo>
                  <a:cubicBezTo>
                    <a:pt x="7524" y="16615"/>
                    <a:pt x="12409" y="11631"/>
                    <a:pt x="15559" y="8031"/>
                  </a:cubicBezTo>
                  <a:cubicBezTo>
                    <a:pt x="18709" y="4431"/>
                    <a:pt x="20124" y="2215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952999" y="1695450"/>
              <a:ext cx="134522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3927" y="428"/>
                  </a:moveTo>
                  <a:cubicBezTo>
                    <a:pt x="1964" y="214"/>
                    <a:pt x="0" y="0"/>
                    <a:pt x="0" y="0"/>
                  </a:cubicBezTo>
                  <a:cubicBezTo>
                    <a:pt x="0" y="0"/>
                    <a:pt x="1964" y="214"/>
                    <a:pt x="5564" y="1176"/>
                  </a:cubicBezTo>
                  <a:cubicBezTo>
                    <a:pt x="9164" y="2139"/>
                    <a:pt x="14400" y="3850"/>
                    <a:pt x="17509" y="5133"/>
                  </a:cubicBezTo>
                  <a:cubicBezTo>
                    <a:pt x="20618" y="6416"/>
                    <a:pt x="21600" y="7271"/>
                    <a:pt x="20127" y="9945"/>
                  </a:cubicBezTo>
                  <a:cubicBezTo>
                    <a:pt x="18655" y="12618"/>
                    <a:pt x="14727" y="17109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937250" y="1617133"/>
              <a:ext cx="2413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2560"/>
                    <a:pt x="4926" y="5120"/>
                    <a:pt x="8053" y="8560"/>
                  </a:cubicBezTo>
                  <a:cubicBezTo>
                    <a:pt x="11179" y="12000"/>
                    <a:pt x="14968" y="16320"/>
                    <a:pt x="17337" y="18640"/>
                  </a:cubicBezTo>
                  <a:cubicBezTo>
                    <a:pt x="19705" y="20960"/>
                    <a:pt x="20653" y="21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978235" y="1540933"/>
              <a:ext cx="193965" cy="46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2" fill="norm" stroke="1" extrusionOk="0">
                  <a:moveTo>
                    <a:pt x="21283" y="0"/>
                  </a:moveTo>
                  <a:cubicBezTo>
                    <a:pt x="20122" y="99"/>
                    <a:pt x="18960" y="197"/>
                    <a:pt x="17451" y="1332"/>
                  </a:cubicBezTo>
                  <a:cubicBezTo>
                    <a:pt x="15941" y="2466"/>
                    <a:pt x="14083" y="4636"/>
                    <a:pt x="11877" y="7397"/>
                  </a:cubicBezTo>
                  <a:cubicBezTo>
                    <a:pt x="9670" y="10159"/>
                    <a:pt x="7115" y="13512"/>
                    <a:pt x="5257" y="15682"/>
                  </a:cubicBezTo>
                  <a:cubicBezTo>
                    <a:pt x="3399" y="17852"/>
                    <a:pt x="2238" y="18838"/>
                    <a:pt x="1309" y="19726"/>
                  </a:cubicBezTo>
                  <a:cubicBezTo>
                    <a:pt x="380" y="20614"/>
                    <a:pt x="-317" y="21403"/>
                    <a:pt x="148" y="21501"/>
                  </a:cubicBezTo>
                  <a:cubicBezTo>
                    <a:pt x="612" y="21600"/>
                    <a:pt x="2238" y="21008"/>
                    <a:pt x="3864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546850" y="1566333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17"/>
                    <a:pt x="13371" y="5434"/>
                    <a:pt x="9771" y="9034"/>
                  </a:cubicBezTo>
                  <a:cubicBezTo>
                    <a:pt x="6171" y="12634"/>
                    <a:pt x="3086" y="17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376398" y="1864783"/>
              <a:ext cx="329203" cy="4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774" fill="norm" stroke="1" extrusionOk="0">
                  <a:moveTo>
                    <a:pt x="2012" y="14087"/>
                  </a:moveTo>
                  <a:cubicBezTo>
                    <a:pt x="1043" y="15965"/>
                    <a:pt x="73" y="17843"/>
                    <a:pt x="4" y="19252"/>
                  </a:cubicBezTo>
                  <a:cubicBezTo>
                    <a:pt x="-65" y="20661"/>
                    <a:pt x="766" y="21600"/>
                    <a:pt x="3812" y="19722"/>
                  </a:cubicBezTo>
                  <a:cubicBezTo>
                    <a:pt x="6858" y="17843"/>
                    <a:pt x="12120" y="13148"/>
                    <a:pt x="15443" y="9391"/>
                  </a:cubicBezTo>
                  <a:cubicBezTo>
                    <a:pt x="18766" y="5635"/>
                    <a:pt x="20150" y="2817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889750" y="1509183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447"/>
                    <a:pt x="6857" y="8894"/>
                    <a:pt x="10457" y="12494"/>
                  </a:cubicBezTo>
                  <a:cubicBezTo>
                    <a:pt x="14057" y="16094"/>
                    <a:pt x="17829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953250" y="1540933"/>
              <a:ext cx="1524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3228"/>
                    <a:pt x="15000" y="6455"/>
                    <a:pt x="11400" y="10055"/>
                  </a:cubicBezTo>
                  <a:cubicBezTo>
                    <a:pt x="7800" y="13655"/>
                    <a:pt x="3900" y="176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756149" y="2574760"/>
              <a:ext cx="38100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3000" y="16573"/>
                    <a:pt x="6000" y="12025"/>
                    <a:pt x="9240" y="8046"/>
                  </a:cubicBezTo>
                  <a:cubicBezTo>
                    <a:pt x="12480" y="4067"/>
                    <a:pt x="15960" y="657"/>
                    <a:pt x="18060" y="88"/>
                  </a:cubicBezTo>
                  <a:cubicBezTo>
                    <a:pt x="20160" y="-480"/>
                    <a:pt x="20880" y="1794"/>
                    <a:pt x="21600" y="4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832095" y="2633133"/>
              <a:ext cx="235206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00" fill="norm" stroke="1" extrusionOk="0">
                  <a:moveTo>
                    <a:pt x="2916" y="16200"/>
                  </a:moveTo>
                  <a:cubicBezTo>
                    <a:pt x="1566" y="18000"/>
                    <a:pt x="216" y="19800"/>
                    <a:pt x="23" y="20700"/>
                  </a:cubicBezTo>
                  <a:cubicBezTo>
                    <a:pt x="-170" y="21600"/>
                    <a:pt x="794" y="21600"/>
                    <a:pt x="4555" y="18000"/>
                  </a:cubicBezTo>
                  <a:cubicBezTo>
                    <a:pt x="8316" y="14400"/>
                    <a:pt x="14873" y="720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067036" y="2458816"/>
              <a:ext cx="152082" cy="25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86" fill="norm" stroke="1" extrusionOk="0">
                  <a:moveTo>
                    <a:pt x="4356" y="1302"/>
                  </a:moveTo>
                  <a:cubicBezTo>
                    <a:pt x="2340" y="771"/>
                    <a:pt x="324" y="240"/>
                    <a:pt x="36" y="63"/>
                  </a:cubicBezTo>
                  <a:cubicBezTo>
                    <a:pt x="-252" y="-114"/>
                    <a:pt x="1188" y="63"/>
                    <a:pt x="4644" y="860"/>
                  </a:cubicBezTo>
                  <a:cubicBezTo>
                    <a:pt x="8100" y="1656"/>
                    <a:pt x="13572" y="3073"/>
                    <a:pt x="16884" y="4755"/>
                  </a:cubicBezTo>
                  <a:cubicBezTo>
                    <a:pt x="20196" y="6437"/>
                    <a:pt x="21348" y="8384"/>
                    <a:pt x="20340" y="10509"/>
                  </a:cubicBezTo>
                  <a:cubicBezTo>
                    <a:pt x="19332" y="12634"/>
                    <a:pt x="16164" y="14935"/>
                    <a:pt x="13572" y="16794"/>
                  </a:cubicBezTo>
                  <a:cubicBezTo>
                    <a:pt x="10980" y="18653"/>
                    <a:pt x="8964" y="20070"/>
                    <a:pt x="6948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994349" y="2465095"/>
              <a:ext cx="190552" cy="26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4" fill="norm" stroke="1" extrusionOk="0">
                  <a:moveTo>
                    <a:pt x="717" y="4353"/>
                  </a:moveTo>
                  <a:cubicBezTo>
                    <a:pt x="243" y="2810"/>
                    <a:pt x="-232" y="1267"/>
                    <a:pt x="124" y="495"/>
                  </a:cubicBezTo>
                  <a:cubicBezTo>
                    <a:pt x="480" y="-276"/>
                    <a:pt x="1667" y="-276"/>
                    <a:pt x="4159" y="1438"/>
                  </a:cubicBezTo>
                  <a:cubicBezTo>
                    <a:pt x="6652" y="3153"/>
                    <a:pt x="10449" y="6581"/>
                    <a:pt x="13535" y="10181"/>
                  </a:cubicBezTo>
                  <a:cubicBezTo>
                    <a:pt x="16621" y="13781"/>
                    <a:pt x="18994" y="17553"/>
                    <a:pt x="21368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037718" y="2448983"/>
              <a:ext cx="15353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9391" y="1108"/>
                    <a:pt x="17320" y="2215"/>
                    <a:pt x="14361" y="4431"/>
                  </a:cubicBezTo>
                  <a:cubicBezTo>
                    <a:pt x="11402" y="6646"/>
                    <a:pt x="7555" y="9969"/>
                    <a:pt x="4744" y="12808"/>
                  </a:cubicBezTo>
                  <a:cubicBezTo>
                    <a:pt x="1933" y="15646"/>
                    <a:pt x="158" y="18000"/>
                    <a:pt x="10" y="19385"/>
                  </a:cubicBezTo>
                  <a:cubicBezTo>
                    <a:pt x="-138" y="20769"/>
                    <a:pt x="1341" y="21185"/>
                    <a:pt x="2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432310" y="2481676"/>
              <a:ext cx="178040" cy="2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69" fill="norm" stroke="1" extrusionOk="0">
                  <a:moveTo>
                    <a:pt x="17359" y="14435"/>
                  </a:moveTo>
                  <a:cubicBezTo>
                    <a:pt x="17359" y="13629"/>
                    <a:pt x="17359" y="12824"/>
                    <a:pt x="15977" y="11937"/>
                  </a:cubicBezTo>
                  <a:cubicBezTo>
                    <a:pt x="14596" y="11050"/>
                    <a:pt x="11833" y="10083"/>
                    <a:pt x="9447" y="8632"/>
                  </a:cubicBezTo>
                  <a:cubicBezTo>
                    <a:pt x="7061" y="7182"/>
                    <a:pt x="5052" y="5247"/>
                    <a:pt x="4047" y="3877"/>
                  </a:cubicBezTo>
                  <a:cubicBezTo>
                    <a:pt x="3042" y="2507"/>
                    <a:pt x="3042" y="1701"/>
                    <a:pt x="3796" y="1056"/>
                  </a:cubicBezTo>
                  <a:cubicBezTo>
                    <a:pt x="4549" y="412"/>
                    <a:pt x="6056" y="-72"/>
                    <a:pt x="7940" y="9"/>
                  </a:cubicBezTo>
                  <a:cubicBezTo>
                    <a:pt x="9824" y="89"/>
                    <a:pt x="12084" y="734"/>
                    <a:pt x="12210" y="2668"/>
                  </a:cubicBezTo>
                  <a:cubicBezTo>
                    <a:pt x="12335" y="4603"/>
                    <a:pt x="10326" y="7827"/>
                    <a:pt x="7940" y="10486"/>
                  </a:cubicBezTo>
                  <a:cubicBezTo>
                    <a:pt x="5554" y="13146"/>
                    <a:pt x="2791" y="15241"/>
                    <a:pt x="1284" y="16853"/>
                  </a:cubicBezTo>
                  <a:cubicBezTo>
                    <a:pt x="-223" y="18465"/>
                    <a:pt x="-474" y="19594"/>
                    <a:pt x="907" y="20319"/>
                  </a:cubicBezTo>
                  <a:cubicBezTo>
                    <a:pt x="2289" y="21044"/>
                    <a:pt x="5303" y="21367"/>
                    <a:pt x="8945" y="21447"/>
                  </a:cubicBezTo>
                  <a:cubicBezTo>
                    <a:pt x="12586" y="21528"/>
                    <a:pt x="16856" y="21367"/>
                    <a:pt x="21126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972300" y="2474383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364"/>
                    <a:pt x="7800" y="8727"/>
                    <a:pt x="11400" y="12327"/>
                  </a:cubicBezTo>
                  <a:cubicBezTo>
                    <a:pt x="15000" y="15927"/>
                    <a:pt x="18300" y="187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077383" y="2474383"/>
              <a:ext cx="10446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7865" y="1350"/>
                    <a:pt x="14409" y="2700"/>
                    <a:pt x="10953" y="5288"/>
                  </a:cubicBezTo>
                  <a:cubicBezTo>
                    <a:pt x="7497" y="7875"/>
                    <a:pt x="4041" y="11700"/>
                    <a:pt x="2097" y="14400"/>
                  </a:cubicBezTo>
                  <a:cubicBezTo>
                    <a:pt x="153" y="17100"/>
                    <a:pt x="-279" y="18675"/>
                    <a:pt x="153" y="19687"/>
                  </a:cubicBezTo>
                  <a:cubicBezTo>
                    <a:pt x="585" y="20700"/>
                    <a:pt x="1881" y="21150"/>
                    <a:pt x="31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528983" y="2613251"/>
              <a:ext cx="148168" cy="19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11417" y="12780"/>
                  </a:moveTo>
                  <a:cubicBezTo>
                    <a:pt x="13886" y="9885"/>
                    <a:pt x="16354" y="6990"/>
                    <a:pt x="17589" y="4986"/>
                  </a:cubicBezTo>
                  <a:cubicBezTo>
                    <a:pt x="18823" y="2982"/>
                    <a:pt x="18823" y="1868"/>
                    <a:pt x="17280" y="978"/>
                  </a:cubicBezTo>
                  <a:cubicBezTo>
                    <a:pt x="15737" y="87"/>
                    <a:pt x="12651" y="-581"/>
                    <a:pt x="9720" y="755"/>
                  </a:cubicBezTo>
                  <a:cubicBezTo>
                    <a:pt x="6789" y="2091"/>
                    <a:pt x="4011" y="5431"/>
                    <a:pt x="2314" y="8660"/>
                  </a:cubicBezTo>
                  <a:cubicBezTo>
                    <a:pt x="617" y="11889"/>
                    <a:pt x="0" y="15007"/>
                    <a:pt x="0" y="17122"/>
                  </a:cubicBezTo>
                  <a:cubicBezTo>
                    <a:pt x="0" y="19238"/>
                    <a:pt x="617" y="20351"/>
                    <a:pt x="1697" y="20685"/>
                  </a:cubicBezTo>
                  <a:cubicBezTo>
                    <a:pt x="2777" y="21019"/>
                    <a:pt x="4320" y="20574"/>
                    <a:pt x="6480" y="18904"/>
                  </a:cubicBezTo>
                  <a:cubicBezTo>
                    <a:pt x="8640" y="17233"/>
                    <a:pt x="11417" y="14339"/>
                    <a:pt x="13114" y="12334"/>
                  </a:cubicBezTo>
                  <a:cubicBezTo>
                    <a:pt x="14811" y="10330"/>
                    <a:pt x="15429" y="9217"/>
                    <a:pt x="15737" y="9328"/>
                  </a:cubicBezTo>
                  <a:cubicBezTo>
                    <a:pt x="16046" y="9440"/>
                    <a:pt x="16046" y="10776"/>
                    <a:pt x="16971" y="12780"/>
                  </a:cubicBezTo>
                  <a:cubicBezTo>
                    <a:pt x="17897" y="14784"/>
                    <a:pt x="19749" y="17456"/>
                    <a:pt x="21600" y="20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702550" y="2606286"/>
              <a:ext cx="260350" cy="20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768"/>
                  </a:moveTo>
                  <a:cubicBezTo>
                    <a:pt x="1932" y="7131"/>
                    <a:pt x="3863" y="11495"/>
                    <a:pt x="4829" y="14440"/>
                  </a:cubicBezTo>
                  <a:cubicBezTo>
                    <a:pt x="5795" y="17386"/>
                    <a:pt x="5795" y="18913"/>
                    <a:pt x="5356" y="19895"/>
                  </a:cubicBezTo>
                  <a:cubicBezTo>
                    <a:pt x="4917" y="20877"/>
                    <a:pt x="4039" y="21313"/>
                    <a:pt x="3424" y="20877"/>
                  </a:cubicBezTo>
                  <a:cubicBezTo>
                    <a:pt x="2810" y="20440"/>
                    <a:pt x="2459" y="19131"/>
                    <a:pt x="2898" y="16077"/>
                  </a:cubicBezTo>
                  <a:cubicBezTo>
                    <a:pt x="3337" y="13022"/>
                    <a:pt x="4566" y="8222"/>
                    <a:pt x="5620" y="5604"/>
                  </a:cubicBezTo>
                  <a:cubicBezTo>
                    <a:pt x="6673" y="2986"/>
                    <a:pt x="7551" y="2549"/>
                    <a:pt x="8429" y="2440"/>
                  </a:cubicBezTo>
                  <a:cubicBezTo>
                    <a:pt x="9307" y="2331"/>
                    <a:pt x="10185" y="2549"/>
                    <a:pt x="10712" y="3531"/>
                  </a:cubicBezTo>
                  <a:cubicBezTo>
                    <a:pt x="11239" y="4513"/>
                    <a:pt x="11415" y="6258"/>
                    <a:pt x="11766" y="7568"/>
                  </a:cubicBezTo>
                  <a:cubicBezTo>
                    <a:pt x="12117" y="8877"/>
                    <a:pt x="12644" y="9749"/>
                    <a:pt x="13259" y="9531"/>
                  </a:cubicBezTo>
                  <a:cubicBezTo>
                    <a:pt x="13873" y="9313"/>
                    <a:pt x="14576" y="8004"/>
                    <a:pt x="15102" y="6804"/>
                  </a:cubicBezTo>
                  <a:cubicBezTo>
                    <a:pt x="15629" y="5604"/>
                    <a:pt x="15980" y="4513"/>
                    <a:pt x="16244" y="3313"/>
                  </a:cubicBezTo>
                  <a:cubicBezTo>
                    <a:pt x="16507" y="2113"/>
                    <a:pt x="16683" y="804"/>
                    <a:pt x="16332" y="258"/>
                  </a:cubicBezTo>
                  <a:cubicBezTo>
                    <a:pt x="15980" y="-287"/>
                    <a:pt x="15102" y="-69"/>
                    <a:pt x="13873" y="1895"/>
                  </a:cubicBezTo>
                  <a:cubicBezTo>
                    <a:pt x="12644" y="3858"/>
                    <a:pt x="11063" y="7568"/>
                    <a:pt x="10273" y="10186"/>
                  </a:cubicBezTo>
                  <a:cubicBezTo>
                    <a:pt x="9483" y="12804"/>
                    <a:pt x="9483" y="14331"/>
                    <a:pt x="10537" y="15422"/>
                  </a:cubicBezTo>
                  <a:cubicBezTo>
                    <a:pt x="11590" y="16513"/>
                    <a:pt x="13698" y="17168"/>
                    <a:pt x="15717" y="17168"/>
                  </a:cubicBezTo>
                  <a:cubicBezTo>
                    <a:pt x="17737" y="17168"/>
                    <a:pt x="19668" y="16513"/>
                    <a:pt x="21600" y="15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394699" y="2677583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48"/>
                    <a:pt x="0" y="12096"/>
                    <a:pt x="3600" y="15696"/>
                  </a:cubicBezTo>
                  <a:cubicBezTo>
                    <a:pt x="7200" y="19296"/>
                    <a:pt x="1440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394700" y="259503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461573" y="2422454"/>
              <a:ext cx="127861" cy="41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73" fill="norm" stroke="1" extrusionOk="0">
                  <a:moveTo>
                    <a:pt x="18258" y="13614"/>
                  </a:moveTo>
                  <a:cubicBezTo>
                    <a:pt x="16168" y="12843"/>
                    <a:pt x="14077" y="12071"/>
                    <a:pt x="12161" y="11686"/>
                  </a:cubicBezTo>
                  <a:cubicBezTo>
                    <a:pt x="10245" y="11300"/>
                    <a:pt x="8503" y="11300"/>
                    <a:pt x="6239" y="12402"/>
                  </a:cubicBezTo>
                  <a:cubicBezTo>
                    <a:pt x="3974" y="13504"/>
                    <a:pt x="1187" y="15708"/>
                    <a:pt x="316" y="17416"/>
                  </a:cubicBezTo>
                  <a:cubicBezTo>
                    <a:pt x="-555" y="19125"/>
                    <a:pt x="490" y="20337"/>
                    <a:pt x="2058" y="20943"/>
                  </a:cubicBezTo>
                  <a:cubicBezTo>
                    <a:pt x="3626" y="21549"/>
                    <a:pt x="5716" y="21549"/>
                    <a:pt x="8329" y="20722"/>
                  </a:cubicBezTo>
                  <a:cubicBezTo>
                    <a:pt x="10942" y="19896"/>
                    <a:pt x="14077" y="18243"/>
                    <a:pt x="16168" y="15873"/>
                  </a:cubicBezTo>
                  <a:cubicBezTo>
                    <a:pt x="18258" y="13504"/>
                    <a:pt x="19303" y="10418"/>
                    <a:pt x="20000" y="7884"/>
                  </a:cubicBezTo>
                  <a:cubicBezTo>
                    <a:pt x="20697" y="5349"/>
                    <a:pt x="21045" y="3365"/>
                    <a:pt x="21045" y="2043"/>
                  </a:cubicBezTo>
                  <a:cubicBezTo>
                    <a:pt x="21045" y="720"/>
                    <a:pt x="20697" y="59"/>
                    <a:pt x="20174" y="4"/>
                  </a:cubicBezTo>
                  <a:cubicBezTo>
                    <a:pt x="19651" y="-51"/>
                    <a:pt x="18955" y="500"/>
                    <a:pt x="18258" y="2704"/>
                  </a:cubicBezTo>
                  <a:cubicBezTo>
                    <a:pt x="17561" y="4908"/>
                    <a:pt x="16864" y="8765"/>
                    <a:pt x="16864" y="11851"/>
                  </a:cubicBezTo>
                  <a:cubicBezTo>
                    <a:pt x="16864" y="14937"/>
                    <a:pt x="17561" y="17251"/>
                    <a:pt x="18258" y="19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629099" y="2614075"/>
              <a:ext cx="76752" cy="18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61" fill="norm" stroke="1" extrusionOk="0">
                  <a:moveTo>
                    <a:pt x="7157" y="9361"/>
                  </a:moveTo>
                  <a:cubicBezTo>
                    <a:pt x="10660" y="7681"/>
                    <a:pt x="14163" y="6001"/>
                    <a:pt x="15914" y="4561"/>
                  </a:cubicBezTo>
                  <a:cubicBezTo>
                    <a:pt x="17665" y="3121"/>
                    <a:pt x="17665" y="1921"/>
                    <a:pt x="16206" y="1081"/>
                  </a:cubicBezTo>
                  <a:cubicBezTo>
                    <a:pt x="14746" y="241"/>
                    <a:pt x="11827" y="-239"/>
                    <a:pt x="9200" y="121"/>
                  </a:cubicBezTo>
                  <a:cubicBezTo>
                    <a:pt x="6573" y="481"/>
                    <a:pt x="4238" y="1681"/>
                    <a:pt x="2487" y="5041"/>
                  </a:cubicBezTo>
                  <a:cubicBezTo>
                    <a:pt x="736" y="8401"/>
                    <a:pt x="-432" y="13921"/>
                    <a:pt x="152" y="17161"/>
                  </a:cubicBezTo>
                  <a:cubicBezTo>
                    <a:pt x="736" y="20401"/>
                    <a:pt x="3071" y="21361"/>
                    <a:pt x="6865" y="21361"/>
                  </a:cubicBezTo>
                  <a:cubicBezTo>
                    <a:pt x="10660" y="21361"/>
                    <a:pt x="15914" y="20401"/>
                    <a:pt x="21168" y="19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700350" y="2623519"/>
              <a:ext cx="95622" cy="15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34" fill="norm" stroke="1" extrusionOk="0">
                  <a:moveTo>
                    <a:pt x="6854" y="13404"/>
                  </a:moveTo>
                  <a:cubicBezTo>
                    <a:pt x="7324" y="11964"/>
                    <a:pt x="7794" y="10524"/>
                    <a:pt x="7324" y="10524"/>
                  </a:cubicBezTo>
                  <a:cubicBezTo>
                    <a:pt x="6854" y="10524"/>
                    <a:pt x="5446" y="11964"/>
                    <a:pt x="4507" y="13404"/>
                  </a:cubicBezTo>
                  <a:cubicBezTo>
                    <a:pt x="3568" y="14844"/>
                    <a:pt x="3098" y="16284"/>
                    <a:pt x="2394" y="17868"/>
                  </a:cubicBezTo>
                  <a:cubicBezTo>
                    <a:pt x="1689" y="19452"/>
                    <a:pt x="750" y="21180"/>
                    <a:pt x="281" y="21324"/>
                  </a:cubicBezTo>
                  <a:cubicBezTo>
                    <a:pt x="-189" y="21468"/>
                    <a:pt x="-189" y="20028"/>
                    <a:pt x="1220" y="16716"/>
                  </a:cubicBezTo>
                  <a:cubicBezTo>
                    <a:pt x="2628" y="13404"/>
                    <a:pt x="5446" y="8220"/>
                    <a:pt x="8028" y="4908"/>
                  </a:cubicBezTo>
                  <a:cubicBezTo>
                    <a:pt x="10611" y="1596"/>
                    <a:pt x="12959" y="156"/>
                    <a:pt x="14837" y="12"/>
                  </a:cubicBezTo>
                  <a:cubicBezTo>
                    <a:pt x="16715" y="-132"/>
                    <a:pt x="18124" y="1020"/>
                    <a:pt x="19298" y="3324"/>
                  </a:cubicBezTo>
                  <a:cubicBezTo>
                    <a:pt x="20472" y="5628"/>
                    <a:pt x="21411" y="9084"/>
                    <a:pt x="21176" y="12252"/>
                  </a:cubicBezTo>
                  <a:cubicBezTo>
                    <a:pt x="20941" y="15420"/>
                    <a:pt x="19533" y="18300"/>
                    <a:pt x="18124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859258" y="2404533"/>
              <a:ext cx="62493" cy="40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58" fill="norm" stroke="1" extrusionOk="0">
                  <a:moveTo>
                    <a:pt x="21257" y="0"/>
                  </a:moveTo>
                  <a:cubicBezTo>
                    <a:pt x="16217" y="3619"/>
                    <a:pt x="11177" y="7238"/>
                    <a:pt x="7577" y="10517"/>
                  </a:cubicBezTo>
                  <a:cubicBezTo>
                    <a:pt x="3977" y="13797"/>
                    <a:pt x="1817" y="16737"/>
                    <a:pt x="737" y="18547"/>
                  </a:cubicBezTo>
                  <a:cubicBezTo>
                    <a:pt x="-343" y="20356"/>
                    <a:pt x="-343" y="21035"/>
                    <a:pt x="1457" y="21317"/>
                  </a:cubicBezTo>
                  <a:cubicBezTo>
                    <a:pt x="3257" y="21600"/>
                    <a:pt x="6857" y="21487"/>
                    <a:pt x="10097" y="20695"/>
                  </a:cubicBezTo>
                  <a:cubicBezTo>
                    <a:pt x="13337" y="19904"/>
                    <a:pt x="16217" y="18434"/>
                    <a:pt x="19097" y="16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867685" y="2550583"/>
              <a:ext cx="136616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11719"/>
                  </a:moveTo>
                  <a:cubicBezTo>
                    <a:pt x="1177" y="11030"/>
                    <a:pt x="-152" y="10340"/>
                    <a:pt x="14" y="9881"/>
                  </a:cubicBezTo>
                  <a:cubicBezTo>
                    <a:pt x="180" y="9421"/>
                    <a:pt x="1842" y="9191"/>
                    <a:pt x="3670" y="9077"/>
                  </a:cubicBezTo>
                  <a:cubicBezTo>
                    <a:pt x="5497" y="8962"/>
                    <a:pt x="7491" y="8962"/>
                    <a:pt x="8986" y="10111"/>
                  </a:cubicBezTo>
                  <a:cubicBezTo>
                    <a:pt x="10482" y="11260"/>
                    <a:pt x="11479" y="13557"/>
                    <a:pt x="11977" y="15281"/>
                  </a:cubicBezTo>
                  <a:cubicBezTo>
                    <a:pt x="12476" y="17004"/>
                    <a:pt x="12476" y="18153"/>
                    <a:pt x="12310" y="19302"/>
                  </a:cubicBezTo>
                  <a:cubicBezTo>
                    <a:pt x="12143" y="20451"/>
                    <a:pt x="11811" y="21600"/>
                    <a:pt x="11645" y="21600"/>
                  </a:cubicBezTo>
                  <a:cubicBezTo>
                    <a:pt x="11479" y="21600"/>
                    <a:pt x="11479" y="20451"/>
                    <a:pt x="13140" y="16660"/>
                  </a:cubicBezTo>
                  <a:cubicBezTo>
                    <a:pt x="14802" y="12868"/>
                    <a:pt x="18125" y="6434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002359" y="2458423"/>
              <a:ext cx="506585" cy="52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60" fill="norm" stroke="1" extrusionOk="0">
                  <a:moveTo>
                    <a:pt x="2771" y="8005"/>
                  </a:moveTo>
                  <a:cubicBezTo>
                    <a:pt x="2681" y="7568"/>
                    <a:pt x="2592" y="7131"/>
                    <a:pt x="2368" y="7043"/>
                  </a:cubicBezTo>
                  <a:cubicBezTo>
                    <a:pt x="2144" y="6956"/>
                    <a:pt x="1785" y="7218"/>
                    <a:pt x="1337" y="8093"/>
                  </a:cubicBezTo>
                  <a:cubicBezTo>
                    <a:pt x="889" y="8967"/>
                    <a:pt x="351" y="10454"/>
                    <a:pt x="127" y="11416"/>
                  </a:cubicBezTo>
                  <a:cubicBezTo>
                    <a:pt x="-97" y="12378"/>
                    <a:pt x="-7" y="12815"/>
                    <a:pt x="262" y="13077"/>
                  </a:cubicBezTo>
                  <a:cubicBezTo>
                    <a:pt x="530" y="13340"/>
                    <a:pt x="979" y="13427"/>
                    <a:pt x="2054" y="12903"/>
                  </a:cubicBezTo>
                  <a:cubicBezTo>
                    <a:pt x="3130" y="12378"/>
                    <a:pt x="4832" y="11241"/>
                    <a:pt x="5953" y="10323"/>
                  </a:cubicBezTo>
                  <a:cubicBezTo>
                    <a:pt x="7073" y="9405"/>
                    <a:pt x="7611" y="8705"/>
                    <a:pt x="7969" y="8137"/>
                  </a:cubicBezTo>
                  <a:cubicBezTo>
                    <a:pt x="8328" y="7568"/>
                    <a:pt x="8507" y="7131"/>
                    <a:pt x="8373" y="6956"/>
                  </a:cubicBezTo>
                  <a:cubicBezTo>
                    <a:pt x="8238" y="6781"/>
                    <a:pt x="7790" y="6869"/>
                    <a:pt x="7252" y="7262"/>
                  </a:cubicBezTo>
                  <a:cubicBezTo>
                    <a:pt x="6715" y="7656"/>
                    <a:pt x="6087" y="8355"/>
                    <a:pt x="5729" y="8924"/>
                  </a:cubicBezTo>
                  <a:cubicBezTo>
                    <a:pt x="5370" y="9492"/>
                    <a:pt x="5281" y="9929"/>
                    <a:pt x="5370" y="10323"/>
                  </a:cubicBezTo>
                  <a:cubicBezTo>
                    <a:pt x="5460" y="10716"/>
                    <a:pt x="5729" y="11066"/>
                    <a:pt x="6087" y="11022"/>
                  </a:cubicBezTo>
                  <a:cubicBezTo>
                    <a:pt x="6446" y="10979"/>
                    <a:pt x="6894" y="10541"/>
                    <a:pt x="7208" y="10541"/>
                  </a:cubicBezTo>
                  <a:cubicBezTo>
                    <a:pt x="7521" y="10541"/>
                    <a:pt x="7701" y="10979"/>
                    <a:pt x="8014" y="11241"/>
                  </a:cubicBezTo>
                  <a:cubicBezTo>
                    <a:pt x="8328" y="11503"/>
                    <a:pt x="8776" y="11591"/>
                    <a:pt x="9135" y="11460"/>
                  </a:cubicBezTo>
                  <a:cubicBezTo>
                    <a:pt x="9493" y="11328"/>
                    <a:pt x="9762" y="10979"/>
                    <a:pt x="10479" y="9579"/>
                  </a:cubicBezTo>
                  <a:cubicBezTo>
                    <a:pt x="11196" y="8180"/>
                    <a:pt x="12361" y="5732"/>
                    <a:pt x="13033" y="4114"/>
                  </a:cubicBezTo>
                  <a:cubicBezTo>
                    <a:pt x="13705" y="2496"/>
                    <a:pt x="13885" y="1709"/>
                    <a:pt x="13930" y="1097"/>
                  </a:cubicBezTo>
                  <a:cubicBezTo>
                    <a:pt x="13974" y="485"/>
                    <a:pt x="13885" y="47"/>
                    <a:pt x="13661" y="4"/>
                  </a:cubicBezTo>
                  <a:cubicBezTo>
                    <a:pt x="13437" y="-40"/>
                    <a:pt x="13078" y="310"/>
                    <a:pt x="12451" y="1796"/>
                  </a:cubicBezTo>
                  <a:cubicBezTo>
                    <a:pt x="11823" y="3283"/>
                    <a:pt x="10927" y="5907"/>
                    <a:pt x="10479" y="7830"/>
                  </a:cubicBezTo>
                  <a:cubicBezTo>
                    <a:pt x="10031" y="9754"/>
                    <a:pt x="10031" y="10979"/>
                    <a:pt x="10300" y="11722"/>
                  </a:cubicBezTo>
                  <a:cubicBezTo>
                    <a:pt x="10569" y="12465"/>
                    <a:pt x="11106" y="12728"/>
                    <a:pt x="11823" y="12553"/>
                  </a:cubicBezTo>
                  <a:cubicBezTo>
                    <a:pt x="12540" y="12378"/>
                    <a:pt x="13437" y="11766"/>
                    <a:pt x="14602" y="10235"/>
                  </a:cubicBezTo>
                  <a:cubicBezTo>
                    <a:pt x="15767" y="8705"/>
                    <a:pt x="17201" y="6256"/>
                    <a:pt x="17963" y="4770"/>
                  </a:cubicBezTo>
                  <a:cubicBezTo>
                    <a:pt x="18725" y="3283"/>
                    <a:pt x="18814" y="2758"/>
                    <a:pt x="18590" y="2321"/>
                  </a:cubicBezTo>
                  <a:cubicBezTo>
                    <a:pt x="18366" y="1884"/>
                    <a:pt x="17828" y="1534"/>
                    <a:pt x="17425" y="1622"/>
                  </a:cubicBezTo>
                  <a:cubicBezTo>
                    <a:pt x="17022" y="1709"/>
                    <a:pt x="16753" y="2234"/>
                    <a:pt x="16529" y="3633"/>
                  </a:cubicBezTo>
                  <a:cubicBezTo>
                    <a:pt x="16305" y="5032"/>
                    <a:pt x="16125" y="7306"/>
                    <a:pt x="16036" y="8661"/>
                  </a:cubicBezTo>
                  <a:cubicBezTo>
                    <a:pt x="15946" y="10017"/>
                    <a:pt x="15946" y="10454"/>
                    <a:pt x="16170" y="10716"/>
                  </a:cubicBezTo>
                  <a:cubicBezTo>
                    <a:pt x="16394" y="10979"/>
                    <a:pt x="16842" y="11066"/>
                    <a:pt x="17201" y="10891"/>
                  </a:cubicBezTo>
                  <a:cubicBezTo>
                    <a:pt x="17559" y="10716"/>
                    <a:pt x="17828" y="10279"/>
                    <a:pt x="18008" y="10279"/>
                  </a:cubicBezTo>
                  <a:cubicBezTo>
                    <a:pt x="18187" y="10279"/>
                    <a:pt x="18276" y="10716"/>
                    <a:pt x="18545" y="10935"/>
                  </a:cubicBezTo>
                  <a:cubicBezTo>
                    <a:pt x="18814" y="11154"/>
                    <a:pt x="19262" y="11154"/>
                    <a:pt x="19666" y="11022"/>
                  </a:cubicBezTo>
                  <a:cubicBezTo>
                    <a:pt x="20069" y="10891"/>
                    <a:pt x="20427" y="10629"/>
                    <a:pt x="20741" y="10235"/>
                  </a:cubicBezTo>
                  <a:cubicBezTo>
                    <a:pt x="21055" y="9842"/>
                    <a:pt x="21324" y="9317"/>
                    <a:pt x="21413" y="9361"/>
                  </a:cubicBezTo>
                  <a:cubicBezTo>
                    <a:pt x="21503" y="9405"/>
                    <a:pt x="21413" y="10017"/>
                    <a:pt x="21324" y="11460"/>
                  </a:cubicBezTo>
                  <a:cubicBezTo>
                    <a:pt x="21234" y="12903"/>
                    <a:pt x="21144" y="15176"/>
                    <a:pt x="21100" y="16881"/>
                  </a:cubicBezTo>
                  <a:cubicBezTo>
                    <a:pt x="21055" y="18587"/>
                    <a:pt x="21055" y="19724"/>
                    <a:pt x="20876" y="20467"/>
                  </a:cubicBezTo>
                  <a:cubicBezTo>
                    <a:pt x="20696" y="21210"/>
                    <a:pt x="20338" y="21560"/>
                    <a:pt x="19621" y="21560"/>
                  </a:cubicBezTo>
                  <a:cubicBezTo>
                    <a:pt x="18904" y="21560"/>
                    <a:pt x="17828" y="21210"/>
                    <a:pt x="16753" y="2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879249" y="2409754"/>
              <a:ext cx="153752" cy="39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46" fill="norm" stroke="1" extrusionOk="0">
                  <a:moveTo>
                    <a:pt x="15949" y="16861"/>
                  </a:moveTo>
                  <a:cubicBezTo>
                    <a:pt x="16825" y="15604"/>
                    <a:pt x="17700" y="14347"/>
                    <a:pt x="17554" y="13490"/>
                  </a:cubicBezTo>
                  <a:cubicBezTo>
                    <a:pt x="17408" y="12633"/>
                    <a:pt x="16241" y="12176"/>
                    <a:pt x="14344" y="12176"/>
                  </a:cubicBezTo>
                  <a:cubicBezTo>
                    <a:pt x="12446" y="12176"/>
                    <a:pt x="9819" y="12633"/>
                    <a:pt x="7192" y="13947"/>
                  </a:cubicBezTo>
                  <a:cubicBezTo>
                    <a:pt x="4565" y="15261"/>
                    <a:pt x="1938" y="17433"/>
                    <a:pt x="771" y="18804"/>
                  </a:cubicBezTo>
                  <a:cubicBezTo>
                    <a:pt x="-397" y="20176"/>
                    <a:pt x="-105" y="20747"/>
                    <a:pt x="771" y="21090"/>
                  </a:cubicBezTo>
                  <a:cubicBezTo>
                    <a:pt x="1646" y="21433"/>
                    <a:pt x="3106" y="21547"/>
                    <a:pt x="5587" y="20690"/>
                  </a:cubicBezTo>
                  <a:cubicBezTo>
                    <a:pt x="8068" y="19833"/>
                    <a:pt x="11571" y="18004"/>
                    <a:pt x="14344" y="15033"/>
                  </a:cubicBezTo>
                  <a:cubicBezTo>
                    <a:pt x="17117" y="12061"/>
                    <a:pt x="19160" y="7947"/>
                    <a:pt x="20181" y="5490"/>
                  </a:cubicBezTo>
                  <a:cubicBezTo>
                    <a:pt x="21203" y="3033"/>
                    <a:pt x="21203" y="2233"/>
                    <a:pt x="21203" y="1490"/>
                  </a:cubicBezTo>
                  <a:cubicBezTo>
                    <a:pt x="21203" y="747"/>
                    <a:pt x="21203" y="61"/>
                    <a:pt x="20473" y="4"/>
                  </a:cubicBezTo>
                  <a:cubicBezTo>
                    <a:pt x="19744" y="-53"/>
                    <a:pt x="18284" y="518"/>
                    <a:pt x="16825" y="2804"/>
                  </a:cubicBezTo>
                  <a:cubicBezTo>
                    <a:pt x="15365" y="5090"/>
                    <a:pt x="13906" y="9090"/>
                    <a:pt x="13322" y="11776"/>
                  </a:cubicBezTo>
                  <a:cubicBezTo>
                    <a:pt x="12738" y="14461"/>
                    <a:pt x="13030" y="15833"/>
                    <a:pt x="13322" y="16918"/>
                  </a:cubicBezTo>
                  <a:cubicBezTo>
                    <a:pt x="13614" y="18004"/>
                    <a:pt x="13906" y="18804"/>
                    <a:pt x="14781" y="19261"/>
                  </a:cubicBezTo>
                  <a:cubicBezTo>
                    <a:pt x="15657" y="19718"/>
                    <a:pt x="17117" y="19833"/>
                    <a:pt x="18576" y="1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071100" y="265853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071525" y="2558816"/>
              <a:ext cx="18626" cy="4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799" fill="norm" stroke="1" extrusionOk="0">
                  <a:moveTo>
                    <a:pt x="6718" y="15399"/>
                  </a:moveTo>
                  <a:cubicBezTo>
                    <a:pt x="4318" y="8199"/>
                    <a:pt x="1918" y="999"/>
                    <a:pt x="718" y="99"/>
                  </a:cubicBezTo>
                  <a:cubicBezTo>
                    <a:pt x="-482" y="-801"/>
                    <a:pt x="-482" y="4599"/>
                    <a:pt x="3118" y="9099"/>
                  </a:cubicBezTo>
                  <a:cubicBezTo>
                    <a:pt x="6718" y="13599"/>
                    <a:pt x="13918" y="17199"/>
                    <a:pt x="21118" y="20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134600" y="2574206"/>
              <a:ext cx="101600" cy="21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21600" y="5209"/>
                  </a:moveTo>
                  <a:cubicBezTo>
                    <a:pt x="16650" y="3532"/>
                    <a:pt x="11700" y="1854"/>
                    <a:pt x="8100" y="910"/>
                  </a:cubicBezTo>
                  <a:cubicBezTo>
                    <a:pt x="4500" y="-33"/>
                    <a:pt x="2250" y="-243"/>
                    <a:pt x="1125" y="281"/>
                  </a:cubicBezTo>
                  <a:cubicBezTo>
                    <a:pt x="0" y="806"/>
                    <a:pt x="0" y="2064"/>
                    <a:pt x="2250" y="3637"/>
                  </a:cubicBezTo>
                  <a:cubicBezTo>
                    <a:pt x="4500" y="5209"/>
                    <a:pt x="9000" y="7097"/>
                    <a:pt x="12375" y="9089"/>
                  </a:cubicBezTo>
                  <a:cubicBezTo>
                    <a:pt x="15750" y="11081"/>
                    <a:pt x="18000" y="13178"/>
                    <a:pt x="18000" y="15171"/>
                  </a:cubicBezTo>
                  <a:cubicBezTo>
                    <a:pt x="18000" y="17163"/>
                    <a:pt x="15750" y="19050"/>
                    <a:pt x="13500" y="20099"/>
                  </a:cubicBezTo>
                  <a:cubicBezTo>
                    <a:pt x="11250" y="21147"/>
                    <a:pt x="9000" y="21357"/>
                    <a:pt x="6750" y="20413"/>
                  </a:cubicBezTo>
                  <a:cubicBezTo>
                    <a:pt x="4500" y="19470"/>
                    <a:pt x="2250" y="17373"/>
                    <a:pt x="1125" y="15800"/>
                  </a:cubicBezTo>
                  <a:cubicBezTo>
                    <a:pt x="0" y="14227"/>
                    <a:pt x="0" y="13178"/>
                    <a:pt x="0" y="12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297447" y="2385483"/>
              <a:ext cx="91154" cy="41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77" fill="norm" stroke="1" extrusionOk="0">
                  <a:moveTo>
                    <a:pt x="16722" y="0"/>
                  </a:moveTo>
                  <a:cubicBezTo>
                    <a:pt x="13285" y="1855"/>
                    <a:pt x="9849" y="3709"/>
                    <a:pt x="6904" y="6382"/>
                  </a:cubicBezTo>
                  <a:cubicBezTo>
                    <a:pt x="3958" y="9055"/>
                    <a:pt x="1504" y="12545"/>
                    <a:pt x="522" y="15109"/>
                  </a:cubicBezTo>
                  <a:cubicBezTo>
                    <a:pt x="-460" y="17673"/>
                    <a:pt x="31" y="19309"/>
                    <a:pt x="1258" y="20291"/>
                  </a:cubicBezTo>
                  <a:cubicBezTo>
                    <a:pt x="2485" y="21273"/>
                    <a:pt x="4449" y="21600"/>
                    <a:pt x="7885" y="21436"/>
                  </a:cubicBezTo>
                  <a:cubicBezTo>
                    <a:pt x="11322" y="21273"/>
                    <a:pt x="16231" y="20618"/>
                    <a:pt x="21140" y="1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261963" y="2581114"/>
              <a:ext cx="196487" cy="1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57" fill="norm" stroke="1" extrusionOk="0">
                  <a:moveTo>
                    <a:pt x="650" y="4361"/>
                  </a:moveTo>
                  <a:cubicBezTo>
                    <a:pt x="191" y="3187"/>
                    <a:pt x="-269" y="2013"/>
                    <a:pt x="191" y="1191"/>
                  </a:cubicBezTo>
                  <a:cubicBezTo>
                    <a:pt x="650" y="370"/>
                    <a:pt x="2029" y="-100"/>
                    <a:pt x="4442" y="17"/>
                  </a:cubicBezTo>
                  <a:cubicBezTo>
                    <a:pt x="6854" y="135"/>
                    <a:pt x="10301" y="839"/>
                    <a:pt x="12944" y="2835"/>
                  </a:cubicBezTo>
                  <a:cubicBezTo>
                    <a:pt x="15586" y="4830"/>
                    <a:pt x="17425" y="8117"/>
                    <a:pt x="17884" y="11287"/>
                  </a:cubicBezTo>
                  <a:cubicBezTo>
                    <a:pt x="18344" y="14457"/>
                    <a:pt x="17425" y="17509"/>
                    <a:pt x="16391" y="19270"/>
                  </a:cubicBezTo>
                  <a:cubicBezTo>
                    <a:pt x="15357" y="21030"/>
                    <a:pt x="14208" y="21500"/>
                    <a:pt x="13633" y="21148"/>
                  </a:cubicBezTo>
                  <a:cubicBezTo>
                    <a:pt x="13059" y="20796"/>
                    <a:pt x="13059" y="19622"/>
                    <a:pt x="14437" y="16922"/>
                  </a:cubicBezTo>
                  <a:cubicBezTo>
                    <a:pt x="15816" y="14222"/>
                    <a:pt x="18574" y="9996"/>
                    <a:pt x="21331" y="5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521950" y="2607733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547350" y="2537883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612500" y="2398183"/>
              <a:ext cx="125350" cy="36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53" fill="norm" stroke="1" extrusionOk="0">
                  <a:moveTo>
                    <a:pt x="15919" y="0"/>
                  </a:moveTo>
                  <a:cubicBezTo>
                    <a:pt x="14479" y="4345"/>
                    <a:pt x="13039" y="8690"/>
                    <a:pt x="11239" y="11979"/>
                  </a:cubicBezTo>
                  <a:cubicBezTo>
                    <a:pt x="9439" y="15269"/>
                    <a:pt x="7279" y="17503"/>
                    <a:pt x="5299" y="18993"/>
                  </a:cubicBezTo>
                  <a:cubicBezTo>
                    <a:pt x="3319" y="20483"/>
                    <a:pt x="1519" y="21228"/>
                    <a:pt x="619" y="21290"/>
                  </a:cubicBezTo>
                  <a:cubicBezTo>
                    <a:pt x="-281" y="21352"/>
                    <a:pt x="-281" y="20731"/>
                    <a:pt x="1159" y="19179"/>
                  </a:cubicBezTo>
                  <a:cubicBezTo>
                    <a:pt x="2599" y="17628"/>
                    <a:pt x="5479" y="15145"/>
                    <a:pt x="7459" y="13531"/>
                  </a:cubicBezTo>
                  <a:cubicBezTo>
                    <a:pt x="9439" y="11917"/>
                    <a:pt x="10519" y="11172"/>
                    <a:pt x="11599" y="10552"/>
                  </a:cubicBezTo>
                  <a:cubicBezTo>
                    <a:pt x="12679" y="9931"/>
                    <a:pt x="13759" y="9434"/>
                    <a:pt x="15019" y="9497"/>
                  </a:cubicBezTo>
                  <a:cubicBezTo>
                    <a:pt x="16279" y="9559"/>
                    <a:pt x="17719" y="10179"/>
                    <a:pt x="18979" y="11731"/>
                  </a:cubicBezTo>
                  <a:cubicBezTo>
                    <a:pt x="20239" y="13283"/>
                    <a:pt x="21319" y="15766"/>
                    <a:pt x="21319" y="17379"/>
                  </a:cubicBezTo>
                  <a:cubicBezTo>
                    <a:pt x="21319" y="18993"/>
                    <a:pt x="20239" y="19738"/>
                    <a:pt x="18799" y="20297"/>
                  </a:cubicBezTo>
                  <a:cubicBezTo>
                    <a:pt x="17359" y="20855"/>
                    <a:pt x="15559" y="21228"/>
                    <a:pt x="13579" y="21414"/>
                  </a:cubicBezTo>
                  <a:cubicBezTo>
                    <a:pt x="11599" y="21600"/>
                    <a:pt x="9439" y="21600"/>
                    <a:pt x="7639" y="21414"/>
                  </a:cubicBezTo>
                  <a:cubicBezTo>
                    <a:pt x="5839" y="21228"/>
                    <a:pt x="4399" y="20855"/>
                    <a:pt x="4219" y="20421"/>
                  </a:cubicBezTo>
                  <a:cubicBezTo>
                    <a:pt x="4039" y="19986"/>
                    <a:pt x="5119" y="19490"/>
                    <a:pt x="6199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779405" y="2365937"/>
              <a:ext cx="317309" cy="40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71" fill="norm" stroke="1" extrusionOk="0">
                  <a:moveTo>
                    <a:pt x="1913" y="14389"/>
                  </a:moveTo>
                  <a:cubicBezTo>
                    <a:pt x="1770" y="13832"/>
                    <a:pt x="1627" y="13276"/>
                    <a:pt x="1484" y="13276"/>
                  </a:cubicBezTo>
                  <a:cubicBezTo>
                    <a:pt x="1340" y="13276"/>
                    <a:pt x="1197" y="13832"/>
                    <a:pt x="911" y="14723"/>
                  </a:cubicBezTo>
                  <a:cubicBezTo>
                    <a:pt x="625" y="15614"/>
                    <a:pt x="196" y="16838"/>
                    <a:pt x="53" y="17729"/>
                  </a:cubicBezTo>
                  <a:cubicBezTo>
                    <a:pt x="-90" y="18620"/>
                    <a:pt x="53" y="19177"/>
                    <a:pt x="554" y="19455"/>
                  </a:cubicBezTo>
                  <a:cubicBezTo>
                    <a:pt x="1054" y="19733"/>
                    <a:pt x="1913" y="19733"/>
                    <a:pt x="2842" y="19288"/>
                  </a:cubicBezTo>
                  <a:cubicBezTo>
                    <a:pt x="3772" y="18843"/>
                    <a:pt x="4774" y="17952"/>
                    <a:pt x="5489" y="17284"/>
                  </a:cubicBezTo>
                  <a:cubicBezTo>
                    <a:pt x="6204" y="16616"/>
                    <a:pt x="6633" y="16170"/>
                    <a:pt x="6919" y="16337"/>
                  </a:cubicBezTo>
                  <a:cubicBezTo>
                    <a:pt x="7205" y="16504"/>
                    <a:pt x="7348" y="17284"/>
                    <a:pt x="7778" y="17673"/>
                  </a:cubicBezTo>
                  <a:cubicBezTo>
                    <a:pt x="8207" y="18063"/>
                    <a:pt x="8922" y="18063"/>
                    <a:pt x="10281" y="16838"/>
                  </a:cubicBezTo>
                  <a:cubicBezTo>
                    <a:pt x="11640" y="15614"/>
                    <a:pt x="13642" y="13164"/>
                    <a:pt x="15359" y="10770"/>
                  </a:cubicBezTo>
                  <a:cubicBezTo>
                    <a:pt x="17076" y="8377"/>
                    <a:pt x="18506" y="6038"/>
                    <a:pt x="19579" y="4146"/>
                  </a:cubicBezTo>
                  <a:cubicBezTo>
                    <a:pt x="20652" y="2253"/>
                    <a:pt x="21367" y="805"/>
                    <a:pt x="21438" y="249"/>
                  </a:cubicBezTo>
                  <a:cubicBezTo>
                    <a:pt x="21510" y="-308"/>
                    <a:pt x="20938" y="26"/>
                    <a:pt x="19650" y="1696"/>
                  </a:cubicBezTo>
                  <a:cubicBezTo>
                    <a:pt x="18363" y="3366"/>
                    <a:pt x="16360" y="6372"/>
                    <a:pt x="14787" y="9546"/>
                  </a:cubicBezTo>
                  <a:cubicBezTo>
                    <a:pt x="13213" y="12719"/>
                    <a:pt x="12069" y="16059"/>
                    <a:pt x="11497" y="18007"/>
                  </a:cubicBezTo>
                  <a:cubicBezTo>
                    <a:pt x="10925" y="19956"/>
                    <a:pt x="10925" y="20513"/>
                    <a:pt x="11282" y="20847"/>
                  </a:cubicBezTo>
                  <a:cubicBezTo>
                    <a:pt x="11640" y="21181"/>
                    <a:pt x="12355" y="21292"/>
                    <a:pt x="13428" y="21014"/>
                  </a:cubicBezTo>
                  <a:cubicBezTo>
                    <a:pt x="14501" y="20735"/>
                    <a:pt x="15931" y="20067"/>
                    <a:pt x="17362" y="19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972800" y="2372911"/>
              <a:ext cx="546136" cy="43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84" fill="norm" stroke="1" extrusionOk="0">
                  <a:moveTo>
                    <a:pt x="0" y="12262"/>
                  </a:moveTo>
                  <a:cubicBezTo>
                    <a:pt x="1835" y="12576"/>
                    <a:pt x="3669" y="12891"/>
                    <a:pt x="5004" y="13048"/>
                  </a:cubicBezTo>
                  <a:cubicBezTo>
                    <a:pt x="6338" y="13205"/>
                    <a:pt x="7172" y="13205"/>
                    <a:pt x="7714" y="12996"/>
                  </a:cubicBezTo>
                  <a:cubicBezTo>
                    <a:pt x="8256" y="12786"/>
                    <a:pt x="8507" y="12367"/>
                    <a:pt x="8590" y="11895"/>
                  </a:cubicBezTo>
                  <a:cubicBezTo>
                    <a:pt x="8673" y="11423"/>
                    <a:pt x="8590" y="10899"/>
                    <a:pt x="8340" y="10636"/>
                  </a:cubicBezTo>
                  <a:cubicBezTo>
                    <a:pt x="8090" y="10374"/>
                    <a:pt x="7673" y="10374"/>
                    <a:pt x="7172" y="11161"/>
                  </a:cubicBezTo>
                  <a:cubicBezTo>
                    <a:pt x="6672" y="11947"/>
                    <a:pt x="6088" y="13520"/>
                    <a:pt x="5796" y="14621"/>
                  </a:cubicBezTo>
                  <a:cubicBezTo>
                    <a:pt x="5504" y="15722"/>
                    <a:pt x="5504" y="16351"/>
                    <a:pt x="5629" y="16875"/>
                  </a:cubicBezTo>
                  <a:cubicBezTo>
                    <a:pt x="5754" y="17400"/>
                    <a:pt x="6005" y="17819"/>
                    <a:pt x="6588" y="18134"/>
                  </a:cubicBezTo>
                  <a:cubicBezTo>
                    <a:pt x="7172" y="18448"/>
                    <a:pt x="8090" y="18658"/>
                    <a:pt x="9257" y="18448"/>
                  </a:cubicBezTo>
                  <a:cubicBezTo>
                    <a:pt x="10425" y="18238"/>
                    <a:pt x="11842" y="17609"/>
                    <a:pt x="12718" y="17033"/>
                  </a:cubicBezTo>
                  <a:cubicBezTo>
                    <a:pt x="13594" y="16456"/>
                    <a:pt x="13927" y="15932"/>
                    <a:pt x="14136" y="15407"/>
                  </a:cubicBezTo>
                  <a:cubicBezTo>
                    <a:pt x="14344" y="14883"/>
                    <a:pt x="14428" y="14359"/>
                    <a:pt x="14261" y="14097"/>
                  </a:cubicBezTo>
                  <a:cubicBezTo>
                    <a:pt x="14094" y="13834"/>
                    <a:pt x="13677" y="13834"/>
                    <a:pt x="13010" y="14201"/>
                  </a:cubicBezTo>
                  <a:cubicBezTo>
                    <a:pt x="12343" y="14568"/>
                    <a:pt x="11425" y="15302"/>
                    <a:pt x="10883" y="15932"/>
                  </a:cubicBezTo>
                  <a:cubicBezTo>
                    <a:pt x="10341" y="16561"/>
                    <a:pt x="10175" y="17085"/>
                    <a:pt x="10091" y="17767"/>
                  </a:cubicBezTo>
                  <a:cubicBezTo>
                    <a:pt x="10008" y="18448"/>
                    <a:pt x="10008" y="19287"/>
                    <a:pt x="10341" y="19759"/>
                  </a:cubicBezTo>
                  <a:cubicBezTo>
                    <a:pt x="10675" y="20231"/>
                    <a:pt x="11342" y="20335"/>
                    <a:pt x="12343" y="19706"/>
                  </a:cubicBezTo>
                  <a:cubicBezTo>
                    <a:pt x="13344" y="19077"/>
                    <a:pt x="14678" y="17714"/>
                    <a:pt x="16096" y="15302"/>
                  </a:cubicBezTo>
                  <a:cubicBezTo>
                    <a:pt x="17514" y="12891"/>
                    <a:pt x="19015" y="9431"/>
                    <a:pt x="19890" y="7176"/>
                  </a:cubicBezTo>
                  <a:cubicBezTo>
                    <a:pt x="20766" y="4922"/>
                    <a:pt x="21016" y="3873"/>
                    <a:pt x="21225" y="2877"/>
                  </a:cubicBezTo>
                  <a:cubicBezTo>
                    <a:pt x="21433" y="1881"/>
                    <a:pt x="21600" y="937"/>
                    <a:pt x="21475" y="413"/>
                  </a:cubicBezTo>
                  <a:cubicBezTo>
                    <a:pt x="21350" y="-111"/>
                    <a:pt x="20933" y="-216"/>
                    <a:pt x="20266" y="570"/>
                  </a:cubicBezTo>
                  <a:cubicBezTo>
                    <a:pt x="19598" y="1357"/>
                    <a:pt x="18681" y="3034"/>
                    <a:pt x="18014" y="5394"/>
                  </a:cubicBezTo>
                  <a:cubicBezTo>
                    <a:pt x="17347" y="7753"/>
                    <a:pt x="16930" y="10794"/>
                    <a:pt x="16554" y="13572"/>
                  </a:cubicBezTo>
                  <a:cubicBezTo>
                    <a:pt x="16179" y="16351"/>
                    <a:pt x="15846" y="18867"/>
                    <a:pt x="15512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080249" y="3452283"/>
              <a:ext cx="495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4400"/>
                    <a:pt x="6646" y="7200"/>
                    <a:pt x="10246" y="3600"/>
                  </a:cubicBezTo>
                  <a:cubicBezTo>
                    <a:pt x="13846" y="0"/>
                    <a:pt x="177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143750" y="3611033"/>
              <a:ext cx="482600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16200"/>
                  </a:moveTo>
                  <a:cubicBezTo>
                    <a:pt x="1895" y="18900"/>
                    <a:pt x="3789" y="21600"/>
                    <a:pt x="6253" y="21150"/>
                  </a:cubicBezTo>
                  <a:cubicBezTo>
                    <a:pt x="8716" y="20700"/>
                    <a:pt x="11747" y="17100"/>
                    <a:pt x="14400" y="13050"/>
                  </a:cubicBezTo>
                  <a:cubicBezTo>
                    <a:pt x="17053" y="9000"/>
                    <a:pt x="19326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474058" y="3312583"/>
              <a:ext cx="1980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6063" y="0"/>
                  </a:moveTo>
                  <a:cubicBezTo>
                    <a:pt x="4938" y="0"/>
                    <a:pt x="3813" y="0"/>
                    <a:pt x="2688" y="0"/>
                  </a:cubicBezTo>
                  <a:cubicBezTo>
                    <a:pt x="1563" y="0"/>
                    <a:pt x="438" y="0"/>
                    <a:pt x="100" y="277"/>
                  </a:cubicBezTo>
                  <a:cubicBezTo>
                    <a:pt x="-237" y="554"/>
                    <a:pt x="213" y="1108"/>
                    <a:pt x="2350" y="2326"/>
                  </a:cubicBezTo>
                  <a:cubicBezTo>
                    <a:pt x="4488" y="3545"/>
                    <a:pt x="8313" y="5428"/>
                    <a:pt x="11688" y="6978"/>
                  </a:cubicBezTo>
                  <a:cubicBezTo>
                    <a:pt x="15063" y="8529"/>
                    <a:pt x="17988" y="9748"/>
                    <a:pt x="19563" y="10634"/>
                  </a:cubicBezTo>
                  <a:cubicBezTo>
                    <a:pt x="21138" y="11520"/>
                    <a:pt x="21363" y="12074"/>
                    <a:pt x="20688" y="12738"/>
                  </a:cubicBezTo>
                  <a:cubicBezTo>
                    <a:pt x="20013" y="13403"/>
                    <a:pt x="18438" y="14178"/>
                    <a:pt x="15850" y="15175"/>
                  </a:cubicBezTo>
                  <a:cubicBezTo>
                    <a:pt x="13263" y="16172"/>
                    <a:pt x="9663" y="17391"/>
                    <a:pt x="7525" y="18222"/>
                  </a:cubicBezTo>
                  <a:cubicBezTo>
                    <a:pt x="5388" y="19052"/>
                    <a:pt x="4713" y="19495"/>
                    <a:pt x="4600" y="19994"/>
                  </a:cubicBezTo>
                  <a:cubicBezTo>
                    <a:pt x="4488" y="20492"/>
                    <a:pt x="4938" y="21046"/>
                    <a:pt x="53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219965" y="3287183"/>
              <a:ext cx="190485" cy="58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9" fill="norm" stroke="1" extrusionOk="0">
                  <a:moveTo>
                    <a:pt x="21361" y="0"/>
                  </a:moveTo>
                  <a:cubicBezTo>
                    <a:pt x="19225" y="2417"/>
                    <a:pt x="17088" y="4835"/>
                    <a:pt x="14477" y="7525"/>
                  </a:cubicBezTo>
                  <a:cubicBezTo>
                    <a:pt x="11866" y="10215"/>
                    <a:pt x="8781" y="13178"/>
                    <a:pt x="6407" y="15362"/>
                  </a:cubicBezTo>
                  <a:cubicBezTo>
                    <a:pt x="4034" y="17545"/>
                    <a:pt x="2372" y="18949"/>
                    <a:pt x="1304" y="19884"/>
                  </a:cubicBezTo>
                  <a:cubicBezTo>
                    <a:pt x="236" y="20820"/>
                    <a:pt x="-239" y="21288"/>
                    <a:pt x="117" y="21444"/>
                  </a:cubicBezTo>
                  <a:cubicBezTo>
                    <a:pt x="473" y="21600"/>
                    <a:pt x="1660" y="21444"/>
                    <a:pt x="2847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905750" y="3445933"/>
              <a:ext cx="2222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1728"/>
                    <a:pt x="4937" y="3456"/>
                    <a:pt x="7509" y="6120"/>
                  </a:cubicBezTo>
                  <a:cubicBezTo>
                    <a:pt x="10080" y="8784"/>
                    <a:pt x="12754" y="12384"/>
                    <a:pt x="15120" y="15120"/>
                  </a:cubicBezTo>
                  <a:cubicBezTo>
                    <a:pt x="17486" y="17856"/>
                    <a:pt x="19543" y="197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975600" y="3439583"/>
              <a:ext cx="1968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2483"/>
                    <a:pt x="13703" y="4966"/>
                    <a:pt x="10219" y="7634"/>
                  </a:cubicBezTo>
                  <a:cubicBezTo>
                    <a:pt x="6735" y="10303"/>
                    <a:pt x="3716" y="13159"/>
                    <a:pt x="2090" y="15517"/>
                  </a:cubicBezTo>
                  <a:cubicBezTo>
                    <a:pt x="465" y="17876"/>
                    <a:pt x="232" y="197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312150" y="3560233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299450" y="3655483"/>
              <a:ext cx="285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8720"/>
                    <a:pt x="8320" y="15840"/>
                    <a:pt x="11920" y="12240"/>
                  </a:cubicBezTo>
                  <a:cubicBezTo>
                    <a:pt x="15520" y="8640"/>
                    <a:pt x="1856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661400" y="3433233"/>
              <a:ext cx="1841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5040"/>
                    <a:pt x="9931" y="10080"/>
                    <a:pt x="13531" y="13680"/>
                  </a:cubicBezTo>
                  <a:cubicBezTo>
                    <a:pt x="17131" y="17280"/>
                    <a:pt x="19366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763000" y="3433233"/>
              <a:ext cx="2032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965"/>
                    <a:pt x="13500" y="5929"/>
                    <a:pt x="10125" y="8841"/>
                  </a:cubicBezTo>
                  <a:cubicBezTo>
                    <a:pt x="6750" y="11753"/>
                    <a:pt x="4050" y="14612"/>
                    <a:pt x="2475" y="16729"/>
                  </a:cubicBezTo>
                  <a:cubicBezTo>
                    <a:pt x="900" y="18847"/>
                    <a:pt x="450" y="202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0" y="4461933"/>
              <a:ext cx="106870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73"/>
                  </a:moveTo>
                  <a:cubicBezTo>
                    <a:pt x="13" y="9927"/>
                    <a:pt x="26" y="9382"/>
                    <a:pt x="73" y="8945"/>
                  </a:cubicBezTo>
                  <a:cubicBezTo>
                    <a:pt x="120" y="8509"/>
                    <a:pt x="201" y="8182"/>
                    <a:pt x="334" y="7964"/>
                  </a:cubicBezTo>
                  <a:cubicBezTo>
                    <a:pt x="466" y="7745"/>
                    <a:pt x="650" y="7636"/>
                    <a:pt x="826" y="7418"/>
                  </a:cubicBezTo>
                  <a:cubicBezTo>
                    <a:pt x="1001" y="7200"/>
                    <a:pt x="1168" y="6873"/>
                    <a:pt x="1324" y="6491"/>
                  </a:cubicBezTo>
                  <a:cubicBezTo>
                    <a:pt x="1480" y="6109"/>
                    <a:pt x="1626" y="5673"/>
                    <a:pt x="1778" y="5291"/>
                  </a:cubicBezTo>
                  <a:cubicBezTo>
                    <a:pt x="1929" y="4909"/>
                    <a:pt x="2088" y="4582"/>
                    <a:pt x="2259" y="4309"/>
                  </a:cubicBezTo>
                  <a:cubicBezTo>
                    <a:pt x="2430" y="4036"/>
                    <a:pt x="2614" y="3818"/>
                    <a:pt x="2772" y="3600"/>
                  </a:cubicBezTo>
                  <a:cubicBezTo>
                    <a:pt x="2930" y="3382"/>
                    <a:pt x="3063" y="3164"/>
                    <a:pt x="3198" y="3000"/>
                  </a:cubicBezTo>
                  <a:cubicBezTo>
                    <a:pt x="3333" y="2836"/>
                    <a:pt x="3470" y="2727"/>
                    <a:pt x="3617" y="2673"/>
                  </a:cubicBezTo>
                  <a:cubicBezTo>
                    <a:pt x="3765" y="2618"/>
                    <a:pt x="3923" y="2618"/>
                    <a:pt x="4081" y="2564"/>
                  </a:cubicBezTo>
                  <a:cubicBezTo>
                    <a:pt x="4240" y="2509"/>
                    <a:pt x="4398" y="2400"/>
                    <a:pt x="4565" y="2291"/>
                  </a:cubicBezTo>
                  <a:cubicBezTo>
                    <a:pt x="4732" y="2182"/>
                    <a:pt x="4907" y="2073"/>
                    <a:pt x="5084" y="1909"/>
                  </a:cubicBezTo>
                  <a:cubicBezTo>
                    <a:pt x="5262" y="1745"/>
                    <a:pt x="5442" y="1527"/>
                    <a:pt x="5579" y="1364"/>
                  </a:cubicBezTo>
                  <a:cubicBezTo>
                    <a:pt x="5716" y="1200"/>
                    <a:pt x="5810" y="1091"/>
                    <a:pt x="5908" y="1036"/>
                  </a:cubicBezTo>
                  <a:cubicBezTo>
                    <a:pt x="6006" y="982"/>
                    <a:pt x="6109" y="982"/>
                    <a:pt x="6214" y="927"/>
                  </a:cubicBezTo>
                  <a:cubicBezTo>
                    <a:pt x="6319" y="873"/>
                    <a:pt x="6426" y="764"/>
                    <a:pt x="6528" y="709"/>
                  </a:cubicBezTo>
                  <a:cubicBezTo>
                    <a:pt x="6631" y="655"/>
                    <a:pt x="6729" y="655"/>
                    <a:pt x="6832" y="600"/>
                  </a:cubicBezTo>
                  <a:cubicBezTo>
                    <a:pt x="6935" y="545"/>
                    <a:pt x="7042" y="436"/>
                    <a:pt x="7157" y="382"/>
                  </a:cubicBezTo>
                  <a:cubicBezTo>
                    <a:pt x="7273" y="327"/>
                    <a:pt x="7397" y="327"/>
                    <a:pt x="7506" y="327"/>
                  </a:cubicBezTo>
                  <a:cubicBezTo>
                    <a:pt x="7615" y="327"/>
                    <a:pt x="7709" y="327"/>
                    <a:pt x="7814" y="273"/>
                  </a:cubicBezTo>
                  <a:cubicBezTo>
                    <a:pt x="7919" y="218"/>
                    <a:pt x="8034" y="109"/>
                    <a:pt x="8154" y="55"/>
                  </a:cubicBezTo>
                  <a:cubicBezTo>
                    <a:pt x="8274" y="0"/>
                    <a:pt x="8398" y="0"/>
                    <a:pt x="8520" y="0"/>
                  </a:cubicBezTo>
                  <a:cubicBezTo>
                    <a:pt x="8642" y="0"/>
                    <a:pt x="8761" y="0"/>
                    <a:pt x="8868" y="0"/>
                  </a:cubicBezTo>
                  <a:cubicBezTo>
                    <a:pt x="8975" y="0"/>
                    <a:pt x="9070" y="0"/>
                    <a:pt x="9185" y="55"/>
                  </a:cubicBezTo>
                  <a:cubicBezTo>
                    <a:pt x="9301" y="109"/>
                    <a:pt x="9437" y="218"/>
                    <a:pt x="9566" y="327"/>
                  </a:cubicBezTo>
                  <a:cubicBezTo>
                    <a:pt x="9694" y="436"/>
                    <a:pt x="9814" y="545"/>
                    <a:pt x="9932" y="600"/>
                  </a:cubicBezTo>
                  <a:cubicBezTo>
                    <a:pt x="10049" y="655"/>
                    <a:pt x="10165" y="655"/>
                    <a:pt x="10284" y="709"/>
                  </a:cubicBezTo>
                  <a:cubicBezTo>
                    <a:pt x="10404" y="764"/>
                    <a:pt x="10528" y="873"/>
                    <a:pt x="10657" y="927"/>
                  </a:cubicBezTo>
                  <a:cubicBezTo>
                    <a:pt x="10785" y="982"/>
                    <a:pt x="10918" y="982"/>
                    <a:pt x="11046" y="1036"/>
                  </a:cubicBezTo>
                  <a:cubicBezTo>
                    <a:pt x="11174" y="1091"/>
                    <a:pt x="11298" y="1200"/>
                    <a:pt x="11487" y="1309"/>
                  </a:cubicBezTo>
                  <a:cubicBezTo>
                    <a:pt x="11675" y="1418"/>
                    <a:pt x="11927" y="1527"/>
                    <a:pt x="12122" y="1636"/>
                  </a:cubicBezTo>
                  <a:cubicBezTo>
                    <a:pt x="12317" y="1745"/>
                    <a:pt x="12453" y="1855"/>
                    <a:pt x="12586" y="1909"/>
                  </a:cubicBezTo>
                  <a:cubicBezTo>
                    <a:pt x="12719" y="1964"/>
                    <a:pt x="12847" y="1964"/>
                    <a:pt x="12980" y="2018"/>
                  </a:cubicBezTo>
                  <a:cubicBezTo>
                    <a:pt x="13112" y="2073"/>
                    <a:pt x="13249" y="2182"/>
                    <a:pt x="13380" y="2291"/>
                  </a:cubicBezTo>
                  <a:cubicBezTo>
                    <a:pt x="13510" y="2400"/>
                    <a:pt x="13634" y="2509"/>
                    <a:pt x="13767" y="2618"/>
                  </a:cubicBezTo>
                  <a:cubicBezTo>
                    <a:pt x="13899" y="2727"/>
                    <a:pt x="14041" y="2836"/>
                    <a:pt x="14180" y="3000"/>
                  </a:cubicBezTo>
                  <a:cubicBezTo>
                    <a:pt x="14319" y="3164"/>
                    <a:pt x="14456" y="3382"/>
                    <a:pt x="14593" y="3545"/>
                  </a:cubicBezTo>
                  <a:cubicBezTo>
                    <a:pt x="14729" y="3709"/>
                    <a:pt x="14866" y="3818"/>
                    <a:pt x="14997" y="3927"/>
                  </a:cubicBezTo>
                  <a:cubicBezTo>
                    <a:pt x="15127" y="4036"/>
                    <a:pt x="15251" y="4145"/>
                    <a:pt x="15384" y="4309"/>
                  </a:cubicBezTo>
                  <a:cubicBezTo>
                    <a:pt x="15517" y="4473"/>
                    <a:pt x="15658" y="4691"/>
                    <a:pt x="15795" y="4909"/>
                  </a:cubicBezTo>
                  <a:cubicBezTo>
                    <a:pt x="15932" y="5127"/>
                    <a:pt x="16064" y="5345"/>
                    <a:pt x="16199" y="5618"/>
                  </a:cubicBezTo>
                  <a:cubicBezTo>
                    <a:pt x="16334" y="5891"/>
                    <a:pt x="16471" y="6218"/>
                    <a:pt x="16599" y="6491"/>
                  </a:cubicBezTo>
                  <a:cubicBezTo>
                    <a:pt x="16727" y="6764"/>
                    <a:pt x="16847" y="6982"/>
                    <a:pt x="16973" y="7200"/>
                  </a:cubicBezTo>
                  <a:cubicBezTo>
                    <a:pt x="17099" y="7418"/>
                    <a:pt x="17232" y="7636"/>
                    <a:pt x="17422" y="8018"/>
                  </a:cubicBezTo>
                  <a:cubicBezTo>
                    <a:pt x="17613" y="8400"/>
                    <a:pt x="17861" y="8945"/>
                    <a:pt x="18034" y="9327"/>
                  </a:cubicBezTo>
                  <a:cubicBezTo>
                    <a:pt x="18207" y="9709"/>
                    <a:pt x="18306" y="9927"/>
                    <a:pt x="18471" y="10364"/>
                  </a:cubicBezTo>
                  <a:cubicBezTo>
                    <a:pt x="18635" y="10800"/>
                    <a:pt x="18866" y="11455"/>
                    <a:pt x="19093" y="12109"/>
                  </a:cubicBezTo>
                  <a:cubicBezTo>
                    <a:pt x="19320" y="12764"/>
                    <a:pt x="19542" y="13418"/>
                    <a:pt x="19750" y="14073"/>
                  </a:cubicBezTo>
                  <a:cubicBezTo>
                    <a:pt x="19957" y="14727"/>
                    <a:pt x="20150" y="15382"/>
                    <a:pt x="20336" y="16036"/>
                  </a:cubicBezTo>
                  <a:cubicBezTo>
                    <a:pt x="20522" y="16691"/>
                    <a:pt x="20702" y="17345"/>
                    <a:pt x="20911" y="18273"/>
                  </a:cubicBezTo>
                  <a:cubicBezTo>
                    <a:pt x="21121" y="19200"/>
                    <a:pt x="2136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87400" y="4995333"/>
              <a:ext cx="2857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60" y="1719"/>
                    <a:pt x="3520" y="3439"/>
                    <a:pt x="5680" y="5749"/>
                  </a:cubicBezTo>
                  <a:cubicBezTo>
                    <a:pt x="7840" y="8060"/>
                    <a:pt x="10400" y="10961"/>
                    <a:pt x="12720" y="13648"/>
                  </a:cubicBezTo>
                  <a:cubicBezTo>
                    <a:pt x="15040" y="16334"/>
                    <a:pt x="17120" y="18806"/>
                    <a:pt x="18560" y="20096"/>
                  </a:cubicBezTo>
                  <a:cubicBezTo>
                    <a:pt x="20000" y="21385"/>
                    <a:pt x="20800" y="214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44549" y="5012837"/>
              <a:ext cx="234951" cy="4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75"/>
                  </a:moveTo>
                  <a:cubicBezTo>
                    <a:pt x="20627" y="-27"/>
                    <a:pt x="19654" y="-129"/>
                    <a:pt x="18486" y="533"/>
                  </a:cubicBezTo>
                  <a:cubicBezTo>
                    <a:pt x="17319" y="1196"/>
                    <a:pt x="15957" y="2622"/>
                    <a:pt x="14108" y="4863"/>
                  </a:cubicBezTo>
                  <a:cubicBezTo>
                    <a:pt x="12259" y="7105"/>
                    <a:pt x="9924" y="10162"/>
                    <a:pt x="7492" y="12811"/>
                  </a:cubicBezTo>
                  <a:cubicBezTo>
                    <a:pt x="5059" y="15460"/>
                    <a:pt x="2530" y="17701"/>
                    <a:pt x="1265" y="19077"/>
                  </a:cubicBezTo>
                  <a:cubicBezTo>
                    <a:pt x="0" y="20452"/>
                    <a:pt x="0" y="20962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551289" y="5036367"/>
              <a:ext cx="144162" cy="36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52" fill="norm" stroke="1" extrusionOk="0">
                  <a:moveTo>
                    <a:pt x="19443" y="15559"/>
                  </a:moveTo>
                  <a:cubicBezTo>
                    <a:pt x="14121" y="12313"/>
                    <a:pt x="8799" y="9066"/>
                    <a:pt x="6138" y="6819"/>
                  </a:cubicBezTo>
                  <a:cubicBezTo>
                    <a:pt x="3478" y="4572"/>
                    <a:pt x="3478" y="3323"/>
                    <a:pt x="3947" y="2449"/>
                  </a:cubicBezTo>
                  <a:cubicBezTo>
                    <a:pt x="4417" y="1575"/>
                    <a:pt x="5356" y="1076"/>
                    <a:pt x="6764" y="701"/>
                  </a:cubicBezTo>
                  <a:cubicBezTo>
                    <a:pt x="8173" y="327"/>
                    <a:pt x="10051" y="77"/>
                    <a:pt x="11930" y="14"/>
                  </a:cubicBezTo>
                  <a:cubicBezTo>
                    <a:pt x="13808" y="-48"/>
                    <a:pt x="15686" y="77"/>
                    <a:pt x="17095" y="764"/>
                  </a:cubicBezTo>
                  <a:cubicBezTo>
                    <a:pt x="18504" y="1450"/>
                    <a:pt x="19443" y="2699"/>
                    <a:pt x="17878" y="5258"/>
                  </a:cubicBezTo>
                  <a:cubicBezTo>
                    <a:pt x="16312" y="7818"/>
                    <a:pt x="12243" y="11688"/>
                    <a:pt x="9738" y="13873"/>
                  </a:cubicBezTo>
                  <a:cubicBezTo>
                    <a:pt x="7234" y="16058"/>
                    <a:pt x="6295" y="16558"/>
                    <a:pt x="4573" y="17182"/>
                  </a:cubicBezTo>
                  <a:cubicBezTo>
                    <a:pt x="2851" y="17806"/>
                    <a:pt x="347" y="18555"/>
                    <a:pt x="34" y="19117"/>
                  </a:cubicBezTo>
                  <a:cubicBezTo>
                    <a:pt x="-279" y="19679"/>
                    <a:pt x="1599" y="20054"/>
                    <a:pt x="5512" y="20428"/>
                  </a:cubicBezTo>
                  <a:cubicBezTo>
                    <a:pt x="9425" y="20803"/>
                    <a:pt x="15373" y="21177"/>
                    <a:pt x="21321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273299" y="5014383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937"/>
                    <a:pt x="8938" y="9874"/>
                    <a:pt x="11917" y="13474"/>
                  </a:cubicBezTo>
                  <a:cubicBezTo>
                    <a:pt x="14897" y="17074"/>
                    <a:pt x="16386" y="19337"/>
                    <a:pt x="17752" y="20469"/>
                  </a:cubicBezTo>
                  <a:cubicBezTo>
                    <a:pt x="19117" y="21600"/>
                    <a:pt x="2035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398022" y="5033433"/>
              <a:ext cx="12292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20907" y="0"/>
                  </a:moveTo>
                  <a:cubicBezTo>
                    <a:pt x="19107" y="206"/>
                    <a:pt x="17307" y="411"/>
                    <a:pt x="15327" y="1543"/>
                  </a:cubicBezTo>
                  <a:cubicBezTo>
                    <a:pt x="13347" y="2674"/>
                    <a:pt x="11187" y="4731"/>
                    <a:pt x="8307" y="7611"/>
                  </a:cubicBezTo>
                  <a:cubicBezTo>
                    <a:pt x="5427" y="10491"/>
                    <a:pt x="1827" y="14194"/>
                    <a:pt x="567" y="16663"/>
                  </a:cubicBezTo>
                  <a:cubicBezTo>
                    <a:pt x="-693" y="19131"/>
                    <a:pt x="387" y="20366"/>
                    <a:pt x="14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084577" y="5126566"/>
              <a:ext cx="573024" cy="27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29" fill="norm" stroke="1" extrusionOk="0">
                  <a:moveTo>
                    <a:pt x="4822" y="12129"/>
                  </a:moveTo>
                  <a:cubicBezTo>
                    <a:pt x="4663" y="10468"/>
                    <a:pt x="4504" y="8806"/>
                    <a:pt x="4345" y="7560"/>
                  </a:cubicBezTo>
                  <a:cubicBezTo>
                    <a:pt x="4186" y="6314"/>
                    <a:pt x="4027" y="5483"/>
                    <a:pt x="3591" y="5317"/>
                  </a:cubicBezTo>
                  <a:cubicBezTo>
                    <a:pt x="3154" y="5151"/>
                    <a:pt x="2439" y="5649"/>
                    <a:pt x="1764" y="8058"/>
                  </a:cubicBezTo>
                  <a:cubicBezTo>
                    <a:pt x="1089" y="10468"/>
                    <a:pt x="454" y="14788"/>
                    <a:pt x="176" y="17363"/>
                  </a:cubicBezTo>
                  <a:cubicBezTo>
                    <a:pt x="-102" y="19938"/>
                    <a:pt x="-23" y="20769"/>
                    <a:pt x="216" y="21185"/>
                  </a:cubicBezTo>
                  <a:cubicBezTo>
                    <a:pt x="454" y="21600"/>
                    <a:pt x="851" y="21600"/>
                    <a:pt x="1566" y="20271"/>
                  </a:cubicBezTo>
                  <a:cubicBezTo>
                    <a:pt x="2280" y="18942"/>
                    <a:pt x="3313" y="16283"/>
                    <a:pt x="3908" y="14206"/>
                  </a:cubicBezTo>
                  <a:cubicBezTo>
                    <a:pt x="4504" y="12129"/>
                    <a:pt x="4663" y="10634"/>
                    <a:pt x="4702" y="9471"/>
                  </a:cubicBezTo>
                  <a:cubicBezTo>
                    <a:pt x="4742" y="8308"/>
                    <a:pt x="4663" y="7477"/>
                    <a:pt x="4464" y="7643"/>
                  </a:cubicBezTo>
                  <a:cubicBezTo>
                    <a:pt x="4266" y="7809"/>
                    <a:pt x="3948" y="8972"/>
                    <a:pt x="3829" y="11049"/>
                  </a:cubicBezTo>
                  <a:cubicBezTo>
                    <a:pt x="3710" y="13126"/>
                    <a:pt x="3789" y="16117"/>
                    <a:pt x="3988" y="17945"/>
                  </a:cubicBezTo>
                  <a:cubicBezTo>
                    <a:pt x="4186" y="19772"/>
                    <a:pt x="4504" y="20437"/>
                    <a:pt x="5020" y="20603"/>
                  </a:cubicBezTo>
                  <a:cubicBezTo>
                    <a:pt x="5536" y="20769"/>
                    <a:pt x="6251" y="20437"/>
                    <a:pt x="7005" y="17695"/>
                  </a:cubicBezTo>
                  <a:cubicBezTo>
                    <a:pt x="7760" y="14954"/>
                    <a:pt x="8554" y="9803"/>
                    <a:pt x="8951" y="6729"/>
                  </a:cubicBezTo>
                  <a:cubicBezTo>
                    <a:pt x="9348" y="3655"/>
                    <a:pt x="9348" y="2658"/>
                    <a:pt x="9348" y="1745"/>
                  </a:cubicBezTo>
                  <a:cubicBezTo>
                    <a:pt x="9348" y="831"/>
                    <a:pt x="9348" y="0"/>
                    <a:pt x="9269" y="0"/>
                  </a:cubicBezTo>
                  <a:cubicBezTo>
                    <a:pt x="9189" y="0"/>
                    <a:pt x="9030" y="831"/>
                    <a:pt x="9030" y="1662"/>
                  </a:cubicBezTo>
                  <a:cubicBezTo>
                    <a:pt x="9030" y="2492"/>
                    <a:pt x="9189" y="3323"/>
                    <a:pt x="9467" y="4569"/>
                  </a:cubicBezTo>
                  <a:cubicBezTo>
                    <a:pt x="9745" y="5815"/>
                    <a:pt x="10142" y="7477"/>
                    <a:pt x="10182" y="9138"/>
                  </a:cubicBezTo>
                  <a:cubicBezTo>
                    <a:pt x="10222" y="10800"/>
                    <a:pt x="9904" y="12462"/>
                    <a:pt x="9785" y="13708"/>
                  </a:cubicBezTo>
                  <a:cubicBezTo>
                    <a:pt x="9666" y="14954"/>
                    <a:pt x="9745" y="15785"/>
                    <a:pt x="9983" y="16366"/>
                  </a:cubicBezTo>
                  <a:cubicBezTo>
                    <a:pt x="10222" y="16948"/>
                    <a:pt x="10619" y="17280"/>
                    <a:pt x="11016" y="17446"/>
                  </a:cubicBezTo>
                  <a:cubicBezTo>
                    <a:pt x="11413" y="17612"/>
                    <a:pt x="11810" y="17612"/>
                    <a:pt x="12326" y="16865"/>
                  </a:cubicBezTo>
                  <a:cubicBezTo>
                    <a:pt x="12842" y="16117"/>
                    <a:pt x="13477" y="14622"/>
                    <a:pt x="13994" y="13043"/>
                  </a:cubicBezTo>
                  <a:cubicBezTo>
                    <a:pt x="14510" y="11465"/>
                    <a:pt x="14907" y="9803"/>
                    <a:pt x="15224" y="7892"/>
                  </a:cubicBezTo>
                  <a:cubicBezTo>
                    <a:pt x="15542" y="5982"/>
                    <a:pt x="15780" y="3822"/>
                    <a:pt x="15741" y="3074"/>
                  </a:cubicBezTo>
                  <a:cubicBezTo>
                    <a:pt x="15701" y="2326"/>
                    <a:pt x="15383" y="2991"/>
                    <a:pt x="14867" y="5317"/>
                  </a:cubicBezTo>
                  <a:cubicBezTo>
                    <a:pt x="14351" y="7643"/>
                    <a:pt x="13636" y="11631"/>
                    <a:pt x="13319" y="14040"/>
                  </a:cubicBezTo>
                  <a:cubicBezTo>
                    <a:pt x="13001" y="16449"/>
                    <a:pt x="13080" y="17280"/>
                    <a:pt x="13914" y="17778"/>
                  </a:cubicBezTo>
                  <a:cubicBezTo>
                    <a:pt x="14748" y="18277"/>
                    <a:pt x="16336" y="18443"/>
                    <a:pt x="17726" y="17945"/>
                  </a:cubicBezTo>
                  <a:cubicBezTo>
                    <a:pt x="19116" y="17446"/>
                    <a:pt x="20307" y="16283"/>
                    <a:pt x="21498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056427" y="5192183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00"/>
                    <a:pt x="1783" y="11200"/>
                    <a:pt x="240" y="14800"/>
                  </a:cubicBezTo>
                  <a:cubicBezTo>
                    <a:pt x="-1303" y="18400"/>
                    <a:pt x="4868" y="200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048306" y="5102688"/>
              <a:ext cx="53794" cy="12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01" fill="norm" stroke="1" extrusionOk="0">
                  <a:moveTo>
                    <a:pt x="3667" y="21001"/>
                  </a:moveTo>
                  <a:cubicBezTo>
                    <a:pt x="2836" y="16472"/>
                    <a:pt x="2005" y="11943"/>
                    <a:pt x="1175" y="8111"/>
                  </a:cubicBezTo>
                  <a:cubicBezTo>
                    <a:pt x="344" y="4278"/>
                    <a:pt x="-487" y="1143"/>
                    <a:pt x="344" y="272"/>
                  </a:cubicBezTo>
                  <a:cubicBezTo>
                    <a:pt x="1175" y="-599"/>
                    <a:pt x="3667" y="795"/>
                    <a:pt x="7405" y="2014"/>
                  </a:cubicBezTo>
                  <a:cubicBezTo>
                    <a:pt x="11144" y="3233"/>
                    <a:pt x="16128" y="4278"/>
                    <a:pt x="21113" y="5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136142" y="4961466"/>
              <a:ext cx="175509" cy="40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74" fill="norm" stroke="1" extrusionOk="0">
                  <a:moveTo>
                    <a:pt x="19008" y="14702"/>
                  </a:moveTo>
                  <a:cubicBezTo>
                    <a:pt x="17722" y="14475"/>
                    <a:pt x="16436" y="14249"/>
                    <a:pt x="15279" y="13797"/>
                  </a:cubicBezTo>
                  <a:cubicBezTo>
                    <a:pt x="14122" y="13345"/>
                    <a:pt x="13093" y="12666"/>
                    <a:pt x="11422" y="12440"/>
                  </a:cubicBezTo>
                  <a:cubicBezTo>
                    <a:pt x="9751" y="12214"/>
                    <a:pt x="7436" y="12440"/>
                    <a:pt x="5379" y="13571"/>
                  </a:cubicBezTo>
                  <a:cubicBezTo>
                    <a:pt x="3322" y="14702"/>
                    <a:pt x="1522" y="16737"/>
                    <a:pt x="622" y="18264"/>
                  </a:cubicBezTo>
                  <a:cubicBezTo>
                    <a:pt x="-278" y="19791"/>
                    <a:pt x="-278" y="20808"/>
                    <a:pt x="1136" y="21204"/>
                  </a:cubicBezTo>
                  <a:cubicBezTo>
                    <a:pt x="2551" y="21600"/>
                    <a:pt x="5379" y="21374"/>
                    <a:pt x="8079" y="19791"/>
                  </a:cubicBezTo>
                  <a:cubicBezTo>
                    <a:pt x="10779" y="18207"/>
                    <a:pt x="13351" y="15267"/>
                    <a:pt x="14893" y="11931"/>
                  </a:cubicBezTo>
                  <a:cubicBezTo>
                    <a:pt x="16436" y="8595"/>
                    <a:pt x="16951" y="4863"/>
                    <a:pt x="17208" y="2714"/>
                  </a:cubicBezTo>
                  <a:cubicBezTo>
                    <a:pt x="17465" y="565"/>
                    <a:pt x="17465" y="0"/>
                    <a:pt x="16951" y="0"/>
                  </a:cubicBezTo>
                  <a:cubicBezTo>
                    <a:pt x="16436" y="0"/>
                    <a:pt x="15408" y="565"/>
                    <a:pt x="14636" y="2488"/>
                  </a:cubicBezTo>
                  <a:cubicBezTo>
                    <a:pt x="13865" y="4410"/>
                    <a:pt x="13351" y="7690"/>
                    <a:pt x="14508" y="10461"/>
                  </a:cubicBezTo>
                  <a:cubicBezTo>
                    <a:pt x="15665" y="13231"/>
                    <a:pt x="18493" y="15493"/>
                    <a:pt x="21322" y="17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329868" y="5125421"/>
              <a:ext cx="261183" cy="19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00" fill="norm" stroke="1" extrusionOk="0">
                  <a:moveTo>
                    <a:pt x="2660" y="12335"/>
                  </a:moveTo>
                  <a:cubicBezTo>
                    <a:pt x="4042" y="9988"/>
                    <a:pt x="5424" y="7640"/>
                    <a:pt x="6116" y="5879"/>
                  </a:cubicBezTo>
                  <a:cubicBezTo>
                    <a:pt x="6807" y="4118"/>
                    <a:pt x="6807" y="2944"/>
                    <a:pt x="6288" y="2592"/>
                  </a:cubicBezTo>
                  <a:cubicBezTo>
                    <a:pt x="5770" y="2240"/>
                    <a:pt x="4733" y="2709"/>
                    <a:pt x="3524" y="5409"/>
                  </a:cubicBezTo>
                  <a:cubicBezTo>
                    <a:pt x="2314" y="8109"/>
                    <a:pt x="932" y="13040"/>
                    <a:pt x="327" y="16092"/>
                  </a:cubicBezTo>
                  <a:cubicBezTo>
                    <a:pt x="-278" y="19144"/>
                    <a:pt x="-105" y="20318"/>
                    <a:pt x="1364" y="20905"/>
                  </a:cubicBezTo>
                  <a:cubicBezTo>
                    <a:pt x="2832" y="21492"/>
                    <a:pt x="5597" y="21492"/>
                    <a:pt x="7498" y="20435"/>
                  </a:cubicBezTo>
                  <a:cubicBezTo>
                    <a:pt x="9399" y="19379"/>
                    <a:pt x="10436" y="17266"/>
                    <a:pt x="11040" y="15622"/>
                  </a:cubicBezTo>
                  <a:cubicBezTo>
                    <a:pt x="11645" y="13979"/>
                    <a:pt x="11818" y="12805"/>
                    <a:pt x="11645" y="12688"/>
                  </a:cubicBezTo>
                  <a:cubicBezTo>
                    <a:pt x="11472" y="12570"/>
                    <a:pt x="10954" y="13509"/>
                    <a:pt x="10608" y="15035"/>
                  </a:cubicBezTo>
                  <a:cubicBezTo>
                    <a:pt x="10263" y="16562"/>
                    <a:pt x="10090" y="18675"/>
                    <a:pt x="10090" y="19144"/>
                  </a:cubicBezTo>
                  <a:cubicBezTo>
                    <a:pt x="10090" y="19614"/>
                    <a:pt x="10263" y="18440"/>
                    <a:pt x="11127" y="15270"/>
                  </a:cubicBezTo>
                  <a:cubicBezTo>
                    <a:pt x="11991" y="12101"/>
                    <a:pt x="13546" y="6935"/>
                    <a:pt x="14669" y="3883"/>
                  </a:cubicBezTo>
                  <a:cubicBezTo>
                    <a:pt x="15792" y="831"/>
                    <a:pt x="16484" y="-108"/>
                    <a:pt x="17088" y="9"/>
                  </a:cubicBezTo>
                  <a:cubicBezTo>
                    <a:pt x="17693" y="127"/>
                    <a:pt x="18212" y="1301"/>
                    <a:pt x="18557" y="3649"/>
                  </a:cubicBezTo>
                  <a:cubicBezTo>
                    <a:pt x="18903" y="5996"/>
                    <a:pt x="19076" y="9518"/>
                    <a:pt x="19248" y="11866"/>
                  </a:cubicBezTo>
                  <a:cubicBezTo>
                    <a:pt x="19421" y="14214"/>
                    <a:pt x="19594" y="15388"/>
                    <a:pt x="19940" y="15505"/>
                  </a:cubicBezTo>
                  <a:cubicBezTo>
                    <a:pt x="20285" y="15622"/>
                    <a:pt x="20804" y="14683"/>
                    <a:pt x="21322" y="13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683389" y="4919133"/>
              <a:ext cx="72761" cy="39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0" fill="norm" stroke="1" extrusionOk="0">
                  <a:moveTo>
                    <a:pt x="19363" y="0"/>
                  </a:moveTo>
                  <a:cubicBezTo>
                    <a:pt x="14425" y="2903"/>
                    <a:pt x="9488" y="5806"/>
                    <a:pt x="6094" y="9116"/>
                  </a:cubicBezTo>
                  <a:cubicBezTo>
                    <a:pt x="2700" y="12426"/>
                    <a:pt x="848" y="16142"/>
                    <a:pt x="231" y="18290"/>
                  </a:cubicBezTo>
                  <a:cubicBezTo>
                    <a:pt x="-386" y="20439"/>
                    <a:pt x="231" y="21019"/>
                    <a:pt x="2083" y="21310"/>
                  </a:cubicBezTo>
                  <a:cubicBezTo>
                    <a:pt x="3934" y="21600"/>
                    <a:pt x="7020" y="21600"/>
                    <a:pt x="10414" y="21019"/>
                  </a:cubicBezTo>
                  <a:cubicBezTo>
                    <a:pt x="13808" y="20439"/>
                    <a:pt x="17511" y="19277"/>
                    <a:pt x="19363" y="18348"/>
                  </a:cubicBezTo>
                  <a:cubicBezTo>
                    <a:pt x="21214" y="17419"/>
                    <a:pt x="21214" y="16723"/>
                    <a:pt x="21214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618334" y="5147733"/>
              <a:ext cx="156866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917" fill="norm" stroke="1" extrusionOk="0">
                  <a:moveTo>
                    <a:pt x="3200" y="12960"/>
                  </a:moveTo>
                  <a:cubicBezTo>
                    <a:pt x="1472" y="16200"/>
                    <a:pt x="-256" y="19440"/>
                    <a:pt x="32" y="20520"/>
                  </a:cubicBezTo>
                  <a:cubicBezTo>
                    <a:pt x="320" y="21600"/>
                    <a:pt x="2624" y="20520"/>
                    <a:pt x="6512" y="16740"/>
                  </a:cubicBezTo>
                  <a:cubicBezTo>
                    <a:pt x="10400" y="12960"/>
                    <a:pt x="15872" y="6480"/>
                    <a:pt x="213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855262" y="5038651"/>
              <a:ext cx="53288" cy="22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37" fill="norm" stroke="1" extrusionOk="0">
                  <a:moveTo>
                    <a:pt x="15930" y="12947"/>
                  </a:moveTo>
                  <a:cubicBezTo>
                    <a:pt x="10946" y="14984"/>
                    <a:pt x="5961" y="17022"/>
                    <a:pt x="3053" y="18550"/>
                  </a:cubicBezTo>
                  <a:cubicBezTo>
                    <a:pt x="146" y="20079"/>
                    <a:pt x="-685" y="21097"/>
                    <a:pt x="561" y="21301"/>
                  </a:cubicBezTo>
                  <a:cubicBezTo>
                    <a:pt x="1807" y="21505"/>
                    <a:pt x="5130" y="20894"/>
                    <a:pt x="8453" y="18143"/>
                  </a:cubicBezTo>
                  <a:cubicBezTo>
                    <a:pt x="11777" y="15392"/>
                    <a:pt x="15100" y="10501"/>
                    <a:pt x="16761" y="7445"/>
                  </a:cubicBezTo>
                  <a:cubicBezTo>
                    <a:pt x="18423" y="4388"/>
                    <a:pt x="18423" y="3165"/>
                    <a:pt x="17177" y="2045"/>
                  </a:cubicBezTo>
                  <a:cubicBezTo>
                    <a:pt x="15930" y="924"/>
                    <a:pt x="13438" y="-95"/>
                    <a:pt x="11777" y="7"/>
                  </a:cubicBezTo>
                  <a:cubicBezTo>
                    <a:pt x="10115" y="109"/>
                    <a:pt x="9284" y="1331"/>
                    <a:pt x="10946" y="2452"/>
                  </a:cubicBezTo>
                  <a:cubicBezTo>
                    <a:pt x="12607" y="3573"/>
                    <a:pt x="16761" y="4592"/>
                    <a:pt x="20915" y="5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958569" y="4896822"/>
              <a:ext cx="625710" cy="63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57" fill="norm" stroke="1" extrusionOk="0">
                  <a:moveTo>
                    <a:pt x="2636" y="8450"/>
                  </a:moveTo>
                  <a:cubicBezTo>
                    <a:pt x="2854" y="8165"/>
                    <a:pt x="3071" y="7880"/>
                    <a:pt x="3144" y="7559"/>
                  </a:cubicBezTo>
                  <a:cubicBezTo>
                    <a:pt x="3216" y="7238"/>
                    <a:pt x="3144" y="6882"/>
                    <a:pt x="2890" y="6739"/>
                  </a:cubicBezTo>
                  <a:cubicBezTo>
                    <a:pt x="2636" y="6597"/>
                    <a:pt x="2201" y="6668"/>
                    <a:pt x="1658" y="7024"/>
                  </a:cubicBezTo>
                  <a:cubicBezTo>
                    <a:pt x="1114" y="7381"/>
                    <a:pt x="462" y="8022"/>
                    <a:pt x="172" y="8914"/>
                  </a:cubicBezTo>
                  <a:cubicBezTo>
                    <a:pt x="-118" y="9805"/>
                    <a:pt x="-46" y="10945"/>
                    <a:pt x="426" y="11587"/>
                  </a:cubicBezTo>
                  <a:cubicBezTo>
                    <a:pt x="897" y="12228"/>
                    <a:pt x="1767" y="12371"/>
                    <a:pt x="2528" y="12121"/>
                  </a:cubicBezTo>
                  <a:cubicBezTo>
                    <a:pt x="3289" y="11872"/>
                    <a:pt x="3941" y="11230"/>
                    <a:pt x="4376" y="10696"/>
                  </a:cubicBezTo>
                  <a:cubicBezTo>
                    <a:pt x="4811" y="10161"/>
                    <a:pt x="5028" y="9733"/>
                    <a:pt x="5028" y="9377"/>
                  </a:cubicBezTo>
                  <a:cubicBezTo>
                    <a:pt x="5028" y="9020"/>
                    <a:pt x="4811" y="8735"/>
                    <a:pt x="4521" y="8593"/>
                  </a:cubicBezTo>
                  <a:cubicBezTo>
                    <a:pt x="4231" y="8450"/>
                    <a:pt x="3869" y="8450"/>
                    <a:pt x="3579" y="8593"/>
                  </a:cubicBezTo>
                  <a:cubicBezTo>
                    <a:pt x="3289" y="8735"/>
                    <a:pt x="3071" y="9020"/>
                    <a:pt x="2999" y="9341"/>
                  </a:cubicBezTo>
                  <a:cubicBezTo>
                    <a:pt x="2926" y="9662"/>
                    <a:pt x="2999" y="10018"/>
                    <a:pt x="3434" y="10161"/>
                  </a:cubicBezTo>
                  <a:cubicBezTo>
                    <a:pt x="3869" y="10304"/>
                    <a:pt x="4666" y="10232"/>
                    <a:pt x="5210" y="10090"/>
                  </a:cubicBezTo>
                  <a:cubicBezTo>
                    <a:pt x="5753" y="9947"/>
                    <a:pt x="6043" y="9733"/>
                    <a:pt x="6188" y="9912"/>
                  </a:cubicBezTo>
                  <a:cubicBezTo>
                    <a:pt x="6333" y="10090"/>
                    <a:pt x="6333" y="10660"/>
                    <a:pt x="6587" y="10945"/>
                  </a:cubicBezTo>
                  <a:cubicBezTo>
                    <a:pt x="6840" y="11230"/>
                    <a:pt x="7348" y="11230"/>
                    <a:pt x="7855" y="10910"/>
                  </a:cubicBezTo>
                  <a:cubicBezTo>
                    <a:pt x="8363" y="10589"/>
                    <a:pt x="8870" y="9947"/>
                    <a:pt x="9631" y="8486"/>
                  </a:cubicBezTo>
                  <a:cubicBezTo>
                    <a:pt x="10392" y="7024"/>
                    <a:pt x="11407" y="4743"/>
                    <a:pt x="11987" y="3317"/>
                  </a:cubicBezTo>
                  <a:cubicBezTo>
                    <a:pt x="12567" y="1892"/>
                    <a:pt x="12712" y="1321"/>
                    <a:pt x="12748" y="858"/>
                  </a:cubicBezTo>
                  <a:cubicBezTo>
                    <a:pt x="12784" y="395"/>
                    <a:pt x="12712" y="38"/>
                    <a:pt x="12458" y="3"/>
                  </a:cubicBezTo>
                  <a:cubicBezTo>
                    <a:pt x="12204" y="-33"/>
                    <a:pt x="11769" y="252"/>
                    <a:pt x="11226" y="1428"/>
                  </a:cubicBezTo>
                  <a:cubicBezTo>
                    <a:pt x="10682" y="2605"/>
                    <a:pt x="10030" y="4672"/>
                    <a:pt x="9631" y="6525"/>
                  </a:cubicBezTo>
                  <a:cubicBezTo>
                    <a:pt x="9232" y="8379"/>
                    <a:pt x="9087" y="10018"/>
                    <a:pt x="9015" y="11017"/>
                  </a:cubicBezTo>
                  <a:cubicBezTo>
                    <a:pt x="8942" y="12015"/>
                    <a:pt x="8942" y="12371"/>
                    <a:pt x="9087" y="12656"/>
                  </a:cubicBezTo>
                  <a:cubicBezTo>
                    <a:pt x="9232" y="12941"/>
                    <a:pt x="9522" y="13155"/>
                    <a:pt x="10030" y="13084"/>
                  </a:cubicBezTo>
                  <a:cubicBezTo>
                    <a:pt x="10537" y="13013"/>
                    <a:pt x="11262" y="12656"/>
                    <a:pt x="12240" y="11480"/>
                  </a:cubicBezTo>
                  <a:cubicBezTo>
                    <a:pt x="13219" y="10304"/>
                    <a:pt x="14451" y="8308"/>
                    <a:pt x="15357" y="6704"/>
                  </a:cubicBezTo>
                  <a:cubicBezTo>
                    <a:pt x="16263" y="5100"/>
                    <a:pt x="16843" y="3888"/>
                    <a:pt x="17169" y="3104"/>
                  </a:cubicBezTo>
                  <a:cubicBezTo>
                    <a:pt x="17495" y="2319"/>
                    <a:pt x="17568" y="1963"/>
                    <a:pt x="17423" y="1892"/>
                  </a:cubicBezTo>
                  <a:cubicBezTo>
                    <a:pt x="17278" y="1820"/>
                    <a:pt x="16916" y="2034"/>
                    <a:pt x="16444" y="3068"/>
                  </a:cubicBezTo>
                  <a:cubicBezTo>
                    <a:pt x="15973" y="4102"/>
                    <a:pt x="15393" y="5955"/>
                    <a:pt x="15103" y="7096"/>
                  </a:cubicBezTo>
                  <a:cubicBezTo>
                    <a:pt x="14814" y="8236"/>
                    <a:pt x="14814" y="8664"/>
                    <a:pt x="14886" y="9056"/>
                  </a:cubicBezTo>
                  <a:cubicBezTo>
                    <a:pt x="14959" y="9448"/>
                    <a:pt x="15103" y="9805"/>
                    <a:pt x="15357" y="9912"/>
                  </a:cubicBezTo>
                  <a:cubicBezTo>
                    <a:pt x="15611" y="10018"/>
                    <a:pt x="15973" y="9876"/>
                    <a:pt x="16444" y="9519"/>
                  </a:cubicBezTo>
                  <a:cubicBezTo>
                    <a:pt x="16916" y="9163"/>
                    <a:pt x="17495" y="8593"/>
                    <a:pt x="18003" y="8058"/>
                  </a:cubicBezTo>
                  <a:cubicBezTo>
                    <a:pt x="18510" y="7523"/>
                    <a:pt x="18945" y="7024"/>
                    <a:pt x="19090" y="6953"/>
                  </a:cubicBezTo>
                  <a:cubicBezTo>
                    <a:pt x="19235" y="6882"/>
                    <a:pt x="19090" y="7238"/>
                    <a:pt x="18836" y="7737"/>
                  </a:cubicBezTo>
                  <a:cubicBezTo>
                    <a:pt x="18583" y="8236"/>
                    <a:pt x="18220" y="8878"/>
                    <a:pt x="18003" y="9377"/>
                  </a:cubicBezTo>
                  <a:cubicBezTo>
                    <a:pt x="17785" y="9876"/>
                    <a:pt x="17713" y="10232"/>
                    <a:pt x="17785" y="10553"/>
                  </a:cubicBezTo>
                  <a:cubicBezTo>
                    <a:pt x="17858" y="10874"/>
                    <a:pt x="18075" y="11159"/>
                    <a:pt x="18438" y="11230"/>
                  </a:cubicBezTo>
                  <a:cubicBezTo>
                    <a:pt x="18800" y="11302"/>
                    <a:pt x="19308" y="11159"/>
                    <a:pt x="19742" y="11017"/>
                  </a:cubicBezTo>
                  <a:cubicBezTo>
                    <a:pt x="20177" y="10874"/>
                    <a:pt x="20540" y="10731"/>
                    <a:pt x="20793" y="11017"/>
                  </a:cubicBezTo>
                  <a:cubicBezTo>
                    <a:pt x="21047" y="11302"/>
                    <a:pt x="21192" y="12015"/>
                    <a:pt x="21301" y="13333"/>
                  </a:cubicBezTo>
                  <a:cubicBezTo>
                    <a:pt x="21410" y="14652"/>
                    <a:pt x="21482" y="16577"/>
                    <a:pt x="21373" y="18003"/>
                  </a:cubicBezTo>
                  <a:cubicBezTo>
                    <a:pt x="21265" y="19428"/>
                    <a:pt x="20975" y="20355"/>
                    <a:pt x="20431" y="20890"/>
                  </a:cubicBezTo>
                  <a:cubicBezTo>
                    <a:pt x="19887" y="21424"/>
                    <a:pt x="19090" y="21567"/>
                    <a:pt x="18401" y="20961"/>
                  </a:cubicBezTo>
                  <a:cubicBezTo>
                    <a:pt x="17713" y="20355"/>
                    <a:pt x="17133" y="19001"/>
                    <a:pt x="16553" y="17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023780" y="4910666"/>
              <a:ext cx="135721" cy="37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46" fill="norm" stroke="1" extrusionOk="0">
                  <a:moveTo>
                    <a:pt x="19313" y="13955"/>
                  </a:moveTo>
                  <a:cubicBezTo>
                    <a:pt x="18316" y="13470"/>
                    <a:pt x="17319" y="12984"/>
                    <a:pt x="15990" y="12620"/>
                  </a:cubicBezTo>
                  <a:cubicBezTo>
                    <a:pt x="14661" y="12256"/>
                    <a:pt x="12999" y="12013"/>
                    <a:pt x="10341" y="12924"/>
                  </a:cubicBezTo>
                  <a:cubicBezTo>
                    <a:pt x="7682" y="13834"/>
                    <a:pt x="4027" y="15897"/>
                    <a:pt x="2033" y="17413"/>
                  </a:cubicBezTo>
                  <a:cubicBezTo>
                    <a:pt x="39" y="18930"/>
                    <a:pt x="-293" y="19901"/>
                    <a:pt x="205" y="20569"/>
                  </a:cubicBezTo>
                  <a:cubicBezTo>
                    <a:pt x="704" y="21236"/>
                    <a:pt x="2033" y="21600"/>
                    <a:pt x="4858" y="20751"/>
                  </a:cubicBezTo>
                  <a:cubicBezTo>
                    <a:pt x="7682" y="19901"/>
                    <a:pt x="12002" y="17838"/>
                    <a:pt x="14827" y="14804"/>
                  </a:cubicBezTo>
                  <a:cubicBezTo>
                    <a:pt x="17652" y="11771"/>
                    <a:pt x="18981" y="7766"/>
                    <a:pt x="19645" y="5339"/>
                  </a:cubicBezTo>
                  <a:cubicBezTo>
                    <a:pt x="20310" y="2912"/>
                    <a:pt x="20310" y="2063"/>
                    <a:pt x="19978" y="1335"/>
                  </a:cubicBezTo>
                  <a:cubicBezTo>
                    <a:pt x="19645" y="607"/>
                    <a:pt x="18981" y="0"/>
                    <a:pt x="18316" y="0"/>
                  </a:cubicBezTo>
                  <a:cubicBezTo>
                    <a:pt x="17652" y="0"/>
                    <a:pt x="16987" y="607"/>
                    <a:pt x="16821" y="2791"/>
                  </a:cubicBezTo>
                  <a:cubicBezTo>
                    <a:pt x="16655" y="4975"/>
                    <a:pt x="16987" y="8737"/>
                    <a:pt x="17319" y="11710"/>
                  </a:cubicBezTo>
                  <a:cubicBezTo>
                    <a:pt x="17652" y="14683"/>
                    <a:pt x="17984" y="16867"/>
                    <a:pt x="18649" y="18202"/>
                  </a:cubicBezTo>
                  <a:cubicBezTo>
                    <a:pt x="19313" y="19537"/>
                    <a:pt x="20310" y="20022"/>
                    <a:pt x="21307" y="20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210829" y="5052483"/>
              <a:ext cx="12171" cy="16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38" fill="norm" stroke="1" extrusionOk="0">
                  <a:moveTo>
                    <a:pt x="20700" y="7112"/>
                  </a:moveTo>
                  <a:cubicBezTo>
                    <a:pt x="13500" y="11063"/>
                    <a:pt x="6300" y="15015"/>
                    <a:pt x="2700" y="17649"/>
                  </a:cubicBezTo>
                  <a:cubicBezTo>
                    <a:pt x="-900" y="20283"/>
                    <a:pt x="-900" y="21600"/>
                    <a:pt x="2700" y="20810"/>
                  </a:cubicBezTo>
                  <a:cubicBezTo>
                    <a:pt x="6300" y="20020"/>
                    <a:pt x="13500" y="17122"/>
                    <a:pt x="15300" y="13302"/>
                  </a:cubicBezTo>
                  <a:cubicBezTo>
                    <a:pt x="17100" y="9483"/>
                    <a:pt x="13500" y="4741"/>
                    <a:pt x="99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281851" y="4999103"/>
              <a:ext cx="87200" cy="19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92" fill="norm" stroke="1" extrusionOk="0">
                  <a:moveTo>
                    <a:pt x="21187" y="4324"/>
                  </a:moveTo>
                  <a:cubicBezTo>
                    <a:pt x="20158" y="3199"/>
                    <a:pt x="19130" y="2074"/>
                    <a:pt x="17073" y="1174"/>
                  </a:cubicBezTo>
                  <a:cubicBezTo>
                    <a:pt x="15016" y="274"/>
                    <a:pt x="11930" y="-401"/>
                    <a:pt x="8844" y="274"/>
                  </a:cubicBezTo>
                  <a:cubicBezTo>
                    <a:pt x="5758" y="949"/>
                    <a:pt x="2673" y="2974"/>
                    <a:pt x="2673" y="5674"/>
                  </a:cubicBezTo>
                  <a:cubicBezTo>
                    <a:pt x="2673" y="8374"/>
                    <a:pt x="5758" y="11749"/>
                    <a:pt x="8330" y="13886"/>
                  </a:cubicBezTo>
                  <a:cubicBezTo>
                    <a:pt x="10901" y="16024"/>
                    <a:pt x="12958" y="16924"/>
                    <a:pt x="13987" y="17936"/>
                  </a:cubicBezTo>
                  <a:cubicBezTo>
                    <a:pt x="15016" y="18949"/>
                    <a:pt x="15016" y="20074"/>
                    <a:pt x="13473" y="20636"/>
                  </a:cubicBezTo>
                  <a:cubicBezTo>
                    <a:pt x="11930" y="21199"/>
                    <a:pt x="8844" y="21199"/>
                    <a:pt x="6016" y="20861"/>
                  </a:cubicBezTo>
                  <a:cubicBezTo>
                    <a:pt x="3187" y="20524"/>
                    <a:pt x="616" y="19849"/>
                    <a:pt x="101" y="18049"/>
                  </a:cubicBezTo>
                  <a:cubicBezTo>
                    <a:pt x="-413" y="16249"/>
                    <a:pt x="1130" y="13324"/>
                    <a:pt x="2673" y="1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402354" y="4887383"/>
              <a:ext cx="100047" cy="37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37" fill="norm" stroke="1" extrusionOk="0">
                  <a:moveTo>
                    <a:pt x="15870" y="0"/>
                  </a:moveTo>
                  <a:cubicBezTo>
                    <a:pt x="12720" y="2548"/>
                    <a:pt x="9570" y="5097"/>
                    <a:pt x="6870" y="8191"/>
                  </a:cubicBezTo>
                  <a:cubicBezTo>
                    <a:pt x="4170" y="11285"/>
                    <a:pt x="1920" y="14926"/>
                    <a:pt x="795" y="17171"/>
                  </a:cubicBezTo>
                  <a:cubicBezTo>
                    <a:pt x="-330" y="19416"/>
                    <a:pt x="-330" y="20265"/>
                    <a:pt x="1245" y="20811"/>
                  </a:cubicBezTo>
                  <a:cubicBezTo>
                    <a:pt x="2820" y="21357"/>
                    <a:pt x="5970" y="21600"/>
                    <a:pt x="9570" y="20933"/>
                  </a:cubicBezTo>
                  <a:cubicBezTo>
                    <a:pt x="13170" y="20265"/>
                    <a:pt x="17220" y="18688"/>
                    <a:pt x="21270" y="17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413500" y="5065183"/>
              <a:ext cx="165100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84"/>
                    <a:pt x="5538" y="568"/>
                    <a:pt x="8308" y="2700"/>
                  </a:cubicBezTo>
                  <a:cubicBezTo>
                    <a:pt x="11077" y="4832"/>
                    <a:pt x="13846" y="8811"/>
                    <a:pt x="15231" y="11795"/>
                  </a:cubicBezTo>
                  <a:cubicBezTo>
                    <a:pt x="16615" y="14779"/>
                    <a:pt x="16615" y="16768"/>
                    <a:pt x="15785" y="18474"/>
                  </a:cubicBezTo>
                  <a:cubicBezTo>
                    <a:pt x="14954" y="20179"/>
                    <a:pt x="13292" y="21600"/>
                    <a:pt x="12462" y="21600"/>
                  </a:cubicBezTo>
                  <a:cubicBezTo>
                    <a:pt x="11631" y="21600"/>
                    <a:pt x="11631" y="20179"/>
                    <a:pt x="13292" y="16484"/>
                  </a:cubicBezTo>
                  <a:cubicBezTo>
                    <a:pt x="14954" y="12789"/>
                    <a:pt x="18277" y="6821"/>
                    <a:pt x="21600" y="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623050" y="5077883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642100" y="5008033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709055" y="4912783"/>
              <a:ext cx="110420" cy="30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82" fill="norm" stroke="1" extrusionOk="0">
                  <a:moveTo>
                    <a:pt x="6670" y="0"/>
                  </a:moveTo>
                  <a:cubicBezTo>
                    <a:pt x="6263" y="4261"/>
                    <a:pt x="5855" y="8522"/>
                    <a:pt x="5244" y="11755"/>
                  </a:cubicBezTo>
                  <a:cubicBezTo>
                    <a:pt x="4633" y="14988"/>
                    <a:pt x="3817" y="17192"/>
                    <a:pt x="2799" y="18588"/>
                  </a:cubicBezTo>
                  <a:cubicBezTo>
                    <a:pt x="1780" y="19984"/>
                    <a:pt x="557" y="20571"/>
                    <a:pt x="150" y="20351"/>
                  </a:cubicBezTo>
                  <a:cubicBezTo>
                    <a:pt x="-258" y="20131"/>
                    <a:pt x="150" y="19102"/>
                    <a:pt x="1576" y="17780"/>
                  </a:cubicBezTo>
                  <a:cubicBezTo>
                    <a:pt x="3002" y="16457"/>
                    <a:pt x="5448" y="14841"/>
                    <a:pt x="7689" y="13739"/>
                  </a:cubicBezTo>
                  <a:cubicBezTo>
                    <a:pt x="9931" y="12637"/>
                    <a:pt x="11968" y="12049"/>
                    <a:pt x="14006" y="11902"/>
                  </a:cubicBezTo>
                  <a:cubicBezTo>
                    <a:pt x="16044" y="11755"/>
                    <a:pt x="18082" y="12049"/>
                    <a:pt x="19304" y="12637"/>
                  </a:cubicBezTo>
                  <a:cubicBezTo>
                    <a:pt x="20527" y="13224"/>
                    <a:pt x="20934" y="14106"/>
                    <a:pt x="21138" y="15208"/>
                  </a:cubicBezTo>
                  <a:cubicBezTo>
                    <a:pt x="21342" y="16310"/>
                    <a:pt x="21342" y="17633"/>
                    <a:pt x="20731" y="18588"/>
                  </a:cubicBezTo>
                  <a:cubicBezTo>
                    <a:pt x="20119" y="19543"/>
                    <a:pt x="18897" y="20131"/>
                    <a:pt x="17267" y="20645"/>
                  </a:cubicBezTo>
                  <a:cubicBezTo>
                    <a:pt x="15636" y="21159"/>
                    <a:pt x="13599" y="21600"/>
                    <a:pt x="10950" y="21453"/>
                  </a:cubicBezTo>
                  <a:cubicBezTo>
                    <a:pt x="8300" y="21306"/>
                    <a:pt x="5040" y="20571"/>
                    <a:pt x="4021" y="19616"/>
                  </a:cubicBezTo>
                  <a:cubicBezTo>
                    <a:pt x="3002" y="18661"/>
                    <a:pt x="4225" y="17486"/>
                    <a:pt x="5448" y="16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838950" y="4896822"/>
              <a:ext cx="260350" cy="33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054" y="11878"/>
                  </a:moveTo>
                  <a:cubicBezTo>
                    <a:pt x="702" y="13220"/>
                    <a:pt x="351" y="14562"/>
                    <a:pt x="176" y="15702"/>
                  </a:cubicBezTo>
                  <a:cubicBezTo>
                    <a:pt x="0" y="16842"/>
                    <a:pt x="0" y="17781"/>
                    <a:pt x="0" y="18586"/>
                  </a:cubicBezTo>
                  <a:cubicBezTo>
                    <a:pt x="0" y="19391"/>
                    <a:pt x="0" y="20062"/>
                    <a:pt x="439" y="20263"/>
                  </a:cubicBezTo>
                  <a:cubicBezTo>
                    <a:pt x="878" y="20465"/>
                    <a:pt x="1756" y="20196"/>
                    <a:pt x="2722" y="19391"/>
                  </a:cubicBezTo>
                  <a:cubicBezTo>
                    <a:pt x="3688" y="18586"/>
                    <a:pt x="4741" y="17245"/>
                    <a:pt x="5532" y="16306"/>
                  </a:cubicBezTo>
                  <a:cubicBezTo>
                    <a:pt x="6322" y="15367"/>
                    <a:pt x="6849" y="14830"/>
                    <a:pt x="7200" y="14897"/>
                  </a:cubicBezTo>
                  <a:cubicBezTo>
                    <a:pt x="7551" y="14964"/>
                    <a:pt x="7727" y="15635"/>
                    <a:pt x="7815" y="16306"/>
                  </a:cubicBezTo>
                  <a:cubicBezTo>
                    <a:pt x="7902" y="16977"/>
                    <a:pt x="7902" y="17647"/>
                    <a:pt x="8341" y="17983"/>
                  </a:cubicBezTo>
                  <a:cubicBezTo>
                    <a:pt x="8780" y="18318"/>
                    <a:pt x="9659" y="18318"/>
                    <a:pt x="10624" y="17714"/>
                  </a:cubicBezTo>
                  <a:cubicBezTo>
                    <a:pt x="11590" y="17111"/>
                    <a:pt x="12644" y="15903"/>
                    <a:pt x="14137" y="13086"/>
                  </a:cubicBezTo>
                  <a:cubicBezTo>
                    <a:pt x="15629" y="10268"/>
                    <a:pt x="17561" y="5841"/>
                    <a:pt x="18527" y="3292"/>
                  </a:cubicBezTo>
                  <a:cubicBezTo>
                    <a:pt x="19493" y="743"/>
                    <a:pt x="19493" y="72"/>
                    <a:pt x="19229" y="5"/>
                  </a:cubicBezTo>
                  <a:cubicBezTo>
                    <a:pt x="18966" y="-62"/>
                    <a:pt x="18439" y="475"/>
                    <a:pt x="17737" y="2353"/>
                  </a:cubicBezTo>
                  <a:cubicBezTo>
                    <a:pt x="17034" y="4231"/>
                    <a:pt x="16156" y="7451"/>
                    <a:pt x="15366" y="10537"/>
                  </a:cubicBezTo>
                  <a:cubicBezTo>
                    <a:pt x="14576" y="13622"/>
                    <a:pt x="13873" y="16574"/>
                    <a:pt x="13610" y="18385"/>
                  </a:cubicBezTo>
                  <a:cubicBezTo>
                    <a:pt x="13346" y="20196"/>
                    <a:pt x="13522" y="20867"/>
                    <a:pt x="14137" y="21203"/>
                  </a:cubicBezTo>
                  <a:cubicBezTo>
                    <a:pt x="14751" y="21538"/>
                    <a:pt x="15805" y="21538"/>
                    <a:pt x="17122" y="21001"/>
                  </a:cubicBezTo>
                  <a:cubicBezTo>
                    <a:pt x="18439" y="20465"/>
                    <a:pt x="20020" y="19391"/>
                    <a:pt x="21600" y="18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042150" y="4834161"/>
              <a:ext cx="417921" cy="38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70" fill="norm" stroke="1" extrusionOk="0">
                  <a:moveTo>
                    <a:pt x="0" y="14733"/>
                  </a:moveTo>
                  <a:cubicBezTo>
                    <a:pt x="436" y="15089"/>
                    <a:pt x="873" y="15445"/>
                    <a:pt x="2182" y="15683"/>
                  </a:cubicBezTo>
                  <a:cubicBezTo>
                    <a:pt x="3491" y="15920"/>
                    <a:pt x="5673" y="16039"/>
                    <a:pt x="7036" y="15979"/>
                  </a:cubicBezTo>
                  <a:cubicBezTo>
                    <a:pt x="8400" y="15920"/>
                    <a:pt x="8945" y="15683"/>
                    <a:pt x="8945" y="15505"/>
                  </a:cubicBezTo>
                  <a:cubicBezTo>
                    <a:pt x="8945" y="15327"/>
                    <a:pt x="8400" y="15208"/>
                    <a:pt x="7855" y="15208"/>
                  </a:cubicBezTo>
                  <a:cubicBezTo>
                    <a:pt x="7309" y="15208"/>
                    <a:pt x="6764" y="15327"/>
                    <a:pt x="6273" y="15742"/>
                  </a:cubicBezTo>
                  <a:cubicBezTo>
                    <a:pt x="5782" y="16157"/>
                    <a:pt x="5345" y="16869"/>
                    <a:pt x="5127" y="17522"/>
                  </a:cubicBezTo>
                  <a:cubicBezTo>
                    <a:pt x="4909" y="18175"/>
                    <a:pt x="4909" y="18768"/>
                    <a:pt x="5236" y="19124"/>
                  </a:cubicBezTo>
                  <a:cubicBezTo>
                    <a:pt x="5564" y="19480"/>
                    <a:pt x="6218" y="19599"/>
                    <a:pt x="7745" y="19362"/>
                  </a:cubicBezTo>
                  <a:cubicBezTo>
                    <a:pt x="9273" y="19124"/>
                    <a:pt x="11673" y="18531"/>
                    <a:pt x="13091" y="18056"/>
                  </a:cubicBezTo>
                  <a:cubicBezTo>
                    <a:pt x="14509" y="17582"/>
                    <a:pt x="14945" y="17225"/>
                    <a:pt x="15327" y="16751"/>
                  </a:cubicBezTo>
                  <a:cubicBezTo>
                    <a:pt x="15709" y="16276"/>
                    <a:pt x="16036" y="15683"/>
                    <a:pt x="15927" y="15327"/>
                  </a:cubicBezTo>
                  <a:cubicBezTo>
                    <a:pt x="15818" y="14971"/>
                    <a:pt x="15273" y="14852"/>
                    <a:pt x="14455" y="15149"/>
                  </a:cubicBezTo>
                  <a:cubicBezTo>
                    <a:pt x="13636" y="15445"/>
                    <a:pt x="12545" y="16157"/>
                    <a:pt x="11891" y="16869"/>
                  </a:cubicBezTo>
                  <a:cubicBezTo>
                    <a:pt x="11236" y="17582"/>
                    <a:pt x="11018" y="18294"/>
                    <a:pt x="10964" y="19065"/>
                  </a:cubicBezTo>
                  <a:cubicBezTo>
                    <a:pt x="10909" y="19836"/>
                    <a:pt x="11018" y="20667"/>
                    <a:pt x="11400" y="21083"/>
                  </a:cubicBezTo>
                  <a:cubicBezTo>
                    <a:pt x="11782" y="21498"/>
                    <a:pt x="12436" y="21498"/>
                    <a:pt x="13309" y="20845"/>
                  </a:cubicBezTo>
                  <a:cubicBezTo>
                    <a:pt x="14182" y="20193"/>
                    <a:pt x="15273" y="18887"/>
                    <a:pt x="16473" y="16454"/>
                  </a:cubicBezTo>
                  <a:cubicBezTo>
                    <a:pt x="17673" y="14021"/>
                    <a:pt x="18982" y="10461"/>
                    <a:pt x="19855" y="7790"/>
                  </a:cubicBezTo>
                  <a:cubicBezTo>
                    <a:pt x="20727" y="5120"/>
                    <a:pt x="21164" y="3340"/>
                    <a:pt x="21382" y="2094"/>
                  </a:cubicBezTo>
                  <a:cubicBezTo>
                    <a:pt x="21600" y="847"/>
                    <a:pt x="21600" y="135"/>
                    <a:pt x="21327" y="17"/>
                  </a:cubicBezTo>
                  <a:cubicBezTo>
                    <a:pt x="21055" y="-102"/>
                    <a:pt x="20509" y="373"/>
                    <a:pt x="19855" y="2212"/>
                  </a:cubicBezTo>
                  <a:cubicBezTo>
                    <a:pt x="19200" y="4052"/>
                    <a:pt x="18436" y="7256"/>
                    <a:pt x="18000" y="10105"/>
                  </a:cubicBezTo>
                  <a:cubicBezTo>
                    <a:pt x="17564" y="12953"/>
                    <a:pt x="17455" y="15445"/>
                    <a:pt x="17564" y="16929"/>
                  </a:cubicBezTo>
                  <a:cubicBezTo>
                    <a:pt x="17673" y="18412"/>
                    <a:pt x="18000" y="18887"/>
                    <a:pt x="18327" y="19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981950" y="5071533"/>
              <a:ext cx="501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7" y="0"/>
                    <a:pt x="7473" y="0"/>
                    <a:pt x="11073" y="3600"/>
                  </a:cubicBezTo>
                  <a:cubicBezTo>
                    <a:pt x="14673" y="7200"/>
                    <a:pt x="1813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001000" y="5141383"/>
              <a:ext cx="450850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14087"/>
                  </a:moveTo>
                  <a:cubicBezTo>
                    <a:pt x="913" y="16904"/>
                    <a:pt x="1825" y="19722"/>
                    <a:pt x="4056" y="20661"/>
                  </a:cubicBezTo>
                  <a:cubicBezTo>
                    <a:pt x="6287" y="21600"/>
                    <a:pt x="9837" y="20661"/>
                    <a:pt x="12980" y="16904"/>
                  </a:cubicBezTo>
                  <a:cubicBezTo>
                    <a:pt x="16124" y="13148"/>
                    <a:pt x="18862" y="65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377766" y="4990429"/>
              <a:ext cx="173568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3688" y="2193"/>
                  </a:moveTo>
                  <a:cubicBezTo>
                    <a:pt x="1844" y="1427"/>
                    <a:pt x="0" y="661"/>
                    <a:pt x="0" y="278"/>
                  </a:cubicBezTo>
                  <a:cubicBezTo>
                    <a:pt x="0" y="-105"/>
                    <a:pt x="1844" y="-105"/>
                    <a:pt x="5400" y="355"/>
                  </a:cubicBezTo>
                  <a:cubicBezTo>
                    <a:pt x="8956" y="814"/>
                    <a:pt x="14224" y="1733"/>
                    <a:pt x="17385" y="2576"/>
                  </a:cubicBezTo>
                  <a:cubicBezTo>
                    <a:pt x="20546" y="3418"/>
                    <a:pt x="21600" y="4184"/>
                    <a:pt x="21600" y="5333"/>
                  </a:cubicBezTo>
                  <a:cubicBezTo>
                    <a:pt x="21600" y="6482"/>
                    <a:pt x="20546" y="8014"/>
                    <a:pt x="17912" y="10235"/>
                  </a:cubicBezTo>
                  <a:cubicBezTo>
                    <a:pt x="15278" y="12457"/>
                    <a:pt x="11063" y="15367"/>
                    <a:pt x="8298" y="17282"/>
                  </a:cubicBezTo>
                  <a:cubicBezTo>
                    <a:pt x="5532" y="19197"/>
                    <a:pt x="4215" y="20116"/>
                    <a:pt x="3556" y="20652"/>
                  </a:cubicBezTo>
                  <a:cubicBezTo>
                    <a:pt x="2898" y="21189"/>
                    <a:pt x="2898" y="21342"/>
                    <a:pt x="2898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108950" y="4900083"/>
              <a:ext cx="2095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2817"/>
                    <a:pt x="14182" y="5635"/>
                    <a:pt x="10800" y="8713"/>
                  </a:cubicBezTo>
                  <a:cubicBezTo>
                    <a:pt x="7418" y="11791"/>
                    <a:pt x="4364" y="15130"/>
                    <a:pt x="2618" y="17322"/>
                  </a:cubicBezTo>
                  <a:cubicBezTo>
                    <a:pt x="873" y="19513"/>
                    <a:pt x="436" y="205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055100" y="4995333"/>
              <a:ext cx="2159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3200"/>
                    <a:pt x="6353" y="6400"/>
                    <a:pt x="9424" y="9800"/>
                  </a:cubicBezTo>
                  <a:cubicBezTo>
                    <a:pt x="12494" y="13200"/>
                    <a:pt x="15459" y="16800"/>
                    <a:pt x="17471" y="18800"/>
                  </a:cubicBezTo>
                  <a:cubicBezTo>
                    <a:pt x="19482" y="20800"/>
                    <a:pt x="20541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092704" y="4976283"/>
              <a:ext cx="197346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6" fill="norm" stroke="1" extrusionOk="0">
                  <a:moveTo>
                    <a:pt x="21424" y="0"/>
                  </a:moveTo>
                  <a:cubicBezTo>
                    <a:pt x="18207" y="2230"/>
                    <a:pt x="14990" y="4459"/>
                    <a:pt x="11543" y="7804"/>
                  </a:cubicBezTo>
                  <a:cubicBezTo>
                    <a:pt x="8096" y="11148"/>
                    <a:pt x="4420" y="15608"/>
                    <a:pt x="2352" y="18186"/>
                  </a:cubicBezTo>
                  <a:cubicBezTo>
                    <a:pt x="284" y="20764"/>
                    <a:pt x="-176" y="21461"/>
                    <a:pt x="54" y="21530"/>
                  </a:cubicBezTo>
                  <a:cubicBezTo>
                    <a:pt x="284" y="21600"/>
                    <a:pt x="1203" y="21043"/>
                    <a:pt x="2122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429750" y="5090583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429750" y="5135033"/>
              <a:ext cx="304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9200"/>
                    <a:pt x="6300" y="16800"/>
                    <a:pt x="9900" y="13200"/>
                  </a:cubicBezTo>
                  <a:cubicBezTo>
                    <a:pt x="13500" y="9600"/>
                    <a:pt x="1755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806224" y="5014383"/>
              <a:ext cx="12517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757" y="0"/>
                  </a:moveTo>
                  <a:cubicBezTo>
                    <a:pt x="49" y="1000"/>
                    <a:pt x="-659" y="2000"/>
                    <a:pt x="1111" y="4600"/>
                  </a:cubicBezTo>
                  <a:cubicBezTo>
                    <a:pt x="2882" y="7200"/>
                    <a:pt x="7131" y="11400"/>
                    <a:pt x="10849" y="14500"/>
                  </a:cubicBezTo>
                  <a:cubicBezTo>
                    <a:pt x="14567" y="17600"/>
                    <a:pt x="17754" y="19600"/>
                    <a:pt x="209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9791700" y="5039783"/>
              <a:ext cx="2159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900"/>
                    <a:pt x="16941" y="1800"/>
                    <a:pt x="14294" y="4162"/>
                  </a:cubicBezTo>
                  <a:cubicBezTo>
                    <a:pt x="11647" y="6525"/>
                    <a:pt x="8682" y="10350"/>
                    <a:pt x="6247" y="13500"/>
                  </a:cubicBezTo>
                  <a:cubicBezTo>
                    <a:pt x="3812" y="16650"/>
                    <a:pt x="1906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501434" y="5902162"/>
              <a:ext cx="261566" cy="47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6" fill="norm" stroke="1" extrusionOk="0">
                  <a:moveTo>
                    <a:pt x="16300" y="3833"/>
                  </a:moveTo>
                  <a:cubicBezTo>
                    <a:pt x="17520" y="3059"/>
                    <a:pt x="18739" y="2284"/>
                    <a:pt x="19697" y="1702"/>
                  </a:cubicBezTo>
                  <a:cubicBezTo>
                    <a:pt x="20655" y="1121"/>
                    <a:pt x="21352" y="734"/>
                    <a:pt x="21265" y="443"/>
                  </a:cubicBezTo>
                  <a:cubicBezTo>
                    <a:pt x="21178" y="153"/>
                    <a:pt x="20307" y="-41"/>
                    <a:pt x="18129" y="7"/>
                  </a:cubicBezTo>
                  <a:cubicBezTo>
                    <a:pt x="15952" y="56"/>
                    <a:pt x="12468" y="346"/>
                    <a:pt x="10116" y="1073"/>
                  </a:cubicBezTo>
                  <a:cubicBezTo>
                    <a:pt x="7765" y="1799"/>
                    <a:pt x="6545" y="2962"/>
                    <a:pt x="5936" y="4850"/>
                  </a:cubicBezTo>
                  <a:cubicBezTo>
                    <a:pt x="5326" y="6739"/>
                    <a:pt x="5326" y="9355"/>
                    <a:pt x="4542" y="11824"/>
                  </a:cubicBezTo>
                  <a:cubicBezTo>
                    <a:pt x="3758" y="14294"/>
                    <a:pt x="2191" y="16619"/>
                    <a:pt x="1232" y="18072"/>
                  </a:cubicBezTo>
                  <a:cubicBezTo>
                    <a:pt x="274" y="19525"/>
                    <a:pt x="-74" y="20106"/>
                    <a:pt x="13" y="20590"/>
                  </a:cubicBezTo>
                  <a:cubicBezTo>
                    <a:pt x="100" y="21075"/>
                    <a:pt x="623" y="21462"/>
                    <a:pt x="1755" y="21511"/>
                  </a:cubicBezTo>
                  <a:cubicBezTo>
                    <a:pt x="2887" y="21559"/>
                    <a:pt x="4629" y="21268"/>
                    <a:pt x="8026" y="20784"/>
                  </a:cubicBezTo>
                  <a:cubicBezTo>
                    <a:pt x="11423" y="20300"/>
                    <a:pt x="16474" y="19622"/>
                    <a:pt x="21526" y="18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553450" y="6131983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795661" y="5895292"/>
              <a:ext cx="291190" cy="52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97" fill="norm" stroke="1" extrusionOk="0">
                  <a:moveTo>
                    <a:pt x="21533" y="594"/>
                  </a:moveTo>
                  <a:cubicBezTo>
                    <a:pt x="21063" y="245"/>
                    <a:pt x="20594" y="-103"/>
                    <a:pt x="18716" y="28"/>
                  </a:cubicBezTo>
                  <a:cubicBezTo>
                    <a:pt x="16837" y="158"/>
                    <a:pt x="13550" y="768"/>
                    <a:pt x="11516" y="1465"/>
                  </a:cubicBezTo>
                  <a:cubicBezTo>
                    <a:pt x="9481" y="2162"/>
                    <a:pt x="8698" y="2945"/>
                    <a:pt x="7994" y="4382"/>
                  </a:cubicBezTo>
                  <a:cubicBezTo>
                    <a:pt x="7290" y="5820"/>
                    <a:pt x="6663" y="7910"/>
                    <a:pt x="5568" y="10087"/>
                  </a:cubicBezTo>
                  <a:cubicBezTo>
                    <a:pt x="4472" y="12265"/>
                    <a:pt x="2907" y="14529"/>
                    <a:pt x="1890" y="16010"/>
                  </a:cubicBezTo>
                  <a:cubicBezTo>
                    <a:pt x="872" y="17491"/>
                    <a:pt x="403" y="18187"/>
                    <a:pt x="168" y="18841"/>
                  </a:cubicBezTo>
                  <a:cubicBezTo>
                    <a:pt x="-67" y="19494"/>
                    <a:pt x="-67" y="20103"/>
                    <a:pt x="246" y="20539"/>
                  </a:cubicBezTo>
                  <a:cubicBezTo>
                    <a:pt x="559" y="20974"/>
                    <a:pt x="1185" y="21236"/>
                    <a:pt x="3611" y="21366"/>
                  </a:cubicBezTo>
                  <a:cubicBezTo>
                    <a:pt x="6037" y="21497"/>
                    <a:pt x="10263" y="21497"/>
                    <a:pt x="1449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9055100" y="6087533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2400"/>
                    <a:pt x="7448" y="4800"/>
                    <a:pt x="10800" y="7976"/>
                  </a:cubicBezTo>
                  <a:cubicBezTo>
                    <a:pt x="14152" y="11153"/>
                    <a:pt x="17131" y="15106"/>
                    <a:pt x="18869" y="17506"/>
                  </a:cubicBezTo>
                  <a:cubicBezTo>
                    <a:pt x="20607" y="19906"/>
                    <a:pt x="21103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060003" y="6100233"/>
              <a:ext cx="217347" cy="33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87" fill="norm" stroke="1" extrusionOk="0">
                  <a:moveTo>
                    <a:pt x="21327" y="0"/>
                  </a:moveTo>
                  <a:cubicBezTo>
                    <a:pt x="20289" y="136"/>
                    <a:pt x="19250" y="272"/>
                    <a:pt x="17485" y="1426"/>
                  </a:cubicBezTo>
                  <a:cubicBezTo>
                    <a:pt x="15719" y="2581"/>
                    <a:pt x="13227" y="4755"/>
                    <a:pt x="10215" y="7811"/>
                  </a:cubicBezTo>
                  <a:cubicBezTo>
                    <a:pt x="7204" y="10868"/>
                    <a:pt x="3673" y="14808"/>
                    <a:pt x="1804" y="17321"/>
                  </a:cubicBezTo>
                  <a:cubicBezTo>
                    <a:pt x="-65" y="19834"/>
                    <a:pt x="-273" y="20921"/>
                    <a:pt x="246" y="21260"/>
                  </a:cubicBezTo>
                  <a:cubicBezTo>
                    <a:pt x="765" y="21600"/>
                    <a:pt x="2012" y="21192"/>
                    <a:pt x="3258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334500" y="5929208"/>
              <a:ext cx="210905" cy="53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39" fill="norm" stroke="1" extrusionOk="0">
                  <a:moveTo>
                    <a:pt x="0" y="745"/>
                  </a:moveTo>
                  <a:cubicBezTo>
                    <a:pt x="3422" y="491"/>
                    <a:pt x="6844" y="237"/>
                    <a:pt x="9624" y="110"/>
                  </a:cubicBezTo>
                  <a:cubicBezTo>
                    <a:pt x="12404" y="-17"/>
                    <a:pt x="14543" y="-17"/>
                    <a:pt x="16360" y="25"/>
                  </a:cubicBezTo>
                  <a:cubicBezTo>
                    <a:pt x="18178" y="68"/>
                    <a:pt x="19675" y="152"/>
                    <a:pt x="20531" y="449"/>
                  </a:cubicBezTo>
                  <a:cubicBezTo>
                    <a:pt x="21386" y="745"/>
                    <a:pt x="21600" y="1254"/>
                    <a:pt x="20851" y="2567"/>
                  </a:cubicBezTo>
                  <a:cubicBezTo>
                    <a:pt x="20103" y="3879"/>
                    <a:pt x="18392" y="5997"/>
                    <a:pt x="16895" y="8411"/>
                  </a:cubicBezTo>
                  <a:cubicBezTo>
                    <a:pt x="15398" y="10825"/>
                    <a:pt x="14115" y="13536"/>
                    <a:pt x="13580" y="15527"/>
                  </a:cubicBezTo>
                  <a:cubicBezTo>
                    <a:pt x="13046" y="17517"/>
                    <a:pt x="13259" y="18788"/>
                    <a:pt x="13366" y="19677"/>
                  </a:cubicBezTo>
                  <a:cubicBezTo>
                    <a:pt x="13473" y="20567"/>
                    <a:pt x="13473" y="21075"/>
                    <a:pt x="12618" y="21329"/>
                  </a:cubicBezTo>
                  <a:cubicBezTo>
                    <a:pt x="11762" y="21583"/>
                    <a:pt x="10051" y="21583"/>
                    <a:pt x="8020" y="21456"/>
                  </a:cubicBezTo>
                  <a:cubicBezTo>
                    <a:pt x="5988" y="21329"/>
                    <a:pt x="3636" y="21075"/>
                    <a:pt x="1283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728200" y="6162510"/>
              <a:ext cx="2032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825" y="11040"/>
                    <a:pt x="7650" y="1783"/>
                    <a:pt x="11250" y="240"/>
                  </a:cubicBezTo>
                  <a:cubicBezTo>
                    <a:pt x="14850" y="-1303"/>
                    <a:pt x="1822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702799" y="6303433"/>
              <a:ext cx="2095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655" y="13745"/>
                    <a:pt x="1309" y="21600"/>
                    <a:pt x="4909" y="20618"/>
                  </a:cubicBezTo>
                  <a:cubicBezTo>
                    <a:pt x="8509" y="19636"/>
                    <a:pt x="15055" y="98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0285868" y="5902324"/>
              <a:ext cx="280533" cy="45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7" fill="norm" stroke="1" extrusionOk="0">
                  <a:moveTo>
                    <a:pt x="21524" y="1550"/>
                  </a:moveTo>
                  <a:cubicBezTo>
                    <a:pt x="21037" y="1050"/>
                    <a:pt x="20550" y="550"/>
                    <a:pt x="19250" y="250"/>
                  </a:cubicBezTo>
                  <a:cubicBezTo>
                    <a:pt x="17951" y="-50"/>
                    <a:pt x="15840" y="-150"/>
                    <a:pt x="13647" y="350"/>
                  </a:cubicBezTo>
                  <a:cubicBezTo>
                    <a:pt x="11455" y="850"/>
                    <a:pt x="9181" y="1950"/>
                    <a:pt x="7476" y="3800"/>
                  </a:cubicBezTo>
                  <a:cubicBezTo>
                    <a:pt x="5771" y="5650"/>
                    <a:pt x="4634" y="8250"/>
                    <a:pt x="3741" y="10550"/>
                  </a:cubicBezTo>
                  <a:cubicBezTo>
                    <a:pt x="2847" y="12850"/>
                    <a:pt x="2198" y="14850"/>
                    <a:pt x="1467" y="16550"/>
                  </a:cubicBezTo>
                  <a:cubicBezTo>
                    <a:pt x="736" y="18250"/>
                    <a:pt x="-76" y="19650"/>
                    <a:pt x="5" y="20450"/>
                  </a:cubicBezTo>
                  <a:cubicBezTo>
                    <a:pt x="86" y="21250"/>
                    <a:pt x="1061" y="21450"/>
                    <a:pt x="4147" y="21400"/>
                  </a:cubicBezTo>
                  <a:cubicBezTo>
                    <a:pt x="7232" y="21350"/>
                    <a:pt x="12429" y="21050"/>
                    <a:pt x="15596" y="20700"/>
                  </a:cubicBezTo>
                  <a:cubicBezTo>
                    <a:pt x="18763" y="20350"/>
                    <a:pt x="19900" y="19950"/>
                    <a:pt x="21037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344150" y="6182783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668388" y="5843366"/>
              <a:ext cx="240912" cy="49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67" fill="norm" stroke="1" extrusionOk="0">
                  <a:moveTo>
                    <a:pt x="21378" y="2321"/>
                  </a:moveTo>
                  <a:cubicBezTo>
                    <a:pt x="21190" y="1588"/>
                    <a:pt x="21002" y="856"/>
                    <a:pt x="20345" y="444"/>
                  </a:cubicBezTo>
                  <a:cubicBezTo>
                    <a:pt x="19688" y="33"/>
                    <a:pt x="18561" y="-59"/>
                    <a:pt x="16495" y="33"/>
                  </a:cubicBezTo>
                  <a:cubicBezTo>
                    <a:pt x="14428" y="124"/>
                    <a:pt x="11423" y="399"/>
                    <a:pt x="9545" y="719"/>
                  </a:cubicBezTo>
                  <a:cubicBezTo>
                    <a:pt x="7667" y="1039"/>
                    <a:pt x="6915" y="1405"/>
                    <a:pt x="6446" y="2183"/>
                  </a:cubicBezTo>
                  <a:cubicBezTo>
                    <a:pt x="5976" y="2961"/>
                    <a:pt x="5788" y="4151"/>
                    <a:pt x="5882" y="5844"/>
                  </a:cubicBezTo>
                  <a:cubicBezTo>
                    <a:pt x="5976" y="7538"/>
                    <a:pt x="6352" y="9734"/>
                    <a:pt x="5788" y="11885"/>
                  </a:cubicBezTo>
                  <a:cubicBezTo>
                    <a:pt x="5225" y="14036"/>
                    <a:pt x="3722" y="16141"/>
                    <a:pt x="2689" y="17422"/>
                  </a:cubicBezTo>
                  <a:cubicBezTo>
                    <a:pt x="1656" y="18704"/>
                    <a:pt x="1093" y="19161"/>
                    <a:pt x="623" y="19710"/>
                  </a:cubicBezTo>
                  <a:cubicBezTo>
                    <a:pt x="154" y="20260"/>
                    <a:pt x="-222" y="20900"/>
                    <a:pt x="154" y="21221"/>
                  </a:cubicBezTo>
                  <a:cubicBezTo>
                    <a:pt x="529" y="21541"/>
                    <a:pt x="1656" y="21541"/>
                    <a:pt x="5037" y="21266"/>
                  </a:cubicBezTo>
                  <a:cubicBezTo>
                    <a:pt x="8418" y="20992"/>
                    <a:pt x="14053" y="20443"/>
                    <a:pt x="19688" y="19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1017249" y="5916083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629"/>
                    <a:pt x="10400" y="9257"/>
                    <a:pt x="14000" y="12857"/>
                  </a:cubicBezTo>
                  <a:cubicBezTo>
                    <a:pt x="17600" y="16457"/>
                    <a:pt x="196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1091405" y="5916083"/>
              <a:ext cx="141745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93" fill="norm" stroke="1" extrusionOk="0">
                  <a:moveTo>
                    <a:pt x="21271" y="0"/>
                  </a:moveTo>
                  <a:cubicBezTo>
                    <a:pt x="17142" y="4320"/>
                    <a:pt x="13012" y="8640"/>
                    <a:pt x="9518" y="11944"/>
                  </a:cubicBezTo>
                  <a:cubicBezTo>
                    <a:pt x="6024" y="15247"/>
                    <a:pt x="3165" y="17534"/>
                    <a:pt x="1577" y="19059"/>
                  </a:cubicBezTo>
                  <a:cubicBezTo>
                    <a:pt x="-11" y="20584"/>
                    <a:pt x="-329" y="21346"/>
                    <a:pt x="306" y="21473"/>
                  </a:cubicBezTo>
                  <a:cubicBezTo>
                    <a:pt x="942" y="21600"/>
                    <a:pt x="2530" y="21092"/>
                    <a:pt x="4118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1252199" y="5803106"/>
              <a:ext cx="239201" cy="55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8" fill="norm" stroke="1" extrusionOk="0">
                  <a:moveTo>
                    <a:pt x="5116" y="2413"/>
                  </a:moveTo>
                  <a:cubicBezTo>
                    <a:pt x="5495" y="2002"/>
                    <a:pt x="5874" y="1592"/>
                    <a:pt x="8053" y="1181"/>
                  </a:cubicBezTo>
                  <a:cubicBezTo>
                    <a:pt x="10232" y="770"/>
                    <a:pt x="14211" y="360"/>
                    <a:pt x="16768" y="154"/>
                  </a:cubicBezTo>
                  <a:cubicBezTo>
                    <a:pt x="19326" y="-51"/>
                    <a:pt x="20463" y="-51"/>
                    <a:pt x="21032" y="154"/>
                  </a:cubicBezTo>
                  <a:cubicBezTo>
                    <a:pt x="21600" y="360"/>
                    <a:pt x="21600" y="770"/>
                    <a:pt x="20558" y="2249"/>
                  </a:cubicBezTo>
                  <a:cubicBezTo>
                    <a:pt x="19516" y="3727"/>
                    <a:pt x="17432" y="6273"/>
                    <a:pt x="16011" y="8819"/>
                  </a:cubicBezTo>
                  <a:cubicBezTo>
                    <a:pt x="14589" y="11365"/>
                    <a:pt x="13832" y="13911"/>
                    <a:pt x="13547" y="15677"/>
                  </a:cubicBezTo>
                  <a:cubicBezTo>
                    <a:pt x="13263" y="17443"/>
                    <a:pt x="13453" y="18428"/>
                    <a:pt x="13547" y="19126"/>
                  </a:cubicBezTo>
                  <a:cubicBezTo>
                    <a:pt x="13642" y="19824"/>
                    <a:pt x="13642" y="20235"/>
                    <a:pt x="12505" y="20605"/>
                  </a:cubicBezTo>
                  <a:cubicBezTo>
                    <a:pt x="11368" y="20974"/>
                    <a:pt x="9095" y="21303"/>
                    <a:pt x="6821" y="21426"/>
                  </a:cubicBezTo>
                  <a:cubicBezTo>
                    <a:pt x="4547" y="21549"/>
                    <a:pt x="2274" y="21467"/>
                    <a:pt x="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7607300" y="6163733"/>
              <a:ext cx="419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2" y="15600"/>
                    <a:pt x="6764" y="9600"/>
                    <a:pt x="10364" y="6000"/>
                  </a:cubicBezTo>
                  <a:cubicBezTo>
                    <a:pt x="13964" y="2400"/>
                    <a:pt x="1778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753350" y="6151033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632700" y="6278033"/>
              <a:ext cx="438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4" y="18514"/>
                    <a:pt x="3548" y="15429"/>
                    <a:pt x="6365" y="12857"/>
                  </a:cubicBezTo>
                  <a:cubicBezTo>
                    <a:pt x="9183" y="10286"/>
                    <a:pt x="13043" y="8229"/>
                    <a:pt x="15757" y="6171"/>
                  </a:cubicBezTo>
                  <a:cubicBezTo>
                    <a:pt x="18470" y="4114"/>
                    <a:pt x="2003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886700" y="6087533"/>
              <a:ext cx="18320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2184" y="0"/>
                  </a:moveTo>
                  <a:cubicBezTo>
                    <a:pt x="5097" y="282"/>
                    <a:pt x="8009" y="565"/>
                    <a:pt x="11285" y="1624"/>
                  </a:cubicBezTo>
                  <a:cubicBezTo>
                    <a:pt x="14562" y="2682"/>
                    <a:pt x="18202" y="4518"/>
                    <a:pt x="19901" y="6141"/>
                  </a:cubicBezTo>
                  <a:cubicBezTo>
                    <a:pt x="21600" y="7765"/>
                    <a:pt x="21357" y="9176"/>
                    <a:pt x="19052" y="11012"/>
                  </a:cubicBezTo>
                  <a:cubicBezTo>
                    <a:pt x="16746" y="12847"/>
                    <a:pt x="12378" y="15106"/>
                    <a:pt x="8858" y="16941"/>
                  </a:cubicBezTo>
                  <a:cubicBezTo>
                    <a:pt x="5339" y="18776"/>
                    <a:pt x="2670" y="201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581900" y="7131049"/>
              <a:ext cx="3175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0800"/>
                    <a:pt x="10368" y="0"/>
                    <a:pt x="13968" y="0"/>
                  </a:cubicBezTo>
                  <a:cubicBezTo>
                    <a:pt x="17568" y="0"/>
                    <a:pt x="1958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577666" y="7167033"/>
              <a:ext cx="359835" cy="4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1779" y="11270"/>
                  </a:moveTo>
                  <a:cubicBezTo>
                    <a:pt x="889" y="14087"/>
                    <a:pt x="0" y="16904"/>
                    <a:pt x="0" y="18783"/>
                  </a:cubicBezTo>
                  <a:cubicBezTo>
                    <a:pt x="0" y="20661"/>
                    <a:pt x="889" y="21600"/>
                    <a:pt x="3494" y="20191"/>
                  </a:cubicBezTo>
                  <a:cubicBezTo>
                    <a:pt x="6099" y="18783"/>
                    <a:pt x="10419" y="15026"/>
                    <a:pt x="13722" y="11270"/>
                  </a:cubicBezTo>
                  <a:cubicBezTo>
                    <a:pt x="17026" y="7513"/>
                    <a:pt x="19313" y="37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816850" y="7020983"/>
              <a:ext cx="20759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4582" y="0"/>
                  </a:moveTo>
                  <a:cubicBezTo>
                    <a:pt x="8945" y="568"/>
                    <a:pt x="13309" y="1137"/>
                    <a:pt x="16473" y="2084"/>
                  </a:cubicBezTo>
                  <a:cubicBezTo>
                    <a:pt x="19636" y="3032"/>
                    <a:pt x="21600" y="4358"/>
                    <a:pt x="21382" y="6347"/>
                  </a:cubicBezTo>
                  <a:cubicBezTo>
                    <a:pt x="21164" y="8337"/>
                    <a:pt x="18764" y="10989"/>
                    <a:pt x="14836" y="13642"/>
                  </a:cubicBezTo>
                  <a:cubicBezTo>
                    <a:pt x="10909" y="16295"/>
                    <a:pt x="5455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261350" y="6882227"/>
              <a:ext cx="209550" cy="37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4601"/>
                  </a:moveTo>
                  <a:cubicBezTo>
                    <a:pt x="1309" y="4124"/>
                    <a:pt x="2618" y="3646"/>
                    <a:pt x="3600" y="3706"/>
                  </a:cubicBezTo>
                  <a:cubicBezTo>
                    <a:pt x="4582" y="3766"/>
                    <a:pt x="5236" y="4362"/>
                    <a:pt x="6218" y="6332"/>
                  </a:cubicBezTo>
                  <a:cubicBezTo>
                    <a:pt x="7200" y="8301"/>
                    <a:pt x="8509" y="11642"/>
                    <a:pt x="9273" y="14208"/>
                  </a:cubicBezTo>
                  <a:cubicBezTo>
                    <a:pt x="10036" y="16774"/>
                    <a:pt x="10255" y="18564"/>
                    <a:pt x="10582" y="19757"/>
                  </a:cubicBezTo>
                  <a:cubicBezTo>
                    <a:pt x="10909" y="20950"/>
                    <a:pt x="11345" y="21547"/>
                    <a:pt x="11782" y="21308"/>
                  </a:cubicBezTo>
                  <a:cubicBezTo>
                    <a:pt x="12218" y="21070"/>
                    <a:pt x="12655" y="19996"/>
                    <a:pt x="13091" y="17549"/>
                  </a:cubicBezTo>
                  <a:cubicBezTo>
                    <a:pt x="13527" y="15103"/>
                    <a:pt x="13964" y="11284"/>
                    <a:pt x="14509" y="8301"/>
                  </a:cubicBezTo>
                  <a:cubicBezTo>
                    <a:pt x="15055" y="5317"/>
                    <a:pt x="15709" y="3169"/>
                    <a:pt x="16364" y="1856"/>
                  </a:cubicBezTo>
                  <a:cubicBezTo>
                    <a:pt x="17018" y="544"/>
                    <a:pt x="17673" y="66"/>
                    <a:pt x="18436" y="7"/>
                  </a:cubicBezTo>
                  <a:cubicBezTo>
                    <a:pt x="19200" y="-53"/>
                    <a:pt x="20073" y="305"/>
                    <a:pt x="20618" y="961"/>
                  </a:cubicBezTo>
                  <a:cubicBezTo>
                    <a:pt x="21164" y="1618"/>
                    <a:pt x="21382" y="2572"/>
                    <a:pt x="21600" y="3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448423" y="7056714"/>
              <a:ext cx="105027" cy="10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554" fill="norm" stroke="1" extrusionOk="0">
                  <a:moveTo>
                    <a:pt x="18843" y="14451"/>
                  </a:moveTo>
                  <a:cubicBezTo>
                    <a:pt x="16683" y="9792"/>
                    <a:pt x="14523" y="5133"/>
                    <a:pt x="12363" y="2592"/>
                  </a:cubicBezTo>
                  <a:cubicBezTo>
                    <a:pt x="10203" y="51"/>
                    <a:pt x="8043" y="-373"/>
                    <a:pt x="6315" y="262"/>
                  </a:cubicBezTo>
                  <a:cubicBezTo>
                    <a:pt x="4587" y="898"/>
                    <a:pt x="3291" y="2592"/>
                    <a:pt x="2211" y="4498"/>
                  </a:cubicBezTo>
                  <a:cubicBezTo>
                    <a:pt x="1131" y="6403"/>
                    <a:pt x="267" y="8521"/>
                    <a:pt x="51" y="10639"/>
                  </a:cubicBezTo>
                  <a:cubicBezTo>
                    <a:pt x="-165" y="12756"/>
                    <a:pt x="267" y="14874"/>
                    <a:pt x="1995" y="16356"/>
                  </a:cubicBezTo>
                  <a:cubicBezTo>
                    <a:pt x="3723" y="17839"/>
                    <a:pt x="6747" y="18686"/>
                    <a:pt x="9771" y="19533"/>
                  </a:cubicBezTo>
                  <a:cubicBezTo>
                    <a:pt x="12795" y="20380"/>
                    <a:pt x="15819" y="21227"/>
                    <a:pt x="17763" y="19745"/>
                  </a:cubicBezTo>
                  <a:cubicBezTo>
                    <a:pt x="19707" y="18262"/>
                    <a:pt x="20571" y="14451"/>
                    <a:pt x="21435" y="10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547100" y="7001933"/>
              <a:ext cx="234950" cy="18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7920"/>
                  </a:moveTo>
                  <a:cubicBezTo>
                    <a:pt x="3308" y="9600"/>
                    <a:pt x="6616" y="11280"/>
                    <a:pt x="8562" y="12720"/>
                  </a:cubicBezTo>
                  <a:cubicBezTo>
                    <a:pt x="10508" y="14160"/>
                    <a:pt x="11092" y="15360"/>
                    <a:pt x="11286" y="16560"/>
                  </a:cubicBezTo>
                  <a:cubicBezTo>
                    <a:pt x="11481" y="17760"/>
                    <a:pt x="11286" y="18960"/>
                    <a:pt x="10508" y="19920"/>
                  </a:cubicBezTo>
                  <a:cubicBezTo>
                    <a:pt x="9730" y="20880"/>
                    <a:pt x="8368" y="21600"/>
                    <a:pt x="7005" y="21240"/>
                  </a:cubicBezTo>
                  <a:cubicBezTo>
                    <a:pt x="5643" y="20880"/>
                    <a:pt x="4281" y="19440"/>
                    <a:pt x="4865" y="16320"/>
                  </a:cubicBezTo>
                  <a:cubicBezTo>
                    <a:pt x="5449" y="13200"/>
                    <a:pt x="7978" y="8400"/>
                    <a:pt x="11092" y="5400"/>
                  </a:cubicBezTo>
                  <a:cubicBezTo>
                    <a:pt x="14205" y="2400"/>
                    <a:pt x="1790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840196" y="6943429"/>
              <a:ext cx="106954" cy="3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0" fill="norm" stroke="1" extrusionOk="0">
                  <a:moveTo>
                    <a:pt x="21401" y="3015"/>
                  </a:moveTo>
                  <a:cubicBezTo>
                    <a:pt x="20977" y="2040"/>
                    <a:pt x="20554" y="1064"/>
                    <a:pt x="19283" y="507"/>
                  </a:cubicBezTo>
                  <a:cubicBezTo>
                    <a:pt x="18013" y="-51"/>
                    <a:pt x="15895" y="-190"/>
                    <a:pt x="13354" y="298"/>
                  </a:cubicBezTo>
                  <a:cubicBezTo>
                    <a:pt x="10813" y="785"/>
                    <a:pt x="7848" y="1900"/>
                    <a:pt x="5095" y="4618"/>
                  </a:cubicBezTo>
                  <a:cubicBezTo>
                    <a:pt x="2342" y="7335"/>
                    <a:pt x="-199" y="11655"/>
                    <a:pt x="13" y="14651"/>
                  </a:cubicBezTo>
                  <a:cubicBezTo>
                    <a:pt x="225" y="17647"/>
                    <a:pt x="3189" y="19320"/>
                    <a:pt x="5730" y="20225"/>
                  </a:cubicBezTo>
                  <a:cubicBezTo>
                    <a:pt x="8272" y="21131"/>
                    <a:pt x="10389" y="21271"/>
                    <a:pt x="12507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9010650" y="7020983"/>
              <a:ext cx="107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625"/>
                    <a:pt x="11012" y="11250"/>
                    <a:pt x="14612" y="14850"/>
                  </a:cubicBezTo>
                  <a:cubicBezTo>
                    <a:pt x="18212" y="18450"/>
                    <a:pt x="19906" y="200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991600" y="7044490"/>
              <a:ext cx="196850" cy="26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155"/>
                  </a:moveTo>
                  <a:cubicBezTo>
                    <a:pt x="20206" y="-18"/>
                    <a:pt x="18813" y="-191"/>
                    <a:pt x="16955" y="500"/>
                  </a:cubicBezTo>
                  <a:cubicBezTo>
                    <a:pt x="15097" y="1191"/>
                    <a:pt x="12774" y="2747"/>
                    <a:pt x="9871" y="6375"/>
                  </a:cubicBezTo>
                  <a:cubicBezTo>
                    <a:pt x="6968" y="10004"/>
                    <a:pt x="3484" y="15707"/>
                    <a:pt x="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118600" y="6970183"/>
              <a:ext cx="11321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14138" y="0"/>
                  </a:moveTo>
                  <a:cubicBezTo>
                    <a:pt x="16887" y="1630"/>
                    <a:pt x="19636" y="3260"/>
                    <a:pt x="20618" y="5638"/>
                  </a:cubicBezTo>
                  <a:cubicBezTo>
                    <a:pt x="21600" y="8015"/>
                    <a:pt x="20815" y="11140"/>
                    <a:pt x="17084" y="13925"/>
                  </a:cubicBezTo>
                  <a:cubicBezTo>
                    <a:pt x="13353" y="16709"/>
                    <a:pt x="6676" y="191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448800" y="7122583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455149" y="721148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740900" y="6961555"/>
              <a:ext cx="222250" cy="28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638"/>
                  </a:moveTo>
                  <a:cubicBezTo>
                    <a:pt x="823" y="169"/>
                    <a:pt x="1646" y="-301"/>
                    <a:pt x="2469" y="247"/>
                  </a:cubicBezTo>
                  <a:cubicBezTo>
                    <a:pt x="3291" y="795"/>
                    <a:pt x="4114" y="2360"/>
                    <a:pt x="5349" y="5177"/>
                  </a:cubicBezTo>
                  <a:cubicBezTo>
                    <a:pt x="6583" y="7995"/>
                    <a:pt x="8229" y="12064"/>
                    <a:pt x="9360" y="14803"/>
                  </a:cubicBezTo>
                  <a:cubicBezTo>
                    <a:pt x="10491" y="17542"/>
                    <a:pt x="11109" y="18951"/>
                    <a:pt x="11829" y="19890"/>
                  </a:cubicBezTo>
                  <a:cubicBezTo>
                    <a:pt x="12549" y="20829"/>
                    <a:pt x="13371" y="21299"/>
                    <a:pt x="14091" y="21142"/>
                  </a:cubicBezTo>
                  <a:cubicBezTo>
                    <a:pt x="14811" y="20986"/>
                    <a:pt x="15429" y="20203"/>
                    <a:pt x="16354" y="17308"/>
                  </a:cubicBezTo>
                  <a:cubicBezTo>
                    <a:pt x="17280" y="14412"/>
                    <a:pt x="18514" y="9403"/>
                    <a:pt x="19131" y="6508"/>
                  </a:cubicBezTo>
                  <a:cubicBezTo>
                    <a:pt x="19749" y="3612"/>
                    <a:pt x="19749" y="2829"/>
                    <a:pt x="20057" y="2282"/>
                  </a:cubicBezTo>
                  <a:cubicBezTo>
                    <a:pt x="20366" y="1734"/>
                    <a:pt x="20983" y="1421"/>
                    <a:pt x="21600" y="1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977132" y="7098603"/>
              <a:ext cx="93969" cy="10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63" fill="norm" stroke="1" extrusionOk="0">
                  <a:moveTo>
                    <a:pt x="21309" y="7639"/>
                  </a:moveTo>
                  <a:cubicBezTo>
                    <a:pt x="19869" y="5434"/>
                    <a:pt x="18429" y="3230"/>
                    <a:pt x="16269" y="1687"/>
                  </a:cubicBezTo>
                  <a:cubicBezTo>
                    <a:pt x="14109" y="145"/>
                    <a:pt x="11229" y="-737"/>
                    <a:pt x="8349" y="806"/>
                  </a:cubicBezTo>
                  <a:cubicBezTo>
                    <a:pt x="5469" y="2349"/>
                    <a:pt x="2589" y="6316"/>
                    <a:pt x="1149" y="9402"/>
                  </a:cubicBezTo>
                  <a:cubicBezTo>
                    <a:pt x="-291" y="12487"/>
                    <a:pt x="-291" y="14692"/>
                    <a:pt x="669" y="15132"/>
                  </a:cubicBezTo>
                  <a:cubicBezTo>
                    <a:pt x="1629" y="15573"/>
                    <a:pt x="3549" y="14251"/>
                    <a:pt x="5229" y="12708"/>
                  </a:cubicBezTo>
                  <a:cubicBezTo>
                    <a:pt x="6909" y="11165"/>
                    <a:pt x="8349" y="9402"/>
                    <a:pt x="9549" y="9622"/>
                  </a:cubicBezTo>
                  <a:cubicBezTo>
                    <a:pt x="10749" y="9843"/>
                    <a:pt x="11709" y="12047"/>
                    <a:pt x="12909" y="14251"/>
                  </a:cubicBezTo>
                  <a:cubicBezTo>
                    <a:pt x="14109" y="16455"/>
                    <a:pt x="15549" y="18659"/>
                    <a:pt x="16989" y="2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0077450" y="7033683"/>
              <a:ext cx="158750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7290"/>
                  </a:moveTo>
                  <a:cubicBezTo>
                    <a:pt x="2880" y="8100"/>
                    <a:pt x="5760" y="8910"/>
                    <a:pt x="8208" y="10530"/>
                  </a:cubicBezTo>
                  <a:cubicBezTo>
                    <a:pt x="10656" y="12150"/>
                    <a:pt x="12672" y="14580"/>
                    <a:pt x="13536" y="16470"/>
                  </a:cubicBezTo>
                  <a:cubicBezTo>
                    <a:pt x="14400" y="18360"/>
                    <a:pt x="14112" y="19710"/>
                    <a:pt x="13248" y="20520"/>
                  </a:cubicBezTo>
                  <a:cubicBezTo>
                    <a:pt x="12384" y="21330"/>
                    <a:pt x="10944" y="21600"/>
                    <a:pt x="9792" y="20925"/>
                  </a:cubicBezTo>
                  <a:cubicBezTo>
                    <a:pt x="8640" y="20250"/>
                    <a:pt x="7776" y="18630"/>
                    <a:pt x="8208" y="15525"/>
                  </a:cubicBezTo>
                  <a:cubicBezTo>
                    <a:pt x="8640" y="12420"/>
                    <a:pt x="10368" y="7830"/>
                    <a:pt x="12816" y="4995"/>
                  </a:cubicBezTo>
                  <a:cubicBezTo>
                    <a:pt x="15264" y="2160"/>
                    <a:pt x="18432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263124" y="6934435"/>
              <a:ext cx="125477" cy="30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7" fill="norm" stroke="1" extrusionOk="0">
                  <a:moveTo>
                    <a:pt x="21341" y="2041"/>
                  </a:moveTo>
                  <a:cubicBezTo>
                    <a:pt x="20981" y="1306"/>
                    <a:pt x="20621" y="572"/>
                    <a:pt x="19541" y="204"/>
                  </a:cubicBezTo>
                  <a:cubicBezTo>
                    <a:pt x="18461" y="-163"/>
                    <a:pt x="16661" y="-163"/>
                    <a:pt x="13961" y="1306"/>
                  </a:cubicBezTo>
                  <a:cubicBezTo>
                    <a:pt x="11261" y="2776"/>
                    <a:pt x="7661" y="5715"/>
                    <a:pt x="5141" y="8874"/>
                  </a:cubicBezTo>
                  <a:cubicBezTo>
                    <a:pt x="2621" y="12033"/>
                    <a:pt x="1181" y="15413"/>
                    <a:pt x="461" y="17470"/>
                  </a:cubicBezTo>
                  <a:cubicBezTo>
                    <a:pt x="-259" y="19527"/>
                    <a:pt x="-259" y="20261"/>
                    <a:pt x="1361" y="20702"/>
                  </a:cubicBezTo>
                  <a:cubicBezTo>
                    <a:pt x="2981" y="21143"/>
                    <a:pt x="6221" y="21290"/>
                    <a:pt x="9461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438836" y="6969910"/>
              <a:ext cx="76765" cy="12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91" fill="norm" stroke="1" extrusionOk="0">
                  <a:moveTo>
                    <a:pt x="1906" y="3232"/>
                  </a:moveTo>
                  <a:cubicBezTo>
                    <a:pt x="739" y="1461"/>
                    <a:pt x="-429" y="-309"/>
                    <a:pt x="155" y="45"/>
                  </a:cubicBezTo>
                  <a:cubicBezTo>
                    <a:pt x="739" y="399"/>
                    <a:pt x="3074" y="2878"/>
                    <a:pt x="6868" y="6773"/>
                  </a:cubicBezTo>
                  <a:cubicBezTo>
                    <a:pt x="10663" y="10668"/>
                    <a:pt x="15917" y="15980"/>
                    <a:pt x="21171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445749" y="6999816"/>
              <a:ext cx="13335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73"/>
                  </a:moveTo>
                  <a:cubicBezTo>
                    <a:pt x="19886" y="0"/>
                    <a:pt x="18171" y="-173"/>
                    <a:pt x="16800" y="345"/>
                  </a:cubicBezTo>
                  <a:cubicBezTo>
                    <a:pt x="15429" y="864"/>
                    <a:pt x="14400" y="2073"/>
                    <a:pt x="12171" y="4493"/>
                  </a:cubicBezTo>
                  <a:cubicBezTo>
                    <a:pt x="9943" y="6912"/>
                    <a:pt x="6514" y="10541"/>
                    <a:pt x="4286" y="13565"/>
                  </a:cubicBezTo>
                  <a:cubicBezTo>
                    <a:pt x="2057" y="16589"/>
                    <a:pt x="1029" y="19008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464799" y="6938433"/>
              <a:ext cx="18678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0160" y="0"/>
                  </a:moveTo>
                  <a:cubicBezTo>
                    <a:pt x="20880" y="4015"/>
                    <a:pt x="21600" y="8031"/>
                    <a:pt x="20880" y="11285"/>
                  </a:cubicBezTo>
                  <a:cubicBezTo>
                    <a:pt x="20160" y="14538"/>
                    <a:pt x="18000" y="17031"/>
                    <a:pt x="14280" y="18623"/>
                  </a:cubicBezTo>
                  <a:cubicBezTo>
                    <a:pt x="10560" y="20215"/>
                    <a:pt x="5280" y="209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524750" y="7630583"/>
              <a:ext cx="323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53" y="0"/>
                    <a:pt x="7906" y="0"/>
                    <a:pt x="11506" y="3600"/>
                  </a:cubicBezTo>
                  <a:cubicBezTo>
                    <a:pt x="15106" y="7200"/>
                    <a:pt x="1835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512050" y="7744883"/>
              <a:ext cx="349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6" y="4800"/>
                    <a:pt x="7593" y="9600"/>
                    <a:pt x="11193" y="13200"/>
                  </a:cubicBezTo>
                  <a:cubicBezTo>
                    <a:pt x="14793" y="16800"/>
                    <a:pt x="18196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772400" y="7535333"/>
              <a:ext cx="14553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9000" y="0"/>
                  </a:moveTo>
                  <a:cubicBezTo>
                    <a:pt x="13800" y="2880"/>
                    <a:pt x="18600" y="5760"/>
                    <a:pt x="20100" y="8313"/>
                  </a:cubicBezTo>
                  <a:cubicBezTo>
                    <a:pt x="21600" y="10865"/>
                    <a:pt x="19800" y="13091"/>
                    <a:pt x="15900" y="15251"/>
                  </a:cubicBezTo>
                  <a:cubicBezTo>
                    <a:pt x="12000" y="17411"/>
                    <a:pt x="6000" y="195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280400" y="7465483"/>
              <a:ext cx="1079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724"/>
                    <a:pt x="13976" y="7448"/>
                    <a:pt x="10376" y="11048"/>
                  </a:cubicBezTo>
                  <a:cubicBezTo>
                    <a:pt x="6776" y="14648"/>
                    <a:pt x="3388" y="18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350250" y="7433733"/>
              <a:ext cx="209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7169"/>
                    <a:pt x="4364" y="12738"/>
                    <a:pt x="7964" y="9138"/>
                  </a:cubicBezTo>
                  <a:cubicBezTo>
                    <a:pt x="11564" y="5538"/>
                    <a:pt x="16582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324850" y="7624233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439150" y="7643283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3960"/>
                    <a:pt x="10165" y="7920"/>
                    <a:pt x="13765" y="11520"/>
                  </a:cubicBezTo>
                  <a:cubicBezTo>
                    <a:pt x="17365" y="15120"/>
                    <a:pt x="19482" y="18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426450" y="7655983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3812"/>
                    <a:pt x="14057" y="7624"/>
                    <a:pt x="10457" y="11224"/>
                  </a:cubicBezTo>
                  <a:cubicBezTo>
                    <a:pt x="6857" y="14824"/>
                    <a:pt x="3429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627668" y="7573433"/>
              <a:ext cx="7183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20943" y="0"/>
                  </a:moveTo>
                  <a:cubicBezTo>
                    <a:pt x="14154" y="3892"/>
                    <a:pt x="7366" y="7784"/>
                    <a:pt x="3663" y="10800"/>
                  </a:cubicBezTo>
                  <a:cubicBezTo>
                    <a:pt x="-40" y="13816"/>
                    <a:pt x="-657" y="15957"/>
                    <a:pt x="577" y="17611"/>
                  </a:cubicBezTo>
                  <a:cubicBezTo>
                    <a:pt x="1812" y="19265"/>
                    <a:pt x="4897" y="20432"/>
                    <a:pt x="79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717352" y="7598833"/>
              <a:ext cx="129881" cy="20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512" fill="norm" stroke="1" extrusionOk="0">
                  <a:moveTo>
                    <a:pt x="19129" y="0"/>
                  </a:moveTo>
                  <a:cubicBezTo>
                    <a:pt x="20126" y="2728"/>
                    <a:pt x="21123" y="5457"/>
                    <a:pt x="19628" y="8867"/>
                  </a:cubicBezTo>
                  <a:cubicBezTo>
                    <a:pt x="18132" y="12278"/>
                    <a:pt x="14145" y="16371"/>
                    <a:pt x="11320" y="18644"/>
                  </a:cubicBezTo>
                  <a:cubicBezTo>
                    <a:pt x="8495" y="20918"/>
                    <a:pt x="6834" y="21373"/>
                    <a:pt x="5172" y="21486"/>
                  </a:cubicBezTo>
                  <a:cubicBezTo>
                    <a:pt x="3511" y="21600"/>
                    <a:pt x="1849" y="21373"/>
                    <a:pt x="852" y="20122"/>
                  </a:cubicBezTo>
                  <a:cubicBezTo>
                    <a:pt x="-145" y="18872"/>
                    <a:pt x="-477" y="16598"/>
                    <a:pt x="1018" y="15006"/>
                  </a:cubicBezTo>
                  <a:cubicBezTo>
                    <a:pt x="2514" y="13415"/>
                    <a:pt x="5837" y="12505"/>
                    <a:pt x="8828" y="13187"/>
                  </a:cubicBezTo>
                  <a:cubicBezTo>
                    <a:pt x="11818" y="13869"/>
                    <a:pt x="14477" y="16143"/>
                    <a:pt x="16138" y="17507"/>
                  </a:cubicBezTo>
                  <a:cubicBezTo>
                    <a:pt x="17800" y="18872"/>
                    <a:pt x="18465" y="19326"/>
                    <a:pt x="19129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870950" y="7554383"/>
              <a:ext cx="11038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15894" y="0"/>
                  </a:moveTo>
                  <a:cubicBezTo>
                    <a:pt x="18340" y="3142"/>
                    <a:pt x="20785" y="6284"/>
                    <a:pt x="21192" y="9360"/>
                  </a:cubicBezTo>
                  <a:cubicBezTo>
                    <a:pt x="21600" y="12436"/>
                    <a:pt x="19970" y="15447"/>
                    <a:pt x="16098" y="17476"/>
                  </a:cubicBezTo>
                  <a:cubicBezTo>
                    <a:pt x="12226" y="19505"/>
                    <a:pt x="6113" y="205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9232900" y="7677926"/>
              <a:ext cx="177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9258300" y="7782983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9800"/>
                    <a:pt x="9969" y="18000"/>
                    <a:pt x="13569" y="14400"/>
                  </a:cubicBezTo>
                  <a:cubicBezTo>
                    <a:pt x="17169" y="10800"/>
                    <a:pt x="19385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683749" y="7560733"/>
              <a:ext cx="76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830"/>
                    <a:pt x="15600" y="7660"/>
                    <a:pt x="12000" y="11260"/>
                  </a:cubicBezTo>
                  <a:cubicBezTo>
                    <a:pt x="8400" y="14860"/>
                    <a:pt x="4200" y="182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715500" y="7520740"/>
              <a:ext cx="177800" cy="8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21018"/>
                  </a:moveTo>
                  <a:cubicBezTo>
                    <a:pt x="0" y="18384"/>
                    <a:pt x="0" y="15750"/>
                    <a:pt x="2829" y="12062"/>
                  </a:cubicBezTo>
                  <a:cubicBezTo>
                    <a:pt x="5657" y="8374"/>
                    <a:pt x="11314" y="3633"/>
                    <a:pt x="14914" y="1525"/>
                  </a:cubicBezTo>
                  <a:cubicBezTo>
                    <a:pt x="18514" y="-582"/>
                    <a:pt x="20057" y="-55"/>
                    <a:pt x="21600" y="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709150" y="7675033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842500" y="7687733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842500" y="7732183"/>
              <a:ext cx="1206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906"/>
                    <a:pt x="17053" y="3812"/>
                    <a:pt x="13453" y="7412"/>
                  </a:cubicBezTo>
                  <a:cubicBezTo>
                    <a:pt x="9853" y="11012"/>
                    <a:pt x="4926" y="163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123573" y="7564089"/>
              <a:ext cx="112627" cy="30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12" fill="norm" stroke="1" extrusionOk="0">
                  <a:moveTo>
                    <a:pt x="20897" y="214"/>
                  </a:moveTo>
                  <a:cubicBezTo>
                    <a:pt x="18933" y="63"/>
                    <a:pt x="16970" y="-88"/>
                    <a:pt x="15202" y="63"/>
                  </a:cubicBezTo>
                  <a:cubicBezTo>
                    <a:pt x="13435" y="214"/>
                    <a:pt x="11864" y="667"/>
                    <a:pt x="9115" y="2782"/>
                  </a:cubicBezTo>
                  <a:cubicBezTo>
                    <a:pt x="6366" y="4897"/>
                    <a:pt x="2439" y="8673"/>
                    <a:pt x="868" y="11845"/>
                  </a:cubicBezTo>
                  <a:cubicBezTo>
                    <a:pt x="-703" y="15017"/>
                    <a:pt x="82" y="17585"/>
                    <a:pt x="1457" y="19095"/>
                  </a:cubicBezTo>
                  <a:cubicBezTo>
                    <a:pt x="2832" y="20606"/>
                    <a:pt x="4795" y="21059"/>
                    <a:pt x="6759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224679" y="7586133"/>
              <a:ext cx="15122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21133" y="3697"/>
                    <a:pt x="20833" y="7395"/>
                    <a:pt x="19333" y="10605"/>
                  </a:cubicBezTo>
                  <a:cubicBezTo>
                    <a:pt x="17833" y="13816"/>
                    <a:pt x="15133" y="16541"/>
                    <a:pt x="12433" y="18292"/>
                  </a:cubicBezTo>
                  <a:cubicBezTo>
                    <a:pt x="9733" y="20043"/>
                    <a:pt x="7033" y="20822"/>
                    <a:pt x="4933" y="21016"/>
                  </a:cubicBezTo>
                  <a:cubicBezTo>
                    <a:pt x="2833" y="21211"/>
                    <a:pt x="1333" y="20822"/>
                    <a:pt x="583" y="19751"/>
                  </a:cubicBezTo>
                  <a:cubicBezTo>
                    <a:pt x="-167" y="18681"/>
                    <a:pt x="-167" y="16930"/>
                    <a:pt x="433" y="15665"/>
                  </a:cubicBezTo>
                  <a:cubicBezTo>
                    <a:pt x="1033" y="14400"/>
                    <a:pt x="2233" y="13622"/>
                    <a:pt x="4333" y="13330"/>
                  </a:cubicBezTo>
                  <a:cubicBezTo>
                    <a:pt x="6433" y="13038"/>
                    <a:pt x="9433" y="13232"/>
                    <a:pt x="12433" y="14692"/>
                  </a:cubicBezTo>
                  <a:cubicBezTo>
                    <a:pt x="15433" y="16151"/>
                    <a:pt x="18433" y="18876"/>
                    <a:pt x="21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433050" y="7528983"/>
              <a:ext cx="11279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12960" y="0"/>
                  </a:moveTo>
                  <a:cubicBezTo>
                    <a:pt x="16102" y="1108"/>
                    <a:pt x="19244" y="2215"/>
                    <a:pt x="20422" y="4265"/>
                  </a:cubicBezTo>
                  <a:cubicBezTo>
                    <a:pt x="21600" y="6314"/>
                    <a:pt x="20815" y="9305"/>
                    <a:pt x="17084" y="12351"/>
                  </a:cubicBezTo>
                  <a:cubicBezTo>
                    <a:pt x="13353" y="15397"/>
                    <a:pt x="6676" y="184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