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Drawing"/>
          <p:cNvGrpSpPr/>
          <p:nvPr/>
        </p:nvGrpSpPr>
        <p:grpSpPr>
          <a:xfrm>
            <a:off x="920749" y="1452033"/>
            <a:ext cx="5937710" cy="1621367"/>
            <a:chOff x="0" y="0"/>
            <a:chExt cx="5937708" cy="1621366"/>
          </a:xfrm>
        </p:grpSpPr>
        <p:sp>
          <p:nvSpPr>
            <p:cNvPr id="119" name="Line"/>
            <p:cNvSpPr/>
            <p:nvPr/>
          </p:nvSpPr>
          <p:spPr>
            <a:xfrm>
              <a:off x="13859" y="467783"/>
              <a:ext cx="233791" cy="56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21" fill="norm" stroke="1" extrusionOk="0">
                  <a:moveTo>
                    <a:pt x="6315" y="10598"/>
                  </a:moveTo>
                  <a:cubicBezTo>
                    <a:pt x="5342" y="12863"/>
                    <a:pt x="4369" y="15128"/>
                    <a:pt x="3590" y="16706"/>
                  </a:cubicBezTo>
                  <a:cubicBezTo>
                    <a:pt x="2812" y="18283"/>
                    <a:pt x="2228" y="19173"/>
                    <a:pt x="1644" y="19861"/>
                  </a:cubicBezTo>
                  <a:cubicBezTo>
                    <a:pt x="1061" y="20548"/>
                    <a:pt x="477" y="21034"/>
                    <a:pt x="185" y="21074"/>
                  </a:cubicBezTo>
                  <a:cubicBezTo>
                    <a:pt x="-107" y="21115"/>
                    <a:pt x="-107" y="20710"/>
                    <a:pt x="574" y="18930"/>
                  </a:cubicBezTo>
                  <a:cubicBezTo>
                    <a:pt x="1255" y="17151"/>
                    <a:pt x="2617" y="13996"/>
                    <a:pt x="4271" y="11124"/>
                  </a:cubicBezTo>
                  <a:cubicBezTo>
                    <a:pt x="5925" y="8252"/>
                    <a:pt x="7871" y="5663"/>
                    <a:pt x="9428" y="3964"/>
                  </a:cubicBezTo>
                  <a:cubicBezTo>
                    <a:pt x="10985" y="2265"/>
                    <a:pt x="12152" y="1456"/>
                    <a:pt x="13028" y="890"/>
                  </a:cubicBezTo>
                  <a:cubicBezTo>
                    <a:pt x="13904" y="324"/>
                    <a:pt x="14488" y="0"/>
                    <a:pt x="15071" y="0"/>
                  </a:cubicBezTo>
                  <a:cubicBezTo>
                    <a:pt x="15655" y="0"/>
                    <a:pt x="16239" y="324"/>
                    <a:pt x="16823" y="1497"/>
                  </a:cubicBezTo>
                  <a:cubicBezTo>
                    <a:pt x="17407" y="2670"/>
                    <a:pt x="17990" y="4692"/>
                    <a:pt x="18477" y="7281"/>
                  </a:cubicBezTo>
                  <a:cubicBezTo>
                    <a:pt x="18963" y="9870"/>
                    <a:pt x="19352" y="13025"/>
                    <a:pt x="19547" y="15330"/>
                  </a:cubicBezTo>
                  <a:cubicBezTo>
                    <a:pt x="19742" y="17636"/>
                    <a:pt x="19742" y="19092"/>
                    <a:pt x="19742" y="20022"/>
                  </a:cubicBezTo>
                  <a:cubicBezTo>
                    <a:pt x="19742" y="20953"/>
                    <a:pt x="19742" y="21357"/>
                    <a:pt x="20034" y="21479"/>
                  </a:cubicBezTo>
                  <a:cubicBezTo>
                    <a:pt x="20325" y="21600"/>
                    <a:pt x="20909" y="21438"/>
                    <a:pt x="21493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0" y="808566"/>
              <a:ext cx="228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38791" y="503766"/>
              <a:ext cx="15053" cy="48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0" h="21519" fill="norm" stroke="1" extrusionOk="0">
                  <a:moveTo>
                    <a:pt x="15382" y="0"/>
                  </a:moveTo>
                  <a:cubicBezTo>
                    <a:pt x="18082" y="3724"/>
                    <a:pt x="20782" y="7448"/>
                    <a:pt x="18082" y="10800"/>
                  </a:cubicBezTo>
                  <a:cubicBezTo>
                    <a:pt x="15382" y="14152"/>
                    <a:pt x="7282" y="17131"/>
                    <a:pt x="3232" y="18947"/>
                  </a:cubicBezTo>
                  <a:cubicBezTo>
                    <a:pt x="-818" y="20762"/>
                    <a:pt x="-818" y="21414"/>
                    <a:pt x="1882" y="21507"/>
                  </a:cubicBezTo>
                  <a:cubicBezTo>
                    <a:pt x="4582" y="21600"/>
                    <a:pt x="9982" y="21134"/>
                    <a:pt x="15382" y="20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660400" y="67521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666750" y="872066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533812" y="589209"/>
              <a:ext cx="218788" cy="42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55" fill="norm" stroke="1" extrusionOk="0">
                  <a:moveTo>
                    <a:pt x="15710" y="4937"/>
                  </a:moveTo>
                  <a:cubicBezTo>
                    <a:pt x="15504" y="3773"/>
                    <a:pt x="15298" y="2608"/>
                    <a:pt x="14784" y="1867"/>
                  </a:cubicBezTo>
                  <a:cubicBezTo>
                    <a:pt x="14270" y="1126"/>
                    <a:pt x="13447" y="808"/>
                    <a:pt x="11595" y="1126"/>
                  </a:cubicBezTo>
                  <a:cubicBezTo>
                    <a:pt x="9744" y="1443"/>
                    <a:pt x="6864" y="2396"/>
                    <a:pt x="4601" y="4408"/>
                  </a:cubicBezTo>
                  <a:cubicBezTo>
                    <a:pt x="2338" y="6420"/>
                    <a:pt x="693" y="9490"/>
                    <a:pt x="178" y="11820"/>
                  </a:cubicBezTo>
                  <a:cubicBezTo>
                    <a:pt x="-336" y="14149"/>
                    <a:pt x="281" y="15737"/>
                    <a:pt x="1824" y="16690"/>
                  </a:cubicBezTo>
                  <a:cubicBezTo>
                    <a:pt x="3367" y="17643"/>
                    <a:pt x="5835" y="17961"/>
                    <a:pt x="8715" y="17114"/>
                  </a:cubicBezTo>
                  <a:cubicBezTo>
                    <a:pt x="11595" y="16267"/>
                    <a:pt x="14887" y="14255"/>
                    <a:pt x="16841" y="11714"/>
                  </a:cubicBezTo>
                  <a:cubicBezTo>
                    <a:pt x="18795" y="9173"/>
                    <a:pt x="19413" y="6102"/>
                    <a:pt x="18898" y="4037"/>
                  </a:cubicBezTo>
                  <a:cubicBezTo>
                    <a:pt x="18384" y="1973"/>
                    <a:pt x="16738" y="914"/>
                    <a:pt x="15195" y="384"/>
                  </a:cubicBezTo>
                  <a:cubicBezTo>
                    <a:pt x="13653" y="-145"/>
                    <a:pt x="12213" y="-145"/>
                    <a:pt x="10773" y="490"/>
                  </a:cubicBezTo>
                  <a:cubicBezTo>
                    <a:pt x="9333" y="1126"/>
                    <a:pt x="7893" y="2396"/>
                    <a:pt x="7584" y="4302"/>
                  </a:cubicBezTo>
                  <a:cubicBezTo>
                    <a:pt x="7275" y="6208"/>
                    <a:pt x="8098" y="8749"/>
                    <a:pt x="10053" y="11184"/>
                  </a:cubicBezTo>
                  <a:cubicBezTo>
                    <a:pt x="12007" y="13620"/>
                    <a:pt x="15093" y="15949"/>
                    <a:pt x="17150" y="17643"/>
                  </a:cubicBezTo>
                  <a:cubicBezTo>
                    <a:pt x="19207" y="19337"/>
                    <a:pt x="20235" y="20396"/>
                    <a:pt x="21264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925332" y="624416"/>
              <a:ext cx="3681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441"/>
                    <a:pt x="4073" y="882"/>
                    <a:pt x="1673" y="2645"/>
                  </a:cubicBezTo>
                  <a:cubicBezTo>
                    <a:pt x="-727" y="4408"/>
                    <a:pt x="-727" y="7494"/>
                    <a:pt x="2873" y="10873"/>
                  </a:cubicBezTo>
                  <a:cubicBezTo>
                    <a:pt x="6473" y="14253"/>
                    <a:pt x="13673" y="17927"/>
                    <a:pt x="20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012950" y="967316"/>
              <a:ext cx="698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569950" y="581490"/>
              <a:ext cx="169418" cy="39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16" fill="norm" stroke="1" extrusionOk="0">
                  <a:moveTo>
                    <a:pt x="12868" y="2703"/>
                  </a:moveTo>
                  <a:cubicBezTo>
                    <a:pt x="11551" y="2471"/>
                    <a:pt x="10234" y="2239"/>
                    <a:pt x="8917" y="2471"/>
                  </a:cubicBezTo>
                  <a:cubicBezTo>
                    <a:pt x="7599" y="2703"/>
                    <a:pt x="6282" y="3400"/>
                    <a:pt x="4702" y="5026"/>
                  </a:cubicBezTo>
                  <a:cubicBezTo>
                    <a:pt x="3121" y="6651"/>
                    <a:pt x="1277" y="9206"/>
                    <a:pt x="487" y="11064"/>
                  </a:cubicBezTo>
                  <a:cubicBezTo>
                    <a:pt x="-303" y="12922"/>
                    <a:pt x="-40" y="14084"/>
                    <a:pt x="619" y="14839"/>
                  </a:cubicBezTo>
                  <a:cubicBezTo>
                    <a:pt x="1277" y="15593"/>
                    <a:pt x="2331" y="15942"/>
                    <a:pt x="3517" y="16116"/>
                  </a:cubicBezTo>
                  <a:cubicBezTo>
                    <a:pt x="4702" y="16290"/>
                    <a:pt x="6019" y="16290"/>
                    <a:pt x="8521" y="15245"/>
                  </a:cubicBezTo>
                  <a:cubicBezTo>
                    <a:pt x="11024" y="14200"/>
                    <a:pt x="14712" y="12110"/>
                    <a:pt x="17082" y="9961"/>
                  </a:cubicBezTo>
                  <a:cubicBezTo>
                    <a:pt x="19453" y="7813"/>
                    <a:pt x="20507" y="5606"/>
                    <a:pt x="20902" y="4155"/>
                  </a:cubicBezTo>
                  <a:cubicBezTo>
                    <a:pt x="21297" y="2703"/>
                    <a:pt x="21034" y="2006"/>
                    <a:pt x="20243" y="1426"/>
                  </a:cubicBezTo>
                  <a:cubicBezTo>
                    <a:pt x="19453" y="845"/>
                    <a:pt x="18136" y="381"/>
                    <a:pt x="16819" y="148"/>
                  </a:cubicBezTo>
                  <a:cubicBezTo>
                    <a:pt x="15502" y="-84"/>
                    <a:pt x="14185" y="-84"/>
                    <a:pt x="12473" y="439"/>
                  </a:cubicBezTo>
                  <a:cubicBezTo>
                    <a:pt x="10760" y="961"/>
                    <a:pt x="8653" y="2006"/>
                    <a:pt x="7599" y="3690"/>
                  </a:cubicBezTo>
                  <a:cubicBezTo>
                    <a:pt x="6546" y="5374"/>
                    <a:pt x="6546" y="7697"/>
                    <a:pt x="7863" y="10251"/>
                  </a:cubicBezTo>
                  <a:cubicBezTo>
                    <a:pt x="9180" y="12806"/>
                    <a:pt x="11814" y="15593"/>
                    <a:pt x="13921" y="17510"/>
                  </a:cubicBezTo>
                  <a:cubicBezTo>
                    <a:pt x="16029" y="19426"/>
                    <a:pt x="17609" y="20471"/>
                    <a:pt x="1919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902313" y="607685"/>
              <a:ext cx="171087" cy="28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75" fill="norm" stroke="1" extrusionOk="0">
                  <a:moveTo>
                    <a:pt x="745" y="2645"/>
                  </a:moveTo>
                  <a:cubicBezTo>
                    <a:pt x="218" y="1706"/>
                    <a:pt x="-309" y="767"/>
                    <a:pt x="218" y="298"/>
                  </a:cubicBezTo>
                  <a:cubicBezTo>
                    <a:pt x="745" y="-172"/>
                    <a:pt x="2325" y="-172"/>
                    <a:pt x="4696" y="924"/>
                  </a:cubicBezTo>
                  <a:cubicBezTo>
                    <a:pt x="7067" y="2019"/>
                    <a:pt x="10228" y="4211"/>
                    <a:pt x="11281" y="6793"/>
                  </a:cubicBezTo>
                  <a:cubicBezTo>
                    <a:pt x="12335" y="9376"/>
                    <a:pt x="11281" y="12350"/>
                    <a:pt x="9701" y="14541"/>
                  </a:cubicBezTo>
                  <a:cubicBezTo>
                    <a:pt x="8120" y="16732"/>
                    <a:pt x="6013" y="18141"/>
                    <a:pt x="4564" y="19158"/>
                  </a:cubicBezTo>
                  <a:cubicBezTo>
                    <a:pt x="3115" y="20176"/>
                    <a:pt x="2325" y="20802"/>
                    <a:pt x="2720" y="21115"/>
                  </a:cubicBezTo>
                  <a:cubicBezTo>
                    <a:pt x="3115" y="21428"/>
                    <a:pt x="4696" y="21428"/>
                    <a:pt x="7989" y="21271"/>
                  </a:cubicBezTo>
                  <a:cubicBezTo>
                    <a:pt x="11281" y="21115"/>
                    <a:pt x="16286" y="20802"/>
                    <a:pt x="21291" y="20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117850" y="935566"/>
              <a:ext cx="825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494150" y="554127"/>
              <a:ext cx="204955" cy="39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94" fill="norm" stroke="1" extrusionOk="0">
                  <a:moveTo>
                    <a:pt x="19466" y="3126"/>
                  </a:moveTo>
                  <a:cubicBezTo>
                    <a:pt x="17721" y="2437"/>
                    <a:pt x="15975" y="1747"/>
                    <a:pt x="14557" y="1460"/>
                  </a:cubicBezTo>
                  <a:cubicBezTo>
                    <a:pt x="13139" y="1173"/>
                    <a:pt x="12048" y="1288"/>
                    <a:pt x="10521" y="2149"/>
                  </a:cubicBezTo>
                  <a:cubicBezTo>
                    <a:pt x="8994" y="3011"/>
                    <a:pt x="7030" y="4620"/>
                    <a:pt x="5175" y="7205"/>
                  </a:cubicBezTo>
                  <a:cubicBezTo>
                    <a:pt x="3321" y="9790"/>
                    <a:pt x="1575" y="13351"/>
                    <a:pt x="703" y="15420"/>
                  </a:cubicBezTo>
                  <a:cubicBezTo>
                    <a:pt x="-170" y="17488"/>
                    <a:pt x="-170" y="18062"/>
                    <a:pt x="375" y="18637"/>
                  </a:cubicBezTo>
                  <a:cubicBezTo>
                    <a:pt x="921" y="19211"/>
                    <a:pt x="2012" y="19785"/>
                    <a:pt x="3321" y="20073"/>
                  </a:cubicBezTo>
                  <a:cubicBezTo>
                    <a:pt x="4630" y="20360"/>
                    <a:pt x="6157" y="20360"/>
                    <a:pt x="8557" y="19268"/>
                  </a:cubicBezTo>
                  <a:cubicBezTo>
                    <a:pt x="10957" y="18177"/>
                    <a:pt x="14230" y="15994"/>
                    <a:pt x="16630" y="13122"/>
                  </a:cubicBezTo>
                  <a:cubicBezTo>
                    <a:pt x="19030" y="10249"/>
                    <a:pt x="20557" y="6688"/>
                    <a:pt x="20994" y="4390"/>
                  </a:cubicBezTo>
                  <a:cubicBezTo>
                    <a:pt x="21430" y="2092"/>
                    <a:pt x="20775" y="1058"/>
                    <a:pt x="19248" y="483"/>
                  </a:cubicBezTo>
                  <a:cubicBezTo>
                    <a:pt x="17721" y="-91"/>
                    <a:pt x="15321" y="-206"/>
                    <a:pt x="12921" y="426"/>
                  </a:cubicBezTo>
                  <a:cubicBezTo>
                    <a:pt x="10521" y="1058"/>
                    <a:pt x="8121" y="2437"/>
                    <a:pt x="6921" y="3815"/>
                  </a:cubicBezTo>
                  <a:cubicBezTo>
                    <a:pt x="5721" y="5194"/>
                    <a:pt x="5721" y="6573"/>
                    <a:pt x="6921" y="8354"/>
                  </a:cubicBezTo>
                  <a:cubicBezTo>
                    <a:pt x="8121" y="10134"/>
                    <a:pt x="10521" y="12317"/>
                    <a:pt x="12594" y="14558"/>
                  </a:cubicBezTo>
                  <a:cubicBezTo>
                    <a:pt x="14666" y="16798"/>
                    <a:pt x="16412" y="19096"/>
                    <a:pt x="18157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898900" y="580865"/>
              <a:ext cx="138418" cy="31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39" fill="norm" stroke="1" extrusionOk="0">
                  <a:moveTo>
                    <a:pt x="1964" y="2963"/>
                  </a:moveTo>
                  <a:cubicBezTo>
                    <a:pt x="1964" y="1955"/>
                    <a:pt x="1964" y="947"/>
                    <a:pt x="3273" y="443"/>
                  </a:cubicBezTo>
                  <a:cubicBezTo>
                    <a:pt x="4582" y="-61"/>
                    <a:pt x="7200" y="-61"/>
                    <a:pt x="9491" y="83"/>
                  </a:cubicBezTo>
                  <a:cubicBezTo>
                    <a:pt x="11782" y="227"/>
                    <a:pt x="13745" y="515"/>
                    <a:pt x="14891" y="1739"/>
                  </a:cubicBezTo>
                  <a:cubicBezTo>
                    <a:pt x="16036" y="2963"/>
                    <a:pt x="16364" y="5123"/>
                    <a:pt x="15873" y="6491"/>
                  </a:cubicBezTo>
                  <a:cubicBezTo>
                    <a:pt x="15382" y="7859"/>
                    <a:pt x="14073" y="8435"/>
                    <a:pt x="12600" y="8867"/>
                  </a:cubicBezTo>
                  <a:cubicBezTo>
                    <a:pt x="11127" y="9299"/>
                    <a:pt x="9491" y="9587"/>
                    <a:pt x="9491" y="9803"/>
                  </a:cubicBezTo>
                  <a:cubicBezTo>
                    <a:pt x="9491" y="10019"/>
                    <a:pt x="11127" y="10163"/>
                    <a:pt x="12764" y="10379"/>
                  </a:cubicBezTo>
                  <a:cubicBezTo>
                    <a:pt x="14400" y="10595"/>
                    <a:pt x="16036" y="10883"/>
                    <a:pt x="17509" y="11315"/>
                  </a:cubicBezTo>
                  <a:cubicBezTo>
                    <a:pt x="18982" y="11747"/>
                    <a:pt x="20291" y="12323"/>
                    <a:pt x="20945" y="12971"/>
                  </a:cubicBezTo>
                  <a:cubicBezTo>
                    <a:pt x="21600" y="13619"/>
                    <a:pt x="21600" y="14339"/>
                    <a:pt x="20618" y="15347"/>
                  </a:cubicBezTo>
                  <a:cubicBezTo>
                    <a:pt x="19636" y="16355"/>
                    <a:pt x="17673" y="17651"/>
                    <a:pt x="14073" y="18731"/>
                  </a:cubicBezTo>
                  <a:cubicBezTo>
                    <a:pt x="10473" y="19811"/>
                    <a:pt x="5236" y="20675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070350" y="910166"/>
              <a:ext cx="1016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560026" y="539975"/>
              <a:ext cx="186352" cy="38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71" fill="norm" stroke="1" extrusionOk="0">
                  <a:moveTo>
                    <a:pt x="19575" y="4658"/>
                  </a:moveTo>
                  <a:cubicBezTo>
                    <a:pt x="17634" y="3490"/>
                    <a:pt x="15692" y="2323"/>
                    <a:pt x="14115" y="1856"/>
                  </a:cubicBezTo>
                  <a:cubicBezTo>
                    <a:pt x="12537" y="1389"/>
                    <a:pt x="11324" y="1622"/>
                    <a:pt x="9261" y="3199"/>
                  </a:cubicBezTo>
                  <a:cubicBezTo>
                    <a:pt x="7198" y="4775"/>
                    <a:pt x="4286" y="7694"/>
                    <a:pt x="2587" y="10262"/>
                  </a:cubicBezTo>
                  <a:cubicBezTo>
                    <a:pt x="888" y="12831"/>
                    <a:pt x="402" y="15049"/>
                    <a:pt x="160" y="16450"/>
                  </a:cubicBezTo>
                  <a:cubicBezTo>
                    <a:pt x="-83" y="17852"/>
                    <a:pt x="-83" y="18435"/>
                    <a:pt x="402" y="18902"/>
                  </a:cubicBezTo>
                  <a:cubicBezTo>
                    <a:pt x="888" y="19369"/>
                    <a:pt x="1859" y="19720"/>
                    <a:pt x="3436" y="19720"/>
                  </a:cubicBezTo>
                  <a:cubicBezTo>
                    <a:pt x="5014" y="19720"/>
                    <a:pt x="7198" y="19369"/>
                    <a:pt x="9989" y="17852"/>
                  </a:cubicBezTo>
                  <a:cubicBezTo>
                    <a:pt x="12780" y="16334"/>
                    <a:pt x="16178" y="13648"/>
                    <a:pt x="18241" y="11021"/>
                  </a:cubicBezTo>
                  <a:cubicBezTo>
                    <a:pt x="20304" y="8394"/>
                    <a:pt x="21032" y="5826"/>
                    <a:pt x="21274" y="4191"/>
                  </a:cubicBezTo>
                  <a:cubicBezTo>
                    <a:pt x="21517" y="2556"/>
                    <a:pt x="21274" y="1856"/>
                    <a:pt x="20668" y="1330"/>
                  </a:cubicBezTo>
                  <a:cubicBezTo>
                    <a:pt x="20061" y="805"/>
                    <a:pt x="19090" y="455"/>
                    <a:pt x="17998" y="221"/>
                  </a:cubicBezTo>
                  <a:cubicBezTo>
                    <a:pt x="16906" y="-12"/>
                    <a:pt x="15692" y="-129"/>
                    <a:pt x="14236" y="221"/>
                  </a:cubicBezTo>
                  <a:cubicBezTo>
                    <a:pt x="12780" y="572"/>
                    <a:pt x="11081" y="1389"/>
                    <a:pt x="9989" y="3082"/>
                  </a:cubicBezTo>
                  <a:cubicBezTo>
                    <a:pt x="8897" y="4775"/>
                    <a:pt x="8411" y="7343"/>
                    <a:pt x="9504" y="10321"/>
                  </a:cubicBezTo>
                  <a:cubicBezTo>
                    <a:pt x="10596" y="13298"/>
                    <a:pt x="13265" y="16684"/>
                    <a:pt x="15086" y="18610"/>
                  </a:cubicBezTo>
                  <a:cubicBezTo>
                    <a:pt x="16906" y="20537"/>
                    <a:pt x="17877" y="21004"/>
                    <a:pt x="18847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895586" y="523542"/>
              <a:ext cx="192844" cy="37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58" fill="norm" stroke="1" extrusionOk="0">
                  <a:moveTo>
                    <a:pt x="3513" y="1789"/>
                  </a:moveTo>
                  <a:cubicBezTo>
                    <a:pt x="1887" y="1666"/>
                    <a:pt x="262" y="1544"/>
                    <a:pt x="29" y="1361"/>
                  </a:cubicBezTo>
                  <a:cubicBezTo>
                    <a:pt x="-203" y="1178"/>
                    <a:pt x="958" y="934"/>
                    <a:pt x="3629" y="690"/>
                  </a:cubicBezTo>
                  <a:cubicBezTo>
                    <a:pt x="6300" y="446"/>
                    <a:pt x="10481" y="202"/>
                    <a:pt x="13152" y="80"/>
                  </a:cubicBezTo>
                  <a:cubicBezTo>
                    <a:pt x="15823" y="-42"/>
                    <a:pt x="16984" y="-42"/>
                    <a:pt x="18145" y="202"/>
                  </a:cubicBezTo>
                  <a:cubicBezTo>
                    <a:pt x="19307" y="446"/>
                    <a:pt x="20468" y="934"/>
                    <a:pt x="20932" y="2338"/>
                  </a:cubicBezTo>
                  <a:cubicBezTo>
                    <a:pt x="21397" y="3741"/>
                    <a:pt x="21165" y="6060"/>
                    <a:pt x="20120" y="8989"/>
                  </a:cubicBezTo>
                  <a:cubicBezTo>
                    <a:pt x="19074" y="11917"/>
                    <a:pt x="17216" y="15456"/>
                    <a:pt x="16055" y="17653"/>
                  </a:cubicBezTo>
                  <a:cubicBezTo>
                    <a:pt x="14894" y="19850"/>
                    <a:pt x="14429" y="20704"/>
                    <a:pt x="13965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927600" y="719666"/>
              <a:ext cx="241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6200"/>
                    <a:pt x="11368" y="10800"/>
                    <a:pt x="14968" y="7200"/>
                  </a:cubicBezTo>
                  <a:cubicBezTo>
                    <a:pt x="18568" y="3600"/>
                    <a:pt x="2008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163056" y="0"/>
              <a:ext cx="4774653" cy="162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7762" y="1551"/>
                  </a:moveTo>
                  <a:cubicBezTo>
                    <a:pt x="7800" y="1269"/>
                    <a:pt x="7838" y="987"/>
                    <a:pt x="7843" y="790"/>
                  </a:cubicBezTo>
                  <a:cubicBezTo>
                    <a:pt x="7848" y="592"/>
                    <a:pt x="7819" y="479"/>
                    <a:pt x="7700" y="381"/>
                  </a:cubicBezTo>
                  <a:cubicBezTo>
                    <a:pt x="7580" y="282"/>
                    <a:pt x="7370" y="197"/>
                    <a:pt x="7103" y="127"/>
                  </a:cubicBezTo>
                  <a:cubicBezTo>
                    <a:pt x="6835" y="56"/>
                    <a:pt x="6510" y="0"/>
                    <a:pt x="6157" y="0"/>
                  </a:cubicBezTo>
                  <a:cubicBezTo>
                    <a:pt x="5804" y="0"/>
                    <a:pt x="5421" y="56"/>
                    <a:pt x="5073" y="197"/>
                  </a:cubicBezTo>
                  <a:cubicBezTo>
                    <a:pt x="4724" y="338"/>
                    <a:pt x="4409" y="564"/>
                    <a:pt x="4093" y="832"/>
                  </a:cubicBezTo>
                  <a:cubicBezTo>
                    <a:pt x="3778" y="1100"/>
                    <a:pt x="3463" y="1410"/>
                    <a:pt x="3148" y="1777"/>
                  </a:cubicBezTo>
                  <a:cubicBezTo>
                    <a:pt x="2832" y="2143"/>
                    <a:pt x="2517" y="2566"/>
                    <a:pt x="2231" y="3017"/>
                  </a:cubicBezTo>
                  <a:cubicBezTo>
                    <a:pt x="1944" y="3468"/>
                    <a:pt x="1686" y="3948"/>
                    <a:pt x="1442" y="4610"/>
                  </a:cubicBezTo>
                  <a:cubicBezTo>
                    <a:pt x="1199" y="5273"/>
                    <a:pt x="970" y="6119"/>
                    <a:pt x="778" y="6937"/>
                  </a:cubicBezTo>
                  <a:cubicBezTo>
                    <a:pt x="587" y="7755"/>
                    <a:pt x="435" y="8544"/>
                    <a:pt x="301" y="9348"/>
                  </a:cubicBezTo>
                  <a:cubicBezTo>
                    <a:pt x="167" y="10151"/>
                    <a:pt x="52" y="10969"/>
                    <a:pt x="14" y="11731"/>
                  </a:cubicBezTo>
                  <a:cubicBezTo>
                    <a:pt x="-24" y="12492"/>
                    <a:pt x="14" y="13197"/>
                    <a:pt x="115" y="13944"/>
                  </a:cubicBezTo>
                  <a:cubicBezTo>
                    <a:pt x="215" y="14691"/>
                    <a:pt x="377" y="15481"/>
                    <a:pt x="583" y="16214"/>
                  </a:cubicBezTo>
                  <a:cubicBezTo>
                    <a:pt x="788" y="16947"/>
                    <a:pt x="1036" y="17624"/>
                    <a:pt x="1299" y="18146"/>
                  </a:cubicBezTo>
                  <a:cubicBezTo>
                    <a:pt x="1562" y="18667"/>
                    <a:pt x="1839" y="19034"/>
                    <a:pt x="2145" y="19372"/>
                  </a:cubicBezTo>
                  <a:cubicBezTo>
                    <a:pt x="2450" y="19711"/>
                    <a:pt x="2785" y="20021"/>
                    <a:pt x="3109" y="20275"/>
                  </a:cubicBezTo>
                  <a:cubicBezTo>
                    <a:pt x="3434" y="20528"/>
                    <a:pt x="3750" y="20726"/>
                    <a:pt x="4103" y="20895"/>
                  </a:cubicBezTo>
                  <a:cubicBezTo>
                    <a:pt x="4456" y="21064"/>
                    <a:pt x="4848" y="21205"/>
                    <a:pt x="5216" y="21304"/>
                  </a:cubicBezTo>
                  <a:cubicBezTo>
                    <a:pt x="5584" y="21403"/>
                    <a:pt x="5928" y="21459"/>
                    <a:pt x="6286" y="21501"/>
                  </a:cubicBezTo>
                  <a:cubicBezTo>
                    <a:pt x="6644" y="21544"/>
                    <a:pt x="7017" y="21572"/>
                    <a:pt x="7394" y="21586"/>
                  </a:cubicBezTo>
                  <a:cubicBezTo>
                    <a:pt x="7771" y="21600"/>
                    <a:pt x="8154" y="21600"/>
                    <a:pt x="8536" y="21600"/>
                  </a:cubicBezTo>
                  <a:cubicBezTo>
                    <a:pt x="8918" y="21600"/>
                    <a:pt x="9300" y="21600"/>
                    <a:pt x="9687" y="21600"/>
                  </a:cubicBezTo>
                  <a:cubicBezTo>
                    <a:pt x="10074" y="21600"/>
                    <a:pt x="10466" y="21600"/>
                    <a:pt x="10852" y="21558"/>
                  </a:cubicBezTo>
                  <a:cubicBezTo>
                    <a:pt x="11239" y="21515"/>
                    <a:pt x="11621" y="21431"/>
                    <a:pt x="12018" y="21346"/>
                  </a:cubicBezTo>
                  <a:cubicBezTo>
                    <a:pt x="12414" y="21262"/>
                    <a:pt x="12825" y="21177"/>
                    <a:pt x="13226" y="21078"/>
                  </a:cubicBezTo>
                  <a:cubicBezTo>
                    <a:pt x="13628" y="20980"/>
                    <a:pt x="14019" y="20867"/>
                    <a:pt x="14397" y="20768"/>
                  </a:cubicBezTo>
                  <a:cubicBezTo>
                    <a:pt x="14774" y="20669"/>
                    <a:pt x="15137" y="20585"/>
                    <a:pt x="15481" y="20472"/>
                  </a:cubicBezTo>
                  <a:cubicBezTo>
                    <a:pt x="15825" y="20359"/>
                    <a:pt x="16150" y="20218"/>
                    <a:pt x="16503" y="20035"/>
                  </a:cubicBezTo>
                  <a:cubicBezTo>
                    <a:pt x="16857" y="19852"/>
                    <a:pt x="17239" y="19626"/>
                    <a:pt x="17597" y="19358"/>
                  </a:cubicBezTo>
                  <a:cubicBezTo>
                    <a:pt x="17955" y="19090"/>
                    <a:pt x="18290" y="18780"/>
                    <a:pt x="18614" y="18428"/>
                  </a:cubicBezTo>
                  <a:cubicBezTo>
                    <a:pt x="18939" y="18075"/>
                    <a:pt x="19255" y="17680"/>
                    <a:pt x="19570" y="17215"/>
                  </a:cubicBezTo>
                  <a:cubicBezTo>
                    <a:pt x="19885" y="16750"/>
                    <a:pt x="20200" y="16214"/>
                    <a:pt x="20477" y="15636"/>
                  </a:cubicBezTo>
                  <a:cubicBezTo>
                    <a:pt x="20754" y="15058"/>
                    <a:pt x="20993" y="14438"/>
                    <a:pt x="21180" y="13690"/>
                  </a:cubicBezTo>
                  <a:cubicBezTo>
                    <a:pt x="21366" y="12943"/>
                    <a:pt x="21500" y="12069"/>
                    <a:pt x="21538" y="11195"/>
                  </a:cubicBezTo>
                  <a:cubicBezTo>
                    <a:pt x="21576" y="10321"/>
                    <a:pt x="21519" y="9446"/>
                    <a:pt x="21385" y="8699"/>
                  </a:cubicBezTo>
                  <a:cubicBezTo>
                    <a:pt x="21251" y="7952"/>
                    <a:pt x="21041" y="7332"/>
                    <a:pt x="20774" y="6725"/>
                  </a:cubicBezTo>
                  <a:cubicBezTo>
                    <a:pt x="20506" y="6119"/>
                    <a:pt x="20181" y="5527"/>
                    <a:pt x="19866" y="5062"/>
                  </a:cubicBezTo>
                  <a:cubicBezTo>
                    <a:pt x="19551" y="4596"/>
                    <a:pt x="19245" y="4258"/>
                    <a:pt x="18920" y="3934"/>
                  </a:cubicBezTo>
                  <a:cubicBezTo>
                    <a:pt x="18595" y="3609"/>
                    <a:pt x="18251" y="3299"/>
                    <a:pt x="17879" y="3017"/>
                  </a:cubicBezTo>
                  <a:cubicBezTo>
                    <a:pt x="17506" y="2735"/>
                    <a:pt x="17105" y="2481"/>
                    <a:pt x="16732" y="2270"/>
                  </a:cubicBezTo>
                  <a:cubicBezTo>
                    <a:pt x="16360" y="2058"/>
                    <a:pt x="16016" y="1889"/>
                    <a:pt x="15663" y="1734"/>
                  </a:cubicBezTo>
                  <a:cubicBezTo>
                    <a:pt x="15309" y="1579"/>
                    <a:pt x="14946" y="1438"/>
                    <a:pt x="14569" y="1325"/>
                  </a:cubicBezTo>
                  <a:cubicBezTo>
                    <a:pt x="14191" y="1213"/>
                    <a:pt x="13800" y="1128"/>
                    <a:pt x="13441" y="1072"/>
                  </a:cubicBezTo>
                  <a:cubicBezTo>
                    <a:pt x="13083" y="1015"/>
                    <a:pt x="12758" y="987"/>
                    <a:pt x="12410" y="973"/>
                  </a:cubicBezTo>
                  <a:cubicBezTo>
                    <a:pt x="12061" y="959"/>
                    <a:pt x="11688" y="959"/>
                    <a:pt x="11316" y="987"/>
                  </a:cubicBezTo>
                  <a:cubicBezTo>
                    <a:pt x="10943" y="1015"/>
                    <a:pt x="10571" y="1072"/>
                    <a:pt x="10212" y="1114"/>
                  </a:cubicBezTo>
                  <a:cubicBezTo>
                    <a:pt x="9854" y="1156"/>
                    <a:pt x="9510" y="1184"/>
                    <a:pt x="9104" y="1227"/>
                  </a:cubicBezTo>
                  <a:cubicBezTo>
                    <a:pt x="8698" y="1269"/>
                    <a:pt x="8230" y="1325"/>
                    <a:pt x="7781" y="1410"/>
                  </a:cubicBezTo>
                  <a:cubicBezTo>
                    <a:pt x="7332" y="1495"/>
                    <a:pt x="6902" y="1607"/>
                    <a:pt x="6496" y="1777"/>
                  </a:cubicBezTo>
                  <a:cubicBezTo>
                    <a:pt x="6090" y="1946"/>
                    <a:pt x="5708" y="2171"/>
                    <a:pt x="5326" y="2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2" name="Drawing"/>
          <p:cNvGrpSpPr/>
          <p:nvPr/>
        </p:nvGrpSpPr>
        <p:grpSpPr>
          <a:xfrm>
            <a:off x="1261643" y="1657350"/>
            <a:ext cx="10737593" cy="946150"/>
            <a:chOff x="0" y="0"/>
            <a:chExt cx="10737592" cy="946150"/>
          </a:xfrm>
        </p:grpSpPr>
        <p:sp>
          <p:nvSpPr>
            <p:cNvPr id="1796" name="Line"/>
            <p:cNvSpPr/>
            <p:nvPr/>
          </p:nvSpPr>
          <p:spPr>
            <a:xfrm>
              <a:off x="0" y="251020"/>
              <a:ext cx="159557" cy="55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248" fill="norm" stroke="1" extrusionOk="0">
                  <a:moveTo>
                    <a:pt x="1094" y="7940"/>
                  </a:moveTo>
                  <a:cubicBezTo>
                    <a:pt x="540" y="9570"/>
                    <a:pt x="-14" y="11200"/>
                    <a:pt x="401" y="13034"/>
                  </a:cubicBezTo>
                  <a:cubicBezTo>
                    <a:pt x="817" y="14868"/>
                    <a:pt x="2201" y="16906"/>
                    <a:pt x="3171" y="18455"/>
                  </a:cubicBezTo>
                  <a:cubicBezTo>
                    <a:pt x="4140" y="20003"/>
                    <a:pt x="4694" y="21063"/>
                    <a:pt x="4694" y="21226"/>
                  </a:cubicBezTo>
                  <a:cubicBezTo>
                    <a:pt x="4694" y="21389"/>
                    <a:pt x="4140" y="20655"/>
                    <a:pt x="3309" y="18821"/>
                  </a:cubicBezTo>
                  <a:cubicBezTo>
                    <a:pt x="2478" y="16987"/>
                    <a:pt x="1371" y="14053"/>
                    <a:pt x="678" y="11282"/>
                  </a:cubicBezTo>
                  <a:cubicBezTo>
                    <a:pt x="-14" y="8511"/>
                    <a:pt x="-291" y="5902"/>
                    <a:pt x="401" y="4150"/>
                  </a:cubicBezTo>
                  <a:cubicBezTo>
                    <a:pt x="1094" y="2397"/>
                    <a:pt x="2755" y="1501"/>
                    <a:pt x="5386" y="849"/>
                  </a:cubicBezTo>
                  <a:cubicBezTo>
                    <a:pt x="8017" y="197"/>
                    <a:pt x="11617" y="-211"/>
                    <a:pt x="14663" y="115"/>
                  </a:cubicBezTo>
                  <a:cubicBezTo>
                    <a:pt x="17709" y="441"/>
                    <a:pt x="20201" y="1501"/>
                    <a:pt x="20755" y="2886"/>
                  </a:cubicBezTo>
                  <a:cubicBezTo>
                    <a:pt x="21309" y="4272"/>
                    <a:pt x="19924" y="5984"/>
                    <a:pt x="17017" y="7206"/>
                  </a:cubicBezTo>
                  <a:cubicBezTo>
                    <a:pt x="14109" y="8429"/>
                    <a:pt x="9678" y="9163"/>
                    <a:pt x="6771" y="9448"/>
                  </a:cubicBezTo>
                  <a:cubicBezTo>
                    <a:pt x="3863" y="9733"/>
                    <a:pt x="2478" y="9570"/>
                    <a:pt x="1094" y="940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45379" y="463550"/>
              <a:ext cx="180478" cy="27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56" fill="norm" stroke="1" extrusionOk="0">
                  <a:moveTo>
                    <a:pt x="317" y="9544"/>
                  </a:moveTo>
                  <a:cubicBezTo>
                    <a:pt x="66" y="8707"/>
                    <a:pt x="-185" y="7870"/>
                    <a:pt x="192" y="7200"/>
                  </a:cubicBezTo>
                  <a:cubicBezTo>
                    <a:pt x="568" y="6530"/>
                    <a:pt x="1573" y="6028"/>
                    <a:pt x="3582" y="6028"/>
                  </a:cubicBezTo>
                  <a:cubicBezTo>
                    <a:pt x="5592" y="6028"/>
                    <a:pt x="8606" y="6530"/>
                    <a:pt x="10866" y="8791"/>
                  </a:cubicBezTo>
                  <a:cubicBezTo>
                    <a:pt x="13127" y="11051"/>
                    <a:pt x="14634" y="15070"/>
                    <a:pt x="14885" y="17498"/>
                  </a:cubicBezTo>
                  <a:cubicBezTo>
                    <a:pt x="15136" y="19926"/>
                    <a:pt x="14131" y="20763"/>
                    <a:pt x="13001" y="21181"/>
                  </a:cubicBezTo>
                  <a:cubicBezTo>
                    <a:pt x="11871" y="21600"/>
                    <a:pt x="10615" y="21600"/>
                    <a:pt x="9610" y="20763"/>
                  </a:cubicBezTo>
                  <a:cubicBezTo>
                    <a:pt x="8606" y="19926"/>
                    <a:pt x="7852" y="18251"/>
                    <a:pt x="8229" y="15153"/>
                  </a:cubicBezTo>
                  <a:cubicBezTo>
                    <a:pt x="8606" y="12056"/>
                    <a:pt x="10113" y="7535"/>
                    <a:pt x="12499" y="4772"/>
                  </a:cubicBezTo>
                  <a:cubicBezTo>
                    <a:pt x="14885" y="2009"/>
                    <a:pt x="18150" y="1005"/>
                    <a:pt x="21415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30666" y="314619"/>
              <a:ext cx="142841" cy="45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358" fill="norm" stroke="1" extrusionOk="0">
                  <a:moveTo>
                    <a:pt x="20824" y="2236"/>
                  </a:moveTo>
                  <a:cubicBezTo>
                    <a:pt x="19590" y="1536"/>
                    <a:pt x="18355" y="836"/>
                    <a:pt x="16967" y="436"/>
                  </a:cubicBezTo>
                  <a:cubicBezTo>
                    <a:pt x="15578" y="36"/>
                    <a:pt x="14035" y="-64"/>
                    <a:pt x="12647" y="36"/>
                  </a:cubicBezTo>
                  <a:cubicBezTo>
                    <a:pt x="11258" y="136"/>
                    <a:pt x="10024" y="436"/>
                    <a:pt x="8018" y="1886"/>
                  </a:cubicBezTo>
                  <a:cubicBezTo>
                    <a:pt x="6013" y="3336"/>
                    <a:pt x="3235" y="5936"/>
                    <a:pt x="1538" y="8886"/>
                  </a:cubicBezTo>
                  <a:cubicBezTo>
                    <a:pt x="-159" y="11836"/>
                    <a:pt x="-776" y="15136"/>
                    <a:pt x="1384" y="17336"/>
                  </a:cubicBezTo>
                  <a:cubicBezTo>
                    <a:pt x="3544" y="19536"/>
                    <a:pt x="8481" y="20636"/>
                    <a:pt x="11721" y="21086"/>
                  </a:cubicBezTo>
                  <a:cubicBezTo>
                    <a:pt x="14961" y="21536"/>
                    <a:pt x="16504" y="21336"/>
                    <a:pt x="18047" y="2113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82546" y="274001"/>
              <a:ext cx="183061" cy="44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88" fill="norm" stroke="1" extrusionOk="0">
                  <a:moveTo>
                    <a:pt x="7320" y="8777"/>
                  </a:moveTo>
                  <a:cubicBezTo>
                    <a:pt x="6327" y="9081"/>
                    <a:pt x="5334" y="9385"/>
                    <a:pt x="4589" y="10551"/>
                  </a:cubicBezTo>
                  <a:cubicBezTo>
                    <a:pt x="3844" y="11717"/>
                    <a:pt x="3348" y="13746"/>
                    <a:pt x="2975" y="15317"/>
                  </a:cubicBezTo>
                  <a:cubicBezTo>
                    <a:pt x="2603" y="16889"/>
                    <a:pt x="2355" y="18005"/>
                    <a:pt x="1858" y="19069"/>
                  </a:cubicBezTo>
                  <a:cubicBezTo>
                    <a:pt x="1362" y="20134"/>
                    <a:pt x="617" y="21148"/>
                    <a:pt x="244" y="21351"/>
                  </a:cubicBezTo>
                  <a:cubicBezTo>
                    <a:pt x="-128" y="21554"/>
                    <a:pt x="-128" y="20946"/>
                    <a:pt x="617" y="18765"/>
                  </a:cubicBezTo>
                  <a:cubicBezTo>
                    <a:pt x="1362" y="16585"/>
                    <a:pt x="2851" y="12833"/>
                    <a:pt x="4465" y="9588"/>
                  </a:cubicBezTo>
                  <a:cubicBezTo>
                    <a:pt x="6079" y="6343"/>
                    <a:pt x="7817" y="3605"/>
                    <a:pt x="9182" y="2033"/>
                  </a:cubicBezTo>
                  <a:cubicBezTo>
                    <a:pt x="10548" y="461"/>
                    <a:pt x="11541" y="55"/>
                    <a:pt x="12534" y="5"/>
                  </a:cubicBezTo>
                  <a:cubicBezTo>
                    <a:pt x="13527" y="-46"/>
                    <a:pt x="14520" y="258"/>
                    <a:pt x="15513" y="1881"/>
                  </a:cubicBezTo>
                  <a:cubicBezTo>
                    <a:pt x="16506" y="3503"/>
                    <a:pt x="17500" y="6444"/>
                    <a:pt x="18244" y="9131"/>
                  </a:cubicBezTo>
                  <a:cubicBezTo>
                    <a:pt x="18989" y="11819"/>
                    <a:pt x="19486" y="14253"/>
                    <a:pt x="19858" y="15774"/>
                  </a:cubicBezTo>
                  <a:cubicBezTo>
                    <a:pt x="20231" y="17295"/>
                    <a:pt x="20479" y="17903"/>
                    <a:pt x="20727" y="18258"/>
                  </a:cubicBezTo>
                  <a:cubicBezTo>
                    <a:pt x="20975" y="18613"/>
                    <a:pt x="21224" y="18715"/>
                    <a:pt x="21472" y="1881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713206" y="476250"/>
              <a:ext cx="184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364"/>
                    <a:pt x="11421" y="11127"/>
                    <a:pt x="15021" y="7527"/>
                  </a:cubicBezTo>
                  <a:cubicBezTo>
                    <a:pt x="18621" y="3927"/>
                    <a:pt x="20110" y="1964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81506" y="133350"/>
              <a:ext cx="57151" cy="75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755"/>
                    <a:pt x="4800" y="3509"/>
                    <a:pt x="6400" y="5566"/>
                  </a:cubicBezTo>
                  <a:cubicBezTo>
                    <a:pt x="8000" y="7624"/>
                    <a:pt x="8800" y="9983"/>
                    <a:pt x="9200" y="12343"/>
                  </a:cubicBezTo>
                  <a:cubicBezTo>
                    <a:pt x="9600" y="14703"/>
                    <a:pt x="9600" y="17062"/>
                    <a:pt x="11600" y="18605"/>
                  </a:cubicBezTo>
                  <a:cubicBezTo>
                    <a:pt x="13600" y="20148"/>
                    <a:pt x="17600" y="20874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277793" y="387350"/>
              <a:ext cx="1961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323"/>
                    <a:pt x="2735" y="6646"/>
                    <a:pt x="575" y="10246"/>
                  </a:cubicBezTo>
                  <a:cubicBezTo>
                    <a:pt x="-1585" y="13846"/>
                    <a:pt x="2735" y="17723"/>
                    <a:pt x="7055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278356" y="268800"/>
              <a:ext cx="158226" cy="43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58" fill="norm" stroke="1" extrusionOk="0">
                  <a:moveTo>
                    <a:pt x="0" y="1783"/>
                  </a:moveTo>
                  <a:cubicBezTo>
                    <a:pt x="281" y="1154"/>
                    <a:pt x="561" y="525"/>
                    <a:pt x="1823" y="211"/>
                  </a:cubicBezTo>
                  <a:cubicBezTo>
                    <a:pt x="3086" y="-104"/>
                    <a:pt x="5330" y="-104"/>
                    <a:pt x="8275" y="473"/>
                  </a:cubicBezTo>
                  <a:cubicBezTo>
                    <a:pt x="11221" y="1049"/>
                    <a:pt x="14868" y="2203"/>
                    <a:pt x="16691" y="3461"/>
                  </a:cubicBezTo>
                  <a:cubicBezTo>
                    <a:pt x="18514" y="4719"/>
                    <a:pt x="18514" y="6082"/>
                    <a:pt x="17532" y="7183"/>
                  </a:cubicBezTo>
                  <a:cubicBezTo>
                    <a:pt x="16551" y="8284"/>
                    <a:pt x="14587" y="9123"/>
                    <a:pt x="12623" y="9805"/>
                  </a:cubicBezTo>
                  <a:cubicBezTo>
                    <a:pt x="10660" y="10486"/>
                    <a:pt x="8696" y="11011"/>
                    <a:pt x="8836" y="11430"/>
                  </a:cubicBezTo>
                  <a:cubicBezTo>
                    <a:pt x="8977" y="11849"/>
                    <a:pt x="11221" y="12164"/>
                    <a:pt x="13886" y="12793"/>
                  </a:cubicBezTo>
                  <a:cubicBezTo>
                    <a:pt x="16551" y="13422"/>
                    <a:pt x="19636" y="14366"/>
                    <a:pt x="20618" y="15519"/>
                  </a:cubicBezTo>
                  <a:cubicBezTo>
                    <a:pt x="21600" y="16673"/>
                    <a:pt x="20478" y="18036"/>
                    <a:pt x="17813" y="19084"/>
                  </a:cubicBezTo>
                  <a:cubicBezTo>
                    <a:pt x="15148" y="20133"/>
                    <a:pt x="10940" y="20867"/>
                    <a:pt x="8135" y="21181"/>
                  </a:cubicBezTo>
                  <a:cubicBezTo>
                    <a:pt x="5330" y="21496"/>
                    <a:pt x="3927" y="21391"/>
                    <a:pt x="3366" y="20867"/>
                  </a:cubicBezTo>
                  <a:cubicBezTo>
                    <a:pt x="2805" y="20343"/>
                    <a:pt x="3086" y="19399"/>
                    <a:pt x="3366" y="1845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614906" y="63500"/>
              <a:ext cx="44451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362"/>
                    <a:pt x="13371" y="2724"/>
                    <a:pt x="10800" y="4703"/>
                  </a:cubicBezTo>
                  <a:cubicBezTo>
                    <a:pt x="8229" y="6681"/>
                    <a:pt x="7200" y="9276"/>
                    <a:pt x="5657" y="11449"/>
                  </a:cubicBezTo>
                  <a:cubicBezTo>
                    <a:pt x="4114" y="13622"/>
                    <a:pt x="2057" y="15373"/>
                    <a:pt x="1029" y="16995"/>
                  </a:cubicBezTo>
                  <a:cubicBezTo>
                    <a:pt x="0" y="18616"/>
                    <a:pt x="0" y="20108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790020" y="384085"/>
              <a:ext cx="167787" cy="23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32" fill="norm" stroke="1" extrusionOk="0">
                  <a:moveTo>
                    <a:pt x="21138" y="1455"/>
                  </a:moveTo>
                  <a:cubicBezTo>
                    <a:pt x="17405" y="683"/>
                    <a:pt x="13671" y="-88"/>
                    <a:pt x="11271" y="8"/>
                  </a:cubicBezTo>
                  <a:cubicBezTo>
                    <a:pt x="8871" y="105"/>
                    <a:pt x="7805" y="1069"/>
                    <a:pt x="6071" y="4251"/>
                  </a:cubicBezTo>
                  <a:cubicBezTo>
                    <a:pt x="4338" y="7433"/>
                    <a:pt x="1938" y="12833"/>
                    <a:pt x="738" y="16112"/>
                  </a:cubicBezTo>
                  <a:cubicBezTo>
                    <a:pt x="-462" y="19391"/>
                    <a:pt x="-462" y="20548"/>
                    <a:pt x="2738" y="21030"/>
                  </a:cubicBezTo>
                  <a:cubicBezTo>
                    <a:pt x="5938" y="21512"/>
                    <a:pt x="12338" y="21319"/>
                    <a:pt x="18738" y="2112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187348" y="76200"/>
              <a:ext cx="33803" cy="74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0" h="21600" fill="norm" stroke="1" extrusionOk="0">
                  <a:moveTo>
                    <a:pt x="18493" y="0"/>
                  </a:moveTo>
                  <a:cubicBezTo>
                    <a:pt x="19763" y="2523"/>
                    <a:pt x="21034" y="5046"/>
                    <a:pt x="19763" y="7354"/>
                  </a:cubicBezTo>
                  <a:cubicBezTo>
                    <a:pt x="18493" y="9662"/>
                    <a:pt x="14681" y="11754"/>
                    <a:pt x="10234" y="13785"/>
                  </a:cubicBezTo>
                  <a:cubicBezTo>
                    <a:pt x="5787" y="15815"/>
                    <a:pt x="705" y="17785"/>
                    <a:pt x="69" y="19077"/>
                  </a:cubicBezTo>
                  <a:cubicBezTo>
                    <a:pt x="-566" y="20369"/>
                    <a:pt x="3246" y="20985"/>
                    <a:pt x="7058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395956" y="336550"/>
              <a:ext cx="444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720"/>
                    <a:pt x="13371" y="7440"/>
                    <a:pt x="9771" y="11040"/>
                  </a:cubicBezTo>
                  <a:cubicBezTo>
                    <a:pt x="6171" y="14640"/>
                    <a:pt x="3086" y="1812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403012" y="268373"/>
              <a:ext cx="216551" cy="41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350" fill="norm" stroke="1" extrusionOk="0">
                  <a:moveTo>
                    <a:pt x="543" y="1897"/>
                  </a:moveTo>
                  <a:cubicBezTo>
                    <a:pt x="136" y="1346"/>
                    <a:pt x="-272" y="795"/>
                    <a:pt x="237" y="409"/>
                  </a:cubicBezTo>
                  <a:cubicBezTo>
                    <a:pt x="747" y="23"/>
                    <a:pt x="2173" y="-197"/>
                    <a:pt x="4822" y="244"/>
                  </a:cubicBezTo>
                  <a:cubicBezTo>
                    <a:pt x="7471" y="685"/>
                    <a:pt x="11343" y="1787"/>
                    <a:pt x="14400" y="3495"/>
                  </a:cubicBezTo>
                  <a:cubicBezTo>
                    <a:pt x="17456" y="5203"/>
                    <a:pt x="19698" y="7517"/>
                    <a:pt x="20513" y="9611"/>
                  </a:cubicBezTo>
                  <a:cubicBezTo>
                    <a:pt x="21328" y="11705"/>
                    <a:pt x="20717" y="13579"/>
                    <a:pt x="17966" y="15342"/>
                  </a:cubicBezTo>
                  <a:cubicBezTo>
                    <a:pt x="15215" y="17105"/>
                    <a:pt x="10324" y="18758"/>
                    <a:pt x="7471" y="19750"/>
                  </a:cubicBezTo>
                  <a:cubicBezTo>
                    <a:pt x="4619" y="20742"/>
                    <a:pt x="3803" y="21072"/>
                    <a:pt x="2886" y="21238"/>
                  </a:cubicBezTo>
                  <a:cubicBezTo>
                    <a:pt x="1970" y="21403"/>
                    <a:pt x="951" y="21403"/>
                    <a:pt x="543" y="21127"/>
                  </a:cubicBezTo>
                  <a:cubicBezTo>
                    <a:pt x="136" y="20852"/>
                    <a:pt x="339" y="20301"/>
                    <a:pt x="543" y="1975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624556" y="107950"/>
              <a:ext cx="186293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4320" y="0"/>
                  </a:moveTo>
                  <a:cubicBezTo>
                    <a:pt x="7440" y="960"/>
                    <a:pt x="10560" y="1920"/>
                    <a:pt x="13440" y="3531"/>
                  </a:cubicBezTo>
                  <a:cubicBezTo>
                    <a:pt x="16320" y="5143"/>
                    <a:pt x="18960" y="7406"/>
                    <a:pt x="20280" y="9531"/>
                  </a:cubicBezTo>
                  <a:cubicBezTo>
                    <a:pt x="21600" y="11657"/>
                    <a:pt x="21600" y="13646"/>
                    <a:pt x="18600" y="15600"/>
                  </a:cubicBezTo>
                  <a:cubicBezTo>
                    <a:pt x="15600" y="17554"/>
                    <a:pt x="9600" y="19474"/>
                    <a:pt x="6000" y="20469"/>
                  </a:cubicBezTo>
                  <a:cubicBezTo>
                    <a:pt x="2400" y="21463"/>
                    <a:pt x="1200" y="21531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469106" y="413455"/>
              <a:ext cx="2413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737" y="12126"/>
                    <a:pt x="9474" y="4168"/>
                    <a:pt x="13074" y="1326"/>
                  </a:cubicBezTo>
                  <a:cubicBezTo>
                    <a:pt x="16674" y="-1516"/>
                    <a:pt x="19137" y="758"/>
                    <a:pt x="21600" y="303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488156" y="565150"/>
              <a:ext cx="279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402556" y="106752"/>
              <a:ext cx="153468" cy="63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35" fill="norm" stroke="1" extrusionOk="0">
                  <a:moveTo>
                    <a:pt x="7881" y="10306"/>
                  </a:moveTo>
                  <a:cubicBezTo>
                    <a:pt x="6714" y="10591"/>
                    <a:pt x="5546" y="10876"/>
                    <a:pt x="5254" y="11696"/>
                  </a:cubicBezTo>
                  <a:cubicBezTo>
                    <a:pt x="4962" y="12516"/>
                    <a:pt x="5546" y="13870"/>
                    <a:pt x="5984" y="15474"/>
                  </a:cubicBezTo>
                  <a:cubicBezTo>
                    <a:pt x="6422" y="17078"/>
                    <a:pt x="6714" y="18932"/>
                    <a:pt x="6568" y="20037"/>
                  </a:cubicBezTo>
                  <a:cubicBezTo>
                    <a:pt x="6422" y="21142"/>
                    <a:pt x="5838" y="21498"/>
                    <a:pt x="5400" y="21427"/>
                  </a:cubicBezTo>
                  <a:cubicBezTo>
                    <a:pt x="4962" y="21355"/>
                    <a:pt x="4670" y="20856"/>
                    <a:pt x="4232" y="19146"/>
                  </a:cubicBezTo>
                  <a:cubicBezTo>
                    <a:pt x="3795" y="17435"/>
                    <a:pt x="3211" y="14512"/>
                    <a:pt x="3211" y="11874"/>
                  </a:cubicBezTo>
                  <a:cubicBezTo>
                    <a:pt x="3211" y="9237"/>
                    <a:pt x="3795" y="6884"/>
                    <a:pt x="4816" y="5138"/>
                  </a:cubicBezTo>
                  <a:cubicBezTo>
                    <a:pt x="5838" y="3391"/>
                    <a:pt x="7297" y="2250"/>
                    <a:pt x="8465" y="1502"/>
                  </a:cubicBezTo>
                  <a:cubicBezTo>
                    <a:pt x="9632" y="753"/>
                    <a:pt x="10508" y="397"/>
                    <a:pt x="11676" y="183"/>
                  </a:cubicBezTo>
                  <a:cubicBezTo>
                    <a:pt x="12843" y="-31"/>
                    <a:pt x="14303" y="-102"/>
                    <a:pt x="16054" y="219"/>
                  </a:cubicBezTo>
                  <a:cubicBezTo>
                    <a:pt x="17805" y="540"/>
                    <a:pt x="19849" y="1252"/>
                    <a:pt x="20724" y="2464"/>
                  </a:cubicBezTo>
                  <a:cubicBezTo>
                    <a:pt x="21600" y="3676"/>
                    <a:pt x="21308" y="5387"/>
                    <a:pt x="18535" y="6742"/>
                  </a:cubicBezTo>
                  <a:cubicBezTo>
                    <a:pt x="15762" y="8096"/>
                    <a:pt x="10508" y="9094"/>
                    <a:pt x="7005" y="9593"/>
                  </a:cubicBezTo>
                  <a:cubicBezTo>
                    <a:pt x="3503" y="10092"/>
                    <a:pt x="1751" y="10092"/>
                    <a:pt x="0" y="1009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574006" y="406400"/>
              <a:ext cx="171451" cy="25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5990"/>
                  </a:moveTo>
                  <a:cubicBezTo>
                    <a:pt x="267" y="5082"/>
                    <a:pt x="533" y="4175"/>
                    <a:pt x="1467" y="3812"/>
                  </a:cubicBezTo>
                  <a:cubicBezTo>
                    <a:pt x="2400" y="3449"/>
                    <a:pt x="4000" y="3630"/>
                    <a:pt x="6533" y="5173"/>
                  </a:cubicBezTo>
                  <a:cubicBezTo>
                    <a:pt x="9067" y="6716"/>
                    <a:pt x="12533" y="9620"/>
                    <a:pt x="14400" y="12252"/>
                  </a:cubicBezTo>
                  <a:cubicBezTo>
                    <a:pt x="16267" y="14884"/>
                    <a:pt x="16533" y="17244"/>
                    <a:pt x="16000" y="18877"/>
                  </a:cubicBezTo>
                  <a:cubicBezTo>
                    <a:pt x="15467" y="20511"/>
                    <a:pt x="14133" y="21418"/>
                    <a:pt x="12267" y="21509"/>
                  </a:cubicBezTo>
                  <a:cubicBezTo>
                    <a:pt x="10400" y="21600"/>
                    <a:pt x="8000" y="20874"/>
                    <a:pt x="7333" y="18242"/>
                  </a:cubicBezTo>
                  <a:cubicBezTo>
                    <a:pt x="6667" y="15610"/>
                    <a:pt x="7733" y="11072"/>
                    <a:pt x="10400" y="7714"/>
                  </a:cubicBezTo>
                  <a:cubicBezTo>
                    <a:pt x="13067" y="4356"/>
                    <a:pt x="17333" y="2178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955567" y="224601"/>
              <a:ext cx="151840" cy="52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04" fill="norm" stroke="1" extrusionOk="0">
                  <a:moveTo>
                    <a:pt x="21226" y="1205"/>
                  </a:moveTo>
                  <a:cubicBezTo>
                    <a:pt x="19451" y="771"/>
                    <a:pt x="17675" y="338"/>
                    <a:pt x="16048" y="121"/>
                  </a:cubicBezTo>
                  <a:cubicBezTo>
                    <a:pt x="14421" y="-96"/>
                    <a:pt x="12941" y="-96"/>
                    <a:pt x="10426" y="771"/>
                  </a:cubicBezTo>
                  <a:cubicBezTo>
                    <a:pt x="7911" y="1639"/>
                    <a:pt x="4360" y="3374"/>
                    <a:pt x="2289" y="5933"/>
                  </a:cubicBezTo>
                  <a:cubicBezTo>
                    <a:pt x="218" y="8492"/>
                    <a:pt x="-374" y="11875"/>
                    <a:pt x="218" y="14477"/>
                  </a:cubicBezTo>
                  <a:cubicBezTo>
                    <a:pt x="810" y="17080"/>
                    <a:pt x="2585" y="18902"/>
                    <a:pt x="4656" y="19943"/>
                  </a:cubicBezTo>
                  <a:cubicBezTo>
                    <a:pt x="6727" y="20984"/>
                    <a:pt x="9094" y="21244"/>
                    <a:pt x="11462" y="2150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5200928" y="238036"/>
              <a:ext cx="192229" cy="47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12" fill="norm" stroke="1" extrusionOk="0">
                  <a:moveTo>
                    <a:pt x="10052" y="4999"/>
                  </a:moveTo>
                  <a:cubicBezTo>
                    <a:pt x="8879" y="8139"/>
                    <a:pt x="7705" y="11279"/>
                    <a:pt x="6413" y="13801"/>
                  </a:cubicBezTo>
                  <a:cubicBezTo>
                    <a:pt x="5122" y="16323"/>
                    <a:pt x="3713" y="18226"/>
                    <a:pt x="2657" y="19510"/>
                  </a:cubicBezTo>
                  <a:cubicBezTo>
                    <a:pt x="1600" y="20795"/>
                    <a:pt x="896" y="21461"/>
                    <a:pt x="426" y="21508"/>
                  </a:cubicBezTo>
                  <a:cubicBezTo>
                    <a:pt x="-43" y="21556"/>
                    <a:pt x="-278" y="20985"/>
                    <a:pt x="544" y="19130"/>
                  </a:cubicBezTo>
                  <a:cubicBezTo>
                    <a:pt x="1365" y="17274"/>
                    <a:pt x="3244" y="14134"/>
                    <a:pt x="5122" y="11279"/>
                  </a:cubicBezTo>
                  <a:cubicBezTo>
                    <a:pt x="7000" y="8425"/>
                    <a:pt x="8879" y="5856"/>
                    <a:pt x="10170" y="4143"/>
                  </a:cubicBezTo>
                  <a:cubicBezTo>
                    <a:pt x="11461" y="2430"/>
                    <a:pt x="12165" y="1574"/>
                    <a:pt x="12987" y="955"/>
                  </a:cubicBezTo>
                  <a:cubicBezTo>
                    <a:pt x="13809" y="337"/>
                    <a:pt x="14748" y="-44"/>
                    <a:pt x="15570" y="4"/>
                  </a:cubicBezTo>
                  <a:cubicBezTo>
                    <a:pt x="16392" y="51"/>
                    <a:pt x="17096" y="527"/>
                    <a:pt x="17800" y="2335"/>
                  </a:cubicBezTo>
                  <a:cubicBezTo>
                    <a:pt x="18505" y="4143"/>
                    <a:pt x="19209" y="7283"/>
                    <a:pt x="19796" y="10328"/>
                  </a:cubicBezTo>
                  <a:cubicBezTo>
                    <a:pt x="20383" y="13373"/>
                    <a:pt x="20852" y="16323"/>
                    <a:pt x="21322" y="1927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5272506" y="501650"/>
              <a:ext cx="152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600"/>
                    <a:pt x="4800" y="13600"/>
                    <a:pt x="8400" y="10000"/>
                  </a:cubicBezTo>
                  <a:cubicBezTo>
                    <a:pt x="12000" y="6400"/>
                    <a:pt x="16800" y="3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609850" y="0"/>
              <a:ext cx="30957" cy="94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21060" y="1981"/>
                    <a:pt x="21060" y="3962"/>
                    <a:pt x="19620" y="5871"/>
                  </a:cubicBezTo>
                  <a:cubicBezTo>
                    <a:pt x="18180" y="7780"/>
                    <a:pt x="15300" y="9616"/>
                    <a:pt x="11700" y="11477"/>
                  </a:cubicBezTo>
                  <a:cubicBezTo>
                    <a:pt x="8100" y="13337"/>
                    <a:pt x="3780" y="15221"/>
                    <a:pt x="1620" y="16792"/>
                  </a:cubicBezTo>
                  <a:cubicBezTo>
                    <a:pt x="-540" y="18362"/>
                    <a:pt x="-540" y="19619"/>
                    <a:pt x="1620" y="20368"/>
                  </a:cubicBezTo>
                  <a:cubicBezTo>
                    <a:pt x="3780" y="21117"/>
                    <a:pt x="8100" y="21358"/>
                    <a:pt x="1242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932906" y="387349"/>
              <a:ext cx="6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91"/>
                    <a:pt x="0" y="10381"/>
                    <a:pt x="3600" y="13981"/>
                  </a:cubicBezTo>
                  <a:cubicBezTo>
                    <a:pt x="7200" y="17581"/>
                    <a:pt x="14400" y="19591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901156" y="317946"/>
              <a:ext cx="185033" cy="33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24" fill="norm" stroke="1" extrusionOk="0">
                  <a:moveTo>
                    <a:pt x="0" y="4743"/>
                  </a:moveTo>
                  <a:cubicBezTo>
                    <a:pt x="485" y="3417"/>
                    <a:pt x="971" y="2092"/>
                    <a:pt x="3034" y="1165"/>
                  </a:cubicBezTo>
                  <a:cubicBezTo>
                    <a:pt x="5097" y="237"/>
                    <a:pt x="8737" y="-293"/>
                    <a:pt x="12256" y="171"/>
                  </a:cubicBezTo>
                  <a:cubicBezTo>
                    <a:pt x="15775" y="635"/>
                    <a:pt x="19173" y="2092"/>
                    <a:pt x="20387" y="3484"/>
                  </a:cubicBezTo>
                  <a:cubicBezTo>
                    <a:pt x="21600" y="4875"/>
                    <a:pt x="20629" y="6200"/>
                    <a:pt x="19537" y="7128"/>
                  </a:cubicBezTo>
                  <a:cubicBezTo>
                    <a:pt x="18445" y="8055"/>
                    <a:pt x="17231" y="8586"/>
                    <a:pt x="15775" y="9049"/>
                  </a:cubicBezTo>
                  <a:cubicBezTo>
                    <a:pt x="14319" y="9513"/>
                    <a:pt x="12620" y="9911"/>
                    <a:pt x="12499" y="10242"/>
                  </a:cubicBezTo>
                  <a:cubicBezTo>
                    <a:pt x="12378" y="10573"/>
                    <a:pt x="13834" y="10838"/>
                    <a:pt x="15533" y="11766"/>
                  </a:cubicBezTo>
                  <a:cubicBezTo>
                    <a:pt x="17231" y="12694"/>
                    <a:pt x="19173" y="14284"/>
                    <a:pt x="20265" y="15543"/>
                  </a:cubicBezTo>
                  <a:cubicBezTo>
                    <a:pt x="21357" y="16801"/>
                    <a:pt x="21600" y="17729"/>
                    <a:pt x="20508" y="18657"/>
                  </a:cubicBezTo>
                  <a:cubicBezTo>
                    <a:pt x="19416" y="19584"/>
                    <a:pt x="16989" y="20512"/>
                    <a:pt x="14440" y="20909"/>
                  </a:cubicBezTo>
                  <a:cubicBezTo>
                    <a:pt x="11892" y="21307"/>
                    <a:pt x="9222" y="21174"/>
                    <a:pt x="7160" y="20313"/>
                  </a:cubicBezTo>
                  <a:cubicBezTo>
                    <a:pt x="5097" y="19452"/>
                    <a:pt x="3640" y="17862"/>
                    <a:pt x="2184" y="1627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6257550" y="310706"/>
              <a:ext cx="170324" cy="38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51" fill="norm" stroke="1" extrusionOk="0">
                  <a:moveTo>
                    <a:pt x="3025" y="8926"/>
                  </a:moveTo>
                  <a:cubicBezTo>
                    <a:pt x="2765" y="12605"/>
                    <a:pt x="2504" y="16284"/>
                    <a:pt x="1984" y="18480"/>
                  </a:cubicBezTo>
                  <a:cubicBezTo>
                    <a:pt x="1463" y="20675"/>
                    <a:pt x="683" y="21387"/>
                    <a:pt x="292" y="21447"/>
                  </a:cubicBezTo>
                  <a:cubicBezTo>
                    <a:pt x="-98" y="21506"/>
                    <a:pt x="-98" y="20913"/>
                    <a:pt x="292" y="18836"/>
                  </a:cubicBezTo>
                  <a:cubicBezTo>
                    <a:pt x="683" y="16759"/>
                    <a:pt x="1463" y="13198"/>
                    <a:pt x="2635" y="9994"/>
                  </a:cubicBezTo>
                  <a:cubicBezTo>
                    <a:pt x="3806" y="6790"/>
                    <a:pt x="5367" y="3941"/>
                    <a:pt x="6668" y="2280"/>
                  </a:cubicBezTo>
                  <a:cubicBezTo>
                    <a:pt x="7969" y="618"/>
                    <a:pt x="9010" y="143"/>
                    <a:pt x="10182" y="25"/>
                  </a:cubicBezTo>
                  <a:cubicBezTo>
                    <a:pt x="11353" y="-94"/>
                    <a:pt x="12654" y="143"/>
                    <a:pt x="14736" y="2280"/>
                  </a:cubicBezTo>
                  <a:cubicBezTo>
                    <a:pt x="16818" y="4416"/>
                    <a:pt x="19680" y="8451"/>
                    <a:pt x="20591" y="11537"/>
                  </a:cubicBezTo>
                  <a:cubicBezTo>
                    <a:pt x="21502" y="14622"/>
                    <a:pt x="20461" y="16759"/>
                    <a:pt x="19420" y="1889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6590227" y="360319"/>
              <a:ext cx="130080" cy="27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97" fill="norm" stroke="1" extrusionOk="0">
                  <a:moveTo>
                    <a:pt x="19728" y="5568"/>
                  </a:moveTo>
                  <a:cubicBezTo>
                    <a:pt x="19728" y="4414"/>
                    <a:pt x="19728" y="3260"/>
                    <a:pt x="19391" y="2270"/>
                  </a:cubicBezTo>
                  <a:cubicBezTo>
                    <a:pt x="19054" y="1281"/>
                    <a:pt x="18378" y="457"/>
                    <a:pt x="17029" y="127"/>
                  </a:cubicBezTo>
                  <a:cubicBezTo>
                    <a:pt x="15678" y="-203"/>
                    <a:pt x="13653" y="-38"/>
                    <a:pt x="10447" y="2435"/>
                  </a:cubicBezTo>
                  <a:cubicBezTo>
                    <a:pt x="7241" y="4908"/>
                    <a:pt x="2854" y="9690"/>
                    <a:pt x="997" y="13153"/>
                  </a:cubicBezTo>
                  <a:cubicBezTo>
                    <a:pt x="-859" y="16615"/>
                    <a:pt x="-184" y="18759"/>
                    <a:pt x="3528" y="19913"/>
                  </a:cubicBezTo>
                  <a:cubicBezTo>
                    <a:pt x="7241" y="21067"/>
                    <a:pt x="13991" y="21232"/>
                    <a:pt x="20741" y="21397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6873132" y="310647"/>
              <a:ext cx="166397" cy="34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99" fill="norm" stroke="1" extrusionOk="0">
                  <a:moveTo>
                    <a:pt x="3186" y="5597"/>
                  </a:moveTo>
                  <a:cubicBezTo>
                    <a:pt x="2376" y="9440"/>
                    <a:pt x="1566" y="13283"/>
                    <a:pt x="1026" y="16066"/>
                  </a:cubicBezTo>
                  <a:cubicBezTo>
                    <a:pt x="486" y="18849"/>
                    <a:pt x="216" y="20571"/>
                    <a:pt x="81" y="21035"/>
                  </a:cubicBezTo>
                  <a:cubicBezTo>
                    <a:pt x="-54" y="21499"/>
                    <a:pt x="-54" y="20704"/>
                    <a:pt x="351" y="18319"/>
                  </a:cubicBezTo>
                  <a:cubicBezTo>
                    <a:pt x="756" y="15933"/>
                    <a:pt x="1566" y="11958"/>
                    <a:pt x="2376" y="8844"/>
                  </a:cubicBezTo>
                  <a:cubicBezTo>
                    <a:pt x="3186" y="5730"/>
                    <a:pt x="3996" y="3477"/>
                    <a:pt x="4806" y="2086"/>
                  </a:cubicBezTo>
                  <a:cubicBezTo>
                    <a:pt x="5616" y="694"/>
                    <a:pt x="6426" y="164"/>
                    <a:pt x="7506" y="32"/>
                  </a:cubicBezTo>
                  <a:cubicBezTo>
                    <a:pt x="8586" y="-101"/>
                    <a:pt x="9936" y="164"/>
                    <a:pt x="11961" y="1224"/>
                  </a:cubicBezTo>
                  <a:cubicBezTo>
                    <a:pt x="13986" y="2284"/>
                    <a:pt x="16686" y="4139"/>
                    <a:pt x="18576" y="6525"/>
                  </a:cubicBezTo>
                  <a:cubicBezTo>
                    <a:pt x="20466" y="8910"/>
                    <a:pt x="21546" y="11825"/>
                    <a:pt x="21141" y="14409"/>
                  </a:cubicBezTo>
                  <a:cubicBezTo>
                    <a:pt x="20736" y="16993"/>
                    <a:pt x="18846" y="19246"/>
                    <a:pt x="16956" y="2149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7202906" y="323850"/>
              <a:ext cx="444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347"/>
                    <a:pt x="17486" y="8694"/>
                    <a:pt x="13886" y="12294"/>
                  </a:cubicBezTo>
                  <a:cubicBezTo>
                    <a:pt x="10286" y="15894"/>
                    <a:pt x="5143" y="18747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7228306" y="298550"/>
              <a:ext cx="150039" cy="35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25" fill="norm" stroke="1" extrusionOk="0">
                  <a:moveTo>
                    <a:pt x="2663" y="1528"/>
                  </a:moveTo>
                  <a:cubicBezTo>
                    <a:pt x="3551" y="888"/>
                    <a:pt x="4438" y="249"/>
                    <a:pt x="5622" y="58"/>
                  </a:cubicBezTo>
                  <a:cubicBezTo>
                    <a:pt x="6805" y="-134"/>
                    <a:pt x="8285" y="122"/>
                    <a:pt x="10504" y="1272"/>
                  </a:cubicBezTo>
                  <a:cubicBezTo>
                    <a:pt x="12723" y="2422"/>
                    <a:pt x="15682" y="4467"/>
                    <a:pt x="17901" y="6832"/>
                  </a:cubicBezTo>
                  <a:cubicBezTo>
                    <a:pt x="20121" y="9196"/>
                    <a:pt x="21600" y="11880"/>
                    <a:pt x="20712" y="14245"/>
                  </a:cubicBezTo>
                  <a:cubicBezTo>
                    <a:pt x="19825" y="16609"/>
                    <a:pt x="16570" y="18654"/>
                    <a:pt x="14351" y="19868"/>
                  </a:cubicBezTo>
                  <a:cubicBezTo>
                    <a:pt x="12132" y="21083"/>
                    <a:pt x="10948" y="21466"/>
                    <a:pt x="8729" y="21083"/>
                  </a:cubicBezTo>
                  <a:cubicBezTo>
                    <a:pt x="6510" y="20699"/>
                    <a:pt x="3255" y="19549"/>
                    <a:pt x="0" y="1839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7336256" y="50800"/>
              <a:ext cx="240305" cy="74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3074" y="0"/>
                  </a:moveTo>
                  <a:cubicBezTo>
                    <a:pt x="14968" y="800"/>
                    <a:pt x="16863" y="1600"/>
                    <a:pt x="18474" y="3046"/>
                  </a:cubicBezTo>
                  <a:cubicBezTo>
                    <a:pt x="20084" y="4492"/>
                    <a:pt x="21411" y="6585"/>
                    <a:pt x="21505" y="8738"/>
                  </a:cubicBezTo>
                  <a:cubicBezTo>
                    <a:pt x="21600" y="10892"/>
                    <a:pt x="20463" y="13108"/>
                    <a:pt x="18853" y="15077"/>
                  </a:cubicBezTo>
                  <a:cubicBezTo>
                    <a:pt x="17242" y="17046"/>
                    <a:pt x="15158" y="18769"/>
                    <a:pt x="11937" y="19815"/>
                  </a:cubicBezTo>
                  <a:cubicBezTo>
                    <a:pt x="8716" y="20862"/>
                    <a:pt x="4358" y="21231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945856" y="5143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983956" y="63500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8469884" y="190329"/>
              <a:ext cx="164024" cy="50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49" fill="norm" stroke="1" extrusionOk="0">
                  <a:moveTo>
                    <a:pt x="2816" y="9647"/>
                  </a:moveTo>
                  <a:cubicBezTo>
                    <a:pt x="1736" y="10718"/>
                    <a:pt x="656" y="11789"/>
                    <a:pt x="251" y="13485"/>
                  </a:cubicBezTo>
                  <a:cubicBezTo>
                    <a:pt x="-154" y="15181"/>
                    <a:pt x="116" y="17502"/>
                    <a:pt x="251" y="19019"/>
                  </a:cubicBezTo>
                  <a:cubicBezTo>
                    <a:pt x="386" y="20536"/>
                    <a:pt x="386" y="21250"/>
                    <a:pt x="251" y="21340"/>
                  </a:cubicBezTo>
                  <a:cubicBezTo>
                    <a:pt x="116" y="21429"/>
                    <a:pt x="-154" y="20893"/>
                    <a:pt x="116" y="19153"/>
                  </a:cubicBezTo>
                  <a:cubicBezTo>
                    <a:pt x="386" y="17412"/>
                    <a:pt x="1196" y="14467"/>
                    <a:pt x="2276" y="11522"/>
                  </a:cubicBezTo>
                  <a:cubicBezTo>
                    <a:pt x="3356" y="8576"/>
                    <a:pt x="4706" y="5631"/>
                    <a:pt x="6056" y="3712"/>
                  </a:cubicBezTo>
                  <a:cubicBezTo>
                    <a:pt x="7406" y="1793"/>
                    <a:pt x="8756" y="900"/>
                    <a:pt x="10106" y="409"/>
                  </a:cubicBezTo>
                  <a:cubicBezTo>
                    <a:pt x="11456" y="-82"/>
                    <a:pt x="12806" y="-171"/>
                    <a:pt x="14966" y="365"/>
                  </a:cubicBezTo>
                  <a:cubicBezTo>
                    <a:pt x="17126" y="900"/>
                    <a:pt x="20096" y="2060"/>
                    <a:pt x="20771" y="3489"/>
                  </a:cubicBezTo>
                  <a:cubicBezTo>
                    <a:pt x="21446" y="4917"/>
                    <a:pt x="19826" y="6612"/>
                    <a:pt x="16856" y="7951"/>
                  </a:cubicBezTo>
                  <a:cubicBezTo>
                    <a:pt x="13886" y="9290"/>
                    <a:pt x="9566" y="10272"/>
                    <a:pt x="5246" y="1125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618956" y="412750"/>
              <a:ext cx="139701" cy="21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3812"/>
                  </a:moveTo>
                  <a:cubicBezTo>
                    <a:pt x="1636" y="3176"/>
                    <a:pt x="3273" y="2541"/>
                    <a:pt x="5891" y="3706"/>
                  </a:cubicBezTo>
                  <a:cubicBezTo>
                    <a:pt x="8509" y="4871"/>
                    <a:pt x="12109" y="7835"/>
                    <a:pt x="13255" y="10906"/>
                  </a:cubicBezTo>
                  <a:cubicBezTo>
                    <a:pt x="14400" y="13976"/>
                    <a:pt x="13091" y="17153"/>
                    <a:pt x="11455" y="19059"/>
                  </a:cubicBezTo>
                  <a:cubicBezTo>
                    <a:pt x="9818" y="20965"/>
                    <a:pt x="7855" y="21600"/>
                    <a:pt x="6382" y="21388"/>
                  </a:cubicBezTo>
                  <a:cubicBezTo>
                    <a:pt x="4909" y="21176"/>
                    <a:pt x="3927" y="20118"/>
                    <a:pt x="3600" y="18212"/>
                  </a:cubicBezTo>
                  <a:cubicBezTo>
                    <a:pt x="3273" y="16306"/>
                    <a:pt x="3600" y="13553"/>
                    <a:pt x="6709" y="10376"/>
                  </a:cubicBezTo>
                  <a:cubicBezTo>
                    <a:pt x="9818" y="7200"/>
                    <a:pt x="15709" y="3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8836576" y="303129"/>
              <a:ext cx="118931" cy="34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15" fill="norm" stroke="1" extrusionOk="0">
                  <a:moveTo>
                    <a:pt x="21292" y="2030"/>
                  </a:moveTo>
                  <a:cubicBezTo>
                    <a:pt x="20155" y="1130"/>
                    <a:pt x="19018" y="230"/>
                    <a:pt x="17881" y="37"/>
                  </a:cubicBezTo>
                  <a:cubicBezTo>
                    <a:pt x="16745" y="-156"/>
                    <a:pt x="15608" y="358"/>
                    <a:pt x="12955" y="2608"/>
                  </a:cubicBezTo>
                  <a:cubicBezTo>
                    <a:pt x="10303" y="4858"/>
                    <a:pt x="6134" y="8844"/>
                    <a:pt x="3481" y="11608"/>
                  </a:cubicBezTo>
                  <a:cubicBezTo>
                    <a:pt x="829" y="14373"/>
                    <a:pt x="-308" y="15915"/>
                    <a:pt x="71" y="17394"/>
                  </a:cubicBezTo>
                  <a:cubicBezTo>
                    <a:pt x="450" y="18873"/>
                    <a:pt x="2345" y="20287"/>
                    <a:pt x="4618" y="20865"/>
                  </a:cubicBezTo>
                  <a:cubicBezTo>
                    <a:pt x="6892" y="21444"/>
                    <a:pt x="9545" y="21187"/>
                    <a:pt x="12197" y="2093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021123" y="276139"/>
              <a:ext cx="183255" cy="41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50" fill="norm" stroke="1" extrusionOk="0">
                  <a:moveTo>
                    <a:pt x="10179" y="6714"/>
                  </a:moveTo>
                  <a:cubicBezTo>
                    <a:pt x="8193" y="9005"/>
                    <a:pt x="6207" y="11295"/>
                    <a:pt x="4593" y="13586"/>
                  </a:cubicBezTo>
                  <a:cubicBezTo>
                    <a:pt x="2979" y="15877"/>
                    <a:pt x="1738" y="18168"/>
                    <a:pt x="993" y="19586"/>
                  </a:cubicBezTo>
                  <a:cubicBezTo>
                    <a:pt x="248" y="21005"/>
                    <a:pt x="0" y="21550"/>
                    <a:pt x="0" y="21550"/>
                  </a:cubicBezTo>
                  <a:cubicBezTo>
                    <a:pt x="0" y="21550"/>
                    <a:pt x="248" y="21005"/>
                    <a:pt x="1738" y="18986"/>
                  </a:cubicBezTo>
                  <a:cubicBezTo>
                    <a:pt x="3228" y="16968"/>
                    <a:pt x="5959" y="13477"/>
                    <a:pt x="8814" y="10205"/>
                  </a:cubicBezTo>
                  <a:cubicBezTo>
                    <a:pt x="11669" y="6932"/>
                    <a:pt x="14648" y="3877"/>
                    <a:pt x="16634" y="2132"/>
                  </a:cubicBezTo>
                  <a:cubicBezTo>
                    <a:pt x="18621" y="386"/>
                    <a:pt x="19614" y="-50"/>
                    <a:pt x="20359" y="5"/>
                  </a:cubicBezTo>
                  <a:cubicBezTo>
                    <a:pt x="21103" y="59"/>
                    <a:pt x="21600" y="605"/>
                    <a:pt x="21476" y="2623"/>
                  </a:cubicBezTo>
                  <a:cubicBezTo>
                    <a:pt x="21352" y="4641"/>
                    <a:pt x="20607" y="8132"/>
                    <a:pt x="19862" y="10968"/>
                  </a:cubicBezTo>
                  <a:cubicBezTo>
                    <a:pt x="19117" y="13805"/>
                    <a:pt x="18372" y="15986"/>
                    <a:pt x="17628" y="18168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9082506" y="5080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9336506" y="152400"/>
              <a:ext cx="95251" cy="73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878"/>
                    <a:pt x="18720" y="3757"/>
                    <a:pt x="16800" y="5666"/>
                  </a:cubicBezTo>
                  <a:cubicBezTo>
                    <a:pt x="14880" y="7576"/>
                    <a:pt x="12480" y="9517"/>
                    <a:pt x="10560" y="11489"/>
                  </a:cubicBezTo>
                  <a:cubicBezTo>
                    <a:pt x="8640" y="13461"/>
                    <a:pt x="7200" y="15464"/>
                    <a:pt x="5520" y="17155"/>
                  </a:cubicBezTo>
                  <a:cubicBezTo>
                    <a:pt x="3840" y="18845"/>
                    <a:pt x="1920" y="20223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9590506" y="44450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54"/>
                    <a:pt x="7200" y="11109"/>
                    <a:pt x="3600" y="14709"/>
                  </a:cubicBezTo>
                  <a:cubicBezTo>
                    <a:pt x="0" y="18309"/>
                    <a:pt x="0" y="19954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600944" y="348033"/>
              <a:ext cx="125793" cy="33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542" fill="norm" stroke="1" extrusionOk="0">
                  <a:moveTo>
                    <a:pt x="378" y="3746"/>
                  </a:moveTo>
                  <a:cubicBezTo>
                    <a:pt x="24" y="2659"/>
                    <a:pt x="-330" y="1572"/>
                    <a:pt x="555" y="893"/>
                  </a:cubicBezTo>
                  <a:cubicBezTo>
                    <a:pt x="1440" y="214"/>
                    <a:pt x="3565" y="-58"/>
                    <a:pt x="6752" y="10"/>
                  </a:cubicBezTo>
                  <a:cubicBezTo>
                    <a:pt x="9939" y="78"/>
                    <a:pt x="14188" y="485"/>
                    <a:pt x="16844" y="961"/>
                  </a:cubicBezTo>
                  <a:cubicBezTo>
                    <a:pt x="19500" y="1436"/>
                    <a:pt x="20562" y="1980"/>
                    <a:pt x="20916" y="2659"/>
                  </a:cubicBezTo>
                  <a:cubicBezTo>
                    <a:pt x="21270" y="3338"/>
                    <a:pt x="20916" y="4153"/>
                    <a:pt x="19500" y="5172"/>
                  </a:cubicBezTo>
                  <a:cubicBezTo>
                    <a:pt x="18083" y="6191"/>
                    <a:pt x="15604" y="7414"/>
                    <a:pt x="14365" y="8365"/>
                  </a:cubicBezTo>
                  <a:cubicBezTo>
                    <a:pt x="13126" y="9316"/>
                    <a:pt x="13126" y="9995"/>
                    <a:pt x="13834" y="10538"/>
                  </a:cubicBezTo>
                  <a:cubicBezTo>
                    <a:pt x="14542" y="11082"/>
                    <a:pt x="15959" y="11489"/>
                    <a:pt x="17021" y="12644"/>
                  </a:cubicBezTo>
                  <a:cubicBezTo>
                    <a:pt x="18083" y="13799"/>
                    <a:pt x="18791" y="15700"/>
                    <a:pt x="17906" y="17263"/>
                  </a:cubicBezTo>
                  <a:cubicBezTo>
                    <a:pt x="17021" y="18825"/>
                    <a:pt x="14542" y="20048"/>
                    <a:pt x="12418" y="20727"/>
                  </a:cubicBezTo>
                  <a:cubicBezTo>
                    <a:pt x="10293" y="21406"/>
                    <a:pt x="8522" y="21542"/>
                    <a:pt x="6752" y="21542"/>
                  </a:cubicBezTo>
                  <a:cubicBezTo>
                    <a:pt x="4981" y="21542"/>
                    <a:pt x="3211" y="21406"/>
                    <a:pt x="2149" y="20999"/>
                  </a:cubicBezTo>
                  <a:cubicBezTo>
                    <a:pt x="1086" y="20591"/>
                    <a:pt x="732" y="19912"/>
                    <a:pt x="378" y="1923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742906" y="698500"/>
              <a:ext cx="69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967743" y="428104"/>
              <a:ext cx="149814" cy="21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141" fill="norm" stroke="1" extrusionOk="0">
                  <a:moveTo>
                    <a:pt x="20942" y="356"/>
                  </a:moveTo>
                  <a:cubicBezTo>
                    <a:pt x="19463" y="-51"/>
                    <a:pt x="17983" y="-459"/>
                    <a:pt x="14580" y="1273"/>
                  </a:cubicBezTo>
                  <a:cubicBezTo>
                    <a:pt x="11178" y="3005"/>
                    <a:pt x="5852" y="6877"/>
                    <a:pt x="2893" y="10035"/>
                  </a:cubicBezTo>
                  <a:cubicBezTo>
                    <a:pt x="-66" y="13194"/>
                    <a:pt x="-658" y="15639"/>
                    <a:pt x="674" y="17371"/>
                  </a:cubicBezTo>
                  <a:cubicBezTo>
                    <a:pt x="2005" y="19103"/>
                    <a:pt x="5260" y="20122"/>
                    <a:pt x="8663" y="20632"/>
                  </a:cubicBezTo>
                  <a:cubicBezTo>
                    <a:pt x="12065" y="21141"/>
                    <a:pt x="15616" y="21141"/>
                    <a:pt x="19167" y="2114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130256" y="660400"/>
              <a:ext cx="69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0377906" y="438150"/>
              <a:ext cx="635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320"/>
                    <a:pt x="15840" y="8640"/>
                    <a:pt x="13320" y="11790"/>
                  </a:cubicBezTo>
                  <a:cubicBezTo>
                    <a:pt x="10800" y="14940"/>
                    <a:pt x="8640" y="16920"/>
                    <a:pt x="6480" y="18360"/>
                  </a:cubicBezTo>
                  <a:cubicBezTo>
                    <a:pt x="4320" y="19800"/>
                    <a:pt x="2160" y="20700"/>
                    <a:pt x="1080" y="2115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0394840" y="395826"/>
              <a:ext cx="145793" cy="29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229" fill="norm" stroke="1" extrusionOk="0">
                  <a:moveTo>
                    <a:pt x="4800" y="4379"/>
                  </a:moveTo>
                  <a:cubicBezTo>
                    <a:pt x="4200" y="3624"/>
                    <a:pt x="3600" y="2869"/>
                    <a:pt x="3600" y="2114"/>
                  </a:cubicBezTo>
                  <a:cubicBezTo>
                    <a:pt x="3600" y="1358"/>
                    <a:pt x="4200" y="603"/>
                    <a:pt x="5250" y="226"/>
                  </a:cubicBezTo>
                  <a:cubicBezTo>
                    <a:pt x="6300" y="-152"/>
                    <a:pt x="7800" y="-152"/>
                    <a:pt x="10950" y="981"/>
                  </a:cubicBezTo>
                  <a:cubicBezTo>
                    <a:pt x="14100" y="2114"/>
                    <a:pt x="18900" y="4379"/>
                    <a:pt x="20250" y="7325"/>
                  </a:cubicBezTo>
                  <a:cubicBezTo>
                    <a:pt x="21600" y="10270"/>
                    <a:pt x="19500" y="13896"/>
                    <a:pt x="16050" y="16388"/>
                  </a:cubicBezTo>
                  <a:cubicBezTo>
                    <a:pt x="12600" y="18880"/>
                    <a:pt x="7800" y="20240"/>
                    <a:pt x="4650" y="20844"/>
                  </a:cubicBezTo>
                  <a:cubicBezTo>
                    <a:pt x="1500" y="21448"/>
                    <a:pt x="0" y="21297"/>
                    <a:pt x="0" y="20693"/>
                  </a:cubicBezTo>
                  <a:cubicBezTo>
                    <a:pt x="0" y="20089"/>
                    <a:pt x="1500" y="19031"/>
                    <a:pt x="3000" y="17974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0568406" y="234950"/>
              <a:ext cx="169187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15015" y="0"/>
                  </a:moveTo>
                  <a:cubicBezTo>
                    <a:pt x="16859" y="2152"/>
                    <a:pt x="18702" y="4303"/>
                    <a:pt x="19888" y="6910"/>
                  </a:cubicBezTo>
                  <a:cubicBezTo>
                    <a:pt x="21073" y="9517"/>
                    <a:pt x="21600" y="12579"/>
                    <a:pt x="20283" y="14979"/>
                  </a:cubicBezTo>
                  <a:cubicBezTo>
                    <a:pt x="18966" y="17379"/>
                    <a:pt x="15805" y="19117"/>
                    <a:pt x="12117" y="20110"/>
                  </a:cubicBezTo>
                  <a:cubicBezTo>
                    <a:pt x="8429" y="21103"/>
                    <a:pt x="4215" y="21352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5" name="Drawing"/>
          <p:cNvGrpSpPr/>
          <p:nvPr/>
        </p:nvGrpSpPr>
        <p:grpSpPr>
          <a:xfrm>
            <a:off x="209550" y="1493698"/>
            <a:ext cx="12757150" cy="7174053"/>
            <a:chOff x="0" y="0"/>
            <a:chExt cx="12757150" cy="7174051"/>
          </a:xfrm>
        </p:grpSpPr>
        <p:sp>
          <p:nvSpPr>
            <p:cNvPr id="1844" name="Line"/>
            <p:cNvSpPr/>
            <p:nvPr/>
          </p:nvSpPr>
          <p:spPr>
            <a:xfrm>
              <a:off x="1460500" y="297001"/>
              <a:ext cx="444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905"/>
                    <a:pt x="4114" y="7810"/>
                    <a:pt x="7714" y="11410"/>
                  </a:cubicBezTo>
                  <a:cubicBezTo>
                    <a:pt x="11314" y="15010"/>
                    <a:pt x="16457" y="183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282700" y="258901"/>
              <a:ext cx="406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5" y="17856"/>
                    <a:pt x="5850" y="14112"/>
                    <a:pt x="9169" y="10512"/>
                  </a:cubicBezTo>
                  <a:cubicBezTo>
                    <a:pt x="12488" y="6912"/>
                    <a:pt x="16200" y="3456"/>
                    <a:pt x="18337" y="1728"/>
                  </a:cubicBezTo>
                  <a:cubicBezTo>
                    <a:pt x="20475" y="0"/>
                    <a:pt x="2103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671697" y="439113"/>
              <a:ext cx="108195" cy="16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564" fill="norm" stroke="1" extrusionOk="0">
                  <a:moveTo>
                    <a:pt x="13132" y="3564"/>
                  </a:moveTo>
                  <a:cubicBezTo>
                    <a:pt x="11909" y="2021"/>
                    <a:pt x="10687" y="478"/>
                    <a:pt x="9260" y="93"/>
                  </a:cubicBezTo>
                  <a:cubicBezTo>
                    <a:pt x="7834" y="-293"/>
                    <a:pt x="6204" y="478"/>
                    <a:pt x="4574" y="3307"/>
                  </a:cubicBezTo>
                  <a:cubicBezTo>
                    <a:pt x="2943" y="6136"/>
                    <a:pt x="1313" y="11021"/>
                    <a:pt x="498" y="14107"/>
                  </a:cubicBezTo>
                  <a:cubicBezTo>
                    <a:pt x="-317" y="17193"/>
                    <a:pt x="-317" y="18478"/>
                    <a:pt x="1925" y="19507"/>
                  </a:cubicBezTo>
                  <a:cubicBezTo>
                    <a:pt x="4166" y="20536"/>
                    <a:pt x="8649" y="21307"/>
                    <a:pt x="12317" y="19378"/>
                  </a:cubicBezTo>
                  <a:cubicBezTo>
                    <a:pt x="15985" y="17450"/>
                    <a:pt x="18838" y="12821"/>
                    <a:pt x="20060" y="9864"/>
                  </a:cubicBezTo>
                  <a:cubicBezTo>
                    <a:pt x="21283" y="6907"/>
                    <a:pt x="20875" y="5621"/>
                    <a:pt x="20060" y="4464"/>
                  </a:cubicBezTo>
                  <a:cubicBezTo>
                    <a:pt x="19245" y="3307"/>
                    <a:pt x="18023" y="2278"/>
                    <a:pt x="16392" y="1893"/>
                  </a:cubicBezTo>
                  <a:cubicBezTo>
                    <a:pt x="14762" y="1507"/>
                    <a:pt x="12725" y="1764"/>
                    <a:pt x="10687" y="2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927664" y="236437"/>
              <a:ext cx="85287" cy="40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006" fill="norm" stroke="1" extrusionOk="0">
                  <a:moveTo>
                    <a:pt x="681" y="508"/>
                  </a:moveTo>
                  <a:cubicBezTo>
                    <a:pt x="681" y="-43"/>
                    <a:pt x="681" y="-594"/>
                    <a:pt x="681" y="1445"/>
                  </a:cubicBezTo>
                  <a:cubicBezTo>
                    <a:pt x="681" y="3484"/>
                    <a:pt x="681" y="8112"/>
                    <a:pt x="417" y="11694"/>
                  </a:cubicBezTo>
                  <a:cubicBezTo>
                    <a:pt x="154" y="15275"/>
                    <a:pt x="-373" y="17810"/>
                    <a:pt x="417" y="19243"/>
                  </a:cubicBezTo>
                  <a:cubicBezTo>
                    <a:pt x="1207" y="20675"/>
                    <a:pt x="3315" y="21006"/>
                    <a:pt x="5422" y="21006"/>
                  </a:cubicBezTo>
                  <a:cubicBezTo>
                    <a:pt x="7529" y="21006"/>
                    <a:pt x="9637" y="20675"/>
                    <a:pt x="12271" y="19628"/>
                  </a:cubicBezTo>
                  <a:cubicBezTo>
                    <a:pt x="14905" y="18582"/>
                    <a:pt x="18066" y="16818"/>
                    <a:pt x="21227" y="15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898650" y="443051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043502" y="182926"/>
              <a:ext cx="267899" cy="42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75" fill="norm" stroke="1" extrusionOk="0">
                  <a:moveTo>
                    <a:pt x="8702" y="12500"/>
                  </a:moveTo>
                  <a:cubicBezTo>
                    <a:pt x="7352" y="12393"/>
                    <a:pt x="6002" y="12286"/>
                    <a:pt x="4483" y="13034"/>
                  </a:cubicBezTo>
                  <a:cubicBezTo>
                    <a:pt x="2964" y="13783"/>
                    <a:pt x="1277" y="15387"/>
                    <a:pt x="517" y="16777"/>
                  </a:cubicBezTo>
                  <a:cubicBezTo>
                    <a:pt x="-242" y="18167"/>
                    <a:pt x="-73" y="19343"/>
                    <a:pt x="433" y="19985"/>
                  </a:cubicBezTo>
                  <a:cubicBezTo>
                    <a:pt x="939" y="20626"/>
                    <a:pt x="1783" y="20733"/>
                    <a:pt x="2711" y="20306"/>
                  </a:cubicBezTo>
                  <a:cubicBezTo>
                    <a:pt x="3639" y="19878"/>
                    <a:pt x="4652" y="18916"/>
                    <a:pt x="5327" y="18114"/>
                  </a:cubicBezTo>
                  <a:cubicBezTo>
                    <a:pt x="6002" y="17312"/>
                    <a:pt x="6339" y="16670"/>
                    <a:pt x="6677" y="15975"/>
                  </a:cubicBezTo>
                  <a:cubicBezTo>
                    <a:pt x="7014" y="15280"/>
                    <a:pt x="7352" y="14531"/>
                    <a:pt x="7605" y="14585"/>
                  </a:cubicBezTo>
                  <a:cubicBezTo>
                    <a:pt x="7858" y="14638"/>
                    <a:pt x="8027" y="15494"/>
                    <a:pt x="8364" y="16135"/>
                  </a:cubicBezTo>
                  <a:cubicBezTo>
                    <a:pt x="8702" y="16777"/>
                    <a:pt x="9208" y="17205"/>
                    <a:pt x="9967" y="17472"/>
                  </a:cubicBezTo>
                  <a:cubicBezTo>
                    <a:pt x="10727" y="17739"/>
                    <a:pt x="11739" y="17846"/>
                    <a:pt x="13174" y="17098"/>
                  </a:cubicBezTo>
                  <a:cubicBezTo>
                    <a:pt x="14608" y="16349"/>
                    <a:pt x="16464" y="14745"/>
                    <a:pt x="17899" y="12179"/>
                  </a:cubicBezTo>
                  <a:cubicBezTo>
                    <a:pt x="19333" y="9613"/>
                    <a:pt x="20346" y="6084"/>
                    <a:pt x="20852" y="3785"/>
                  </a:cubicBezTo>
                  <a:cubicBezTo>
                    <a:pt x="21358" y="1486"/>
                    <a:pt x="21358" y="417"/>
                    <a:pt x="21105" y="96"/>
                  </a:cubicBezTo>
                  <a:cubicBezTo>
                    <a:pt x="20852" y="-225"/>
                    <a:pt x="20346" y="203"/>
                    <a:pt x="19670" y="2288"/>
                  </a:cubicBezTo>
                  <a:cubicBezTo>
                    <a:pt x="18995" y="4373"/>
                    <a:pt x="18152" y="8116"/>
                    <a:pt x="17730" y="11163"/>
                  </a:cubicBezTo>
                  <a:cubicBezTo>
                    <a:pt x="17308" y="14211"/>
                    <a:pt x="17308" y="16563"/>
                    <a:pt x="17392" y="18007"/>
                  </a:cubicBezTo>
                  <a:cubicBezTo>
                    <a:pt x="17477" y="19450"/>
                    <a:pt x="17645" y="19985"/>
                    <a:pt x="18067" y="20466"/>
                  </a:cubicBezTo>
                  <a:cubicBezTo>
                    <a:pt x="18489" y="20947"/>
                    <a:pt x="19164" y="21375"/>
                    <a:pt x="19755" y="21375"/>
                  </a:cubicBezTo>
                  <a:cubicBezTo>
                    <a:pt x="20346" y="21375"/>
                    <a:pt x="20852" y="20947"/>
                    <a:pt x="21358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816452" y="146417"/>
              <a:ext cx="144647" cy="41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54" fill="norm" stroke="1" extrusionOk="0">
                  <a:moveTo>
                    <a:pt x="3161" y="8501"/>
                  </a:moveTo>
                  <a:cubicBezTo>
                    <a:pt x="3161" y="10595"/>
                    <a:pt x="3161" y="12689"/>
                    <a:pt x="3314" y="14672"/>
                  </a:cubicBezTo>
                  <a:cubicBezTo>
                    <a:pt x="3466" y="16656"/>
                    <a:pt x="3770" y="18529"/>
                    <a:pt x="3922" y="19742"/>
                  </a:cubicBezTo>
                  <a:cubicBezTo>
                    <a:pt x="4074" y="20954"/>
                    <a:pt x="4074" y="21505"/>
                    <a:pt x="3770" y="21450"/>
                  </a:cubicBezTo>
                  <a:cubicBezTo>
                    <a:pt x="3466" y="21395"/>
                    <a:pt x="2857" y="20734"/>
                    <a:pt x="2097" y="18419"/>
                  </a:cubicBezTo>
                  <a:cubicBezTo>
                    <a:pt x="1336" y="16105"/>
                    <a:pt x="423" y="12138"/>
                    <a:pt x="119" y="9052"/>
                  </a:cubicBezTo>
                  <a:cubicBezTo>
                    <a:pt x="-185" y="5966"/>
                    <a:pt x="119" y="3762"/>
                    <a:pt x="728" y="2385"/>
                  </a:cubicBezTo>
                  <a:cubicBezTo>
                    <a:pt x="1336" y="1007"/>
                    <a:pt x="2249" y="456"/>
                    <a:pt x="3466" y="181"/>
                  </a:cubicBezTo>
                  <a:cubicBezTo>
                    <a:pt x="4683" y="-95"/>
                    <a:pt x="6204" y="-95"/>
                    <a:pt x="8942" y="456"/>
                  </a:cubicBezTo>
                  <a:cubicBezTo>
                    <a:pt x="11680" y="1007"/>
                    <a:pt x="15635" y="2109"/>
                    <a:pt x="18069" y="3321"/>
                  </a:cubicBezTo>
                  <a:cubicBezTo>
                    <a:pt x="20502" y="4534"/>
                    <a:pt x="21415" y="5856"/>
                    <a:pt x="20350" y="6903"/>
                  </a:cubicBezTo>
                  <a:cubicBezTo>
                    <a:pt x="19285" y="7950"/>
                    <a:pt x="16243" y="8721"/>
                    <a:pt x="13809" y="9107"/>
                  </a:cubicBezTo>
                  <a:cubicBezTo>
                    <a:pt x="11376" y="9493"/>
                    <a:pt x="9550" y="9493"/>
                    <a:pt x="8181" y="9272"/>
                  </a:cubicBezTo>
                  <a:cubicBezTo>
                    <a:pt x="6812" y="9052"/>
                    <a:pt x="5900" y="8611"/>
                    <a:pt x="4987" y="8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949485" y="347801"/>
              <a:ext cx="136616" cy="20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2" fill="norm" stroke="1" extrusionOk="0">
                  <a:moveTo>
                    <a:pt x="2506" y="8016"/>
                  </a:moveTo>
                  <a:cubicBezTo>
                    <a:pt x="1177" y="6235"/>
                    <a:pt x="-152" y="4454"/>
                    <a:pt x="14" y="3563"/>
                  </a:cubicBezTo>
                  <a:cubicBezTo>
                    <a:pt x="180" y="2672"/>
                    <a:pt x="1842" y="2672"/>
                    <a:pt x="4334" y="4454"/>
                  </a:cubicBezTo>
                  <a:cubicBezTo>
                    <a:pt x="6826" y="6235"/>
                    <a:pt x="10150" y="9798"/>
                    <a:pt x="11977" y="12247"/>
                  </a:cubicBezTo>
                  <a:cubicBezTo>
                    <a:pt x="13805" y="14697"/>
                    <a:pt x="14137" y="16033"/>
                    <a:pt x="13971" y="17258"/>
                  </a:cubicBezTo>
                  <a:cubicBezTo>
                    <a:pt x="13805" y="18482"/>
                    <a:pt x="13140" y="19596"/>
                    <a:pt x="11977" y="20375"/>
                  </a:cubicBezTo>
                  <a:cubicBezTo>
                    <a:pt x="10814" y="21155"/>
                    <a:pt x="9153" y="21600"/>
                    <a:pt x="8156" y="21155"/>
                  </a:cubicBezTo>
                  <a:cubicBezTo>
                    <a:pt x="7159" y="20709"/>
                    <a:pt x="6826" y="19373"/>
                    <a:pt x="7159" y="16033"/>
                  </a:cubicBezTo>
                  <a:cubicBezTo>
                    <a:pt x="7491" y="12693"/>
                    <a:pt x="8488" y="7348"/>
                    <a:pt x="10980" y="4342"/>
                  </a:cubicBezTo>
                  <a:cubicBezTo>
                    <a:pt x="13473" y="1336"/>
                    <a:pt x="17460" y="668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128138" y="374850"/>
              <a:ext cx="90518" cy="17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0721" fill="norm" stroke="1" extrusionOk="0">
                  <a:moveTo>
                    <a:pt x="18232" y="2114"/>
                  </a:moveTo>
                  <a:cubicBezTo>
                    <a:pt x="16268" y="1343"/>
                    <a:pt x="14304" y="571"/>
                    <a:pt x="12095" y="186"/>
                  </a:cubicBezTo>
                  <a:cubicBezTo>
                    <a:pt x="9886" y="-200"/>
                    <a:pt x="7432" y="-200"/>
                    <a:pt x="5222" y="2371"/>
                  </a:cubicBezTo>
                  <a:cubicBezTo>
                    <a:pt x="3013" y="4943"/>
                    <a:pt x="1050" y="10086"/>
                    <a:pt x="313" y="13429"/>
                  </a:cubicBezTo>
                  <a:cubicBezTo>
                    <a:pt x="-423" y="16771"/>
                    <a:pt x="68" y="18314"/>
                    <a:pt x="2522" y="19471"/>
                  </a:cubicBezTo>
                  <a:cubicBezTo>
                    <a:pt x="4977" y="20629"/>
                    <a:pt x="9395" y="21400"/>
                    <a:pt x="12832" y="19857"/>
                  </a:cubicBezTo>
                  <a:cubicBezTo>
                    <a:pt x="16268" y="18314"/>
                    <a:pt x="18722" y="14457"/>
                    <a:pt x="19950" y="11629"/>
                  </a:cubicBezTo>
                  <a:cubicBezTo>
                    <a:pt x="21177" y="8800"/>
                    <a:pt x="21177" y="7000"/>
                    <a:pt x="20686" y="5457"/>
                  </a:cubicBezTo>
                  <a:cubicBezTo>
                    <a:pt x="20195" y="3914"/>
                    <a:pt x="19213" y="2629"/>
                    <a:pt x="17495" y="1986"/>
                  </a:cubicBezTo>
                  <a:cubicBezTo>
                    <a:pt x="15777" y="1343"/>
                    <a:pt x="13322" y="1343"/>
                    <a:pt x="10868" y="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302000" y="187922"/>
              <a:ext cx="119708" cy="34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23" fill="norm" stroke="1" extrusionOk="0">
                  <a:moveTo>
                    <a:pt x="2274" y="1621"/>
                  </a:moveTo>
                  <a:cubicBezTo>
                    <a:pt x="1895" y="845"/>
                    <a:pt x="1516" y="69"/>
                    <a:pt x="1326" y="5"/>
                  </a:cubicBezTo>
                  <a:cubicBezTo>
                    <a:pt x="1137" y="-60"/>
                    <a:pt x="1137" y="587"/>
                    <a:pt x="1516" y="2980"/>
                  </a:cubicBezTo>
                  <a:cubicBezTo>
                    <a:pt x="1895" y="5372"/>
                    <a:pt x="2653" y="9511"/>
                    <a:pt x="3032" y="11969"/>
                  </a:cubicBezTo>
                  <a:cubicBezTo>
                    <a:pt x="3411" y="14426"/>
                    <a:pt x="3411" y="15202"/>
                    <a:pt x="3032" y="16431"/>
                  </a:cubicBezTo>
                  <a:cubicBezTo>
                    <a:pt x="2653" y="17660"/>
                    <a:pt x="1895" y="19341"/>
                    <a:pt x="1516" y="19794"/>
                  </a:cubicBezTo>
                  <a:cubicBezTo>
                    <a:pt x="1137" y="20247"/>
                    <a:pt x="1137" y="19471"/>
                    <a:pt x="2274" y="17918"/>
                  </a:cubicBezTo>
                  <a:cubicBezTo>
                    <a:pt x="3411" y="16366"/>
                    <a:pt x="5684" y="14038"/>
                    <a:pt x="7579" y="12680"/>
                  </a:cubicBezTo>
                  <a:cubicBezTo>
                    <a:pt x="9474" y="11322"/>
                    <a:pt x="10989" y="10934"/>
                    <a:pt x="12695" y="10934"/>
                  </a:cubicBezTo>
                  <a:cubicBezTo>
                    <a:pt x="14400" y="10934"/>
                    <a:pt x="16295" y="11322"/>
                    <a:pt x="18000" y="12163"/>
                  </a:cubicBezTo>
                  <a:cubicBezTo>
                    <a:pt x="19705" y="13003"/>
                    <a:pt x="21221" y="14297"/>
                    <a:pt x="21411" y="15849"/>
                  </a:cubicBezTo>
                  <a:cubicBezTo>
                    <a:pt x="21600" y="17401"/>
                    <a:pt x="20463" y="19212"/>
                    <a:pt x="18947" y="20247"/>
                  </a:cubicBezTo>
                  <a:cubicBezTo>
                    <a:pt x="17432" y="21281"/>
                    <a:pt x="15537" y="21540"/>
                    <a:pt x="12316" y="21152"/>
                  </a:cubicBezTo>
                  <a:cubicBezTo>
                    <a:pt x="9095" y="20764"/>
                    <a:pt x="4547" y="19729"/>
                    <a:pt x="2274" y="18824"/>
                  </a:cubicBezTo>
                  <a:cubicBezTo>
                    <a:pt x="0" y="17918"/>
                    <a:pt x="0" y="17142"/>
                    <a:pt x="0" y="16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459500" y="350661"/>
              <a:ext cx="153651" cy="18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917" fill="norm" stroke="1" extrusionOk="0">
                  <a:moveTo>
                    <a:pt x="15059" y="7431"/>
                  </a:moveTo>
                  <a:cubicBezTo>
                    <a:pt x="14475" y="6257"/>
                    <a:pt x="13892" y="5083"/>
                    <a:pt x="13308" y="3792"/>
                  </a:cubicBezTo>
                  <a:cubicBezTo>
                    <a:pt x="12724" y="2500"/>
                    <a:pt x="12140" y="1092"/>
                    <a:pt x="11119" y="387"/>
                  </a:cubicBezTo>
                  <a:cubicBezTo>
                    <a:pt x="10097" y="-317"/>
                    <a:pt x="8638" y="-317"/>
                    <a:pt x="6594" y="2618"/>
                  </a:cubicBezTo>
                  <a:cubicBezTo>
                    <a:pt x="4551" y="5553"/>
                    <a:pt x="1924" y="11422"/>
                    <a:pt x="757" y="14944"/>
                  </a:cubicBezTo>
                  <a:cubicBezTo>
                    <a:pt x="-411" y="18466"/>
                    <a:pt x="-119" y="19640"/>
                    <a:pt x="903" y="20344"/>
                  </a:cubicBezTo>
                  <a:cubicBezTo>
                    <a:pt x="1924" y="21048"/>
                    <a:pt x="3675" y="21283"/>
                    <a:pt x="5865" y="19992"/>
                  </a:cubicBezTo>
                  <a:cubicBezTo>
                    <a:pt x="8054" y="18700"/>
                    <a:pt x="10681" y="15883"/>
                    <a:pt x="12286" y="13535"/>
                  </a:cubicBezTo>
                  <a:cubicBezTo>
                    <a:pt x="13892" y="11187"/>
                    <a:pt x="14475" y="9309"/>
                    <a:pt x="14913" y="8957"/>
                  </a:cubicBezTo>
                  <a:cubicBezTo>
                    <a:pt x="15351" y="8605"/>
                    <a:pt x="15643" y="9779"/>
                    <a:pt x="16665" y="11774"/>
                  </a:cubicBezTo>
                  <a:cubicBezTo>
                    <a:pt x="17686" y="13770"/>
                    <a:pt x="19438" y="16587"/>
                    <a:pt x="21189" y="19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3670300" y="138251"/>
              <a:ext cx="113507" cy="36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04" fill="norm" stroke="1" extrusionOk="0">
                  <a:moveTo>
                    <a:pt x="6000" y="0"/>
                  </a:moveTo>
                  <a:cubicBezTo>
                    <a:pt x="4800" y="4097"/>
                    <a:pt x="3600" y="8193"/>
                    <a:pt x="2600" y="12352"/>
                  </a:cubicBezTo>
                  <a:cubicBezTo>
                    <a:pt x="1600" y="16510"/>
                    <a:pt x="800" y="20731"/>
                    <a:pt x="1400" y="21166"/>
                  </a:cubicBezTo>
                  <a:cubicBezTo>
                    <a:pt x="2000" y="21600"/>
                    <a:pt x="4000" y="18248"/>
                    <a:pt x="5400" y="16200"/>
                  </a:cubicBezTo>
                  <a:cubicBezTo>
                    <a:pt x="6800" y="14152"/>
                    <a:pt x="7600" y="13407"/>
                    <a:pt x="8800" y="12848"/>
                  </a:cubicBezTo>
                  <a:cubicBezTo>
                    <a:pt x="10000" y="12290"/>
                    <a:pt x="11600" y="11917"/>
                    <a:pt x="13200" y="11917"/>
                  </a:cubicBezTo>
                  <a:cubicBezTo>
                    <a:pt x="14800" y="11917"/>
                    <a:pt x="16400" y="12290"/>
                    <a:pt x="17800" y="13283"/>
                  </a:cubicBezTo>
                  <a:cubicBezTo>
                    <a:pt x="19200" y="14276"/>
                    <a:pt x="20400" y="15890"/>
                    <a:pt x="21000" y="17069"/>
                  </a:cubicBezTo>
                  <a:cubicBezTo>
                    <a:pt x="21600" y="18248"/>
                    <a:pt x="21600" y="18993"/>
                    <a:pt x="21000" y="19614"/>
                  </a:cubicBezTo>
                  <a:cubicBezTo>
                    <a:pt x="20400" y="20234"/>
                    <a:pt x="19200" y="20731"/>
                    <a:pt x="16200" y="20979"/>
                  </a:cubicBezTo>
                  <a:cubicBezTo>
                    <a:pt x="13200" y="21228"/>
                    <a:pt x="8400" y="21228"/>
                    <a:pt x="5400" y="20793"/>
                  </a:cubicBezTo>
                  <a:cubicBezTo>
                    <a:pt x="2400" y="20359"/>
                    <a:pt x="1200" y="19490"/>
                    <a:pt x="0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835400" y="335101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06"/>
                    <a:pt x="14400" y="11613"/>
                    <a:pt x="10800" y="15213"/>
                  </a:cubicBezTo>
                  <a:cubicBezTo>
                    <a:pt x="7200" y="18813"/>
                    <a:pt x="3600" y="202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867150" y="277951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968750" y="138251"/>
              <a:ext cx="254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76"/>
                    <a:pt x="21600" y="6952"/>
                    <a:pt x="18000" y="10552"/>
                  </a:cubicBezTo>
                  <a:cubicBezTo>
                    <a:pt x="14400" y="14152"/>
                    <a:pt x="7200" y="178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4038600" y="360501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4095750" y="246201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140705" y="131901"/>
              <a:ext cx="75695" cy="38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79" fill="norm" stroke="1" extrusionOk="0">
                  <a:moveTo>
                    <a:pt x="21457" y="0"/>
                  </a:moveTo>
                  <a:cubicBezTo>
                    <a:pt x="17257" y="3086"/>
                    <a:pt x="13057" y="6171"/>
                    <a:pt x="9757" y="9079"/>
                  </a:cubicBezTo>
                  <a:cubicBezTo>
                    <a:pt x="6457" y="11987"/>
                    <a:pt x="4057" y="14716"/>
                    <a:pt x="2557" y="16497"/>
                  </a:cubicBezTo>
                  <a:cubicBezTo>
                    <a:pt x="1057" y="18277"/>
                    <a:pt x="457" y="19108"/>
                    <a:pt x="157" y="19820"/>
                  </a:cubicBezTo>
                  <a:cubicBezTo>
                    <a:pt x="-143" y="20532"/>
                    <a:pt x="-143" y="21125"/>
                    <a:pt x="1357" y="21363"/>
                  </a:cubicBezTo>
                  <a:cubicBezTo>
                    <a:pt x="2857" y="21600"/>
                    <a:pt x="5857" y="21481"/>
                    <a:pt x="8857" y="20947"/>
                  </a:cubicBezTo>
                  <a:cubicBezTo>
                    <a:pt x="11857" y="20413"/>
                    <a:pt x="14857" y="19464"/>
                    <a:pt x="17857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121150" y="330447"/>
              <a:ext cx="244195" cy="38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24" fill="norm" stroke="1" extrusionOk="0">
                  <a:moveTo>
                    <a:pt x="0" y="957"/>
                  </a:moveTo>
                  <a:cubicBezTo>
                    <a:pt x="2048" y="840"/>
                    <a:pt x="4097" y="723"/>
                    <a:pt x="5959" y="490"/>
                  </a:cubicBezTo>
                  <a:cubicBezTo>
                    <a:pt x="7821" y="256"/>
                    <a:pt x="9497" y="-94"/>
                    <a:pt x="10334" y="23"/>
                  </a:cubicBezTo>
                  <a:cubicBezTo>
                    <a:pt x="11172" y="140"/>
                    <a:pt x="11172" y="723"/>
                    <a:pt x="10986" y="1365"/>
                  </a:cubicBezTo>
                  <a:cubicBezTo>
                    <a:pt x="10800" y="2008"/>
                    <a:pt x="10428" y="2708"/>
                    <a:pt x="10148" y="3467"/>
                  </a:cubicBezTo>
                  <a:cubicBezTo>
                    <a:pt x="9869" y="4226"/>
                    <a:pt x="9683" y="5043"/>
                    <a:pt x="10055" y="5452"/>
                  </a:cubicBezTo>
                  <a:cubicBezTo>
                    <a:pt x="10428" y="5861"/>
                    <a:pt x="11359" y="5861"/>
                    <a:pt x="12197" y="5627"/>
                  </a:cubicBezTo>
                  <a:cubicBezTo>
                    <a:pt x="13034" y="5394"/>
                    <a:pt x="13779" y="4927"/>
                    <a:pt x="14710" y="4226"/>
                  </a:cubicBezTo>
                  <a:cubicBezTo>
                    <a:pt x="15641" y="3525"/>
                    <a:pt x="16759" y="2591"/>
                    <a:pt x="17410" y="2533"/>
                  </a:cubicBezTo>
                  <a:cubicBezTo>
                    <a:pt x="18062" y="2475"/>
                    <a:pt x="18248" y="3292"/>
                    <a:pt x="18621" y="5160"/>
                  </a:cubicBezTo>
                  <a:cubicBezTo>
                    <a:pt x="18993" y="7028"/>
                    <a:pt x="19552" y="9947"/>
                    <a:pt x="20110" y="12516"/>
                  </a:cubicBezTo>
                  <a:cubicBezTo>
                    <a:pt x="20669" y="15084"/>
                    <a:pt x="21228" y="17303"/>
                    <a:pt x="21414" y="18704"/>
                  </a:cubicBezTo>
                  <a:cubicBezTo>
                    <a:pt x="21600" y="20105"/>
                    <a:pt x="21414" y="20689"/>
                    <a:pt x="20762" y="21039"/>
                  </a:cubicBezTo>
                  <a:cubicBezTo>
                    <a:pt x="20110" y="21389"/>
                    <a:pt x="18993" y="21506"/>
                    <a:pt x="17317" y="20864"/>
                  </a:cubicBezTo>
                  <a:cubicBezTo>
                    <a:pt x="15641" y="20222"/>
                    <a:pt x="13407" y="18821"/>
                    <a:pt x="11172" y="17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775199" y="335101"/>
              <a:ext cx="190501" cy="21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1283"/>
                  </a:moveTo>
                  <a:cubicBezTo>
                    <a:pt x="3360" y="4063"/>
                    <a:pt x="6720" y="6844"/>
                    <a:pt x="8880" y="9838"/>
                  </a:cubicBezTo>
                  <a:cubicBezTo>
                    <a:pt x="11040" y="12832"/>
                    <a:pt x="12000" y="16040"/>
                    <a:pt x="12120" y="18071"/>
                  </a:cubicBezTo>
                  <a:cubicBezTo>
                    <a:pt x="12240" y="20103"/>
                    <a:pt x="11520" y="20958"/>
                    <a:pt x="10560" y="21279"/>
                  </a:cubicBezTo>
                  <a:cubicBezTo>
                    <a:pt x="9600" y="21600"/>
                    <a:pt x="8400" y="21386"/>
                    <a:pt x="7560" y="19141"/>
                  </a:cubicBezTo>
                  <a:cubicBezTo>
                    <a:pt x="6720" y="16895"/>
                    <a:pt x="6240" y="12618"/>
                    <a:pt x="6960" y="9196"/>
                  </a:cubicBezTo>
                  <a:cubicBezTo>
                    <a:pt x="7680" y="5774"/>
                    <a:pt x="9600" y="3208"/>
                    <a:pt x="12240" y="1818"/>
                  </a:cubicBezTo>
                  <a:cubicBezTo>
                    <a:pt x="14880" y="428"/>
                    <a:pt x="18240" y="2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976283" y="138251"/>
              <a:ext cx="446618" cy="36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1945" y="13407"/>
                  </a:moveTo>
                  <a:cubicBezTo>
                    <a:pt x="1433" y="13531"/>
                    <a:pt x="921" y="13655"/>
                    <a:pt x="563" y="14028"/>
                  </a:cubicBezTo>
                  <a:cubicBezTo>
                    <a:pt x="205" y="14400"/>
                    <a:pt x="0" y="15021"/>
                    <a:pt x="0" y="16076"/>
                  </a:cubicBezTo>
                  <a:cubicBezTo>
                    <a:pt x="0" y="17131"/>
                    <a:pt x="205" y="18621"/>
                    <a:pt x="563" y="19428"/>
                  </a:cubicBezTo>
                  <a:cubicBezTo>
                    <a:pt x="921" y="20234"/>
                    <a:pt x="1433" y="20359"/>
                    <a:pt x="2201" y="19552"/>
                  </a:cubicBezTo>
                  <a:cubicBezTo>
                    <a:pt x="2969" y="18745"/>
                    <a:pt x="3992" y="17007"/>
                    <a:pt x="4555" y="15828"/>
                  </a:cubicBezTo>
                  <a:cubicBezTo>
                    <a:pt x="5118" y="14648"/>
                    <a:pt x="5221" y="14028"/>
                    <a:pt x="5221" y="14152"/>
                  </a:cubicBezTo>
                  <a:cubicBezTo>
                    <a:pt x="5221" y="14276"/>
                    <a:pt x="5118" y="15145"/>
                    <a:pt x="5067" y="16014"/>
                  </a:cubicBezTo>
                  <a:cubicBezTo>
                    <a:pt x="5016" y="16883"/>
                    <a:pt x="5016" y="17752"/>
                    <a:pt x="5170" y="18434"/>
                  </a:cubicBezTo>
                  <a:cubicBezTo>
                    <a:pt x="5323" y="19117"/>
                    <a:pt x="5630" y="19614"/>
                    <a:pt x="6040" y="19924"/>
                  </a:cubicBezTo>
                  <a:cubicBezTo>
                    <a:pt x="6449" y="20234"/>
                    <a:pt x="6961" y="20359"/>
                    <a:pt x="7473" y="20172"/>
                  </a:cubicBezTo>
                  <a:cubicBezTo>
                    <a:pt x="7985" y="19986"/>
                    <a:pt x="8497" y="19490"/>
                    <a:pt x="9418" y="17193"/>
                  </a:cubicBezTo>
                  <a:cubicBezTo>
                    <a:pt x="10339" y="14897"/>
                    <a:pt x="11670" y="10800"/>
                    <a:pt x="12489" y="7883"/>
                  </a:cubicBezTo>
                  <a:cubicBezTo>
                    <a:pt x="13308" y="4966"/>
                    <a:pt x="13615" y="3228"/>
                    <a:pt x="13820" y="1986"/>
                  </a:cubicBezTo>
                  <a:cubicBezTo>
                    <a:pt x="14025" y="745"/>
                    <a:pt x="14127" y="0"/>
                    <a:pt x="14076" y="0"/>
                  </a:cubicBezTo>
                  <a:cubicBezTo>
                    <a:pt x="14025" y="0"/>
                    <a:pt x="13820" y="745"/>
                    <a:pt x="13513" y="2917"/>
                  </a:cubicBezTo>
                  <a:cubicBezTo>
                    <a:pt x="13206" y="5090"/>
                    <a:pt x="12796" y="8690"/>
                    <a:pt x="12591" y="11731"/>
                  </a:cubicBezTo>
                  <a:cubicBezTo>
                    <a:pt x="12387" y="14772"/>
                    <a:pt x="12387" y="17255"/>
                    <a:pt x="12489" y="18807"/>
                  </a:cubicBezTo>
                  <a:cubicBezTo>
                    <a:pt x="12591" y="20359"/>
                    <a:pt x="12796" y="20979"/>
                    <a:pt x="13206" y="21290"/>
                  </a:cubicBezTo>
                  <a:cubicBezTo>
                    <a:pt x="13615" y="21600"/>
                    <a:pt x="14229" y="21600"/>
                    <a:pt x="15202" y="20731"/>
                  </a:cubicBezTo>
                  <a:cubicBezTo>
                    <a:pt x="16174" y="19862"/>
                    <a:pt x="17505" y="18124"/>
                    <a:pt x="18427" y="16572"/>
                  </a:cubicBezTo>
                  <a:cubicBezTo>
                    <a:pt x="19348" y="15021"/>
                    <a:pt x="19860" y="13655"/>
                    <a:pt x="20167" y="12600"/>
                  </a:cubicBezTo>
                  <a:cubicBezTo>
                    <a:pt x="20474" y="11545"/>
                    <a:pt x="20576" y="10800"/>
                    <a:pt x="20320" y="10428"/>
                  </a:cubicBezTo>
                  <a:cubicBezTo>
                    <a:pt x="20064" y="10055"/>
                    <a:pt x="19450" y="10055"/>
                    <a:pt x="18631" y="10862"/>
                  </a:cubicBezTo>
                  <a:cubicBezTo>
                    <a:pt x="17812" y="11669"/>
                    <a:pt x="16789" y="13283"/>
                    <a:pt x="16123" y="14524"/>
                  </a:cubicBezTo>
                  <a:cubicBezTo>
                    <a:pt x="15458" y="15766"/>
                    <a:pt x="15151" y="16634"/>
                    <a:pt x="15304" y="17690"/>
                  </a:cubicBezTo>
                  <a:cubicBezTo>
                    <a:pt x="15458" y="18745"/>
                    <a:pt x="16072" y="19986"/>
                    <a:pt x="17198" y="20421"/>
                  </a:cubicBezTo>
                  <a:cubicBezTo>
                    <a:pt x="18324" y="20855"/>
                    <a:pt x="19962" y="20483"/>
                    <a:pt x="2160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365250" y="849451"/>
              <a:ext cx="3632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8" y="20700"/>
                    <a:pt x="957" y="19800"/>
                    <a:pt x="1448" y="18900"/>
                  </a:cubicBezTo>
                  <a:cubicBezTo>
                    <a:pt x="1938" y="18000"/>
                    <a:pt x="2442" y="17100"/>
                    <a:pt x="2964" y="16200"/>
                  </a:cubicBezTo>
                  <a:cubicBezTo>
                    <a:pt x="3487" y="15300"/>
                    <a:pt x="4028" y="14400"/>
                    <a:pt x="4525" y="13500"/>
                  </a:cubicBezTo>
                  <a:cubicBezTo>
                    <a:pt x="5022" y="12600"/>
                    <a:pt x="5476" y="11700"/>
                    <a:pt x="5935" y="10800"/>
                  </a:cubicBezTo>
                  <a:cubicBezTo>
                    <a:pt x="6394" y="9900"/>
                    <a:pt x="6860" y="9000"/>
                    <a:pt x="7357" y="8100"/>
                  </a:cubicBezTo>
                  <a:cubicBezTo>
                    <a:pt x="7855" y="7200"/>
                    <a:pt x="8383" y="6300"/>
                    <a:pt x="8924" y="5850"/>
                  </a:cubicBezTo>
                  <a:cubicBezTo>
                    <a:pt x="9466" y="5400"/>
                    <a:pt x="10020" y="5400"/>
                    <a:pt x="10498" y="4950"/>
                  </a:cubicBezTo>
                  <a:cubicBezTo>
                    <a:pt x="10976" y="4500"/>
                    <a:pt x="11379" y="3600"/>
                    <a:pt x="11769" y="3150"/>
                  </a:cubicBezTo>
                  <a:cubicBezTo>
                    <a:pt x="12159" y="2700"/>
                    <a:pt x="12537" y="2700"/>
                    <a:pt x="12921" y="2700"/>
                  </a:cubicBezTo>
                  <a:cubicBezTo>
                    <a:pt x="13305" y="2700"/>
                    <a:pt x="13695" y="2700"/>
                    <a:pt x="14085" y="2250"/>
                  </a:cubicBezTo>
                  <a:cubicBezTo>
                    <a:pt x="14476" y="1800"/>
                    <a:pt x="14866" y="900"/>
                    <a:pt x="15338" y="450"/>
                  </a:cubicBezTo>
                  <a:cubicBezTo>
                    <a:pt x="15810" y="0"/>
                    <a:pt x="16364" y="0"/>
                    <a:pt x="16899" y="0"/>
                  </a:cubicBezTo>
                  <a:cubicBezTo>
                    <a:pt x="17434" y="0"/>
                    <a:pt x="17950" y="0"/>
                    <a:pt x="18478" y="0"/>
                  </a:cubicBezTo>
                  <a:cubicBezTo>
                    <a:pt x="19007" y="0"/>
                    <a:pt x="19548" y="0"/>
                    <a:pt x="20071" y="1350"/>
                  </a:cubicBezTo>
                  <a:cubicBezTo>
                    <a:pt x="20593" y="2700"/>
                    <a:pt x="21097" y="540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612900" y="881201"/>
              <a:ext cx="3898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" y="21600"/>
                    <a:pt x="774" y="21600"/>
                    <a:pt x="1249" y="21600"/>
                  </a:cubicBezTo>
                  <a:cubicBezTo>
                    <a:pt x="1724" y="21600"/>
                    <a:pt x="2287" y="21600"/>
                    <a:pt x="2767" y="21600"/>
                  </a:cubicBezTo>
                  <a:cubicBezTo>
                    <a:pt x="3248" y="21600"/>
                    <a:pt x="3647" y="21600"/>
                    <a:pt x="4087" y="21388"/>
                  </a:cubicBezTo>
                  <a:cubicBezTo>
                    <a:pt x="4526" y="21176"/>
                    <a:pt x="5007" y="20753"/>
                    <a:pt x="5418" y="20329"/>
                  </a:cubicBezTo>
                  <a:cubicBezTo>
                    <a:pt x="5828" y="19906"/>
                    <a:pt x="6168" y="19482"/>
                    <a:pt x="6520" y="19059"/>
                  </a:cubicBezTo>
                  <a:cubicBezTo>
                    <a:pt x="6872" y="18635"/>
                    <a:pt x="7235" y="18212"/>
                    <a:pt x="7610" y="17788"/>
                  </a:cubicBezTo>
                  <a:cubicBezTo>
                    <a:pt x="7986" y="17365"/>
                    <a:pt x="8373" y="16941"/>
                    <a:pt x="8754" y="16518"/>
                  </a:cubicBezTo>
                  <a:cubicBezTo>
                    <a:pt x="9135" y="16094"/>
                    <a:pt x="9510" y="15671"/>
                    <a:pt x="9897" y="15035"/>
                  </a:cubicBezTo>
                  <a:cubicBezTo>
                    <a:pt x="10284" y="14400"/>
                    <a:pt x="10683" y="13553"/>
                    <a:pt x="11093" y="12918"/>
                  </a:cubicBezTo>
                  <a:cubicBezTo>
                    <a:pt x="11504" y="12282"/>
                    <a:pt x="11926" y="11859"/>
                    <a:pt x="12324" y="11435"/>
                  </a:cubicBezTo>
                  <a:cubicBezTo>
                    <a:pt x="12723" y="11012"/>
                    <a:pt x="13098" y="10588"/>
                    <a:pt x="13491" y="9953"/>
                  </a:cubicBezTo>
                  <a:cubicBezTo>
                    <a:pt x="13884" y="9318"/>
                    <a:pt x="14294" y="8471"/>
                    <a:pt x="14687" y="7835"/>
                  </a:cubicBezTo>
                  <a:cubicBezTo>
                    <a:pt x="15080" y="7200"/>
                    <a:pt x="15455" y="6776"/>
                    <a:pt x="15895" y="6353"/>
                  </a:cubicBezTo>
                  <a:cubicBezTo>
                    <a:pt x="16335" y="5929"/>
                    <a:pt x="16839" y="5506"/>
                    <a:pt x="17320" y="5082"/>
                  </a:cubicBezTo>
                  <a:cubicBezTo>
                    <a:pt x="17801" y="4659"/>
                    <a:pt x="18258" y="4235"/>
                    <a:pt x="18768" y="3812"/>
                  </a:cubicBezTo>
                  <a:cubicBezTo>
                    <a:pt x="19278" y="3388"/>
                    <a:pt x="19841" y="2965"/>
                    <a:pt x="20322" y="2329"/>
                  </a:cubicBezTo>
                  <a:cubicBezTo>
                    <a:pt x="20803" y="1694"/>
                    <a:pt x="21201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5702300" y="258901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714999" y="47480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191803" y="1202633"/>
              <a:ext cx="100547" cy="33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85" fill="norm" stroke="1" extrusionOk="0">
                  <a:moveTo>
                    <a:pt x="18295" y="1763"/>
                  </a:moveTo>
                  <a:cubicBezTo>
                    <a:pt x="16532" y="958"/>
                    <a:pt x="14769" y="153"/>
                    <a:pt x="13005" y="19"/>
                  </a:cubicBezTo>
                  <a:cubicBezTo>
                    <a:pt x="11242" y="-115"/>
                    <a:pt x="9479" y="422"/>
                    <a:pt x="7054" y="2837"/>
                  </a:cubicBezTo>
                  <a:cubicBezTo>
                    <a:pt x="4630" y="5251"/>
                    <a:pt x="1544" y="9545"/>
                    <a:pt x="442" y="12899"/>
                  </a:cubicBezTo>
                  <a:cubicBezTo>
                    <a:pt x="-660" y="16253"/>
                    <a:pt x="222" y="18668"/>
                    <a:pt x="3969" y="19942"/>
                  </a:cubicBezTo>
                  <a:cubicBezTo>
                    <a:pt x="7716" y="21217"/>
                    <a:pt x="14328" y="21351"/>
                    <a:pt x="2094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428784" y="1230451"/>
              <a:ext cx="3501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13395" y="0"/>
                  </a:moveTo>
                  <a:cubicBezTo>
                    <a:pt x="7043" y="3684"/>
                    <a:pt x="690" y="7367"/>
                    <a:pt x="54" y="10716"/>
                  </a:cubicBezTo>
                  <a:cubicBezTo>
                    <a:pt x="-581" y="14065"/>
                    <a:pt x="4501" y="17079"/>
                    <a:pt x="8948" y="18837"/>
                  </a:cubicBezTo>
                  <a:cubicBezTo>
                    <a:pt x="13395" y="20595"/>
                    <a:pt x="17207" y="21098"/>
                    <a:pt x="210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343150" y="1211401"/>
              <a:ext cx="2413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5709"/>
                    <a:pt x="8716" y="9818"/>
                    <a:pt x="12316" y="6218"/>
                  </a:cubicBezTo>
                  <a:cubicBezTo>
                    <a:pt x="15916" y="2618"/>
                    <a:pt x="18758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2616199" y="1150988"/>
              <a:ext cx="139356" cy="27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525" fill="norm" stroke="1" extrusionOk="0">
                  <a:moveTo>
                    <a:pt x="5635" y="7125"/>
                  </a:moveTo>
                  <a:cubicBezTo>
                    <a:pt x="5322" y="10561"/>
                    <a:pt x="5009" y="13998"/>
                    <a:pt x="5009" y="16125"/>
                  </a:cubicBezTo>
                  <a:cubicBezTo>
                    <a:pt x="5009" y="18252"/>
                    <a:pt x="5322" y="19070"/>
                    <a:pt x="5478" y="19889"/>
                  </a:cubicBezTo>
                  <a:cubicBezTo>
                    <a:pt x="5635" y="20707"/>
                    <a:pt x="5635" y="21525"/>
                    <a:pt x="5635" y="21525"/>
                  </a:cubicBezTo>
                  <a:cubicBezTo>
                    <a:pt x="5635" y="21525"/>
                    <a:pt x="5635" y="20707"/>
                    <a:pt x="5635" y="17680"/>
                  </a:cubicBezTo>
                  <a:cubicBezTo>
                    <a:pt x="5635" y="14652"/>
                    <a:pt x="5635" y="9416"/>
                    <a:pt x="5948" y="6389"/>
                  </a:cubicBezTo>
                  <a:cubicBezTo>
                    <a:pt x="6261" y="3361"/>
                    <a:pt x="6887" y="2543"/>
                    <a:pt x="7513" y="1725"/>
                  </a:cubicBezTo>
                  <a:cubicBezTo>
                    <a:pt x="8139" y="907"/>
                    <a:pt x="8765" y="89"/>
                    <a:pt x="10487" y="7"/>
                  </a:cubicBezTo>
                  <a:cubicBezTo>
                    <a:pt x="12209" y="-75"/>
                    <a:pt x="15026" y="580"/>
                    <a:pt x="17374" y="2134"/>
                  </a:cubicBezTo>
                  <a:cubicBezTo>
                    <a:pt x="19722" y="3689"/>
                    <a:pt x="21600" y="6143"/>
                    <a:pt x="20035" y="7943"/>
                  </a:cubicBezTo>
                  <a:cubicBezTo>
                    <a:pt x="18470" y="9743"/>
                    <a:pt x="13461" y="10889"/>
                    <a:pt x="9548" y="11134"/>
                  </a:cubicBezTo>
                  <a:cubicBezTo>
                    <a:pt x="5635" y="11380"/>
                    <a:pt x="2817" y="10725"/>
                    <a:pt x="0" y="10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162300" y="1236801"/>
              <a:ext cx="133350" cy="20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618"/>
                  </a:moveTo>
                  <a:cubicBezTo>
                    <a:pt x="4800" y="6545"/>
                    <a:pt x="9600" y="10473"/>
                    <a:pt x="12000" y="13200"/>
                  </a:cubicBezTo>
                  <a:cubicBezTo>
                    <a:pt x="14400" y="15927"/>
                    <a:pt x="14400" y="17455"/>
                    <a:pt x="13886" y="18655"/>
                  </a:cubicBezTo>
                  <a:cubicBezTo>
                    <a:pt x="13371" y="19855"/>
                    <a:pt x="12343" y="20727"/>
                    <a:pt x="10971" y="21164"/>
                  </a:cubicBezTo>
                  <a:cubicBezTo>
                    <a:pt x="9600" y="21600"/>
                    <a:pt x="7886" y="21600"/>
                    <a:pt x="6857" y="20182"/>
                  </a:cubicBezTo>
                  <a:cubicBezTo>
                    <a:pt x="5829" y="18764"/>
                    <a:pt x="5486" y="15927"/>
                    <a:pt x="6686" y="12545"/>
                  </a:cubicBezTo>
                  <a:cubicBezTo>
                    <a:pt x="7886" y="9164"/>
                    <a:pt x="10629" y="5236"/>
                    <a:pt x="13371" y="3055"/>
                  </a:cubicBezTo>
                  <a:cubicBezTo>
                    <a:pt x="16114" y="873"/>
                    <a:pt x="18857" y="4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331232" y="1083272"/>
              <a:ext cx="402568" cy="30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10" fill="norm" stroke="1" extrusionOk="0">
                  <a:moveTo>
                    <a:pt x="1152" y="12145"/>
                  </a:moveTo>
                  <a:cubicBezTo>
                    <a:pt x="700" y="14678"/>
                    <a:pt x="247" y="17210"/>
                    <a:pt x="78" y="18849"/>
                  </a:cubicBezTo>
                  <a:cubicBezTo>
                    <a:pt x="-92" y="20487"/>
                    <a:pt x="21" y="21232"/>
                    <a:pt x="360" y="21381"/>
                  </a:cubicBezTo>
                  <a:cubicBezTo>
                    <a:pt x="700" y="21530"/>
                    <a:pt x="1265" y="21083"/>
                    <a:pt x="1717" y="20413"/>
                  </a:cubicBezTo>
                  <a:cubicBezTo>
                    <a:pt x="2170" y="19742"/>
                    <a:pt x="2509" y="18849"/>
                    <a:pt x="2792" y="17955"/>
                  </a:cubicBezTo>
                  <a:cubicBezTo>
                    <a:pt x="3074" y="17061"/>
                    <a:pt x="3301" y="16167"/>
                    <a:pt x="3527" y="16242"/>
                  </a:cubicBezTo>
                  <a:cubicBezTo>
                    <a:pt x="3753" y="16316"/>
                    <a:pt x="3979" y="17359"/>
                    <a:pt x="4149" y="18253"/>
                  </a:cubicBezTo>
                  <a:cubicBezTo>
                    <a:pt x="4318" y="19147"/>
                    <a:pt x="4432" y="19891"/>
                    <a:pt x="4884" y="20338"/>
                  </a:cubicBezTo>
                  <a:cubicBezTo>
                    <a:pt x="5336" y="20785"/>
                    <a:pt x="6128" y="20934"/>
                    <a:pt x="6920" y="20264"/>
                  </a:cubicBezTo>
                  <a:cubicBezTo>
                    <a:pt x="7711" y="19593"/>
                    <a:pt x="8503" y="18104"/>
                    <a:pt x="9521" y="14827"/>
                  </a:cubicBezTo>
                  <a:cubicBezTo>
                    <a:pt x="10538" y="11549"/>
                    <a:pt x="11782" y="6484"/>
                    <a:pt x="12461" y="3580"/>
                  </a:cubicBezTo>
                  <a:cubicBezTo>
                    <a:pt x="13139" y="675"/>
                    <a:pt x="13253" y="-70"/>
                    <a:pt x="13139" y="4"/>
                  </a:cubicBezTo>
                  <a:cubicBezTo>
                    <a:pt x="13026" y="79"/>
                    <a:pt x="12687" y="973"/>
                    <a:pt x="12235" y="3878"/>
                  </a:cubicBezTo>
                  <a:cubicBezTo>
                    <a:pt x="11782" y="6782"/>
                    <a:pt x="11217" y="11698"/>
                    <a:pt x="10934" y="14603"/>
                  </a:cubicBezTo>
                  <a:cubicBezTo>
                    <a:pt x="10651" y="17508"/>
                    <a:pt x="10651" y="18402"/>
                    <a:pt x="10765" y="19221"/>
                  </a:cubicBezTo>
                  <a:cubicBezTo>
                    <a:pt x="10878" y="20040"/>
                    <a:pt x="11104" y="20785"/>
                    <a:pt x="11613" y="21083"/>
                  </a:cubicBezTo>
                  <a:cubicBezTo>
                    <a:pt x="12122" y="21381"/>
                    <a:pt x="12913" y="21232"/>
                    <a:pt x="13988" y="19891"/>
                  </a:cubicBezTo>
                  <a:cubicBezTo>
                    <a:pt x="15062" y="18551"/>
                    <a:pt x="16419" y="16018"/>
                    <a:pt x="17098" y="14156"/>
                  </a:cubicBezTo>
                  <a:cubicBezTo>
                    <a:pt x="17776" y="12294"/>
                    <a:pt x="17776" y="11102"/>
                    <a:pt x="17493" y="10656"/>
                  </a:cubicBezTo>
                  <a:cubicBezTo>
                    <a:pt x="17211" y="10209"/>
                    <a:pt x="16645" y="10507"/>
                    <a:pt x="15967" y="11624"/>
                  </a:cubicBezTo>
                  <a:cubicBezTo>
                    <a:pt x="15288" y="12741"/>
                    <a:pt x="14496" y="14678"/>
                    <a:pt x="14101" y="16093"/>
                  </a:cubicBezTo>
                  <a:cubicBezTo>
                    <a:pt x="13705" y="17508"/>
                    <a:pt x="13705" y="18402"/>
                    <a:pt x="14440" y="19221"/>
                  </a:cubicBezTo>
                  <a:cubicBezTo>
                    <a:pt x="15175" y="20040"/>
                    <a:pt x="16645" y="20785"/>
                    <a:pt x="17946" y="20487"/>
                  </a:cubicBezTo>
                  <a:cubicBezTo>
                    <a:pt x="19246" y="20189"/>
                    <a:pt x="20377" y="18849"/>
                    <a:pt x="21508" y="17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3727450" y="1090751"/>
              <a:ext cx="7424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12600" y="0"/>
                  </a:moveTo>
                  <a:cubicBezTo>
                    <a:pt x="15600" y="2727"/>
                    <a:pt x="18600" y="5455"/>
                    <a:pt x="20100" y="8400"/>
                  </a:cubicBezTo>
                  <a:cubicBezTo>
                    <a:pt x="21600" y="11345"/>
                    <a:pt x="21600" y="14509"/>
                    <a:pt x="18000" y="16745"/>
                  </a:cubicBezTo>
                  <a:cubicBezTo>
                    <a:pt x="14400" y="18982"/>
                    <a:pt x="7200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408973" y="108216"/>
              <a:ext cx="360128" cy="56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28" fill="norm" stroke="1" extrusionOk="0">
                  <a:moveTo>
                    <a:pt x="4817" y="2087"/>
                  </a:moveTo>
                  <a:cubicBezTo>
                    <a:pt x="4565" y="2486"/>
                    <a:pt x="4312" y="2884"/>
                    <a:pt x="3870" y="3203"/>
                  </a:cubicBezTo>
                  <a:cubicBezTo>
                    <a:pt x="3428" y="3522"/>
                    <a:pt x="2796" y="3761"/>
                    <a:pt x="2102" y="3841"/>
                  </a:cubicBezTo>
                  <a:cubicBezTo>
                    <a:pt x="1407" y="3920"/>
                    <a:pt x="649" y="3841"/>
                    <a:pt x="270" y="3601"/>
                  </a:cubicBezTo>
                  <a:cubicBezTo>
                    <a:pt x="-109" y="3362"/>
                    <a:pt x="-109" y="2964"/>
                    <a:pt x="396" y="2406"/>
                  </a:cubicBezTo>
                  <a:cubicBezTo>
                    <a:pt x="902" y="1848"/>
                    <a:pt x="1912" y="1131"/>
                    <a:pt x="2733" y="652"/>
                  </a:cubicBezTo>
                  <a:cubicBezTo>
                    <a:pt x="3554" y="174"/>
                    <a:pt x="4186" y="-65"/>
                    <a:pt x="4628" y="15"/>
                  </a:cubicBezTo>
                  <a:cubicBezTo>
                    <a:pt x="5070" y="94"/>
                    <a:pt x="5323" y="493"/>
                    <a:pt x="5575" y="1529"/>
                  </a:cubicBezTo>
                  <a:cubicBezTo>
                    <a:pt x="5828" y="2565"/>
                    <a:pt x="6080" y="4239"/>
                    <a:pt x="6017" y="5953"/>
                  </a:cubicBezTo>
                  <a:cubicBezTo>
                    <a:pt x="5954" y="7666"/>
                    <a:pt x="5575" y="9420"/>
                    <a:pt x="5196" y="10456"/>
                  </a:cubicBezTo>
                  <a:cubicBezTo>
                    <a:pt x="4817" y="11492"/>
                    <a:pt x="4438" y="11811"/>
                    <a:pt x="3933" y="12090"/>
                  </a:cubicBezTo>
                  <a:cubicBezTo>
                    <a:pt x="3428" y="12369"/>
                    <a:pt x="2796" y="12608"/>
                    <a:pt x="2228" y="12608"/>
                  </a:cubicBezTo>
                  <a:cubicBezTo>
                    <a:pt x="1659" y="12608"/>
                    <a:pt x="1154" y="12369"/>
                    <a:pt x="902" y="12010"/>
                  </a:cubicBezTo>
                  <a:cubicBezTo>
                    <a:pt x="649" y="11652"/>
                    <a:pt x="649" y="11173"/>
                    <a:pt x="1407" y="10177"/>
                  </a:cubicBezTo>
                  <a:cubicBezTo>
                    <a:pt x="2165" y="9181"/>
                    <a:pt x="3680" y="7666"/>
                    <a:pt x="5259" y="6351"/>
                  </a:cubicBezTo>
                  <a:cubicBezTo>
                    <a:pt x="6838" y="5036"/>
                    <a:pt x="8480" y="3920"/>
                    <a:pt x="9554" y="3243"/>
                  </a:cubicBezTo>
                  <a:cubicBezTo>
                    <a:pt x="10628" y="2565"/>
                    <a:pt x="11133" y="2326"/>
                    <a:pt x="11638" y="2087"/>
                  </a:cubicBezTo>
                  <a:cubicBezTo>
                    <a:pt x="12144" y="1848"/>
                    <a:pt x="12649" y="1609"/>
                    <a:pt x="12712" y="2047"/>
                  </a:cubicBezTo>
                  <a:cubicBezTo>
                    <a:pt x="12775" y="2486"/>
                    <a:pt x="12396" y="3601"/>
                    <a:pt x="11512" y="5753"/>
                  </a:cubicBezTo>
                  <a:cubicBezTo>
                    <a:pt x="10628" y="7905"/>
                    <a:pt x="9238" y="11094"/>
                    <a:pt x="8291" y="13684"/>
                  </a:cubicBezTo>
                  <a:cubicBezTo>
                    <a:pt x="7344" y="16274"/>
                    <a:pt x="6838" y="18267"/>
                    <a:pt x="6712" y="19503"/>
                  </a:cubicBezTo>
                  <a:cubicBezTo>
                    <a:pt x="6586" y="20738"/>
                    <a:pt x="6838" y="21216"/>
                    <a:pt x="7344" y="21376"/>
                  </a:cubicBezTo>
                  <a:cubicBezTo>
                    <a:pt x="7849" y="21535"/>
                    <a:pt x="8607" y="21376"/>
                    <a:pt x="9744" y="20260"/>
                  </a:cubicBezTo>
                  <a:cubicBezTo>
                    <a:pt x="10880" y="19144"/>
                    <a:pt x="12396" y="17072"/>
                    <a:pt x="13280" y="15358"/>
                  </a:cubicBezTo>
                  <a:cubicBezTo>
                    <a:pt x="14165" y="13644"/>
                    <a:pt x="14417" y="12289"/>
                    <a:pt x="14417" y="11412"/>
                  </a:cubicBezTo>
                  <a:cubicBezTo>
                    <a:pt x="14417" y="10536"/>
                    <a:pt x="14165" y="10137"/>
                    <a:pt x="13723" y="9898"/>
                  </a:cubicBezTo>
                  <a:cubicBezTo>
                    <a:pt x="13280" y="9659"/>
                    <a:pt x="12649" y="9579"/>
                    <a:pt x="12523" y="9699"/>
                  </a:cubicBezTo>
                  <a:cubicBezTo>
                    <a:pt x="12396" y="9818"/>
                    <a:pt x="12775" y="10137"/>
                    <a:pt x="14038" y="10257"/>
                  </a:cubicBezTo>
                  <a:cubicBezTo>
                    <a:pt x="15302" y="10376"/>
                    <a:pt x="17449" y="10297"/>
                    <a:pt x="18838" y="10177"/>
                  </a:cubicBezTo>
                  <a:cubicBezTo>
                    <a:pt x="20228" y="10058"/>
                    <a:pt x="20859" y="9898"/>
                    <a:pt x="21491" y="9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7201694" y="104041"/>
              <a:ext cx="151607" cy="39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93" fill="norm" stroke="1" extrusionOk="0">
                  <a:moveTo>
                    <a:pt x="21487" y="1156"/>
                  </a:moveTo>
                  <a:cubicBezTo>
                    <a:pt x="20587" y="701"/>
                    <a:pt x="19687" y="246"/>
                    <a:pt x="18487" y="76"/>
                  </a:cubicBezTo>
                  <a:cubicBezTo>
                    <a:pt x="17287" y="-95"/>
                    <a:pt x="15787" y="19"/>
                    <a:pt x="13837" y="473"/>
                  </a:cubicBezTo>
                  <a:cubicBezTo>
                    <a:pt x="11887" y="928"/>
                    <a:pt x="9487" y="1724"/>
                    <a:pt x="8137" y="2690"/>
                  </a:cubicBezTo>
                  <a:cubicBezTo>
                    <a:pt x="6787" y="3657"/>
                    <a:pt x="6487" y="4793"/>
                    <a:pt x="7537" y="5760"/>
                  </a:cubicBezTo>
                  <a:cubicBezTo>
                    <a:pt x="8587" y="6726"/>
                    <a:pt x="10987" y="7522"/>
                    <a:pt x="12637" y="8147"/>
                  </a:cubicBezTo>
                  <a:cubicBezTo>
                    <a:pt x="14287" y="8772"/>
                    <a:pt x="15187" y="9227"/>
                    <a:pt x="15037" y="9625"/>
                  </a:cubicBezTo>
                  <a:cubicBezTo>
                    <a:pt x="14887" y="10023"/>
                    <a:pt x="13687" y="10364"/>
                    <a:pt x="12037" y="10534"/>
                  </a:cubicBezTo>
                  <a:cubicBezTo>
                    <a:pt x="10387" y="10705"/>
                    <a:pt x="8287" y="10705"/>
                    <a:pt x="7987" y="10819"/>
                  </a:cubicBezTo>
                  <a:cubicBezTo>
                    <a:pt x="7687" y="10932"/>
                    <a:pt x="9187" y="11160"/>
                    <a:pt x="9787" y="11614"/>
                  </a:cubicBezTo>
                  <a:cubicBezTo>
                    <a:pt x="10387" y="12069"/>
                    <a:pt x="10087" y="12751"/>
                    <a:pt x="8587" y="13888"/>
                  </a:cubicBezTo>
                  <a:cubicBezTo>
                    <a:pt x="7087" y="15025"/>
                    <a:pt x="4387" y="16617"/>
                    <a:pt x="2737" y="17697"/>
                  </a:cubicBezTo>
                  <a:cubicBezTo>
                    <a:pt x="1087" y="18777"/>
                    <a:pt x="487" y="19345"/>
                    <a:pt x="187" y="19913"/>
                  </a:cubicBezTo>
                  <a:cubicBezTo>
                    <a:pt x="-113" y="20482"/>
                    <a:pt x="-113" y="21050"/>
                    <a:pt x="637" y="21278"/>
                  </a:cubicBezTo>
                  <a:cubicBezTo>
                    <a:pt x="1387" y="21505"/>
                    <a:pt x="2887" y="21391"/>
                    <a:pt x="4987" y="20993"/>
                  </a:cubicBezTo>
                  <a:cubicBezTo>
                    <a:pt x="7087" y="20596"/>
                    <a:pt x="9787" y="19913"/>
                    <a:pt x="12487" y="19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7404100" y="125551"/>
              <a:ext cx="165100" cy="25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3292" y="615"/>
                  </a:cubicBezTo>
                  <a:cubicBezTo>
                    <a:pt x="10523" y="1229"/>
                    <a:pt x="7754" y="2459"/>
                    <a:pt x="5538" y="4390"/>
                  </a:cubicBezTo>
                  <a:cubicBezTo>
                    <a:pt x="3323" y="6322"/>
                    <a:pt x="1662" y="8956"/>
                    <a:pt x="831" y="11502"/>
                  </a:cubicBezTo>
                  <a:cubicBezTo>
                    <a:pt x="0" y="14049"/>
                    <a:pt x="0" y="16507"/>
                    <a:pt x="0" y="18176"/>
                  </a:cubicBezTo>
                  <a:cubicBezTo>
                    <a:pt x="0" y="19844"/>
                    <a:pt x="0" y="20722"/>
                    <a:pt x="692" y="21161"/>
                  </a:cubicBezTo>
                  <a:cubicBezTo>
                    <a:pt x="1385" y="21600"/>
                    <a:pt x="2769" y="21600"/>
                    <a:pt x="5538" y="21337"/>
                  </a:cubicBezTo>
                  <a:cubicBezTo>
                    <a:pt x="8308" y="21073"/>
                    <a:pt x="12462" y="20546"/>
                    <a:pt x="15092" y="20020"/>
                  </a:cubicBezTo>
                  <a:cubicBezTo>
                    <a:pt x="17723" y="19493"/>
                    <a:pt x="18831" y="18966"/>
                    <a:pt x="19938" y="18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7416800" y="258901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429"/>
                    <a:pt x="6400" y="9257"/>
                    <a:pt x="10000" y="5657"/>
                  </a:cubicBezTo>
                  <a:cubicBezTo>
                    <a:pt x="13600" y="2057"/>
                    <a:pt x="176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7600950" y="309701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670800" y="455751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929209" y="137688"/>
              <a:ext cx="147991" cy="28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16" fill="norm" stroke="1" extrusionOk="0">
                  <a:moveTo>
                    <a:pt x="21271" y="511"/>
                  </a:moveTo>
                  <a:cubicBezTo>
                    <a:pt x="19750" y="198"/>
                    <a:pt x="18229" y="-115"/>
                    <a:pt x="16251" y="42"/>
                  </a:cubicBezTo>
                  <a:cubicBezTo>
                    <a:pt x="14274" y="198"/>
                    <a:pt x="11840" y="824"/>
                    <a:pt x="9863" y="1920"/>
                  </a:cubicBezTo>
                  <a:cubicBezTo>
                    <a:pt x="7885" y="3015"/>
                    <a:pt x="6364" y="4581"/>
                    <a:pt x="4691" y="7476"/>
                  </a:cubicBezTo>
                  <a:cubicBezTo>
                    <a:pt x="3017" y="10372"/>
                    <a:pt x="1192" y="14598"/>
                    <a:pt x="432" y="17102"/>
                  </a:cubicBezTo>
                  <a:cubicBezTo>
                    <a:pt x="-329" y="19607"/>
                    <a:pt x="-25" y="20389"/>
                    <a:pt x="888" y="20859"/>
                  </a:cubicBezTo>
                  <a:cubicBezTo>
                    <a:pt x="1801" y="21328"/>
                    <a:pt x="3322" y="21485"/>
                    <a:pt x="5908" y="21094"/>
                  </a:cubicBezTo>
                  <a:cubicBezTo>
                    <a:pt x="8494" y="20702"/>
                    <a:pt x="12144" y="19763"/>
                    <a:pt x="15795" y="18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950200" y="290651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8095977" y="322401"/>
              <a:ext cx="51073" cy="10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487" fill="norm" stroke="1" extrusionOk="0">
                  <a:moveTo>
                    <a:pt x="111" y="0"/>
                  </a:moveTo>
                  <a:cubicBezTo>
                    <a:pt x="4431" y="0"/>
                    <a:pt x="8751" y="0"/>
                    <a:pt x="11775" y="1125"/>
                  </a:cubicBezTo>
                  <a:cubicBezTo>
                    <a:pt x="14799" y="2250"/>
                    <a:pt x="16527" y="4500"/>
                    <a:pt x="16527" y="6750"/>
                  </a:cubicBezTo>
                  <a:cubicBezTo>
                    <a:pt x="16527" y="9000"/>
                    <a:pt x="14799" y="11250"/>
                    <a:pt x="10911" y="13725"/>
                  </a:cubicBezTo>
                  <a:cubicBezTo>
                    <a:pt x="7023" y="16200"/>
                    <a:pt x="975" y="18900"/>
                    <a:pt x="111" y="20250"/>
                  </a:cubicBezTo>
                  <a:cubicBezTo>
                    <a:pt x="-753" y="21600"/>
                    <a:pt x="3567" y="21600"/>
                    <a:pt x="7887" y="21375"/>
                  </a:cubicBezTo>
                  <a:cubicBezTo>
                    <a:pt x="12207" y="21150"/>
                    <a:pt x="16527" y="20700"/>
                    <a:pt x="20847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8172450" y="449401"/>
              <a:ext cx="82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8489950" y="411301"/>
              <a:ext cx="698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8959850" y="430351"/>
              <a:ext cx="63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9195889" y="112288"/>
              <a:ext cx="176711" cy="27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54" fill="norm" stroke="1" extrusionOk="0">
                  <a:moveTo>
                    <a:pt x="21468" y="531"/>
                  </a:moveTo>
                  <a:cubicBezTo>
                    <a:pt x="18382" y="206"/>
                    <a:pt x="15297" y="-119"/>
                    <a:pt x="12597" y="43"/>
                  </a:cubicBezTo>
                  <a:cubicBezTo>
                    <a:pt x="9897" y="206"/>
                    <a:pt x="7582" y="855"/>
                    <a:pt x="5911" y="1992"/>
                  </a:cubicBezTo>
                  <a:cubicBezTo>
                    <a:pt x="4239" y="3129"/>
                    <a:pt x="3211" y="4753"/>
                    <a:pt x="2311" y="7433"/>
                  </a:cubicBezTo>
                  <a:cubicBezTo>
                    <a:pt x="1411" y="10113"/>
                    <a:pt x="639" y="13848"/>
                    <a:pt x="254" y="16365"/>
                  </a:cubicBezTo>
                  <a:cubicBezTo>
                    <a:pt x="-132" y="18883"/>
                    <a:pt x="-132" y="20182"/>
                    <a:pt x="639" y="20831"/>
                  </a:cubicBezTo>
                  <a:cubicBezTo>
                    <a:pt x="1411" y="21481"/>
                    <a:pt x="2954" y="21481"/>
                    <a:pt x="6039" y="21075"/>
                  </a:cubicBezTo>
                  <a:cubicBezTo>
                    <a:pt x="9125" y="20669"/>
                    <a:pt x="13754" y="19857"/>
                    <a:pt x="18382" y="19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9213850" y="271601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4400"/>
                    <a:pt x="3429" y="7200"/>
                    <a:pt x="7029" y="3600"/>
                  </a:cubicBezTo>
                  <a:cubicBezTo>
                    <a:pt x="10629" y="0"/>
                    <a:pt x="161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9376579" y="333119"/>
              <a:ext cx="97621" cy="9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111" fill="norm" stroke="1" extrusionOk="0">
                  <a:moveTo>
                    <a:pt x="4651" y="430"/>
                  </a:moveTo>
                  <a:cubicBezTo>
                    <a:pt x="4192" y="5485"/>
                    <a:pt x="3732" y="10541"/>
                    <a:pt x="3043" y="14447"/>
                  </a:cubicBezTo>
                  <a:cubicBezTo>
                    <a:pt x="2353" y="18354"/>
                    <a:pt x="1434" y="21111"/>
                    <a:pt x="745" y="21111"/>
                  </a:cubicBezTo>
                  <a:cubicBezTo>
                    <a:pt x="56" y="21111"/>
                    <a:pt x="-404" y="18354"/>
                    <a:pt x="515" y="14447"/>
                  </a:cubicBezTo>
                  <a:cubicBezTo>
                    <a:pt x="1434" y="10541"/>
                    <a:pt x="3732" y="5485"/>
                    <a:pt x="6260" y="2728"/>
                  </a:cubicBezTo>
                  <a:cubicBezTo>
                    <a:pt x="8787" y="-29"/>
                    <a:pt x="11545" y="-489"/>
                    <a:pt x="13613" y="430"/>
                  </a:cubicBezTo>
                  <a:cubicBezTo>
                    <a:pt x="15681" y="1349"/>
                    <a:pt x="17060" y="3647"/>
                    <a:pt x="18209" y="7324"/>
                  </a:cubicBezTo>
                  <a:cubicBezTo>
                    <a:pt x="19358" y="11000"/>
                    <a:pt x="20277" y="16056"/>
                    <a:pt x="21196" y="21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9569449" y="36718"/>
              <a:ext cx="66766" cy="41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8" fill="norm" stroke="1" extrusionOk="0">
                  <a:moveTo>
                    <a:pt x="0" y="1299"/>
                  </a:moveTo>
                  <a:cubicBezTo>
                    <a:pt x="675" y="756"/>
                    <a:pt x="1350" y="214"/>
                    <a:pt x="3375" y="51"/>
                  </a:cubicBezTo>
                  <a:cubicBezTo>
                    <a:pt x="5400" y="-112"/>
                    <a:pt x="8775" y="105"/>
                    <a:pt x="12487" y="865"/>
                  </a:cubicBezTo>
                  <a:cubicBezTo>
                    <a:pt x="16200" y="1625"/>
                    <a:pt x="20250" y="2927"/>
                    <a:pt x="20588" y="4175"/>
                  </a:cubicBezTo>
                  <a:cubicBezTo>
                    <a:pt x="20925" y="5424"/>
                    <a:pt x="17550" y="6618"/>
                    <a:pt x="14175" y="7703"/>
                  </a:cubicBezTo>
                  <a:cubicBezTo>
                    <a:pt x="10800" y="8789"/>
                    <a:pt x="7425" y="9765"/>
                    <a:pt x="6075" y="10525"/>
                  </a:cubicBezTo>
                  <a:cubicBezTo>
                    <a:pt x="4725" y="11285"/>
                    <a:pt x="5400" y="11828"/>
                    <a:pt x="7425" y="12262"/>
                  </a:cubicBezTo>
                  <a:cubicBezTo>
                    <a:pt x="9450" y="12696"/>
                    <a:pt x="12825" y="13022"/>
                    <a:pt x="15862" y="13727"/>
                  </a:cubicBezTo>
                  <a:cubicBezTo>
                    <a:pt x="18900" y="14433"/>
                    <a:pt x="21600" y="15518"/>
                    <a:pt x="21262" y="16875"/>
                  </a:cubicBezTo>
                  <a:cubicBezTo>
                    <a:pt x="20925" y="18232"/>
                    <a:pt x="17550" y="19860"/>
                    <a:pt x="13838" y="20674"/>
                  </a:cubicBezTo>
                  <a:cubicBezTo>
                    <a:pt x="10125" y="21488"/>
                    <a:pt x="6075" y="21488"/>
                    <a:pt x="2025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0134600" y="0"/>
              <a:ext cx="114300" cy="38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4522"/>
                  </a:moveTo>
                  <a:cubicBezTo>
                    <a:pt x="20000" y="2988"/>
                    <a:pt x="18400" y="1453"/>
                    <a:pt x="16600" y="686"/>
                  </a:cubicBezTo>
                  <a:cubicBezTo>
                    <a:pt x="14800" y="-81"/>
                    <a:pt x="12800" y="-81"/>
                    <a:pt x="11000" y="96"/>
                  </a:cubicBezTo>
                  <a:cubicBezTo>
                    <a:pt x="9200" y="273"/>
                    <a:pt x="7600" y="627"/>
                    <a:pt x="6000" y="2634"/>
                  </a:cubicBezTo>
                  <a:cubicBezTo>
                    <a:pt x="4400" y="4640"/>
                    <a:pt x="2800" y="8299"/>
                    <a:pt x="2400" y="11486"/>
                  </a:cubicBezTo>
                  <a:cubicBezTo>
                    <a:pt x="2000" y="14673"/>
                    <a:pt x="2800" y="17388"/>
                    <a:pt x="2600" y="18981"/>
                  </a:cubicBezTo>
                  <a:cubicBezTo>
                    <a:pt x="2400" y="20575"/>
                    <a:pt x="1200" y="21047"/>
                    <a:pt x="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0052049" y="214451"/>
              <a:ext cx="191721" cy="11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09" fill="norm" stroke="1" extrusionOk="0">
                  <a:moveTo>
                    <a:pt x="0" y="9781"/>
                  </a:moveTo>
                  <a:cubicBezTo>
                    <a:pt x="3560" y="7743"/>
                    <a:pt x="7121" y="5706"/>
                    <a:pt x="10088" y="4687"/>
                  </a:cubicBezTo>
                  <a:cubicBezTo>
                    <a:pt x="13055" y="3668"/>
                    <a:pt x="15429" y="3668"/>
                    <a:pt x="17327" y="3668"/>
                  </a:cubicBezTo>
                  <a:cubicBezTo>
                    <a:pt x="19226" y="3668"/>
                    <a:pt x="20651" y="3668"/>
                    <a:pt x="20888" y="3057"/>
                  </a:cubicBezTo>
                  <a:cubicBezTo>
                    <a:pt x="21125" y="2445"/>
                    <a:pt x="20176" y="1223"/>
                    <a:pt x="19345" y="1426"/>
                  </a:cubicBezTo>
                  <a:cubicBezTo>
                    <a:pt x="18514" y="1630"/>
                    <a:pt x="17802" y="3260"/>
                    <a:pt x="17327" y="5706"/>
                  </a:cubicBezTo>
                  <a:cubicBezTo>
                    <a:pt x="16853" y="8151"/>
                    <a:pt x="16615" y="11411"/>
                    <a:pt x="16615" y="14060"/>
                  </a:cubicBezTo>
                  <a:cubicBezTo>
                    <a:pt x="16615" y="16709"/>
                    <a:pt x="16853" y="18747"/>
                    <a:pt x="17565" y="19970"/>
                  </a:cubicBezTo>
                  <a:cubicBezTo>
                    <a:pt x="18277" y="21192"/>
                    <a:pt x="19464" y="21600"/>
                    <a:pt x="20295" y="20785"/>
                  </a:cubicBezTo>
                  <a:cubicBezTo>
                    <a:pt x="21125" y="19970"/>
                    <a:pt x="21600" y="17932"/>
                    <a:pt x="21481" y="14264"/>
                  </a:cubicBezTo>
                  <a:cubicBezTo>
                    <a:pt x="21363" y="10596"/>
                    <a:pt x="20651" y="5298"/>
                    <a:pt x="199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0293350" y="195401"/>
              <a:ext cx="88900" cy="15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1800"/>
                  </a:moveTo>
                  <a:cubicBezTo>
                    <a:pt x="5143" y="6300"/>
                    <a:pt x="10286" y="10800"/>
                    <a:pt x="12857" y="14100"/>
                  </a:cubicBezTo>
                  <a:cubicBezTo>
                    <a:pt x="15429" y="17400"/>
                    <a:pt x="15429" y="19500"/>
                    <a:pt x="14143" y="20550"/>
                  </a:cubicBezTo>
                  <a:cubicBezTo>
                    <a:pt x="12857" y="21600"/>
                    <a:pt x="10286" y="21600"/>
                    <a:pt x="8486" y="20700"/>
                  </a:cubicBezTo>
                  <a:cubicBezTo>
                    <a:pt x="6686" y="19800"/>
                    <a:pt x="5657" y="18000"/>
                    <a:pt x="6429" y="14850"/>
                  </a:cubicBezTo>
                  <a:cubicBezTo>
                    <a:pt x="7200" y="11700"/>
                    <a:pt x="9771" y="7200"/>
                    <a:pt x="12600" y="4500"/>
                  </a:cubicBezTo>
                  <a:cubicBezTo>
                    <a:pt x="15429" y="1800"/>
                    <a:pt x="18514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0401941" y="182739"/>
              <a:ext cx="140279" cy="15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11" fill="norm" stroke="1" extrusionOk="0">
                  <a:moveTo>
                    <a:pt x="2803" y="5111"/>
                  </a:moveTo>
                  <a:cubicBezTo>
                    <a:pt x="2803" y="7953"/>
                    <a:pt x="2803" y="10795"/>
                    <a:pt x="2320" y="13069"/>
                  </a:cubicBezTo>
                  <a:cubicBezTo>
                    <a:pt x="1836" y="15343"/>
                    <a:pt x="869" y="17048"/>
                    <a:pt x="386" y="17048"/>
                  </a:cubicBezTo>
                  <a:cubicBezTo>
                    <a:pt x="-98" y="17048"/>
                    <a:pt x="-98" y="15343"/>
                    <a:pt x="224" y="13779"/>
                  </a:cubicBezTo>
                  <a:cubicBezTo>
                    <a:pt x="547" y="12216"/>
                    <a:pt x="1192" y="10795"/>
                    <a:pt x="1998" y="9374"/>
                  </a:cubicBezTo>
                  <a:cubicBezTo>
                    <a:pt x="2803" y="7953"/>
                    <a:pt x="3771" y="6532"/>
                    <a:pt x="4738" y="6532"/>
                  </a:cubicBezTo>
                  <a:cubicBezTo>
                    <a:pt x="5705" y="6532"/>
                    <a:pt x="6672" y="7953"/>
                    <a:pt x="7156" y="9374"/>
                  </a:cubicBezTo>
                  <a:cubicBezTo>
                    <a:pt x="7639" y="10795"/>
                    <a:pt x="7639" y="12216"/>
                    <a:pt x="7962" y="12074"/>
                  </a:cubicBezTo>
                  <a:cubicBezTo>
                    <a:pt x="8284" y="11932"/>
                    <a:pt x="8929" y="10227"/>
                    <a:pt x="10218" y="8095"/>
                  </a:cubicBezTo>
                  <a:cubicBezTo>
                    <a:pt x="11508" y="5964"/>
                    <a:pt x="13442" y="3406"/>
                    <a:pt x="15215" y="1843"/>
                  </a:cubicBezTo>
                  <a:cubicBezTo>
                    <a:pt x="16989" y="279"/>
                    <a:pt x="18601" y="-289"/>
                    <a:pt x="19729" y="137"/>
                  </a:cubicBezTo>
                  <a:cubicBezTo>
                    <a:pt x="20857" y="564"/>
                    <a:pt x="21502" y="1985"/>
                    <a:pt x="21341" y="5679"/>
                  </a:cubicBezTo>
                  <a:cubicBezTo>
                    <a:pt x="21180" y="9374"/>
                    <a:pt x="20212" y="15343"/>
                    <a:pt x="19245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0572031" y="189414"/>
              <a:ext cx="89543" cy="17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202" fill="norm" stroke="1" extrusionOk="0">
                  <a:moveTo>
                    <a:pt x="18883" y="728"/>
                  </a:moveTo>
                  <a:cubicBezTo>
                    <a:pt x="16483" y="213"/>
                    <a:pt x="14083" y="-301"/>
                    <a:pt x="10723" y="213"/>
                  </a:cubicBezTo>
                  <a:cubicBezTo>
                    <a:pt x="7363" y="728"/>
                    <a:pt x="3043" y="2270"/>
                    <a:pt x="1123" y="3685"/>
                  </a:cubicBezTo>
                  <a:cubicBezTo>
                    <a:pt x="-797" y="5099"/>
                    <a:pt x="-317" y="6385"/>
                    <a:pt x="3043" y="8570"/>
                  </a:cubicBezTo>
                  <a:cubicBezTo>
                    <a:pt x="6403" y="10756"/>
                    <a:pt x="12643" y="13842"/>
                    <a:pt x="16243" y="16028"/>
                  </a:cubicBezTo>
                  <a:cubicBezTo>
                    <a:pt x="19843" y="18213"/>
                    <a:pt x="20803" y="19499"/>
                    <a:pt x="20083" y="20270"/>
                  </a:cubicBezTo>
                  <a:cubicBezTo>
                    <a:pt x="19363" y="21042"/>
                    <a:pt x="16963" y="21299"/>
                    <a:pt x="14323" y="21170"/>
                  </a:cubicBezTo>
                  <a:cubicBezTo>
                    <a:pt x="11683" y="21042"/>
                    <a:pt x="8803" y="20528"/>
                    <a:pt x="5923" y="20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1027039" y="241571"/>
              <a:ext cx="129912" cy="13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34" fill="norm" stroke="1" extrusionOk="0">
                  <a:moveTo>
                    <a:pt x="18247" y="3661"/>
                  </a:moveTo>
                  <a:cubicBezTo>
                    <a:pt x="17201" y="2025"/>
                    <a:pt x="16156" y="389"/>
                    <a:pt x="13543" y="61"/>
                  </a:cubicBezTo>
                  <a:cubicBezTo>
                    <a:pt x="10930" y="-266"/>
                    <a:pt x="6750" y="716"/>
                    <a:pt x="4137" y="3007"/>
                  </a:cubicBezTo>
                  <a:cubicBezTo>
                    <a:pt x="1524" y="5298"/>
                    <a:pt x="479" y="8898"/>
                    <a:pt x="130" y="11516"/>
                  </a:cubicBezTo>
                  <a:cubicBezTo>
                    <a:pt x="-218" y="14134"/>
                    <a:pt x="130" y="15770"/>
                    <a:pt x="1176" y="16589"/>
                  </a:cubicBezTo>
                  <a:cubicBezTo>
                    <a:pt x="2221" y="17407"/>
                    <a:pt x="3963" y="17407"/>
                    <a:pt x="5879" y="16098"/>
                  </a:cubicBezTo>
                  <a:cubicBezTo>
                    <a:pt x="7795" y="14789"/>
                    <a:pt x="9885" y="12170"/>
                    <a:pt x="11279" y="9716"/>
                  </a:cubicBezTo>
                  <a:cubicBezTo>
                    <a:pt x="12672" y="7261"/>
                    <a:pt x="13369" y="4970"/>
                    <a:pt x="13717" y="4643"/>
                  </a:cubicBezTo>
                  <a:cubicBezTo>
                    <a:pt x="14066" y="4316"/>
                    <a:pt x="14066" y="5952"/>
                    <a:pt x="14414" y="8570"/>
                  </a:cubicBezTo>
                  <a:cubicBezTo>
                    <a:pt x="14763" y="11189"/>
                    <a:pt x="15459" y="14789"/>
                    <a:pt x="16679" y="17079"/>
                  </a:cubicBezTo>
                  <a:cubicBezTo>
                    <a:pt x="17898" y="19370"/>
                    <a:pt x="19640" y="20352"/>
                    <a:pt x="21382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1458315" y="164872"/>
              <a:ext cx="156107" cy="41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74" fill="norm" stroke="1" extrusionOk="0">
                  <a:moveTo>
                    <a:pt x="7379" y="10185"/>
                  </a:moveTo>
                  <a:cubicBezTo>
                    <a:pt x="5651" y="12169"/>
                    <a:pt x="3923" y="14153"/>
                    <a:pt x="2915" y="15806"/>
                  </a:cubicBezTo>
                  <a:cubicBezTo>
                    <a:pt x="1907" y="17459"/>
                    <a:pt x="1619" y="18781"/>
                    <a:pt x="1187" y="19773"/>
                  </a:cubicBezTo>
                  <a:cubicBezTo>
                    <a:pt x="755" y="20765"/>
                    <a:pt x="179" y="21426"/>
                    <a:pt x="35" y="21371"/>
                  </a:cubicBezTo>
                  <a:cubicBezTo>
                    <a:pt x="-109" y="21316"/>
                    <a:pt x="179" y="20544"/>
                    <a:pt x="1043" y="18285"/>
                  </a:cubicBezTo>
                  <a:cubicBezTo>
                    <a:pt x="1907" y="16026"/>
                    <a:pt x="3347" y="12279"/>
                    <a:pt x="4931" y="9138"/>
                  </a:cubicBezTo>
                  <a:cubicBezTo>
                    <a:pt x="6515" y="5997"/>
                    <a:pt x="8243" y="3463"/>
                    <a:pt x="10259" y="1920"/>
                  </a:cubicBezTo>
                  <a:cubicBezTo>
                    <a:pt x="12275" y="377"/>
                    <a:pt x="14579" y="-174"/>
                    <a:pt x="16739" y="46"/>
                  </a:cubicBezTo>
                  <a:cubicBezTo>
                    <a:pt x="18899" y="267"/>
                    <a:pt x="20915" y="1259"/>
                    <a:pt x="21203" y="2857"/>
                  </a:cubicBezTo>
                  <a:cubicBezTo>
                    <a:pt x="21491" y="4455"/>
                    <a:pt x="20051" y="6659"/>
                    <a:pt x="18467" y="7926"/>
                  </a:cubicBezTo>
                  <a:cubicBezTo>
                    <a:pt x="16883" y="9193"/>
                    <a:pt x="15155" y="9524"/>
                    <a:pt x="13427" y="9634"/>
                  </a:cubicBezTo>
                  <a:cubicBezTo>
                    <a:pt x="11699" y="9744"/>
                    <a:pt x="9971" y="9634"/>
                    <a:pt x="9107" y="9304"/>
                  </a:cubicBezTo>
                  <a:cubicBezTo>
                    <a:pt x="8243" y="8973"/>
                    <a:pt x="8243" y="8422"/>
                    <a:pt x="8243" y="7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1601983" y="213049"/>
              <a:ext cx="107417" cy="14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75" fill="norm" stroke="1" extrusionOk="0">
                  <a:moveTo>
                    <a:pt x="18952" y="5928"/>
                  </a:moveTo>
                  <a:cubicBezTo>
                    <a:pt x="16834" y="3704"/>
                    <a:pt x="14717" y="1481"/>
                    <a:pt x="12599" y="528"/>
                  </a:cubicBezTo>
                  <a:cubicBezTo>
                    <a:pt x="10481" y="-425"/>
                    <a:pt x="8364" y="-107"/>
                    <a:pt x="6458" y="1640"/>
                  </a:cubicBezTo>
                  <a:cubicBezTo>
                    <a:pt x="4552" y="3387"/>
                    <a:pt x="2858" y="6563"/>
                    <a:pt x="1799" y="8946"/>
                  </a:cubicBezTo>
                  <a:cubicBezTo>
                    <a:pt x="740" y="11328"/>
                    <a:pt x="317" y="12916"/>
                    <a:pt x="105" y="14504"/>
                  </a:cubicBezTo>
                  <a:cubicBezTo>
                    <a:pt x="-107" y="16093"/>
                    <a:pt x="-107" y="17681"/>
                    <a:pt x="1164" y="18634"/>
                  </a:cubicBezTo>
                  <a:cubicBezTo>
                    <a:pt x="2434" y="19587"/>
                    <a:pt x="4975" y="19904"/>
                    <a:pt x="7305" y="18634"/>
                  </a:cubicBezTo>
                  <a:cubicBezTo>
                    <a:pt x="9634" y="17363"/>
                    <a:pt x="11752" y="14504"/>
                    <a:pt x="13658" y="11646"/>
                  </a:cubicBezTo>
                  <a:cubicBezTo>
                    <a:pt x="15564" y="8787"/>
                    <a:pt x="17258" y="5928"/>
                    <a:pt x="18105" y="5451"/>
                  </a:cubicBezTo>
                  <a:cubicBezTo>
                    <a:pt x="18952" y="4975"/>
                    <a:pt x="18952" y="6881"/>
                    <a:pt x="18952" y="9422"/>
                  </a:cubicBezTo>
                  <a:cubicBezTo>
                    <a:pt x="18952" y="11963"/>
                    <a:pt x="18952" y="15140"/>
                    <a:pt x="19375" y="17204"/>
                  </a:cubicBezTo>
                  <a:cubicBezTo>
                    <a:pt x="19799" y="19269"/>
                    <a:pt x="20646" y="20222"/>
                    <a:pt x="21493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1741149" y="157301"/>
              <a:ext cx="120651" cy="20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5400"/>
                  </a:moveTo>
                  <a:cubicBezTo>
                    <a:pt x="3411" y="8550"/>
                    <a:pt x="6821" y="11700"/>
                    <a:pt x="8716" y="14175"/>
                  </a:cubicBezTo>
                  <a:cubicBezTo>
                    <a:pt x="10611" y="16650"/>
                    <a:pt x="10989" y="18450"/>
                    <a:pt x="10421" y="19687"/>
                  </a:cubicBezTo>
                  <a:cubicBezTo>
                    <a:pt x="9853" y="20925"/>
                    <a:pt x="8337" y="21600"/>
                    <a:pt x="7200" y="21375"/>
                  </a:cubicBezTo>
                  <a:cubicBezTo>
                    <a:pt x="6063" y="21150"/>
                    <a:pt x="5305" y="20025"/>
                    <a:pt x="5874" y="17550"/>
                  </a:cubicBezTo>
                  <a:cubicBezTo>
                    <a:pt x="6442" y="15075"/>
                    <a:pt x="8337" y="11250"/>
                    <a:pt x="11179" y="8100"/>
                  </a:cubicBezTo>
                  <a:cubicBezTo>
                    <a:pt x="14021" y="4950"/>
                    <a:pt x="17811" y="24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1923142" y="17601"/>
              <a:ext cx="116459" cy="31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59" fill="norm" stroke="1" extrusionOk="0">
                  <a:moveTo>
                    <a:pt x="21222" y="0"/>
                  </a:moveTo>
                  <a:cubicBezTo>
                    <a:pt x="19293" y="288"/>
                    <a:pt x="17365" y="576"/>
                    <a:pt x="15051" y="2376"/>
                  </a:cubicBezTo>
                  <a:cubicBezTo>
                    <a:pt x="12736" y="4176"/>
                    <a:pt x="10036" y="7488"/>
                    <a:pt x="7529" y="10440"/>
                  </a:cubicBezTo>
                  <a:cubicBezTo>
                    <a:pt x="5022" y="13392"/>
                    <a:pt x="2708" y="15984"/>
                    <a:pt x="1358" y="17856"/>
                  </a:cubicBezTo>
                  <a:cubicBezTo>
                    <a:pt x="8" y="19728"/>
                    <a:pt x="-378" y="20880"/>
                    <a:pt x="393" y="21240"/>
                  </a:cubicBezTo>
                  <a:cubicBezTo>
                    <a:pt x="1165" y="21600"/>
                    <a:pt x="3093" y="21168"/>
                    <a:pt x="5022" y="19584"/>
                  </a:cubicBezTo>
                  <a:cubicBezTo>
                    <a:pt x="6951" y="18000"/>
                    <a:pt x="8879" y="15264"/>
                    <a:pt x="10808" y="12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1910483" y="97473"/>
              <a:ext cx="154518" cy="17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2959" y="9582"/>
                  </a:moveTo>
                  <a:cubicBezTo>
                    <a:pt x="1479" y="9840"/>
                    <a:pt x="0" y="10097"/>
                    <a:pt x="0" y="10354"/>
                  </a:cubicBezTo>
                  <a:cubicBezTo>
                    <a:pt x="0" y="10611"/>
                    <a:pt x="1479" y="10868"/>
                    <a:pt x="3847" y="10997"/>
                  </a:cubicBezTo>
                  <a:cubicBezTo>
                    <a:pt x="6214" y="11125"/>
                    <a:pt x="9468" y="11125"/>
                    <a:pt x="11836" y="11125"/>
                  </a:cubicBezTo>
                  <a:cubicBezTo>
                    <a:pt x="14203" y="11125"/>
                    <a:pt x="15682" y="11125"/>
                    <a:pt x="16422" y="11768"/>
                  </a:cubicBezTo>
                  <a:cubicBezTo>
                    <a:pt x="17162" y="12411"/>
                    <a:pt x="17162" y="13697"/>
                    <a:pt x="16866" y="14982"/>
                  </a:cubicBezTo>
                  <a:cubicBezTo>
                    <a:pt x="16570" y="16268"/>
                    <a:pt x="15978" y="17554"/>
                    <a:pt x="15386" y="18840"/>
                  </a:cubicBezTo>
                  <a:cubicBezTo>
                    <a:pt x="14795" y="20125"/>
                    <a:pt x="14203" y="21411"/>
                    <a:pt x="13907" y="21154"/>
                  </a:cubicBezTo>
                  <a:cubicBezTo>
                    <a:pt x="13611" y="20897"/>
                    <a:pt x="13611" y="19097"/>
                    <a:pt x="14203" y="15754"/>
                  </a:cubicBezTo>
                  <a:cubicBezTo>
                    <a:pt x="14795" y="12411"/>
                    <a:pt x="15978" y="7525"/>
                    <a:pt x="17014" y="4568"/>
                  </a:cubicBezTo>
                  <a:cubicBezTo>
                    <a:pt x="18049" y="1611"/>
                    <a:pt x="18937" y="582"/>
                    <a:pt x="19677" y="197"/>
                  </a:cubicBezTo>
                  <a:cubicBezTo>
                    <a:pt x="20416" y="-189"/>
                    <a:pt x="21008" y="68"/>
                    <a:pt x="21600" y="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2065996" y="3772"/>
              <a:ext cx="145055" cy="31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13" fill="norm" stroke="1" extrusionOk="0">
                  <a:moveTo>
                    <a:pt x="13940" y="1829"/>
                  </a:moveTo>
                  <a:cubicBezTo>
                    <a:pt x="14879" y="954"/>
                    <a:pt x="15818" y="78"/>
                    <a:pt x="16131" y="5"/>
                  </a:cubicBezTo>
                  <a:cubicBezTo>
                    <a:pt x="16444" y="-68"/>
                    <a:pt x="16131" y="662"/>
                    <a:pt x="14096" y="3289"/>
                  </a:cubicBezTo>
                  <a:cubicBezTo>
                    <a:pt x="12062" y="5916"/>
                    <a:pt x="8305" y="10440"/>
                    <a:pt x="5801" y="13505"/>
                  </a:cubicBezTo>
                  <a:cubicBezTo>
                    <a:pt x="3296" y="16570"/>
                    <a:pt x="2044" y="18175"/>
                    <a:pt x="1262" y="19343"/>
                  </a:cubicBezTo>
                  <a:cubicBezTo>
                    <a:pt x="479" y="20510"/>
                    <a:pt x="166" y="21240"/>
                    <a:pt x="792" y="21386"/>
                  </a:cubicBezTo>
                  <a:cubicBezTo>
                    <a:pt x="1418" y="21532"/>
                    <a:pt x="2983" y="21094"/>
                    <a:pt x="4549" y="19854"/>
                  </a:cubicBezTo>
                  <a:cubicBezTo>
                    <a:pt x="6114" y="18613"/>
                    <a:pt x="7679" y="16570"/>
                    <a:pt x="8305" y="15183"/>
                  </a:cubicBezTo>
                  <a:cubicBezTo>
                    <a:pt x="8931" y="13797"/>
                    <a:pt x="8618" y="13067"/>
                    <a:pt x="7836" y="12483"/>
                  </a:cubicBezTo>
                  <a:cubicBezTo>
                    <a:pt x="7053" y="11900"/>
                    <a:pt x="5801" y="11462"/>
                    <a:pt x="4079" y="11389"/>
                  </a:cubicBezTo>
                  <a:cubicBezTo>
                    <a:pt x="2357" y="11316"/>
                    <a:pt x="166" y="11608"/>
                    <a:pt x="10" y="11754"/>
                  </a:cubicBezTo>
                  <a:cubicBezTo>
                    <a:pt x="-147" y="11900"/>
                    <a:pt x="1731" y="11900"/>
                    <a:pt x="4236" y="11900"/>
                  </a:cubicBezTo>
                  <a:cubicBezTo>
                    <a:pt x="6740" y="11900"/>
                    <a:pt x="9870" y="11900"/>
                    <a:pt x="11905" y="12191"/>
                  </a:cubicBezTo>
                  <a:cubicBezTo>
                    <a:pt x="13940" y="12483"/>
                    <a:pt x="14879" y="13067"/>
                    <a:pt x="15349" y="13797"/>
                  </a:cubicBezTo>
                  <a:cubicBezTo>
                    <a:pt x="15818" y="14527"/>
                    <a:pt x="15818" y="15402"/>
                    <a:pt x="15349" y="16424"/>
                  </a:cubicBezTo>
                  <a:cubicBezTo>
                    <a:pt x="14879" y="17446"/>
                    <a:pt x="13940" y="18613"/>
                    <a:pt x="13627" y="18613"/>
                  </a:cubicBezTo>
                  <a:cubicBezTo>
                    <a:pt x="13314" y="18613"/>
                    <a:pt x="13627" y="17446"/>
                    <a:pt x="15036" y="15548"/>
                  </a:cubicBezTo>
                  <a:cubicBezTo>
                    <a:pt x="16444" y="13651"/>
                    <a:pt x="18949" y="11024"/>
                    <a:pt x="21453" y="8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2206350" y="157301"/>
              <a:ext cx="93600" cy="13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88" fill="norm" stroke="1" extrusionOk="0">
                  <a:moveTo>
                    <a:pt x="21226" y="0"/>
                  </a:moveTo>
                  <a:cubicBezTo>
                    <a:pt x="17866" y="0"/>
                    <a:pt x="14506" y="0"/>
                    <a:pt x="10906" y="2618"/>
                  </a:cubicBezTo>
                  <a:cubicBezTo>
                    <a:pt x="7306" y="5236"/>
                    <a:pt x="3466" y="10473"/>
                    <a:pt x="1546" y="14073"/>
                  </a:cubicBezTo>
                  <a:cubicBezTo>
                    <a:pt x="-374" y="17673"/>
                    <a:pt x="-374" y="19636"/>
                    <a:pt x="826" y="20618"/>
                  </a:cubicBezTo>
                  <a:cubicBezTo>
                    <a:pt x="2026" y="21600"/>
                    <a:pt x="4426" y="21600"/>
                    <a:pt x="7306" y="19964"/>
                  </a:cubicBezTo>
                  <a:cubicBezTo>
                    <a:pt x="10186" y="18327"/>
                    <a:pt x="13546" y="15055"/>
                    <a:pt x="15226" y="11618"/>
                  </a:cubicBezTo>
                  <a:cubicBezTo>
                    <a:pt x="16906" y="8182"/>
                    <a:pt x="16906" y="4582"/>
                    <a:pt x="16906" y="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2325350" y="147588"/>
              <a:ext cx="101600" cy="21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2242"/>
                  </a:moveTo>
                  <a:cubicBezTo>
                    <a:pt x="1350" y="4995"/>
                    <a:pt x="2700" y="7748"/>
                    <a:pt x="2700" y="9760"/>
                  </a:cubicBezTo>
                  <a:cubicBezTo>
                    <a:pt x="2700" y="11772"/>
                    <a:pt x="1350" y="13042"/>
                    <a:pt x="900" y="13148"/>
                  </a:cubicBezTo>
                  <a:cubicBezTo>
                    <a:pt x="450" y="13254"/>
                    <a:pt x="900" y="12195"/>
                    <a:pt x="2925" y="9972"/>
                  </a:cubicBezTo>
                  <a:cubicBezTo>
                    <a:pt x="4950" y="7748"/>
                    <a:pt x="8550" y="4360"/>
                    <a:pt x="11475" y="2348"/>
                  </a:cubicBezTo>
                  <a:cubicBezTo>
                    <a:pt x="14400" y="336"/>
                    <a:pt x="16650" y="-299"/>
                    <a:pt x="18450" y="125"/>
                  </a:cubicBezTo>
                  <a:cubicBezTo>
                    <a:pt x="20250" y="548"/>
                    <a:pt x="21600" y="2030"/>
                    <a:pt x="21600" y="4783"/>
                  </a:cubicBezTo>
                  <a:cubicBezTo>
                    <a:pt x="21600" y="7536"/>
                    <a:pt x="20250" y="11560"/>
                    <a:pt x="18000" y="14525"/>
                  </a:cubicBezTo>
                  <a:cubicBezTo>
                    <a:pt x="15750" y="17489"/>
                    <a:pt x="12600" y="19395"/>
                    <a:pt x="9450" y="2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2382499" y="328751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524537" y="1104397"/>
              <a:ext cx="142963" cy="31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36" fill="norm" stroke="1" extrusionOk="0">
                  <a:moveTo>
                    <a:pt x="21454" y="11168"/>
                  </a:moveTo>
                  <a:cubicBezTo>
                    <a:pt x="17325" y="8576"/>
                    <a:pt x="13195" y="5984"/>
                    <a:pt x="10972" y="4328"/>
                  </a:cubicBezTo>
                  <a:cubicBezTo>
                    <a:pt x="8748" y="2672"/>
                    <a:pt x="8430" y="1952"/>
                    <a:pt x="8748" y="1304"/>
                  </a:cubicBezTo>
                  <a:cubicBezTo>
                    <a:pt x="9066" y="656"/>
                    <a:pt x="10019" y="80"/>
                    <a:pt x="11130" y="8"/>
                  </a:cubicBezTo>
                  <a:cubicBezTo>
                    <a:pt x="12242" y="-64"/>
                    <a:pt x="13513" y="368"/>
                    <a:pt x="14466" y="1520"/>
                  </a:cubicBezTo>
                  <a:cubicBezTo>
                    <a:pt x="15419" y="2672"/>
                    <a:pt x="16054" y="4544"/>
                    <a:pt x="13989" y="7280"/>
                  </a:cubicBezTo>
                  <a:cubicBezTo>
                    <a:pt x="11925" y="10016"/>
                    <a:pt x="7160" y="13616"/>
                    <a:pt x="4142" y="15632"/>
                  </a:cubicBezTo>
                  <a:cubicBezTo>
                    <a:pt x="1125" y="17648"/>
                    <a:pt x="-146" y="18080"/>
                    <a:pt x="13" y="18152"/>
                  </a:cubicBezTo>
                  <a:cubicBezTo>
                    <a:pt x="172" y="18224"/>
                    <a:pt x="1760" y="17936"/>
                    <a:pt x="3507" y="17720"/>
                  </a:cubicBezTo>
                  <a:cubicBezTo>
                    <a:pt x="5254" y="17504"/>
                    <a:pt x="7160" y="17360"/>
                    <a:pt x="8430" y="18008"/>
                  </a:cubicBezTo>
                  <a:cubicBezTo>
                    <a:pt x="9701" y="18656"/>
                    <a:pt x="10336" y="20096"/>
                    <a:pt x="10972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989233" y="1031180"/>
              <a:ext cx="205317" cy="45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6903" y="10314"/>
                  </a:moveTo>
                  <a:cubicBezTo>
                    <a:pt x="5344" y="12514"/>
                    <a:pt x="3786" y="14714"/>
                    <a:pt x="2784" y="16264"/>
                  </a:cubicBezTo>
                  <a:cubicBezTo>
                    <a:pt x="1781" y="17814"/>
                    <a:pt x="1336" y="18714"/>
                    <a:pt x="891" y="19564"/>
                  </a:cubicBezTo>
                  <a:cubicBezTo>
                    <a:pt x="445" y="20414"/>
                    <a:pt x="0" y="21214"/>
                    <a:pt x="0" y="21364"/>
                  </a:cubicBezTo>
                  <a:cubicBezTo>
                    <a:pt x="0" y="21514"/>
                    <a:pt x="445" y="21014"/>
                    <a:pt x="1893" y="18864"/>
                  </a:cubicBezTo>
                  <a:cubicBezTo>
                    <a:pt x="3340" y="16714"/>
                    <a:pt x="5790" y="12914"/>
                    <a:pt x="8462" y="9614"/>
                  </a:cubicBezTo>
                  <a:cubicBezTo>
                    <a:pt x="11134" y="6314"/>
                    <a:pt x="14029" y="3514"/>
                    <a:pt x="15922" y="1914"/>
                  </a:cubicBezTo>
                  <a:cubicBezTo>
                    <a:pt x="17814" y="314"/>
                    <a:pt x="18705" y="-86"/>
                    <a:pt x="19151" y="14"/>
                  </a:cubicBezTo>
                  <a:cubicBezTo>
                    <a:pt x="19596" y="114"/>
                    <a:pt x="19596" y="714"/>
                    <a:pt x="19373" y="2764"/>
                  </a:cubicBezTo>
                  <a:cubicBezTo>
                    <a:pt x="19151" y="4814"/>
                    <a:pt x="18705" y="8314"/>
                    <a:pt x="18482" y="10664"/>
                  </a:cubicBezTo>
                  <a:cubicBezTo>
                    <a:pt x="18260" y="13014"/>
                    <a:pt x="18260" y="14214"/>
                    <a:pt x="18260" y="15114"/>
                  </a:cubicBezTo>
                  <a:cubicBezTo>
                    <a:pt x="18260" y="16014"/>
                    <a:pt x="18260" y="16614"/>
                    <a:pt x="18816" y="17014"/>
                  </a:cubicBezTo>
                  <a:cubicBezTo>
                    <a:pt x="19373" y="17414"/>
                    <a:pt x="20487" y="17614"/>
                    <a:pt x="21600" y="17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054850" y="1293951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785100" y="1281251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791450" y="1217751"/>
              <a:ext cx="38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829550" y="1205994"/>
              <a:ext cx="92164" cy="22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71" fill="norm" stroke="1" extrusionOk="0">
                  <a:moveTo>
                    <a:pt x="20618" y="4149"/>
                  </a:moveTo>
                  <a:cubicBezTo>
                    <a:pt x="19145" y="3140"/>
                    <a:pt x="17673" y="2131"/>
                    <a:pt x="15464" y="1323"/>
                  </a:cubicBezTo>
                  <a:cubicBezTo>
                    <a:pt x="13255" y="516"/>
                    <a:pt x="10309" y="-90"/>
                    <a:pt x="8100" y="11"/>
                  </a:cubicBezTo>
                  <a:cubicBezTo>
                    <a:pt x="5891" y="112"/>
                    <a:pt x="4418" y="919"/>
                    <a:pt x="3436" y="2332"/>
                  </a:cubicBezTo>
                  <a:cubicBezTo>
                    <a:pt x="2455" y="3746"/>
                    <a:pt x="1964" y="5764"/>
                    <a:pt x="4418" y="8086"/>
                  </a:cubicBezTo>
                  <a:cubicBezTo>
                    <a:pt x="6873" y="10407"/>
                    <a:pt x="12273" y="13031"/>
                    <a:pt x="15955" y="15252"/>
                  </a:cubicBezTo>
                  <a:cubicBezTo>
                    <a:pt x="19636" y="17473"/>
                    <a:pt x="21600" y="19289"/>
                    <a:pt x="21355" y="20299"/>
                  </a:cubicBezTo>
                  <a:cubicBezTo>
                    <a:pt x="21109" y="21308"/>
                    <a:pt x="18655" y="21510"/>
                    <a:pt x="14727" y="21005"/>
                  </a:cubicBezTo>
                  <a:cubicBezTo>
                    <a:pt x="10800" y="20501"/>
                    <a:pt x="5400" y="19289"/>
                    <a:pt x="0" y="18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8376593" y="1221898"/>
              <a:ext cx="107007" cy="19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04" fill="norm" stroke="1" extrusionOk="0">
                  <a:moveTo>
                    <a:pt x="21411" y="3647"/>
                  </a:moveTo>
                  <a:cubicBezTo>
                    <a:pt x="20987" y="2510"/>
                    <a:pt x="20564" y="1374"/>
                    <a:pt x="19293" y="691"/>
                  </a:cubicBezTo>
                  <a:cubicBezTo>
                    <a:pt x="18023" y="9"/>
                    <a:pt x="15905" y="-218"/>
                    <a:pt x="12940" y="237"/>
                  </a:cubicBezTo>
                  <a:cubicBezTo>
                    <a:pt x="9976" y="691"/>
                    <a:pt x="6164" y="1828"/>
                    <a:pt x="4046" y="2965"/>
                  </a:cubicBezTo>
                  <a:cubicBezTo>
                    <a:pt x="1929" y="4102"/>
                    <a:pt x="1505" y="5239"/>
                    <a:pt x="3199" y="7058"/>
                  </a:cubicBezTo>
                  <a:cubicBezTo>
                    <a:pt x="4893" y="8877"/>
                    <a:pt x="8705" y="11378"/>
                    <a:pt x="11458" y="13083"/>
                  </a:cubicBezTo>
                  <a:cubicBezTo>
                    <a:pt x="14211" y="14788"/>
                    <a:pt x="15905" y="15698"/>
                    <a:pt x="16752" y="16721"/>
                  </a:cubicBezTo>
                  <a:cubicBezTo>
                    <a:pt x="17599" y="17744"/>
                    <a:pt x="17599" y="18881"/>
                    <a:pt x="16329" y="19677"/>
                  </a:cubicBezTo>
                  <a:cubicBezTo>
                    <a:pt x="15058" y="20473"/>
                    <a:pt x="12517" y="20927"/>
                    <a:pt x="9976" y="21155"/>
                  </a:cubicBezTo>
                  <a:cubicBezTo>
                    <a:pt x="7435" y="21382"/>
                    <a:pt x="4893" y="21382"/>
                    <a:pt x="2987" y="20927"/>
                  </a:cubicBezTo>
                  <a:cubicBezTo>
                    <a:pt x="1082" y="20473"/>
                    <a:pt x="-189" y="19563"/>
                    <a:pt x="23" y="18426"/>
                  </a:cubicBezTo>
                  <a:cubicBezTo>
                    <a:pt x="235" y="17289"/>
                    <a:pt x="1929" y="15925"/>
                    <a:pt x="3623" y="14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8479366" y="1251420"/>
              <a:ext cx="99485" cy="15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904" fill="norm" stroke="1" extrusionOk="0">
                  <a:moveTo>
                    <a:pt x="21150" y="3072"/>
                  </a:moveTo>
                  <a:cubicBezTo>
                    <a:pt x="19800" y="1964"/>
                    <a:pt x="18450" y="857"/>
                    <a:pt x="16650" y="303"/>
                  </a:cubicBezTo>
                  <a:cubicBezTo>
                    <a:pt x="14850" y="-251"/>
                    <a:pt x="12600" y="-251"/>
                    <a:pt x="9675" y="2103"/>
                  </a:cubicBezTo>
                  <a:cubicBezTo>
                    <a:pt x="6750" y="4457"/>
                    <a:pt x="3150" y="9164"/>
                    <a:pt x="1350" y="12211"/>
                  </a:cubicBezTo>
                  <a:cubicBezTo>
                    <a:pt x="-450" y="15257"/>
                    <a:pt x="-450" y="16641"/>
                    <a:pt x="1350" y="18164"/>
                  </a:cubicBezTo>
                  <a:cubicBezTo>
                    <a:pt x="3150" y="19687"/>
                    <a:pt x="6750" y="21349"/>
                    <a:pt x="10350" y="20795"/>
                  </a:cubicBezTo>
                  <a:cubicBezTo>
                    <a:pt x="13950" y="20241"/>
                    <a:pt x="17550" y="17472"/>
                    <a:pt x="18450" y="14149"/>
                  </a:cubicBezTo>
                  <a:cubicBezTo>
                    <a:pt x="19350" y="10826"/>
                    <a:pt x="17550" y="6949"/>
                    <a:pt x="15750" y="3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8657943" y="1215850"/>
              <a:ext cx="320957" cy="19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0996" fill="norm" stroke="1" extrusionOk="0">
                  <a:moveTo>
                    <a:pt x="232" y="5032"/>
                  </a:moveTo>
                  <a:cubicBezTo>
                    <a:pt x="374" y="9168"/>
                    <a:pt x="516" y="13304"/>
                    <a:pt x="516" y="16062"/>
                  </a:cubicBezTo>
                  <a:cubicBezTo>
                    <a:pt x="516" y="18819"/>
                    <a:pt x="374" y="20198"/>
                    <a:pt x="232" y="20198"/>
                  </a:cubicBezTo>
                  <a:cubicBezTo>
                    <a:pt x="90" y="20198"/>
                    <a:pt x="-52" y="18819"/>
                    <a:pt x="19" y="16292"/>
                  </a:cubicBezTo>
                  <a:cubicBezTo>
                    <a:pt x="90" y="13764"/>
                    <a:pt x="374" y="10087"/>
                    <a:pt x="730" y="7790"/>
                  </a:cubicBezTo>
                  <a:cubicBezTo>
                    <a:pt x="1085" y="5492"/>
                    <a:pt x="1511" y="4573"/>
                    <a:pt x="2080" y="3998"/>
                  </a:cubicBezTo>
                  <a:cubicBezTo>
                    <a:pt x="2648" y="3424"/>
                    <a:pt x="3359" y="3194"/>
                    <a:pt x="3856" y="4228"/>
                  </a:cubicBezTo>
                  <a:cubicBezTo>
                    <a:pt x="4353" y="5262"/>
                    <a:pt x="4637" y="7560"/>
                    <a:pt x="4780" y="9398"/>
                  </a:cubicBezTo>
                  <a:cubicBezTo>
                    <a:pt x="4922" y="11236"/>
                    <a:pt x="4922" y="12615"/>
                    <a:pt x="4709" y="13764"/>
                  </a:cubicBezTo>
                  <a:cubicBezTo>
                    <a:pt x="4495" y="14913"/>
                    <a:pt x="4069" y="15832"/>
                    <a:pt x="3927" y="15602"/>
                  </a:cubicBezTo>
                  <a:cubicBezTo>
                    <a:pt x="3785" y="15373"/>
                    <a:pt x="3927" y="13994"/>
                    <a:pt x="4637" y="11581"/>
                  </a:cubicBezTo>
                  <a:cubicBezTo>
                    <a:pt x="5348" y="9168"/>
                    <a:pt x="6627" y="5721"/>
                    <a:pt x="7835" y="3768"/>
                  </a:cubicBezTo>
                  <a:cubicBezTo>
                    <a:pt x="9043" y="1815"/>
                    <a:pt x="10180" y="1356"/>
                    <a:pt x="10819" y="1700"/>
                  </a:cubicBezTo>
                  <a:cubicBezTo>
                    <a:pt x="11459" y="2045"/>
                    <a:pt x="11601" y="3194"/>
                    <a:pt x="11530" y="5836"/>
                  </a:cubicBezTo>
                  <a:cubicBezTo>
                    <a:pt x="11459" y="8479"/>
                    <a:pt x="11174" y="12615"/>
                    <a:pt x="10961" y="15487"/>
                  </a:cubicBezTo>
                  <a:cubicBezTo>
                    <a:pt x="10748" y="18360"/>
                    <a:pt x="10606" y="19968"/>
                    <a:pt x="10890" y="20658"/>
                  </a:cubicBezTo>
                  <a:cubicBezTo>
                    <a:pt x="11174" y="21347"/>
                    <a:pt x="11885" y="21117"/>
                    <a:pt x="13448" y="18704"/>
                  </a:cubicBezTo>
                  <a:cubicBezTo>
                    <a:pt x="15011" y="16292"/>
                    <a:pt x="17427" y="11696"/>
                    <a:pt x="18777" y="8709"/>
                  </a:cubicBezTo>
                  <a:cubicBezTo>
                    <a:pt x="20127" y="5721"/>
                    <a:pt x="20411" y="4343"/>
                    <a:pt x="20553" y="3079"/>
                  </a:cubicBezTo>
                  <a:cubicBezTo>
                    <a:pt x="20695" y="1815"/>
                    <a:pt x="20695" y="666"/>
                    <a:pt x="20340" y="207"/>
                  </a:cubicBezTo>
                  <a:cubicBezTo>
                    <a:pt x="19985" y="-253"/>
                    <a:pt x="19274" y="-23"/>
                    <a:pt x="18280" y="1700"/>
                  </a:cubicBezTo>
                  <a:cubicBezTo>
                    <a:pt x="17285" y="3424"/>
                    <a:pt x="16006" y="6641"/>
                    <a:pt x="15295" y="9283"/>
                  </a:cubicBezTo>
                  <a:cubicBezTo>
                    <a:pt x="14585" y="11926"/>
                    <a:pt x="14443" y="13994"/>
                    <a:pt x="15580" y="15487"/>
                  </a:cubicBezTo>
                  <a:cubicBezTo>
                    <a:pt x="16716" y="16981"/>
                    <a:pt x="19132" y="17900"/>
                    <a:pt x="21548" y="18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393363" y="1228733"/>
              <a:ext cx="169737" cy="15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53" fill="norm" stroke="1" extrusionOk="0">
                  <a:moveTo>
                    <a:pt x="3784" y="9869"/>
                  </a:moveTo>
                  <a:cubicBezTo>
                    <a:pt x="6451" y="8118"/>
                    <a:pt x="9117" y="6367"/>
                    <a:pt x="10717" y="4761"/>
                  </a:cubicBezTo>
                  <a:cubicBezTo>
                    <a:pt x="12317" y="3156"/>
                    <a:pt x="12851" y="1696"/>
                    <a:pt x="12184" y="821"/>
                  </a:cubicBezTo>
                  <a:cubicBezTo>
                    <a:pt x="11517" y="-55"/>
                    <a:pt x="9651" y="-347"/>
                    <a:pt x="7651" y="529"/>
                  </a:cubicBezTo>
                  <a:cubicBezTo>
                    <a:pt x="5651" y="1404"/>
                    <a:pt x="3517" y="3448"/>
                    <a:pt x="2051" y="6221"/>
                  </a:cubicBezTo>
                  <a:cubicBezTo>
                    <a:pt x="584" y="8994"/>
                    <a:pt x="-216" y="12496"/>
                    <a:pt x="51" y="15561"/>
                  </a:cubicBezTo>
                  <a:cubicBezTo>
                    <a:pt x="317" y="18626"/>
                    <a:pt x="1651" y="21253"/>
                    <a:pt x="5384" y="21253"/>
                  </a:cubicBezTo>
                  <a:cubicBezTo>
                    <a:pt x="9117" y="21253"/>
                    <a:pt x="15251" y="18626"/>
                    <a:pt x="21384" y="15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588500" y="1211401"/>
              <a:ext cx="107950" cy="15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853"/>
                  </a:moveTo>
                  <a:cubicBezTo>
                    <a:pt x="847" y="6821"/>
                    <a:pt x="1694" y="12789"/>
                    <a:pt x="2541" y="16484"/>
                  </a:cubicBezTo>
                  <a:cubicBezTo>
                    <a:pt x="3388" y="20179"/>
                    <a:pt x="4235" y="21600"/>
                    <a:pt x="5506" y="21032"/>
                  </a:cubicBezTo>
                  <a:cubicBezTo>
                    <a:pt x="6776" y="20463"/>
                    <a:pt x="8471" y="17905"/>
                    <a:pt x="11224" y="14068"/>
                  </a:cubicBezTo>
                  <a:cubicBezTo>
                    <a:pt x="13976" y="10232"/>
                    <a:pt x="17788" y="51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9698187" y="1174927"/>
              <a:ext cx="213155" cy="17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668" fill="norm" stroke="1" extrusionOk="0">
                  <a:moveTo>
                    <a:pt x="1097" y="11726"/>
                  </a:moveTo>
                  <a:cubicBezTo>
                    <a:pt x="3426" y="9740"/>
                    <a:pt x="5755" y="7754"/>
                    <a:pt x="7026" y="6140"/>
                  </a:cubicBezTo>
                  <a:cubicBezTo>
                    <a:pt x="8297" y="4526"/>
                    <a:pt x="8508" y="3285"/>
                    <a:pt x="8085" y="2664"/>
                  </a:cubicBezTo>
                  <a:cubicBezTo>
                    <a:pt x="7661" y="2043"/>
                    <a:pt x="6602" y="2043"/>
                    <a:pt x="5120" y="3781"/>
                  </a:cubicBezTo>
                  <a:cubicBezTo>
                    <a:pt x="3638" y="5519"/>
                    <a:pt x="1732" y="8995"/>
                    <a:pt x="779" y="11975"/>
                  </a:cubicBezTo>
                  <a:cubicBezTo>
                    <a:pt x="-174" y="14954"/>
                    <a:pt x="-174" y="17437"/>
                    <a:pt x="355" y="19050"/>
                  </a:cubicBezTo>
                  <a:cubicBezTo>
                    <a:pt x="885" y="20664"/>
                    <a:pt x="1944" y="21409"/>
                    <a:pt x="4061" y="19671"/>
                  </a:cubicBezTo>
                  <a:cubicBezTo>
                    <a:pt x="6179" y="17933"/>
                    <a:pt x="9355" y="13712"/>
                    <a:pt x="11155" y="10857"/>
                  </a:cubicBezTo>
                  <a:cubicBezTo>
                    <a:pt x="12955" y="8002"/>
                    <a:pt x="13379" y="6512"/>
                    <a:pt x="13379" y="6388"/>
                  </a:cubicBezTo>
                  <a:cubicBezTo>
                    <a:pt x="13379" y="6264"/>
                    <a:pt x="12955" y="7506"/>
                    <a:pt x="12214" y="9864"/>
                  </a:cubicBezTo>
                  <a:cubicBezTo>
                    <a:pt x="11473" y="12223"/>
                    <a:pt x="10414" y="15699"/>
                    <a:pt x="9991" y="16816"/>
                  </a:cubicBezTo>
                  <a:cubicBezTo>
                    <a:pt x="9567" y="17933"/>
                    <a:pt x="9779" y="16692"/>
                    <a:pt x="10838" y="13837"/>
                  </a:cubicBezTo>
                  <a:cubicBezTo>
                    <a:pt x="11897" y="10981"/>
                    <a:pt x="13802" y="6512"/>
                    <a:pt x="15179" y="3906"/>
                  </a:cubicBezTo>
                  <a:cubicBezTo>
                    <a:pt x="16555" y="1299"/>
                    <a:pt x="17402" y="554"/>
                    <a:pt x="18355" y="181"/>
                  </a:cubicBezTo>
                  <a:cubicBezTo>
                    <a:pt x="19308" y="-191"/>
                    <a:pt x="20367" y="-191"/>
                    <a:pt x="20897" y="2168"/>
                  </a:cubicBezTo>
                  <a:cubicBezTo>
                    <a:pt x="21426" y="4526"/>
                    <a:pt x="21426" y="9243"/>
                    <a:pt x="21108" y="12347"/>
                  </a:cubicBezTo>
                  <a:cubicBezTo>
                    <a:pt x="20791" y="15450"/>
                    <a:pt x="20155" y="16940"/>
                    <a:pt x="19520" y="18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976858" y="989151"/>
              <a:ext cx="132342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67" fill="norm" stroke="1" extrusionOk="0">
                  <a:moveTo>
                    <a:pt x="16040" y="0"/>
                  </a:moveTo>
                  <a:cubicBezTo>
                    <a:pt x="11652" y="3733"/>
                    <a:pt x="7265" y="7467"/>
                    <a:pt x="4565" y="10533"/>
                  </a:cubicBezTo>
                  <a:cubicBezTo>
                    <a:pt x="1864" y="13600"/>
                    <a:pt x="852" y="16000"/>
                    <a:pt x="346" y="17733"/>
                  </a:cubicBezTo>
                  <a:cubicBezTo>
                    <a:pt x="-161" y="19467"/>
                    <a:pt x="-161" y="20533"/>
                    <a:pt x="683" y="21067"/>
                  </a:cubicBezTo>
                  <a:cubicBezTo>
                    <a:pt x="1527" y="21600"/>
                    <a:pt x="3214" y="21600"/>
                    <a:pt x="5239" y="21067"/>
                  </a:cubicBezTo>
                  <a:cubicBezTo>
                    <a:pt x="7265" y="20533"/>
                    <a:pt x="9627" y="19467"/>
                    <a:pt x="10808" y="18267"/>
                  </a:cubicBezTo>
                  <a:cubicBezTo>
                    <a:pt x="11990" y="17067"/>
                    <a:pt x="11990" y="15733"/>
                    <a:pt x="11315" y="14800"/>
                  </a:cubicBezTo>
                  <a:cubicBezTo>
                    <a:pt x="10639" y="13867"/>
                    <a:pt x="9290" y="13333"/>
                    <a:pt x="6927" y="13000"/>
                  </a:cubicBezTo>
                  <a:cubicBezTo>
                    <a:pt x="4565" y="12667"/>
                    <a:pt x="1189" y="12533"/>
                    <a:pt x="346" y="12467"/>
                  </a:cubicBezTo>
                  <a:cubicBezTo>
                    <a:pt x="-498" y="12400"/>
                    <a:pt x="1189" y="12400"/>
                    <a:pt x="5071" y="12267"/>
                  </a:cubicBezTo>
                  <a:cubicBezTo>
                    <a:pt x="8952" y="12133"/>
                    <a:pt x="15027" y="11867"/>
                    <a:pt x="21102" y="1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0134599" y="1306651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0807699" y="1039951"/>
              <a:ext cx="254001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40" y="0"/>
                  </a:moveTo>
                  <a:cubicBezTo>
                    <a:pt x="10620" y="2384"/>
                    <a:pt x="9900" y="4769"/>
                    <a:pt x="9000" y="7784"/>
                  </a:cubicBezTo>
                  <a:cubicBezTo>
                    <a:pt x="8100" y="10800"/>
                    <a:pt x="7020" y="14447"/>
                    <a:pt x="6390" y="16621"/>
                  </a:cubicBezTo>
                  <a:cubicBezTo>
                    <a:pt x="5760" y="18795"/>
                    <a:pt x="5580" y="19496"/>
                    <a:pt x="5580" y="20197"/>
                  </a:cubicBezTo>
                  <a:cubicBezTo>
                    <a:pt x="5580" y="20899"/>
                    <a:pt x="5760" y="21600"/>
                    <a:pt x="6390" y="21600"/>
                  </a:cubicBezTo>
                  <a:cubicBezTo>
                    <a:pt x="7020" y="21600"/>
                    <a:pt x="8100" y="20899"/>
                    <a:pt x="8910" y="19636"/>
                  </a:cubicBezTo>
                  <a:cubicBezTo>
                    <a:pt x="9720" y="18374"/>
                    <a:pt x="10260" y="16551"/>
                    <a:pt x="10350" y="15218"/>
                  </a:cubicBezTo>
                  <a:cubicBezTo>
                    <a:pt x="10440" y="13886"/>
                    <a:pt x="10080" y="13044"/>
                    <a:pt x="8640" y="12273"/>
                  </a:cubicBezTo>
                  <a:cubicBezTo>
                    <a:pt x="7200" y="11501"/>
                    <a:pt x="4680" y="10800"/>
                    <a:pt x="2880" y="10519"/>
                  </a:cubicBezTo>
                  <a:cubicBezTo>
                    <a:pt x="1080" y="10239"/>
                    <a:pt x="0" y="10379"/>
                    <a:pt x="0" y="10449"/>
                  </a:cubicBezTo>
                  <a:cubicBezTo>
                    <a:pt x="0" y="10519"/>
                    <a:pt x="1080" y="10519"/>
                    <a:pt x="3510" y="9538"/>
                  </a:cubicBezTo>
                  <a:cubicBezTo>
                    <a:pt x="5940" y="8556"/>
                    <a:pt x="9720" y="6592"/>
                    <a:pt x="12240" y="5190"/>
                  </a:cubicBezTo>
                  <a:cubicBezTo>
                    <a:pt x="14760" y="3787"/>
                    <a:pt x="16020" y="2945"/>
                    <a:pt x="16560" y="3016"/>
                  </a:cubicBezTo>
                  <a:cubicBezTo>
                    <a:pt x="17100" y="3086"/>
                    <a:pt x="16920" y="4068"/>
                    <a:pt x="16110" y="6592"/>
                  </a:cubicBezTo>
                  <a:cubicBezTo>
                    <a:pt x="15300" y="9117"/>
                    <a:pt x="13860" y="13184"/>
                    <a:pt x="12960" y="15569"/>
                  </a:cubicBezTo>
                  <a:cubicBezTo>
                    <a:pt x="12060" y="17953"/>
                    <a:pt x="11700" y="18655"/>
                    <a:pt x="11790" y="18514"/>
                  </a:cubicBezTo>
                  <a:cubicBezTo>
                    <a:pt x="11880" y="18374"/>
                    <a:pt x="12420" y="17392"/>
                    <a:pt x="13320" y="16130"/>
                  </a:cubicBezTo>
                  <a:cubicBezTo>
                    <a:pt x="14220" y="14868"/>
                    <a:pt x="15480" y="13325"/>
                    <a:pt x="16470" y="12343"/>
                  </a:cubicBezTo>
                  <a:cubicBezTo>
                    <a:pt x="17460" y="11361"/>
                    <a:pt x="18180" y="10940"/>
                    <a:pt x="18720" y="11151"/>
                  </a:cubicBezTo>
                  <a:cubicBezTo>
                    <a:pt x="19260" y="11361"/>
                    <a:pt x="19620" y="12203"/>
                    <a:pt x="20070" y="13535"/>
                  </a:cubicBezTo>
                  <a:cubicBezTo>
                    <a:pt x="20520" y="14868"/>
                    <a:pt x="21060" y="16691"/>
                    <a:pt x="2160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1084189" y="1172081"/>
              <a:ext cx="239384" cy="18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96" fill="norm" stroke="1" extrusionOk="0">
                  <a:moveTo>
                    <a:pt x="822" y="14869"/>
                  </a:moveTo>
                  <a:cubicBezTo>
                    <a:pt x="2137" y="12660"/>
                    <a:pt x="3452" y="10451"/>
                    <a:pt x="4391" y="8610"/>
                  </a:cubicBezTo>
                  <a:cubicBezTo>
                    <a:pt x="5330" y="6769"/>
                    <a:pt x="5893" y="5296"/>
                    <a:pt x="5612" y="4682"/>
                  </a:cubicBezTo>
                  <a:cubicBezTo>
                    <a:pt x="5330" y="4069"/>
                    <a:pt x="4203" y="4314"/>
                    <a:pt x="3170" y="5664"/>
                  </a:cubicBezTo>
                  <a:cubicBezTo>
                    <a:pt x="2137" y="7014"/>
                    <a:pt x="1198" y="9469"/>
                    <a:pt x="634" y="11310"/>
                  </a:cubicBezTo>
                  <a:cubicBezTo>
                    <a:pt x="71" y="13151"/>
                    <a:pt x="-117" y="14378"/>
                    <a:pt x="71" y="15482"/>
                  </a:cubicBezTo>
                  <a:cubicBezTo>
                    <a:pt x="259" y="16587"/>
                    <a:pt x="822" y="17569"/>
                    <a:pt x="1573" y="17814"/>
                  </a:cubicBezTo>
                  <a:cubicBezTo>
                    <a:pt x="2325" y="18060"/>
                    <a:pt x="3264" y="17569"/>
                    <a:pt x="4579" y="15851"/>
                  </a:cubicBezTo>
                  <a:cubicBezTo>
                    <a:pt x="5893" y="14132"/>
                    <a:pt x="7584" y="11187"/>
                    <a:pt x="8805" y="8978"/>
                  </a:cubicBezTo>
                  <a:cubicBezTo>
                    <a:pt x="10026" y="6769"/>
                    <a:pt x="10777" y="5296"/>
                    <a:pt x="11059" y="5296"/>
                  </a:cubicBezTo>
                  <a:cubicBezTo>
                    <a:pt x="11340" y="5296"/>
                    <a:pt x="11153" y="6769"/>
                    <a:pt x="10871" y="8119"/>
                  </a:cubicBezTo>
                  <a:cubicBezTo>
                    <a:pt x="10589" y="9469"/>
                    <a:pt x="10213" y="10696"/>
                    <a:pt x="9838" y="12169"/>
                  </a:cubicBezTo>
                  <a:cubicBezTo>
                    <a:pt x="9462" y="13641"/>
                    <a:pt x="9086" y="15360"/>
                    <a:pt x="9086" y="15605"/>
                  </a:cubicBezTo>
                  <a:cubicBezTo>
                    <a:pt x="9086" y="15851"/>
                    <a:pt x="9462" y="14623"/>
                    <a:pt x="10589" y="12046"/>
                  </a:cubicBezTo>
                  <a:cubicBezTo>
                    <a:pt x="11716" y="9469"/>
                    <a:pt x="13594" y="5541"/>
                    <a:pt x="15003" y="3210"/>
                  </a:cubicBezTo>
                  <a:cubicBezTo>
                    <a:pt x="16412" y="878"/>
                    <a:pt x="17351" y="141"/>
                    <a:pt x="18290" y="19"/>
                  </a:cubicBezTo>
                  <a:cubicBezTo>
                    <a:pt x="19229" y="-104"/>
                    <a:pt x="20168" y="387"/>
                    <a:pt x="20732" y="1246"/>
                  </a:cubicBezTo>
                  <a:cubicBezTo>
                    <a:pt x="21295" y="2105"/>
                    <a:pt x="21483" y="3332"/>
                    <a:pt x="20826" y="6769"/>
                  </a:cubicBezTo>
                  <a:cubicBezTo>
                    <a:pt x="20168" y="10205"/>
                    <a:pt x="18666" y="15851"/>
                    <a:pt x="17163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632982" y="2241838"/>
              <a:ext cx="176573" cy="53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55" fill="norm" stroke="1" extrusionOk="0">
                  <a:moveTo>
                    <a:pt x="4066" y="7358"/>
                  </a:moveTo>
                  <a:cubicBezTo>
                    <a:pt x="2810" y="7443"/>
                    <a:pt x="1554" y="7528"/>
                    <a:pt x="801" y="7785"/>
                  </a:cubicBezTo>
                  <a:cubicBezTo>
                    <a:pt x="47" y="8041"/>
                    <a:pt x="-204" y="8468"/>
                    <a:pt x="173" y="10004"/>
                  </a:cubicBezTo>
                  <a:cubicBezTo>
                    <a:pt x="549" y="11541"/>
                    <a:pt x="1554" y="14188"/>
                    <a:pt x="2056" y="16151"/>
                  </a:cubicBezTo>
                  <a:cubicBezTo>
                    <a:pt x="2559" y="18115"/>
                    <a:pt x="2559" y="19396"/>
                    <a:pt x="2433" y="20249"/>
                  </a:cubicBezTo>
                  <a:cubicBezTo>
                    <a:pt x="2308" y="21103"/>
                    <a:pt x="2056" y="21530"/>
                    <a:pt x="1931" y="21445"/>
                  </a:cubicBezTo>
                  <a:cubicBezTo>
                    <a:pt x="1805" y="21359"/>
                    <a:pt x="1805" y="20762"/>
                    <a:pt x="1805" y="18841"/>
                  </a:cubicBezTo>
                  <a:cubicBezTo>
                    <a:pt x="1805" y="16920"/>
                    <a:pt x="1805" y="13675"/>
                    <a:pt x="2684" y="10687"/>
                  </a:cubicBezTo>
                  <a:cubicBezTo>
                    <a:pt x="3563" y="7699"/>
                    <a:pt x="5322" y="4967"/>
                    <a:pt x="7205" y="3217"/>
                  </a:cubicBezTo>
                  <a:cubicBezTo>
                    <a:pt x="9089" y="1467"/>
                    <a:pt x="11098" y="698"/>
                    <a:pt x="12731" y="314"/>
                  </a:cubicBezTo>
                  <a:cubicBezTo>
                    <a:pt x="14363" y="-70"/>
                    <a:pt x="15619" y="-70"/>
                    <a:pt x="16749" y="143"/>
                  </a:cubicBezTo>
                  <a:cubicBezTo>
                    <a:pt x="17880" y="357"/>
                    <a:pt x="18884" y="784"/>
                    <a:pt x="19763" y="1723"/>
                  </a:cubicBezTo>
                  <a:cubicBezTo>
                    <a:pt x="20643" y="2662"/>
                    <a:pt x="21396" y="4113"/>
                    <a:pt x="20643" y="5437"/>
                  </a:cubicBezTo>
                  <a:cubicBezTo>
                    <a:pt x="19889" y="6760"/>
                    <a:pt x="17629" y="7955"/>
                    <a:pt x="14238" y="8809"/>
                  </a:cubicBezTo>
                  <a:cubicBezTo>
                    <a:pt x="10847" y="9663"/>
                    <a:pt x="6326" y="10175"/>
                    <a:pt x="1805" y="10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775200" y="2500451"/>
              <a:ext cx="139700" cy="23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7521"/>
                  </a:moveTo>
                  <a:cubicBezTo>
                    <a:pt x="1636" y="7521"/>
                    <a:pt x="3273" y="7521"/>
                    <a:pt x="5564" y="9257"/>
                  </a:cubicBezTo>
                  <a:cubicBezTo>
                    <a:pt x="7855" y="10993"/>
                    <a:pt x="10800" y="14464"/>
                    <a:pt x="12109" y="16682"/>
                  </a:cubicBezTo>
                  <a:cubicBezTo>
                    <a:pt x="13418" y="18900"/>
                    <a:pt x="13091" y="19864"/>
                    <a:pt x="12109" y="20539"/>
                  </a:cubicBezTo>
                  <a:cubicBezTo>
                    <a:pt x="11127" y="21214"/>
                    <a:pt x="9491" y="21600"/>
                    <a:pt x="8182" y="21407"/>
                  </a:cubicBezTo>
                  <a:cubicBezTo>
                    <a:pt x="6873" y="21214"/>
                    <a:pt x="5891" y="20443"/>
                    <a:pt x="5891" y="17743"/>
                  </a:cubicBezTo>
                  <a:cubicBezTo>
                    <a:pt x="5891" y="15043"/>
                    <a:pt x="6873" y="10414"/>
                    <a:pt x="9655" y="7136"/>
                  </a:cubicBezTo>
                  <a:cubicBezTo>
                    <a:pt x="12436" y="3857"/>
                    <a:pt x="17018" y="19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030788" y="2353901"/>
              <a:ext cx="131763" cy="43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15" fill="norm" stroke="1" extrusionOk="0">
                  <a:moveTo>
                    <a:pt x="21343" y="2541"/>
                  </a:moveTo>
                  <a:cubicBezTo>
                    <a:pt x="20657" y="1598"/>
                    <a:pt x="19972" y="654"/>
                    <a:pt x="18772" y="234"/>
                  </a:cubicBezTo>
                  <a:cubicBezTo>
                    <a:pt x="17572" y="-185"/>
                    <a:pt x="15857" y="-80"/>
                    <a:pt x="13286" y="864"/>
                  </a:cubicBezTo>
                  <a:cubicBezTo>
                    <a:pt x="10714" y="1807"/>
                    <a:pt x="7286" y="3590"/>
                    <a:pt x="4886" y="6001"/>
                  </a:cubicBezTo>
                  <a:cubicBezTo>
                    <a:pt x="2486" y="8413"/>
                    <a:pt x="1114" y="11454"/>
                    <a:pt x="429" y="13865"/>
                  </a:cubicBezTo>
                  <a:cubicBezTo>
                    <a:pt x="-257" y="16277"/>
                    <a:pt x="-257" y="18060"/>
                    <a:pt x="1457" y="19213"/>
                  </a:cubicBezTo>
                  <a:cubicBezTo>
                    <a:pt x="3172" y="20366"/>
                    <a:pt x="6600" y="20891"/>
                    <a:pt x="10029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201207" y="2385022"/>
              <a:ext cx="151843" cy="34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78" fill="norm" stroke="1" extrusionOk="0">
                  <a:moveTo>
                    <a:pt x="8921" y="4753"/>
                  </a:moveTo>
                  <a:cubicBezTo>
                    <a:pt x="6521" y="8917"/>
                    <a:pt x="4121" y="13081"/>
                    <a:pt x="2771" y="15619"/>
                  </a:cubicBezTo>
                  <a:cubicBezTo>
                    <a:pt x="1421" y="18156"/>
                    <a:pt x="1121" y="19067"/>
                    <a:pt x="821" y="19912"/>
                  </a:cubicBezTo>
                  <a:cubicBezTo>
                    <a:pt x="521" y="20758"/>
                    <a:pt x="221" y="21539"/>
                    <a:pt x="71" y="21474"/>
                  </a:cubicBezTo>
                  <a:cubicBezTo>
                    <a:pt x="-79" y="21409"/>
                    <a:pt x="-79" y="20498"/>
                    <a:pt x="971" y="18351"/>
                  </a:cubicBezTo>
                  <a:cubicBezTo>
                    <a:pt x="2021" y="16204"/>
                    <a:pt x="4121" y="12821"/>
                    <a:pt x="6371" y="9828"/>
                  </a:cubicBezTo>
                  <a:cubicBezTo>
                    <a:pt x="8621" y="6835"/>
                    <a:pt x="11021" y="4233"/>
                    <a:pt x="12671" y="2541"/>
                  </a:cubicBezTo>
                  <a:cubicBezTo>
                    <a:pt x="14321" y="850"/>
                    <a:pt x="15221" y="69"/>
                    <a:pt x="15821" y="4"/>
                  </a:cubicBezTo>
                  <a:cubicBezTo>
                    <a:pt x="16421" y="-61"/>
                    <a:pt x="16721" y="590"/>
                    <a:pt x="16871" y="3062"/>
                  </a:cubicBezTo>
                  <a:cubicBezTo>
                    <a:pt x="17021" y="5534"/>
                    <a:pt x="17021" y="9828"/>
                    <a:pt x="17771" y="12691"/>
                  </a:cubicBezTo>
                  <a:cubicBezTo>
                    <a:pt x="18521" y="15553"/>
                    <a:pt x="20021" y="16985"/>
                    <a:pt x="21521" y="18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207000" y="2532201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524499" y="2252801"/>
              <a:ext cx="7620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2512"/>
                    <a:pt x="12000" y="5023"/>
                    <a:pt x="15900" y="7786"/>
                  </a:cubicBezTo>
                  <a:cubicBezTo>
                    <a:pt x="19800" y="10549"/>
                    <a:pt x="21600" y="13563"/>
                    <a:pt x="21600" y="15698"/>
                  </a:cubicBezTo>
                  <a:cubicBezTo>
                    <a:pt x="21600" y="17833"/>
                    <a:pt x="19800" y="19088"/>
                    <a:pt x="15900" y="19926"/>
                  </a:cubicBezTo>
                  <a:cubicBezTo>
                    <a:pt x="12000" y="20763"/>
                    <a:pt x="6000" y="211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051550" y="2551251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051549" y="2665551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7200"/>
                    <a:pt x="7800" y="14400"/>
                    <a:pt x="11400" y="18000"/>
                  </a:cubicBezTo>
                  <a:cubicBezTo>
                    <a:pt x="15000" y="21600"/>
                    <a:pt x="183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780365" y="2329001"/>
              <a:ext cx="4899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7786" y="0"/>
                  </a:moveTo>
                  <a:cubicBezTo>
                    <a:pt x="16955" y="384"/>
                    <a:pt x="16124" y="768"/>
                    <a:pt x="14693" y="1584"/>
                  </a:cubicBezTo>
                  <a:cubicBezTo>
                    <a:pt x="13263" y="2400"/>
                    <a:pt x="11232" y="3648"/>
                    <a:pt x="9801" y="4512"/>
                  </a:cubicBezTo>
                  <a:cubicBezTo>
                    <a:pt x="8370" y="5376"/>
                    <a:pt x="7540" y="5856"/>
                    <a:pt x="6940" y="6288"/>
                  </a:cubicBezTo>
                  <a:cubicBezTo>
                    <a:pt x="6340" y="6720"/>
                    <a:pt x="5970" y="7104"/>
                    <a:pt x="5740" y="7584"/>
                  </a:cubicBezTo>
                  <a:cubicBezTo>
                    <a:pt x="5509" y="8064"/>
                    <a:pt x="5416" y="8640"/>
                    <a:pt x="5647" y="9024"/>
                  </a:cubicBezTo>
                  <a:cubicBezTo>
                    <a:pt x="5878" y="9408"/>
                    <a:pt x="6432" y="9600"/>
                    <a:pt x="7216" y="9744"/>
                  </a:cubicBezTo>
                  <a:cubicBezTo>
                    <a:pt x="8001" y="9888"/>
                    <a:pt x="9016" y="9984"/>
                    <a:pt x="9847" y="10224"/>
                  </a:cubicBezTo>
                  <a:cubicBezTo>
                    <a:pt x="10678" y="10464"/>
                    <a:pt x="11324" y="10848"/>
                    <a:pt x="11509" y="11232"/>
                  </a:cubicBezTo>
                  <a:cubicBezTo>
                    <a:pt x="11693" y="11616"/>
                    <a:pt x="11416" y="12000"/>
                    <a:pt x="10309" y="12672"/>
                  </a:cubicBezTo>
                  <a:cubicBezTo>
                    <a:pt x="9201" y="13344"/>
                    <a:pt x="7263" y="14304"/>
                    <a:pt x="5693" y="15072"/>
                  </a:cubicBezTo>
                  <a:cubicBezTo>
                    <a:pt x="4124" y="15840"/>
                    <a:pt x="2924" y="16416"/>
                    <a:pt x="2047" y="16896"/>
                  </a:cubicBezTo>
                  <a:cubicBezTo>
                    <a:pt x="1170" y="17376"/>
                    <a:pt x="616" y="17760"/>
                    <a:pt x="293" y="18192"/>
                  </a:cubicBezTo>
                  <a:cubicBezTo>
                    <a:pt x="-30" y="18624"/>
                    <a:pt x="-122" y="19104"/>
                    <a:pt x="201" y="19488"/>
                  </a:cubicBezTo>
                  <a:cubicBezTo>
                    <a:pt x="524" y="19872"/>
                    <a:pt x="1263" y="20160"/>
                    <a:pt x="3063" y="20256"/>
                  </a:cubicBezTo>
                  <a:cubicBezTo>
                    <a:pt x="4863" y="20352"/>
                    <a:pt x="7724" y="20256"/>
                    <a:pt x="10724" y="20064"/>
                  </a:cubicBezTo>
                  <a:cubicBezTo>
                    <a:pt x="13724" y="19872"/>
                    <a:pt x="16863" y="19584"/>
                    <a:pt x="18709" y="19440"/>
                  </a:cubicBezTo>
                  <a:cubicBezTo>
                    <a:pt x="20555" y="19296"/>
                    <a:pt x="21109" y="19296"/>
                    <a:pt x="21293" y="19536"/>
                  </a:cubicBezTo>
                  <a:cubicBezTo>
                    <a:pt x="21478" y="19776"/>
                    <a:pt x="21293" y="20256"/>
                    <a:pt x="20970" y="20640"/>
                  </a:cubicBezTo>
                  <a:cubicBezTo>
                    <a:pt x="20647" y="21024"/>
                    <a:pt x="20186" y="21312"/>
                    <a:pt x="197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845300" y="3014801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851650" y="2875101"/>
              <a:ext cx="48684" cy="6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16904" y="0"/>
                  </a:moveTo>
                  <a:cubicBezTo>
                    <a:pt x="13148" y="2787"/>
                    <a:pt x="9391" y="5574"/>
                    <a:pt x="7513" y="8710"/>
                  </a:cubicBezTo>
                  <a:cubicBezTo>
                    <a:pt x="5635" y="11845"/>
                    <a:pt x="5635" y="15329"/>
                    <a:pt x="7983" y="17768"/>
                  </a:cubicBezTo>
                  <a:cubicBezTo>
                    <a:pt x="10330" y="20206"/>
                    <a:pt x="15026" y="21600"/>
                    <a:pt x="17843" y="20555"/>
                  </a:cubicBezTo>
                  <a:cubicBezTo>
                    <a:pt x="20661" y="19510"/>
                    <a:pt x="21600" y="16026"/>
                    <a:pt x="21600" y="12542"/>
                  </a:cubicBezTo>
                  <a:cubicBezTo>
                    <a:pt x="21600" y="9058"/>
                    <a:pt x="20661" y="5574"/>
                    <a:pt x="17374" y="3484"/>
                  </a:cubicBezTo>
                  <a:cubicBezTo>
                    <a:pt x="14087" y="1394"/>
                    <a:pt x="8452" y="697"/>
                    <a:pt x="5165" y="2090"/>
                  </a:cubicBezTo>
                  <a:cubicBezTo>
                    <a:pt x="1878" y="3484"/>
                    <a:pt x="939" y="6968"/>
                    <a:pt x="0" y="10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946900" y="3008451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946900" y="3078301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156450" y="2970351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760"/>
                    <a:pt x="12000" y="11520"/>
                    <a:pt x="8400" y="15120"/>
                  </a:cubicBezTo>
                  <a:cubicBezTo>
                    <a:pt x="4800" y="18720"/>
                    <a:pt x="24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956165" y="2073546"/>
              <a:ext cx="124086" cy="22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44" fill="norm" stroke="1" extrusionOk="0">
                  <a:moveTo>
                    <a:pt x="1693" y="6137"/>
                  </a:moveTo>
                  <a:cubicBezTo>
                    <a:pt x="1326" y="8137"/>
                    <a:pt x="960" y="10137"/>
                    <a:pt x="960" y="12337"/>
                  </a:cubicBezTo>
                  <a:cubicBezTo>
                    <a:pt x="960" y="14537"/>
                    <a:pt x="1326" y="16937"/>
                    <a:pt x="1143" y="18637"/>
                  </a:cubicBezTo>
                  <a:cubicBezTo>
                    <a:pt x="960" y="20337"/>
                    <a:pt x="228" y="21337"/>
                    <a:pt x="45" y="21237"/>
                  </a:cubicBezTo>
                  <a:cubicBezTo>
                    <a:pt x="-138" y="21137"/>
                    <a:pt x="228" y="19937"/>
                    <a:pt x="1326" y="17137"/>
                  </a:cubicBezTo>
                  <a:cubicBezTo>
                    <a:pt x="2425" y="14337"/>
                    <a:pt x="4255" y="9937"/>
                    <a:pt x="6269" y="6837"/>
                  </a:cubicBezTo>
                  <a:cubicBezTo>
                    <a:pt x="8282" y="3737"/>
                    <a:pt x="10479" y="1937"/>
                    <a:pt x="12493" y="937"/>
                  </a:cubicBezTo>
                  <a:cubicBezTo>
                    <a:pt x="14506" y="-63"/>
                    <a:pt x="16337" y="-263"/>
                    <a:pt x="17618" y="337"/>
                  </a:cubicBezTo>
                  <a:cubicBezTo>
                    <a:pt x="18899" y="937"/>
                    <a:pt x="19631" y="2337"/>
                    <a:pt x="20181" y="5337"/>
                  </a:cubicBezTo>
                  <a:cubicBezTo>
                    <a:pt x="20730" y="8337"/>
                    <a:pt x="21096" y="12937"/>
                    <a:pt x="21462" y="17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607829" y="2313814"/>
              <a:ext cx="116289" cy="4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13" fill="norm" stroke="1" extrusionOk="0">
                  <a:moveTo>
                    <a:pt x="8004" y="7078"/>
                  </a:moveTo>
                  <a:cubicBezTo>
                    <a:pt x="6847" y="9712"/>
                    <a:pt x="5690" y="12346"/>
                    <a:pt x="4918" y="14243"/>
                  </a:cubicBezTo>
                  <a:cubicBezTo>
                    <a:pt x="4147" y="16139"/>
                    <a:pt x="3761" y="17298"/>
                    <a:pt x="3375" y="18141"/>
                  </a:cubicBezTo>
                  <a:cubicBezTo>
                    <a:pt x="2990" y="18984"/>
                    <a:pt x="2604" y="19511"/>
                    <a:pt x="2025" y="20143"/>
                  </a:cubicBezTo>
                  <a:cubicBezTo>
                    <a:pt x="1447" y="20775"/>
                    <a:pt x="675" y="21513"/>
                    <a:pt x="290" y="21513"/>
                  </a:cubicBezTo>
                  <a:cubicBezTo>
                    <a:pt x="-96" y="21513"/>
                    <a:pt x="-96" y="20775"/>
                    <a:pt x="290" y="19037"/>
                  </a:cubicBezTo>
                  <a:cubicBezTo>
                    <a:pt x="675" y="17298"/>
                    <a:pt x="1447" y="14559"/>
                    <a:pt x="2604" y="11714"/>
                  </a:cubicBezTo>
                  <a:cubicBezTo>
                    <a:pt x="3761" y="8869"/>
                    <a:pt x="5304" y="5919"/>
                    <a:pt x="6461" y="4128"/>
                  </a:cubicBezTo>
                  <a:cubicBezTo>
                    <a:pt x="7618" y="2336"/>
                    <a:pt x="8390" y="1704"/>
                    <a:pt x="9740" y="1177"/>
                  </a:cubicBezTo>
                  <a:cubicBezTo>
                    <a:pt x="11090" y="651"/>
                    <a:pt x="13018" y="229"/>
                    <a:pt x="14947" y="71"/>
                  </a:cubicBezTo>
                  <a:cubicBezTo>
                    <a:pt x="16875" y="-87"/>
                    <a:pt x="18804" y="18"/>
                    <a:pt x="19961" y="387"/>
                  </a:cubicBezTo>
                  <a:cubicBezTo>
                    <a:pt x="21118" y="756"/>
                    <a:pt x="21504" y="1388"/>
                    <a:pt x="20925" y="2600"/>
                  </a:cubicBezTo>
                  <a:cubicBezTo>
                    <a:pt x="20347" y="3812"/>
                    <a:pt x="18804" y="5603"/>
                    <a:pt x="15525" y="6814"/>
                  </a:cubicBezTo>
                  <a:cubicBezTo>
                    <a:pt x="12247" y="8026"/>
                    <a:pt x="7233" y="8658"/>
                    <a:pt x="2218" y="9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7715250" y="2468701"/>
              <a:ext cx="139700" cy="21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7550"/>
                  </a:moveTo>
                  <a:cubicBezTo>
                    <a:pt x="0" y="6501"/>
                    <a:pt x="0" y="5452"/>
                    <a:pt x="982" y="4823"/>
                  </a:cubicBezTo>
                  <a:cubicBezTo>
                    <a:pt x="1964" y="4194"/>
                    <a:pt x="3927" y="3984"/>
                    <a:pt x="6382" y="4823"/>
                  </a:cubicBezTo>
                  <a:cubicBezTo>
                    <a:pt x="8836" y="5662"/>
                    <a:pt x="11782" y="7550"/>
                    <a:pt x="12927" y="10381"/>
                  </a:cubicBezTo>
                  <a:cubicBezTo>
                    <a:pt x="14073" y="13212"/>
                    <a:pt x="13418" y="16986"/>
                    <a:pt x="12273" y="19083"/>
                  </a:cubicBezTo>
                  <a:cubicBezTo>
                    <a:pt x="11127" y="21181"/>
                    <a:pt x="9491" y="21600"/>
                    <a:pt x="8509" y="21181"/>
                  </a:cubicBezTo>
                  <a:cubicBezTo>
                    <a:pt x="7527" y="20761"/>
                    <a:pt x="7200" y="19503"/>
                    <a:pt x="7527" y="16882"/>
                  </a:cubicBezTo>
                  <a:cubicBezTo>
                    <a:pt x="7855" y="14260"/>
                    <a:pt x="8836" y="10276"/>
                    <a:pt x="11291" y="7235"/>
                  </a:cubicBezTo>
                  <a:cubicBezTo>
                    <a:pt x="13745" y="4194"/>
                    <a:pt x="17673" y="20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7996371" y="2378201"/>
              <a:ext cx="150680" cy="3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30" fill="norm" stroke="1" extrusionOk="0">
                  <a:moveTo>
                    <a:pt x="21356" y="103"/>
                  </a:moveTo>
                  <a:cubicBezTo>
                    <a:pt x="18356" y="-33"/>
                    <a:pt x="15356" y="-170"/>
                    <a:pt x="12356" y="650"/>
                  </a:cubicBezTo>
                  <a:cubicBezTo>
                    <a:pt x="9356" y="1471"/>
                    <a:pt x="6356" y="3248"/>
                    <a:pt x="4106" y="5982"/>
                  </a:cubicBezTo>
                  <a:cubicBezTo>
                    <a:pt x="1856" y="8716"/>
                    <a:pt x="356" y="12407"/>
                    <a:pt x="56" y="14936"/>
                  </a:cubicBezTo>
                  <a:cubicBezTo>
                    <a:pt x="-244" y="17465"/>
                    <a:pt x="656" y="18833"/>
                    <a:pt x="2906" y="19721"/>
                  </a:cubicBezTo>
                  <a:cubicBezTo>
                    <a:pt x="5156" y="20610"/>
                    <a:pt x="8756" y="21020"/>
                    <a:pt x="12356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167040" y="2314184"/>
              <a:ext cx="150666" cy="38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15" fill="norm" stroke="1" extrusionOk="0">
                  <a:moveTo>
                    <a:pt x="10667" y="5371"/>
                  </a:moveTo>
                  <a:cubicBezTo>
                    <a:pt x="8567" y="8406"/>
                    <a:pt x="6467" y="11442"/>
                    <a:pt x="4967" y="13719"/>
                  </a:cubicBezTo>
                  <a:cubicBezTo>
                    <a:pt x="3467" y="15996"/>
                    <a:pt x="2567" y="17514"/>
                    <a:pt x="1817" y="18798"/>
                  </a:cubicBezTo>
                  <a:cubicBezTo>
                    <a:pt x="1067" y="20082"/>
                    <a:pt x="467" y="21133"/>
                    <a:pt x="167" y="21366"/>
                  </a:cubicBezTo>
                  <a:cubicBezTo>
                    <a:pt x="-133" y="21600"/>
                    <a:pt x="-133" y="21016"/>
                    <a:pt x="1067" y="19206"/>
                  </a:cubicBezTo>
                  <a:cubicBezTo>
                    <a:pt x="2267" y="17397"/>
                    <a:pt x="4667" y="14361"/>
                    <a:pt x="7517" y="11150"/>
                  </a:cubicBezTo>
                  <a:cubicBezTo>
                    <a:pt x="10367" y="7939"/>
                    <a:pt x="13667" y="4554"/>
                    <a:pt x="16067" y="2569"/>
                  </a:cubicBezTo>
                  <a:cubicBezTo>
                    <a:pt x="18467" y="584"/>
                    <a:pt x="19967" y="0"/>
                    <a:pt x="20717" y="0"/>
                  </a:cubicBezTo>
                  <a:cubicBezTo>
                    <a:pt x="21467" y="0"/>
                    <a:pt x="21467" y="584"/>
                    <a:pt x="21167" y="2861"/>
                  </a:cubicBezTo>
                  <a:cubicBezTo>
                    <a:pt x="20867" y="5137"/>
                    <a:pt x="20267" y="9107"/>
                    <a:pt x="19967" y="12143"/>
                  </a:cubicBezTo>
                  <a:cubicBezTo>
                    <a:pt x="19667" y="15178"/>
                    <a:pt x="19667" y="17280"/>
                    <a:pt x="19667" y="19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191500" y="2532201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8445500" y="2163901"/>
              <a:ext cx="76200" cy="66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0"/>
                  </a:moveTo>
                  <a:cubicBezTo>
                    <a:pt x="21000" y="1720"/>
                    <a:pt x="20400" y="3439"/>
                    <a:pt x="18000" y="5641"/>
                  </a:cubicBezTo>
                  <a:cubicBezTo>
                    <a:pt x="15600" y="7842"/>
                    <a:pt x="11400" y="10525"/>
                    <a:pt x="8100" y="12932"/>
                  </a:cubicBezTo>
                  <a:cubicBezTo>
                    <a:pt x="4800" y="15340"/>
                    <a:pt x="2400" y="17473"/>
                    <a:pt x="1200" y="18711"/>
                  </a:cubicBezTo>
                  <a:cubicBezTo>
                    <a:pt x="0" y="19949"/>
                    <a:pt x="0" y="20293"/>
                    <a:pt x="0" y="20637"/>
                  </a:cubicBezTo>
                  <a:cubicBezTo>
                    <a:pt x="0" y="20981"/>
                    <a:pt x="0" y="21325"/>
                    <a:pt x="1800" y="21462"/>
                  </a:cubicBezTo>
                  <a:cubicBezTo>
                    <a:pt x="3600" y="21600"/>
                    <a:pt x="7200" y="21531"/>
                    <a:pt x="108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8640233" y="2351490"/>
              <a:ext cx="167268" cy="34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76" fill="norm" stroke="1" extrusionOk="0">
                  <a:moveTo>
                    <a:pt x="20520" y="2170"/>
                  </a:moveTo>
                  <a:cubicBezTo>
                    <a:pt x="21060" y="1507"/>
                    <a:pt x="21600" y="845"/>
                    <a:pt x="21195" y="447"/>
                  </a:cubicBezTo>
                  <a:cubicBezTo>
                    <a:pt x="20790" y="50"/>
                    <a:pt x="19440" y="-83"/>
                    <a:pt x="17280" y="50"/>
                  </a:cubicBezTo>
                  <a:cubicBezTo>
                    <a:pt x="15120" y="182"/>
                    <a:pt x="12150" y="580"/>
                    <a:pt x="9855" y="1441"/>
                  </a:cubicBezTo>
                  <a:cubicBezTo>
                    <a:pt x="7560" y="2302"/>
                    <a:pt x="5940" y="3627"/>
                    <a:pt x="4590" y="6145"/>
                  </a:cubicBezTo>
                  <a:cubicBezTo>
                    <a:pt x="3240" y="8663"/>
                    <a:pt x="2160" y="12373"/>
                    <a:pt x="1350" y="14825"/>
                  </a:cubicBezTo>
                  <a:cubicBezTo>
                    <a:pt x="540" y="17277"/>
                    <a:pt x="0" y="18469"/>
                    <a:pt x="0" y="19397"/>
                  </a:cubicBezTo>
                  <a:cubicBezTo>
                    <a:pt x="0" y="20324"/>
                    <a:pt x="540" y="20987"/>
                    <a:pt x="1620" y="21252"/>
                  </a:cubicBezTo>
                  <a:cubicBezTo>
                    <a:pt x="2700" y="21517"/>
                    <a:pt x="4320" y="21384"/>
                    <a:pt x="7560" y="20589"/>
                  </a:cubicBezTo>
                  <a:cubicBezTo>
                    <a:pt x="10800" y="19794"/>
                    <a:pt x="15660" y="18337"/>
                    <a:pt x="20520" y="16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8655050" y="2548257"/>
              <a:ext cx="1397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64" y="11918"/>
                    <a:pt x="11127" y="3818"/>
                    <a:pt x="14727" y="1118"/>
                  </a:cubicBezTo>
                  <a:cubicBezTo>
                    <a:pt x="18327" y="-1582"/>
                    <a:pt x="1996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8851900" y="2576651"/>
              <a:ext cx="254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864600" y="250045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9016999" y="2290901"/>
              <a:ext cx="7967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600" fill="norm" stroke="1" extrusionOk="0">
                  <a:moveTo>
                    <a:pt x="0" y="0"/>
                  </a:moveTo>
                  <a:cubicBezTo>
                    <a:pt x="5400" y="2215"/>
                    <a:pt x="10800" y="4431"/>
                    <a:pt x="14850" y="6868"/>
                  </a:cubicBezTo>
                  <a:cubicBezTo>
                    <a:pt x="18900" y="9305"/>
                    <a:pt x="21600" y="11963"/>
                    <a:pt x="19710" y="14455"/>
                  </a:cubicBezTo>
                  <a:cubicBezTo>
                    <a:pt x="17820" y="16948"/>
                    <a:pt x="11340" y="19274"/>
                    <a:pt x="48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9220200" y="2602051"/>
              <a:ext cx="127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616016" y="2305717"/>
              <a:ext cx="132545" cy="36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309" fill="norm" stroke="1" extrusionOk="0">
                  <a:moveTo>
                    <a:pt x="2658" y="12096"/>
                  </a:moveTo>
                  <a:cubicBezTo>
                    <a:pt x="1329" y="16539"/>
                    <a:pt x="0" y="20983"/>
                    <a:pt x="0" y="21291"/>
                  </a:cubicBezTo>
                  <a:cubicBezTo>
                    <a:pt x="0" y="21600"/>
                    <a:pt x="1329" y="17774"/>
                    <a:pt x="3157" y="13824"/>
                  </a:cubicBezTo>
                  <a:cubicBezTo>
                    <a:pt x="4985" y="9874"/>
                    <a:pt x="7311" y="5801"/>
                    <a:pt x="9305" y="3333"/>
                  </a:cubicBezTo>
                  <a:cubicBezTo>
                    <a:pt x="11298" y="864"/>
                    <a:pt x="12960" y="0"/>
                    <a:pt x="14622" y="0"/>
                  </a:cubicBezTo>
                  <a:cubicBezTo>
                    <a:pt x="16283" y="0"/>
                    <a:pt x="17945" y="864"/>
                    <a:pt x="19274" y="2160"/>
                  </a:cubicBezTo>
                  <a:cubicBezTo>
                    <a:pt x="20603" y="3456"/>
                    <a:pt x="21600" y="5184"/>
                    <a:pt x="19938" y="6789"/>
                  </a:cubicBezTo>
                  <a:cubicBezTo>
                    <a:pt x="18277" y="8393"/>
                    <a:pt x="13957" y="9874"/>
                    <a:pt x="10966" y="10491"/>
                  </a:cubicBezTo>
                  <a:cubicBezTo>
                    <a:pt x="7975" y="11109"/>
                    <a:pt x="6314" y="10862"/>
                    <a:pt x="4652" y="10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749519" y="2475051"/>
              <a:ext cx="112032" cy="16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68" fill="norm" stroke="1" extrusionOk="0">
                  <a:moveTo>
                    <a:pt x="771" y="7290"/>
                  </a:moveTo>
                  <a:cubicBezTo>
                    <a:pt x="1971" y="6210"/>
                    <a:pt x="3171" y="5130"/>
                    <a:pt x="4771" y="5670"/>
                  </a:cubicBezTo>
                  <a:cubicBezTo>
                    <a:pt x="6371" y="6210"/>
                    <a:pt x="8371" y="8370"/>
                    <a:pt x="9371" y="10800"/>
                  </a:cubicBezTo>
                  <a:cubicBezTo>
                    <a:pt x="10371" y="13230"/>
                    <a:pt x="10371" y="15930"/>
                    <a:pt x="9571" y="17820"/>
                  </a:cubicBezTo>
                  <a:cubicBezTo>
                    <a:pt x="8771" y="19710"/>
                    <a:pt x="7171" y="20790"/>
                    <a:pt x="5371" y="21195"/>
                  </a:cubicBezTo>
                  <a:cubicBezTo>
                    <a:pt x="3571" y="21600"/>
                    <a:pt x="1571" y="21330"/>
                    <a:pt x="571" y="19980"/>
                  </a:cubicBezTo>
                  <a:cubicBezTo>
                    <a:pt x="-429" y="18630"/>
                    <a:pt x="-429" y="16200"/>
                    <a:pt x="3171" y="12690"/>
                  </a:cubicBezTo>
                  <a:cubicBezTo>
                    <a:pt x="6771" y="9180"/>
                    <a:pt x="13971" y="4590"/>
                    <a:pt x="211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0009052" y="2318002"/>
              <a:ext cx="157299" cy="35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9" fill="norm" stroke="1" extrusionOk="0">
                  <a:moveTo>
                    <a:pt x="21402" y="668"/>
                  </a:moveTo>
                  <a:cubicBezTo>
                    <a:pt x="20250" y="283"/>
                    <a:pt x="19098" y="-103"/>
                    <a:pt x="17946" y="26"/>
                  </a:cubicBezTo>
                  <a:cubicBezTo>
                    <a:pt x="16794" y="154"/>
                    <a:pt x="15642" y="797"/>
                    <a:pt x="13194" y="2918"/>
                  </a:cubicBezTo>
                  <a:cubicBezTo>
                    <a:pt x="10746" y="5040"/>
                    <a:pt x="7002" y="8640"/>
                    <a:pt x="4554" y="11404"/>
                  </a:cubicBezTo>
                  <a:cubicBezTo>
                    <a:pt x="2106" y="14168"/>
                    <a:pt x="954" y="16097"/>
                    <a:pt x="378" y="17447"/>
                  </a:cubicBezTo>
                  <a:cubicBezTo>
                    <a:pt x="-198" y="18797"/>
                    <a:pt x="-198" y="19568"/>
                    <a:pt x="954" y="20211"/>
                  </a:cubicBezTo>
                  <a:cubicBezTo>
                    <a:pt x="2106" y="20854"/>
                    <a:pt x="4410" y="21368"/>
                    <a:pt x="6138" y="21433"/>
                  </a:cubicBezTo>
                  <a:cubicBezTo>
                    <a:pt x="7866" y="21497"/>
                    <a:pt x="9018" y="21111"/>
                    <a:pt x="10170" y="20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0224033" y="2335351"/>
              <a:ext cx="234417" cy="35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06" fill="norm" stroke="1" extrusionOk="0">
                  <a:moveTo>
                    <a:pt x="21551" y="0"/>
                  </a:moveTo>
                  <a:cubicBezTo>
                    <a:pt x="18048" y="514"/>
                    <a:pt x="14546" y="1029"/>
                    <a:pt x="11529" y="2121"/>
                  </a:cubicBezTo>
                  <a:cubicBezTo>
                    <a:pt x="8513" y="3214"/>
                    <a:pt x="5983" y="4886"/>
                    <a:pt x="4135" y="7457"/>
                  </a:cubicBezTo>
                  <a:cubicBezTo>
                    <a:pt x="2286" y="10029"/>
                    <a:pt x="1119" y="13500"/>
                    <a:pt x="535" y="15686"/>
                  </a:cubicBezTo>
                  <a:cubicBezTo>
                    <a:pt x="-49" y="17871"/>
                    <a:pt x="-49" y="18771"/>
                    <a:pt x="48" y="19543"/>
                  </a:cubicBezTo>
                  <a:cubicBezTo>
                    <a:pt x="146" y="20314"/>
                    <a:pt x="340" y="20957"/>
                    <a:pt x="924" y="21279"/>
                  </a:cubicBezTo>
                  <a:cubicBezTo>
                    <a:pt x="1508" y="21600"/>
                    <a:pt x="2481" y="21600"/>
                    <a:pt x="4329" y="21150"/>
                  </a:cubicBezTo>
                  <a:cubicBezTo>
                    <a:pt x="6178" y="20700"/>
                    <a:pt x="8902" y="19800"/>
                    <a:pt x="11627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0217149" y="2570301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0439400" y="2595701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0471149" y="250680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0572750" y="2290901"/>
              <a:ext cx="93537" cy="43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89" fill="norm" stroke="1" extrusionOk="0">
                  <a:moveTo>
                    <a:pt x="15840" y="0"/>
                  </a:moveTo>
                  <a:cubicBezTo>
                    <a:pt x="18240" y="3355"/>
                    <a:pt x="20640" y="6711"/>
                    <a:pt x="21120" y="9909"/>
                  </a:cubicBezTo>
                  <a:cubicBezTo>
                    <a:pt x="21600" y="13107"/>
                    <a:pt x="20160" y="16148"/>
                    <a:pt x="17520" y="18087"/>
                  </a:cubicBezTo>
                  <a:cubicBezTo>
                    <a:pt x="14880" y="20027"/>
                    <a:pt x="11040" y="20866"/>
                    <a:pt x="7920" y="21233"/>
                  </a:cubicBezTo>
                  <a:cubicBezTo>
                    <a:pt x="4800" y="21600"/>
                    <a:pt x="2400" y="21495"/>
                    <a:pt x="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217341" y="1649551"/>
              <a:ext cx="62171" cy="161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1600" fill="norm" stroke="1" extrusionOk="0">
                  <a:moveTo>
                    <a:pt x="5961" y="0"/>
                  </a:moveTo>
                  <a:cubicBezTo>
                    <a:pt x="3174" y="85"/>
                    <a:pt x="387" y="170"/>
                    <a:pt x="38" y="595"/>
                  </a:cubicBezTo>
                  <a:cubicBezTo>
                    <a:pt x="-310" y="1020"/>
                    <a:pt x="1780" y="1786"/>
                    <a:pt x="3522" y="2707"/>
                  </a:cubicBezTo>
                  <a:cubicBezTo>
                    <a:pt x="5264" y="3628"/>
                    <a:pt x="6658" y="4706"/>
                    <a:pt x="7703" y="5740"/>
                  </a:cubicBezTo>
                  <a:cubicBezTo>
                    <a:pt x="8748" y="6775"/>
                    <a:pt x="9445" y="7767"/>
                    <a:pt x="10142" y="8787"/>
                  </a:cubicBezTo>
                  <a:cubicBezTo>
                    <a:pt x="10838" y="9808"/>
                    <a:pt x="11535" y="10857"/>
                    <a:pt x="12929" y="11906"/>
                  </a:cubicBezTo>
                  <a:cubicBezTo>
                    <a:pt x="14322" y="12954"/>
                    <a:pt x="16413" y="14003"/>
                    <a:pt x="18155" y="15052"/>
                  </a:cubicBezTo>
                  <a:cubicBezTo>
                    <a:pt x="19896" y="16101"/>
                    <a:pt x="21290" y="17150"/>
                    <a:pt x="19896" y="18241"/>
                  </a:cubicBezTo>
                  <a:cubicBezTo>
                    <a:pt x="18503" y="19332"/>
                    <a:pt x="14322" y="20466"/>
                    <a:pt x="101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114799" y="1689767"/>
              <a:ext cx="7243450" cy="185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0" y="2715"/>
                  </a:moveTo>
                  <a:cubicBezTo>
                    <a:pt x="183" y="2617"/>
                    <a:pt x="366" y="2518"/>
                    <a:pt x="580" y="2469"/>
                  </a:cubicBezTo>
                  <a:cubicBezTo>
                    <a:pt x="795" y="2419"/>
                    <a:pt x="1041" y="2419"/>
                    <a:pt x="1296" y="2419"/>
                  </a:cubicBezTo>
                  <a:cubicBezTo>
                    <a:pt x="1552" y="2419"/>
                    <a:pt x="1817" y="2419"/>
                    <a:pt x="2060" y="2407"/>
                  </a:cubicBezTo>
                  <a:cubicBezTo>
                    <a:pt x="2303" y="2395"/>
                    <a:pt x="2523" y="2370"/>
                    <a:pt x="2747" y="2320"/>
                  </a:cubicBezTo>
                  <a:cubicBezTo>
                    <a:pt x="2971" y="2271"/>
                    <a:pt x="3198" y="2197"/>
                    <a:pt x="3429" y="2135"/>
                  </a:cubicBezTo>
                  <a:cubicBezTo>
                    <a:pt x="3659" y="2074"/>
                    <a:pt x="3892" y="2024"/>
                    <a:pt x="4126" y="1975"/>
                  </a:cubicBezTo>
                  <a:cubicBezTo>
                    <a:pt x="4359" y="1925"/>
                    <a:pt x="4593" y="1876"/>
                    <a:pt x="4835" y="1827"/>
                  </a:cubicBezTo>
                  <a:cubicBezTo>
                    <a:pt x="5078" y="1777"/>
                    <a:pt x="5331" y="1728"/>
                    <a:pt x="5561" y="1679"/>
                  </a:cubicBezTo>
                  <a:cubicBezTo>
                    <a:pt x="5791" y="1629"/>
                    <a:pt x="5999" y="1580"/>
                    <a:pt x="6220" y="1531"/>
                  </a:cubicBezTo>
                  <a:cubicBezTo>
                    <a:pt x="6441" y="1481"/>
                    <a:pt x="6674" y="1432"/>
                    <a:pt x="6920" y="1370"/>
                  </a:cubicBezTo>
                  <a:cubicBezTo>
                    <a:pt x="7166" y="1308"/>
                    <a:pt x="7425" y="1234"/>
                    <a:pt x="7684" y="1148"/>
                  </a:cubicBezTo>
                  <a:cubicBezTo>
                    <a:pt x="7942" y="1061"/>
                    <a:pt x="8201" y="963"/>
                    <a:pt x="8460" y="864"/>
                  </a:cubicBezTo>
                  <a:cubicBezTo>
                    <a:pt x="8718" y="765"/>
                    <a:pt x="8977" y="667"/>
                    <a:pt x="9232" y="580"/>
                  </a:cubicBezTo>
                  <a:cubicBezTo>
                    <a:pt x="9488" y="494"/>
                    <a:pt x="9740" y="420"/>
                    <a:pt x="9996" y="346"/>
                  </a:cubicBezTo>
                  <a:cubicBezTo>
                    <a:pt x="10251" y="272"/>
                    <a:pt x="10510" y="197"/>
                    <a:pt x="10759" y="148"/>
                  </a:cubicBezTo>
                  <a:cubicBezTo>
                    <a:pt x="11008" y="99"/>
                    <a:pt x="11248" y="74"/>
                    <a:pt x="11488" y="49"/>
                  </a:cubicBezTo>
                  <a:cubicBezTo>
                    <a:pt x="11727" y="25"/>
                    <a:pt x="11967" y="0"/>
                    <a:pt x="12216" y="0"/>
                  </a:cubicBezTo>
                  <a:cubicBezTo>
                    <a:pt x="12465" y="0"/>
                    <a:pt x="12724" y="25"/>
                    <a:pt x="12983" y="62"/>
                  </a:cubicBezTo>
                  <a:cubicBezTo>
                    <a:pt x="13241" y="99"/>
                    <a:pt x="13500" y="148"/>
                    <a:pt x="13752" y="222"/>
                  </a:cubicBezTo>
                  <a:cubicBezTo>
                    <a:pt x="14005" y="296"/>
                    <a:pt x="14251" y="395"/>
                    <a:pt x="14487" y="494"/>
                  </a:cubicBezTo>
                  <a:cubicBezTo>
                    <a:pt x="14724" y="592"/>
                    <a:pt x="14951" y="691"/>
                    <a:pt x="15175" y="790"/>
                  </a:cubicBezTo>
                  <a:cubicBezTo>
                    <a:pt x="15399" y="889"/>
                    <a:pt x="15620" y="987"/>
                    <a:pt x="15863" y="1086"/>
                  </a:cubicBezTo>
                  <a:cubicBezTo>
                    <a:pt x="16105" y="1185"/>
                    <a:pt x="16370" y="1284"/>
                    <a:pt x="16626" y="1382"/>
                  </a:cubicBezTo>
                  <a:cubicBezTo>
                    <a:pt x="16881" y="1481"/>
                    <a:pt x="17127" y="1580"/>
                    <a:pt x="17367" y="1666"/>
                  </a:cubicBezTo>
                  <a:cubicBezTo>
                    <a:pt x="17607" y="1753"/>
                    <a:pt x="17840" y="1827"/>
                    <a:pt x="18086" y="1913"/>
                  </a:cubicBezTo>
                  <a:cubicBezTo>
                    <a:pt x="18332" y="2000"/>
                    <a:pt x="18591" y="2098"/>
                    <a:pt x="18837" y="2197"/>
                  </a:cubicBezTo>
                  <a:cubicBezTo>
                    <a:pt x="19083" y="2296"/>
                    <a:pt x="19316" y="2395"/>
                    <a:pt x="19556" y="2469"/>
                  </a:cubicBezTo>
                  <a:cubicBezTo>
                    <a:pt x="19796" y="2543"/>
                    <a:pt x="20042" y="2592"/>
                    <a:pt x="20278" y="2654"/>
                  </a:cubicBezTo>
                  <a:cubicBezTo>
                    <a:pt x="20515" y="2715"/>
                    <a:pt x="20742" y="2789"/>
                    <a:pt x="20928" y="2975"/>
                  </a:cubicBezTo>
                  <a:cubicBezTo>
                    <a:pt x="21114" y="3160"/>
                    <a:pt x="21259" y="3456"/>
                    <a:pt x="21367" y="3802"/>
                  </a:cubicBezTo>
                  <a:cubicBezTo>
                    <a:pt x="21474" y="4147"/>
                    <a:pt x="21543" y="4542"/>
                    <a:pt x="21572" y="5110"/>
                  </a:cubicBezTo>
                  <a:cubicBezTo>
                    <a:pt x="21600" y="5678"/>
                    <a:pt x="21587" y="6418"/>
                    <a:pt x="21565" y="7282"/>
                  </a:cubicBezTo>
                  <a:cubicBezTo>
                    <a:pt x="21543" y="8146"/>
                    <a:pt x="21512" y="9134"/>
                    <a:pt x="21480" y="10121"/>
                  </a:cubicBezTo>
                  <a:cubicBezTo>
                    <a:pt x="21449" y="11109"/>
                    <a:pt x="21417" y="12096"/>
                    <a:pt x="21376" y="12985"/>
                  </a:cubicBezTo>
                  <a:cubicBezTo>
                    <a:pt x="21335" y="13873"/>
                    <a:pt x="21285" y="14663"/>
                    <a:pt x="21234" y="15527"/>
                  </a:cubicBezTo>
                  <a:cubicBezTo>
                    <a:pt x="21184" y="16391"/>
                    <a:pt x="21133" y="17329"/>
                    <a:pt x="21080" y="18008"/>
                  </a:cubicBezTo>
                  <a:cubicBezTo>
                    <a:pt x="21026" y="18687"/>
                    <a:pt x="20969" y="19107"/>
                    <a:pt x="20862" y="19440"/>
                  </a:cubicBezTo>
                  <a:cubicBezTo>
                    <a:pt x="20755" y="19773"/>
                    <a:pt x="20597" y="20020"/>
                    <a:pt x="20408" y="20193"/>
                  </a:cubicBezTo>
                  <a:cubicBezTo>
                    <a:pt x="20218" y="20366"/>
                    <a:pt x="19998" y="20464"/>
                    <a:pt x="19777" y="20526"/>
                  </a:cubicBezTo>
                  <a:cubicBezTo>
                    <a:pt x="19556" y="20588"/>
                    <a:pt x="19335" y="20613"/>
                    <a:pt x="19096" y="20637"/>
                  </a:cubicBezTo>
                  <a:cubicBezTo>
                    <a:pt x="18856" y="20662"/>
                    <a:pt x="18597" y="20687"/>
                    <a:pt x="18354" y="20699"/>
                  </a:cubicBezTo>
                  <a:cubicBezTo>
                    <a:pt x="18111" y="20711"/>
                    <a:pt x="17884" y="20711"/>
                    <a:pt x="17645" y="20711"/>
                  </a:cubicBezTo>
                  <a:cubicBezTo>
                    <a:pt x="17405" y="20711"/>
                    <a:pt x="17153" y="20711"/>
                    <a:pt x="16888" y="20711"/>
                  </a:cubicBezTo>
                  <a:cubicBezTo>
                    <a:pt x="16623" y="20711"/>
                    <a:pt x="16345" y="20711"/>
                    <a:pt x="16068" y="20724"/>
                  </a:cubicBezTo>
                  <a:cubicBezTo>
                    <a:pt x="15790" y="20736"/>
                    <a:pt x="15512" y="20761"/>
                    <a:pt x="15279" y="20785"/>
                  </a:cubicBezTo>
                  <a:cubicBezTo>
                    <a:pt x="15046" y="20810"/>
                    <a:pt x="14856" y="20835"/>
                    <a:pt x="14661" y="20859"/>
                  </a:cubicBezTo>
                  <a:cubicBezTo>
                    <a:pt x="14465" y="20884"/>
                    <a:pt x="14263" y="20909"/>
                    <a:pt x="14068" y="20933"/>
                  </a:cubicBezTo>
                  <a:cubicBezTo>
                    <a:pt x="13872" y="20958"/>
                    <a:pt x="13683" y="20983"/>
                    <a:pt x="13487" y="21008"/>
                  </a:cubicBezTo>
                  <a:cubicBezTo>
                    <a:pt x="13292" y="21032"/>
                    <a:pt x="13090" y="21057"/>
                    <a:pt x="12885" y="21082"/>
                  </a:cubicBezTo>
                  <a:cubicBezTo>
                    <a:pt x="12680" y="21106"/>
                    <a:pt x="12472" y="21131"/>
                    <a:pt x="12270" y="21156"/>
                  </a:cubicBezTo>
                  <a:cubicBezTo>
                    <a:pt x="12068" y="21180"/>
                    <a:pt x="11872" y="21205"/>
                    <a:pt x="11677" y="21217"/>
                  </a:cubicBezTo>
                  <a:cubicBezTo>
                    <a:pt x="11481" y="21230"/>
                    <a:pt x="11286" y="21230"/>
                    <a:pt x="11084" y="21230"/>
                  </a:cubicBezTo>
                  <a:cubicBezTo>
                    <a:pt x="10882" y="21230"/>
                    <a:pt x="10674" y="21230"/>
                    <a:pt x="10466" y="21242"/>
                  </a:cubicBezTo>
                  <a:cubicBezTo>
                    <a:pt x="10257" y="21254"/>
                    <a:pt x="10049" y="21279"/>
                    <a:pt x="9838" y="21291"/>
                  </a:cubicBezTo>
                  <a:cubicBezTo>
                    <a:pt x="9627" y="21304"/>
                    <a:pt x="9412" y="21304"/>
                    <a:pt x="9195" y="21316"/>
                  </a:cubicBezTo>
                  <a:cubicBezTo>
                    <a:pt x="8977" y="21328"/>
                    <a:pt x="8756" y="21353"/>
                    <a:pt x="8542" y="21378"/>
                  </a:cubicBezTo>
                  <a:cubicBezTo>
                    <a:pt x="8327" y="21403"/>
                    <a:pt x="8119" y="21427"/>
                    <a:pt x="7911" y="21452"/>
                  </a:cubicBezTo>
                  <a:cubicBezTo>
                    <a:pt x="7703" y="21477"/>
                    <a:pt x="7494" y="21501"/>
                    <a:pt x="7280" y="21526"/>
                  </a:cubicBezTo>
                  <a:cubicBezTo>
                    <a:pt x="7065" y="21551"/>
                    <a:pt x="6845" y="21575"/>
                    <a:pt x="6633" y="21588"/>
                  </a:cubicBezTo>
                  <a:cubicBezTo>
                    <a:pt x="6422" y="21600"/>
                    <a:pt x="6220" y="21600"/>
                    <a:pt x="6018" y="21600"/>
                  </a:cubicBezTo>
                  <a:cubicBezTo>
                    <a:pt x="5816" y="21600"/>
                    <a:pt x="5614" y="21600"/>
                    <a:pt x="5416" y="21588"/>
                  </a:cubicBezTo>
                  <a:cubicBezTo>
                    <a:pt x="5217" y="21575"/>
                    <a:pt x="5021" y="21551"/>
                    <a:pt x="4785" y="21489"/>
                  </a:cubicBezTo>
                  <a:cubicBezTo>
                    <a:pt x="4548" y="21427"/>
                    <a:pt x="4271" y="21328"/>
                    <a:pt x="4000" y="21205"/>
                  </a:cubicBezTo>
                  <a:cubicBezTo>
                    <a:pt x="3728" y="21082"/>
                    <a:pt x="3463" y="20933"/>
                    <a:pt x="3208" y="20810"/>
                  </a:cubicBezTo>
                  <a:cubicBezTo>
                    <a:pt x="2952" y="20687"/>
                    <a:pt x="2706" y="20588"/>
                    <a:pt x="2438" y="20501"/>
                  </a:cubicBezTo>
                  <a:cubicBezTo>
                    <a:pt x="2170" y="20415"/>
                    <a:pt x="1880" y="20341"/>
                    <a:pt x="1596" y="20304"/>
                  </a:cubicBezTo>
                  <a:cubicBezTo>
                    <a:pt x="1312" y="20267"/>
                    <a:pt x="1035" y="20267"/>
                    <a:pt x="830" y="20292"/>
                  </a:cubicBezTo>
                  <a:cubicBezTo>
                    <a:pt x="625" y="20316"/>
                    <a:pt x="492" y="20366"/>
                    <a:pt x="360" y="20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644939" y="3151532"/>
              <a:ext cx="955761" cy="10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172" fill="norm" stroke="1" extrusionOk="0">
                  <a:moveTo>
                    <a:pt x="1077" y="4586"/>
                  </a:moveTo>
                  <a:cubicBezTo>
                    <a:pt x="2750" y="3704"/>
                    <a:pt x="4422" y="2823"/>
                    <a:pt x="6286" y="2382"/>
                  </a:cubicBezTo>
                  <a:cubicBezTo>
                    <a:pt x="8150" y="1941"/>
                    <a:pt x="10205" y="1941"/>
                    <a:pt x="11853" y="2161"/>
                  </a:cubicBezTo>
                  <a:cubicBezTo>
                    <a:pt x="13502" y="2382"/>
                    <a:pt x="14744" y="2823"/>
                    <a:pt x="15485" y="3043"/>
                  </a:cubicBezTo>
                  <a:cubicBezTo>
                    <a:pt x="16226" y="3264"/>
                    <a:pt x="16465" y="3264"/>
                    <a:pt x="16465" y="2823"/>
                  </a:cubicBezTo>
                  <a:cubicBezTo>
                    <a:pt x="16465" y="2382"/>
                    <a:pt x="16226" y="1500"/>
                    <a:pt x="15174" y="839"/>
                  </a:cubicBezTo>
                  <a:cubicBezTo>
                    <a:pt x="14123" y="178"/>
                    <a:pt x="12259" y="-263"/>
                    <a:pt x="10420" y="178"/>
                  </a:cubicBezTo>
                  <a:cubicBezTo>
                    <a:pt x="8580" y="619"/>
                    <a:pt x="6764" y="1941"/>
                    <a:pt x="5091" y="4145"/>
                  </a:cubicBezTo>
                  <a:cubicBezTo>
                    <a:pt x="3419" y="6349"/>
                    <a:pt x="1890" y="9435"/>
                    <a:pt x="1029" y="11639"/>
                  </a:cubicBezTo>
                  <a:cubicBezTo>
                    <a:pt x="169" y="13843"/>
                    <a:pt x="-22" y="15166"/>
                    <a:pt x="2" y="16488"/>
                  </a:cubicBezTo>
                  <a:cubicBezTo>
                    <a:pt x="26" y="17810"/>
                    <a:pt x="265" y="19133"/>
                    <a:pt x="1149" y="20015"/>
                  </a:cubicBezTo>
                  <a:cubicBezTo>
                    <a:pt x="2033" y="20896"/>
                    <a:pt x="3562" y="21337"/>
                    <a:pt x="5235" y="21117"/>
                  </a:cubicBezTo>
                  <a:cubicBezTo>
                    <a:pt x="6907" y="20896"/>
                    <a:pt x="8723" y="20015"/>
                    <a:pt x="10539" y="18913"/>
                  </a:cubicBezTo>
                  <a:cubicBezTo>
                    <a:pt x="12355" y="17810"/>
                    <a:pt x="14171" y="16488"/>
                    <a:pt x="15222" y="15386"/>
                  </a:cubicBezTo>
                  <a:cubicBezTo>
                    <a:pt x="16274" y="14284"/>
                    <a:pt x="16560" y="13402"/>
                    <a:pt x="16823" y="12300"/>
                  </a:cubicBezTo>
                  <a:cubicBezTo>
                    <a:pt x="17086" y="11198"/>
                    <a:pt x="17325" y="9876"/>
                    <a:pt x="17325" y="8774"/>
                  </a:cubicBezTo>
                  <a:cubicBezTo>
                    <a:pt x="17325" y="7672"/>
                    <a:pt x="17086" y="6790"/>
                    <a:pt x="16035" y="5688"/>
                  </a:cubicBezTo>
                  <a:cubicBezTo>
                    <a:pt x="14983" y="4586"/>
                    <a:pt x="13120" y="3264"/>
                    <a:pt x="11160" y="2823"/>
                  </a:cubicBezTo>
                  <a:cubicBezTo>
                    <a:pt x="9201" y="2382"/>
                    <a:pt x="7146" y="2823"/>
                    <a:pt x="5593" y="3704"/>
                  </a:cubicBezTo>
                  <a:cubicBezTo>
                    <a:pt x="4040" y="4586"/>
                    <a:pt x="2989" y="5908"/>
                    <a:pt x="2367" y="7451"/>
                  </a:cubicBezTo>
                  <a:cubicBezTo>
                    <a:pt x="1746" y="8994"/>
                    <a:pt x="1555" y="10757"/>
                    <a:pt x="1603" y="12080"/>
                  </a:cubicBezTo>
                  <a:cubicBezTo>
                    <a:pt x="1651" y="13402"/>
                    <a:pt x="1937" y="14284"/>
                    <a:pt x="3060" y="14945"/>
                  </a:cubicBezTo>
                  <a:cubicBezTo>
                    <a:pt x="4183" y="15606"/>
                    <a:pt x="6143" y="16047"/>
                    <a:pt x="8006" y="16047"/>
                  </a:cubicBezTo>
                  <a:cubicBezTo>
                    <a:pt x="9870" y="16047"/>
                    <a:pt x="11638" y="15606"/>
                    <a:pt x="13765" y="15166"/>
                  </a:cubicBezTo>
                  <a:cubicBezTo>
                    <a:pt x="15891" y="14725"/>
                    <a:pt x="18376" y="14284"/>
                    <a:pt x="19738" y="14064"/>
                  </a:cubicBezTo>
                  <a:cubicBezTo>
                    <a:pt x="21100" y="13843"/>
                    <a:pt x="21339" y="13843"/>
                    <a:pt x="21578" y="13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0" y="3738701"/>
              <a:ext cx="127571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64"/>
                  </a:moveTo>
                  <a:cubicBezTo>
                    <a:pt x="50" y="8618"/>
                    <a:pt x="100" y="8073"/>
                    <a:pt x="202" y="7800"/>
                  </a:cubicBezTo>
                  <a:cubicBezTo>
                    <a:pt x="305" y="7527"/>
                    <a:pt x="459" y="7527"/>
                    <a:pt x="604" y="7364"/>
                  </a:cubicBezTo>
                  <a:cubicBezTo>
                    <a:pt x="749" y="7200"/>
                    <a:pt x="885" y="6873"/>
                    <a:pt x="1027" y="6545"/>
                  </a:cubicBezTo>
                  <a:cubicBezTo>
                    <a:pt x="1168" y="6218"/>
                    <a:pt x="1315" y="5891"/>
                    <a:pt x="1455" y="5618"/>
                  </a:cubicBezTo>
                  <a:cubicBezTo>
                    <a:pt x="1595" y="5345"/>
                    <a:pt x="1727" y="5127"/>
                    <a:pt x="1865" y="5018"/>
                  </a:cubicBezTo>
                  <a:cubicBezTo>
                    <a:pt x="2003" y="4909"/>
                    <a:pt x="2147" y="4909"/>
                    <a:pt x="2281" y="4909"/>
                  </a:cubicBezTo>
                  <a:cubicBezTo>
                    <a:pt x="2416" y="4909"/>
                    <a:pt x="2541" y="4909"/>
                    <a:pt x="2665" y="4964"/>
                  </a:cubicBezTo>
                  <a:cubicBezTo>
                    <a:pt x="2788" y="5018"/>
                    <a:pt x="2910" y="5127"/>
                    <a:pt x="3039" y="5182"/>
                  </a:cubicBezTo>
                  <a:cubicBezTo>
                    <a:pt x="3168" y="5236"/>
                    <a:pt x="3304" y="5236"/>
                    <a:pt x="3446" y="5236"/>
                  </a:cubicBezTo>
                  <a:cubicBezTo>
                    <a:pt x="3587" y="5236"/>
                    <a:pt x="3734" y="5236"/>
                    <a:pt x="3887" y="5182"/>
                  </a:cubicBezTo>
                  <a:cubicBezTo>
                    <a:pt x="4039" y="5127"/>
                    <a:pt x="4197" y="5018"/>
                    <a:pt x="4331" y="4909"/>
                  </a:cubicBezTo>
                  <a:cubicBezTo>
                    <a:pt x="4466" y="4800"/>
                    <a:pt x="4577" y="4691"/>
                    <a:pt x="4689" y="4527"/>
                  </a:cubicBezTo>
                  <a:cubicBezTo>
                    <a:pt x="4802" y="4364"/>
                    <a:pt x="4917" y="4145"/>
                    <a:pt x="5037" y="3927"/>
                  </a:cubicBezTo>
                  <a:cubicBezTo>
                    <a:pt x="5157" y="3709"/>
                    <a:pt x="5283" y="3491"/>
                    <a:pt x="5401" y="3327"/>
                  </a:cubicBezTo>
                  <a:cubicBezTo>
                    <a:pt x="5519" y="3164"/>
                    <a:pt x="5630" y="3055"/>
                    <a:pt x="5752" y="2891"/>
                  </a:cubicBezTo>
                  <a:cubicBezTo>
                    <a:pt x="5874" y="2727"/>
                    <a:pt x="6007" y="2509"/>
                    <a:pt x="6136" y="2291"/>
                  </a:cubicBezTo>
                  <a:cubicBezTo>
                    <a:pt x="6265" y="2073"/>
                    <a:pt x="6390" y="1855"/>
                    <a:pt x="6514" y="1691"/>
                  </a:cubicBezTo>
                  <a:cubicBezTo>
                    <a:pt x="6637" y="1527"/>
                    <a:pt x="6759" y="1418"/>
                    <a:pt x="6886" y="1309"/>
                  </a:cubicBezTo>
                  <a:cubicBezTo>
                    <a:pt x="7014" y="1200"/>
                    <a:pt x="7146" y="1091"/>
                    <a:pt x="7284" y="982"/>
                  </a:cubicBezTo>
                  <a:cubicBezTo>
                    <a:pt x="7422" y="873"/>
                    <a:pt x="7566" y="764"/>
                    <a:pt x="7705" y="709"/>
                  </a:cubicBezTo>
                  <a:cubicBezTo>
                    <a:pt x="7845" y="655"/>
                    <a:pt x="7981" y="655"/>
                    <a:pt x="8121" y="600"/>
                  </a:cubicBezTo>
                  <a:cubicBezTo>
                    <a:pt x="8261" y="545"/>
                    <a:pt x="8404" y="436"/>
                    <a:pt x="8546" y="327"/>
                  </a:cubicBezTo>
                  <a:cubicBezTo>
                    <a:pt x="8687" y="218"/>
                    <a:pt x="8827" y="109"/>
                    <a:pt x="8972" y="55"/>
                  </a:cubicBezTo>
                  <a:cubicBezTo>
                    <a:pt x="9117" y="0"/>
                    <a:pt x="9268" y="0"/>
                    <a:pt x="9417" y="0"/>
                  </a:cubicBezTo>
                  <a:cubicBezTo>
                    <a:pt x="9565" y="0"/>
                    <a:pt x="9712" y="0"/>
                    <a:pt x="9861" y="0"/>
                  </a:cubicBezTo>
                  <a:cubicBezTo>
                    <a:pt x="10010" y="0"/>
                    <a:pt x="10160" y="0"/>
                    <a:pt x="10311" y="0"/>
                  </a:cubicBezTo>
                  <a:cubicBezTo>
                    <a:pt x="10461" y="0"/>
                    <a:pt x="10612" y="0"/>
                    <a:pt x="10766" y="0"/>
                  </a:cubicBezTo>
                  <a:cubicBezTo>
                    <a:pt x="10920" y="0"/>
                    <a:pt x="11078" y="0"/>
                    <a:pt x="11234" y="0"/>
                  </a:cubicBezTo>
                  <a:cubicBezTo>
                    <a:pt x="11390" y="0"/>
                    <a:pt x="11544" y="0"/>
                    <a:pt x="11700" y="55"/>
                  </a:cubicBezTo>
                  <a:cubicBezTo>
                    <a:pt x="11855" y="109"/>
                    <a:pt x="12013" y="218"/>
                    <a:pt x="12171" y="382"/>
                  </a:cubicBezTo>
                  <a:cubicBezTo>
                    <a:pt x="12329" y="545"/>
                    <a:pt x="12486" y="764"/>
                    <a:pt x="12646" y="982"/>
                  </a:cubicBezTo>
                  <a:cubicBezTo>
                    <a:pt x="12805" y="1200"/>
                    <a:pt x="12966" y="1418"/>
                    <a:pt x="13126" y="1636"/>
                  </a:cubicBezTo>
                  <a:cubicBezTo>
                    <a:pt x="13285" y="1855"/>
                    <a:pt x="13443" y="2073"/>
                    <a:pt x="13563" y="2291"/>
                  </a:cubicBezTo>
                  <a:cubicBezTo>
                    <a:pt x="13683" y="2509"/>
                    <a:pt x="13766" y="2727"/>
                    <a:pt x="13848" y="2891"/>
                  </a:cubicBezTo>
                  <a:cubicBezTo>
                    <a:pt x="13931" y="3055"/>
                    <a:pt x="14013" y="3164"/>
                    <a:pt x="14092" y="3327"/>
                  </a:cubicBezTo>
                  <a:cubicBezTo>
                    <a:pt x="14171" y="3491"/>
                    <a:pt x="14246" y="3709"/>
                    <a:pt x="14332" y="3927"/>
                  </a:cubicBezTo>
                  <a:cubicBezTo>
                    <a:pt x="14418" y="4145"/>
                    <a:pt x="14515" y="4364"/>
                    <a:pt x="14599" y="4527"/>
                  </a:cubicBezTo>
                  <a:cubicBezTo>
                    <a:pt x="14683" y="4691"/>
                    <a:pt x="14755" y="4800"/>
                    <a:pt x="14835" y="4964"/>
                  </a:cubicBezTo>
                  <a:cubicBezTo>
                    <a:pt x="14916" y="5127"/>
                    <a:pt x="15006" y="5345"/>
                    <a:pt x="15093" y="5564"/>
                  </a:cubicBezTo>
                  <a:cubicBezTo>
                    <a:pt x="15181" y="5782"/>
                    <a:pt x="15267" y="6000"/>
                    <a:pt x="15350" y="6164"/>
                  </a:cubicBezTo>
                  <a:cubicBezTo>
                    <a:pt x="15432" y="6327"/>
                    <a:pt x="15511" y="6436"/>
                    <a:pt x="15593" y="6600"/>
                  </a:cubicBezTo>
                  <a:cubicBezTo>
                    <a:pt x="15676" y="6764"/>
                    <a:pt x="15762" y="6982"/>
                    <a:pt x="15848" y="7200"/>
                  </a:cubicBezTo>
                  <a:cubicBezTo>
                    <a:pt x="15934" y="7418"/>
                    <a:pt x="16020" y="7636"/>
                    <a:pt x="16102" y="7800"/>
                  </a:cubicBezTo>
                  <a:cubicBezTo>
                    <a:pt x="16185" y="7964"/>
                    <a:pt x="16264" y="8073"/>
                    <a:pt x="16348" y="8182"/>
                  </a:cubicBezTo>
                  <a:cubicBezTo>
                    <a:pt x="16432" y="8291"/>
                    <a:pt x="16522" y="8400"/>
                    <a:pt x="16609" y="8564"/>
                  </a:cubicBezTo>
                  <a:cubicBezTo>
                    <a:pt x="16697" y="8727"/>
                    <a:pt x="16783" y="8945"/>
                    <a:pt x="16875" y="9164"/>
                  </a:cubicBezTo>
                  <a:cubicBezTo>
                    <a:pt x="16966" y="9382"/>
                    <a:pt x="17063" y="9600"/>
                    <a:pt x="17145" y="9764"/>
                  </a:cubicBezTo>
                  <a:cubicBezTo>
                    <a:pt x="17228" y="9927"/>
                    <a:pt x="17296" y="10036"/>
                    <a:pt x="17380" y="10145"/>
                  </a:cubicBezTo>
                  <a:cubicBezTo>
                    <a:pt x="17464" y="10255"/>
                    <a:pt x="17565" y="10364"/>
                    <a:pt x="17652" y="10527"/>
                  </a:cubicBezTo>
                  <a:cubicBezTo>
                    <a:pt x="17740" y="10691"/>
                    <a:pt x="17815" y="10909"/>
                    <a:pt x="17896" y="11073"/>
                  </a:cubicBezTo>
                  <a:cubicBezTo>
                    <a:pt x="17977" y="11236"/>
                    <a:pt x="18063" y="11345"/>
                    <a:pt x="18147" y="11455"/>
                  </a:cubicBezTo>
                  <a:cubicBezTo>
                    <a:pt x="18231" y="11564"/>
                    <a:pt x="18314" y="11673"/>
                    <a:pt x="18432" y="11891"/>
                  </a:cubicBezTo>
                  <a:cubicBezTo>
                    <a:pt x="18550" y="12109"/>
                    <a:pt x="18704" y="12436"/>
                    <a:pt x="18858" y="12764"/>
                  </a:cubicBezTo>
                  <a:cubicBezTo>
                    <a:pt x="19012" y="13091"/>
                    <a:pt x="19167" y="13418"/>
                    <a:pt x="19321" y="13800"/>
                  </a:cubicBezTo>
                  <a:cubicBezTo>
                    <a:pt x="19475" y="14182"/>
                    <a:pt x="19629" y="14618"/>
                    <a:pt x="19779" y="15000"/>
                  </a:cubicBezTo>
                  <a:cubicBezTo>
                    <a:pt x="19930" y="15382"/>
                    <a:pt x="20077" y="15709"/>
                    <a:pt x="20224" y="16036"/>
                  </a:cubicBezTo>
                  <a:cubicBezTo>
                    <a:pt x="20371" y="16364"/>
                    <a:pt x="20518" y="16691"/>
                    <a:pt x="20690" y="17182"/>
                  </a:cubicBezTo>
                  <a:cubicBezTo>
                    <a:pt x="20862" y="17673"/>
                    <a:pt x="21059" y="18327"/>
                    <a:pt x="21215" y="19091"/>
                  </a:cubicBezTo>
                  <a:cubicBezTo>
                    <a:pt x="21371" y="19855"/>
                    <a:pt x="21485" y="20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583266" y="4039619"/>
              <a:ext cx="161798" cy="49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88" fill="norm" stroke="1" extrusionOk="0">
                  <a:moveTo>
                    <a:pt x="554" y="5067"/>
                  </a:moveTo>
                  <a:cubicBezTo>
                    <a:pt x="1108" y="8243"/>
                    <a:pt x="1662" y="11420"/>
                    <a:pt x="1938" y="13961"/>
                  </a:cubicBezTo>
                  <a:cubicBezTo>
                    <a:pt x="2215" y="16502"/>
                    <a:pt x="2215" y="18408"/>
                    <a:pt x="2077" y="19633"/>
                  </a:cubicBezTo>
                  <a:cubicBezTo>
                    <a:pt x="1938" y="20858"/>
                    <a:pt x="1662" y="21403"/>
                    <a:pt x="1385" y="21267"/>
                  </a:cubicBezTo>
                  <a:cubicBezTo>
                    <a:pt x="1108" y="21131"/>
                    <a:pt x="831" y="20314"/>
                    <a:pt x="554" y="18181"/>
                  </a:cubicBezTo>
                  <a:cubicBezTo>
                    <a:pt x="277" y="16048"/>
                    <a:pt x="0" y="12600"/>
                    <a:pt x="0" y="9832"/>
                  </a:cubicBezTo>
                  <a:cubicBezTo>
                    <a:pt x="0" y="7064"/>
                    <a:pt x="277" y="4976"/>
                    <a:pt x="1385" y="3479"/>
                  </a:cubicBezTo>
                  <a:cubicBezTo>
                    <a:pt x="2492" y="1981"/>
                    <a:pt x="4431" y="1074"/>
                    <a:pt x="6923" y="529"/>
                  </a:cubicBezTo>
                  <a:cubicBezTo>
                    <a:pt x="9415" y="-15"/>
                    <a:pt x="12462" y="-197"/>
                    <a:pt x="15231" y="257"/>
                  </a:cubicBezTo>
                  <a:cubicBezTo>
                    <a:pt x="18000" y="711"/>
                    <a:pt x="20492" y="1800"/>
                    <a:pt x="21046" y="3116"/>
                  </a:cubicBezTo>
                  <a:cubicBezTo>
                    <a:pt x="21600" y="4432"/>
                    <a:pt x="20215" y="5974"/>
                    <a:pt x="17862" y="7109"/>
                  </a:cubicBezTo>
                  <a:cubicBezTo>
                    <a:pt x="15508" y="8243"/>
                    <a:pt x="12185" y="8969"/>
                    <a:pt x="9554" y="9332"/>
                  </a:cubicBezTo>
                  <a:cubicBezTo>
                    <a:pt x="6923" y="9695"/>
                    <a:pt x="4985" y="9695"/>
                    <a:pt x="3877" y="9469"/>
                  </a:cubicBezTo>
                  <a:cubicBezTo>
                    <a:pt x="2769" y="9242"/>
                    <a:pt x="2492" y="8788"/>
                    <a:pt x="2215" y="8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714500" y="4195901"/>
              <a:ext cx="196850" cy="27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6978"/>
                  </a:moveTo>
                  <a:cubicBezTo>
                    <a:pt x="697" y="6314"/>
                    <a:pt x="1394" y="5649"/>
                    <a:pt x="2439" y="5400"/>
                  </a:cubicBezTo>
                  <a:cubicBezTo>
                    <a:pt x="3484" y="5151"/>
                    <a:pt x="4877" y="5317"/>
                    <a:pt x="6968" y="7311"/>
                  </a:cubicBezTo>
                  <a:cubicBezTo>
                    <a:pt x="9058" y="9305"/>
                    <a:pt x="11845" y="13126"/>
                    <a:pt x="13006" y="15702"/>
                  </a:cubicBezTo>
                  <a:cubicBezTo>
                    <a:pt x="14168" y="18277"/>
                    <a:pt x="13703" y="19606"/>
                    <a:pt x="12890" y="20437"/>
                  </a:cubicBezTo>
                  <a:cubicBezTo>
                    <a:pt x="12077" y="21268"/>
                    <a:pt x="10916" y="21600"/>
                    <a:pt x="9987" y="21434"/>
                  </a:cubicBezTo>
                  <a:cubicBezTo>
                    <a:pt x="9058" y="21268"/>
                    <a:pt x="8361" y="20603"/>
                    <a:pt x="8129" y="18277"/>
                  </a:cubicBezTo>
                  <a:cubicBezTo>
                    <a:pt x="7897" y="15951"/>
                    <a:pt x="8129" y="11963"/>
                    <a:pt x="9523" y="8723"/>
                  </a:cubicBezTo>
                  <a:cubicBezTo>
                    <a:pt x="10916" y="5483"/>
                    <a:pt x="13471" y="2991"/>
                    <a:pt x="15677" y="1662"/>
                  </a:cubicBezTo>
                  <a:cubicBezTo>
                    <a:pt x="17884" y="332"/>
                    <a:pt x="19742" y="16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2001733" y="4108068"/>
              <a:ext cx="131868" cy="32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30" fill="norm" stroke="1" extrusionOk="0">
                  <a:moveTo>
                    <a:pt x="21360" y="761"/>
                  </a:moveTo>
                  <a:cubicBezTo>
                    <a:pt x="19646" y="484"/>
                    <a:pt x="17931" y="207"/>
                    <a:pt x="16217" y="68"/>
                  </a:cubicBezTo>
                  <a:cubicBezTo>
                    <a:pt x="14503" y="-70"/>
                    <a:pt x="12789" y="-70"/>
                    <a:pt x="10560" y="761"/>
                  </a:cubicBezTo>
                  <a:cubicBezTo>
                    <a:pt x="8331" y="1592"/>
                    <a:pt x="5589" y="3253"/>
                    <a:pt x="3703" y="6230"/>
                  </a:cubicBezTo>
                  <a:cubicBezTo>
                    <a:pt x="1817" y="9207"/>
                    <a:pt x="789" y="13499"/>
                    <a:pt x="274" y="16061"/>
                  </a:cubicBezTo>
                  <a:cubicBezTo>
                    <a:pt x="-240" y="18622"/>
                    <a:pt x="-240" y="19453"/>
                    <a:pt x="2160" y="20076"/>
                  </a:cubicBezTo>
                  <a:cubicBezTo>
                    <a:pt x="4560" y="20699"/>
                    <a:pt x="9360" y="21115"/>
                    <a:pt x="1416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2191690" y="4109387"/>
              <a:ext cx="151461" cy="33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48" fill="norm" stroke="1" extrusionOk="0">
                  <a:moveTo>
                    <a:pt x="12467" y="4303"/>
                  </a:moveTo>
                  <a:cubicBezTo>
                    <a:pt x="9767" y="7408"/>
                    <a:pt x="7067" y="10513"/>
                    <a:pt x="5267" y="13145"/>
                  </a:cubicBezTo>
                  <a:cubicBezTo>
                    <a:pt x="3467" y="15778"/>
                    <a:pt x="2567" y="17938"/>
                    <a:pt x="1817" y="19355"/>
                  </a:cubicBezTo>
                  <a:cubicBezTo>
                    <a:pt x="1067" y="20773"/>
                    <a:pt x="467" y="21448"/>
                    <a:pt x="167" y="21448"/>
                  </a:cubicBezTo>
                  <a:cubicBezTo>
                    <a:pt x="-133" y="21448"/>
                    <a:pt x="-133" y="20773"/>
                    <a:pt x="1067" y="18073"/>
                  </a:cubicBezTo>
                  <a:cubicBezTo>
                    <a:pt x="2267" y="15373"/>
                    <a:pt x="4667" y="10648"/>
                    <a:pt x="6767" y="7408"/>
                  </a:cubicBezTo>
                  <a:cubicBezTo>
                    <a:pt x="8867" y="4168"/>
                    <a:pt x="10667" y="2413"/>
                    <a:pt x="12167" y="1333"/>
                  </a:cubicBezTo>
                  <a:cubicBezTo>
                    <a:pt x="13667" y="253"/>
                    <a:pt x="14867" y="-152"/>
                    <a:pt x="15767" y="51"/>
                  </a:cubicBezTo>
                  <a:cubicBezTo>
                    <a:pt x="16667" y="253"/>
                    <a:pt x="17267" y="1063"/>
                    <a:pt x="17717" y="3628"/>
                  </a:cubicBezTo>
                  <a:cubicBezTo>
                    <a:pt x="18167" y="6193"/>
                    <a:pt x="18467" y="10513"/>
                    <a:pt x="19067" y="13483"/>
                  </a:cubicBezTo>
                  <a:cubicBezTo>
                    <a:pt x="19667" y="16453"/>
                    <a:pt x="20567" y="18073"/>
                    <a:pt x="21467" y="19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254249" y="4253051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8720"/>
                    <a:pt x="1543" y="15840"/>
                    <a:pt x="5143" y="12240"/>
                  </a:cubicBezTo>
                  <a:cubicBezTo>
                    <a:pt x="8743" y="8640"/>
                    <a:pt x="15171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419350" y="4081601"/>
              <a:ext cx="10382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0" y="0"/>
                  </a:moveTo>
                  <a:cubicBezTo>
                    <a:pt x="8151" y="3102"/>
                    <a:pt x="16302" y="6203"/>
                    <a:pt x="18951" y="9305"/>
                  </a:cubicBezTo>
                  <a:cubicBezTo>
                    <a:pt x="21600" y="12406"/>
                    <a:pt x="18747" y="15508"/>
                    <a:pt x="15283" y="17557"/>
                  </a:cubicBezTo>
                  <a:cubicBezTo>
                    <a:pt x="11819" y="19606"/>
                    <a:pt x="7743" y="20603"/>
                    <a:pt x="36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793999" y="423400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781300" y="4259401"/>
              <a:ext cx="266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781300" y="4424501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562350" y="4021657"/>
              <a:ext cx="142082" cy="44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00" fill="norm" stroke="1" extrusionOk="0">
                  <a:moveTo>
                    <a:pt x="0" y="8914"/>
                  </a:moveTo>
                  <a:cubicBezTo>
                    <a:pt x="626" y="11135"/>
                    <a:pt x="1252" y="13355"/>
                    <a:pt x="1722" y="15223"/>
                  </a:cubicBezTo>
                  <a:cubicBezTo>
                    <a:pt x="2191" y="17090"/>
                    <a:pt x="2504" y="18604"/>
                    <a:pt x="2661" y="19714"/>
                  </a:cubicBezTo>
                  <a:cubicBezTo>
                    <a:pt x="2817" y="20824"/>
                    <a:pt x="2817" y="21531"/>
                    <a:pt x="2661" y="21380"/>
                  </a:cubicBezTo>
                  <a:cubicBezTo>
                    <a:pt x="2504" y="21228"/>
                    <a:pt x="2191" y="20219"/>
                    <a:pt x="1878" y="17847"/>
                  </a:cubicBezTo>
                  <a:cubicBezTo>
                    <a:pt x="1565" y="15475"/>
                    <a:pt x="1252" y="11740"/>
                    <a:pt x="1878" y="8662"/>
                  </a:cubicBezTo>
                  <a:cubicBezTo>
                    <a:pt x="2504" y="5583"/>
                    <a:pt x="4070" y="3161"/>
                    <a:pt x="5478" y="1798"/>
                  </a:cubicBezTo>
                  <a:cubicBezTo>
                    <a:pt x="6887" y="436"/>
                    <a:pt x="8139" y="133"/>
                    <a:pt x="9548" y="32"/>
                  </a:cubicBezTo>
                  <a:cubicBezTo>
                    <a:pt x="10957" y="-69"/>
                    <a:pt x="12522" y="32"/>
                    <a:pt x="14713" y="839"/>
                  </a:cubicBezTo>
                  <a:cubicBezTo>
                    <a:pt x="16904" y="1647"/>
                    <a:pt x="19722" y="3161"/>
                    <a:pt x="20661" y="4624"/>
                  </a:cubicBezTo>
                  <a:cubicBezTo>
                    <a:pt x="21600" y="6088"/>
                    <a:pt x="20661" y="7501"/>
                    <a:pt x="17843" y="8561"/>
                  </a:cubicBezTo>
                  <a:cubicBezTo>
                    <a:pt x="15026" y="9621"/>
                    <a:pt x="10330" y="10327"/>
                    <a:pt x="7200" y="10630"/>
                  </a:cubicBezTo>
                  <a:cubicBezTo>
                    <a:pt x="4070" y="10933"/>
                    <a:pt x="2504" y="10832"/>
                    <a:pt x="1722" y="10529"/>
                  </a:cubicBezTo>
                  <a:cubicBezTo>
                    <a:pt x="939" y="10226"/>
                    <a:pt x="939" y="9722"/>
                    <a:pt x="939" y="9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695700" y="4227651"/>
              <a:ext cx="127000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79"/>
                  </a:moveTo>
                  <a:cubicBezTo>
                    <a:pt x="1800" y="4279"/>
                    <a:pt x="3600" y="4279"/>
                    <a:pt x="5940" y="5808"/>
                  </a:cubicBezTo>
                  <a:cubicBezTo>
                    <a:pt x="8280" y="7336"/>
                    <a:pt x="11160" y="10392"/>
                    <a:pt x="12600" y="12940"/>
                  </a:cubicBezTo>
                  <a:cubicBezTo>
                    <a:pt x="14040" y="15487"/>
                    <a:pt x="14040" y="17525"/>
                    <a:pt x="12780" y="19053"/>
                  </a:cubicBezTo>
                  <a:cubicBezTo>
                    <a:pt x="11520" y="20581"/>
                    <a:pt x="9000" y="21600"/>
                    <a:pt x="7380" y="21600"/>
                  </a:cubicBezTo>
                  <a:cubicBezTo>
                    <a:pt x="5760" y="21600"/>
                    <a:pt x="5040" y="20581"/>
                    <a:pt x="5220" y="17830"/>
                  </a:cubicBezTo>
                  <a:cubicBezTo>
                    <a:pt x="5400" y="15079"/>
                    <a:pt x="6480" y="10596"/>
                    <a:pt x="9360" y="7336"/>
                  </a:cubicBezTo>
                  <a:cubicBezTo>
                    <a:pt x="12240" y="4075"/>
                    <a:pt x="16920" y="20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970967" y="4087951"/>
              <a:ext cx="12478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20875" y="686"/>
                  </a:moveTo>
                  <a:cubicBezTo>
                    <a:pt x="19459" y="343"/>
                    <a:pt x="18042" y="0"/>
                    <a:pt x="16449" y="0"/>
                  </a:cubicBezTo>
                  <a:cubicBezTo>
                    <a:pt x="14855" y="0"/>
                    <a:pt x="13085" y="343"/>
                    <a:pt x="10429" y="1771"/>
                  </a:cubicBezTo>
                  <a:cubicBezTo>
                    <a:pt x="7773" y="3200"/>
                    <a:pt x="4232" y="5714"/>
                    <a:pt x="2108" y="8400"/>
                  </a:cubicBezTo>
                  <a:cubicBezTo>
                    <a:pt x="-17" y="11086"/>
                    <a:pt x="-725" y="13943"/>
                    <a:pt x="868" y="16114"/>
                  </a:cubicBezTo>
                  <a:cubicBezTo>
                    <a:pt x="2462" y="18286"/>
                    <a:pt x="6357" y="19771"/>
                    <a:pt x="9898" y="20571"/>
                  </a:cubicBezTo>
                  <a:cubicBezTo>
                    <a:pt x="13439" y="21371"/>
                    <a:pt x="16626" y="21486"/>
                    <a:pt x="198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210948" y="4084033"/>
              <a:ext cx="170552" cy="37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62" fill="norm" stroke="1" extrusionOk="0">
                  <a:moveTo>
                    <a:pt x="7087" y="5982"/>
                  </a:moveTo>
                  <a:cubicBezTo>
                    <a:pt x="6020" y="9222"/>
                    <a:pt x="4954" y="12462"/>
                    <a:pt x="4020" y="14802"/>
                  </a:cubicBezTo>
                  <a:cubicBezTo>
                    <a:pt x="3087" y="17142"/>
                    <a:pt x="2287" y="18582"/>
                    <a:pt x="1620" y="19662"/>
                  </a:cubicBezTo>
                  <a:cubicBezTo>
                    <a:pt x="954" y="20742"/>
                    <a:pt x="420" y="21462"/>
                    <a:pt x="154" y="21462"/>
                  </a:cubicBezTo>
                  <a:cubicBezTo>
                    <a:pt x="-113" y="21462"/>
                    <a:pt x="-113" y="20742"/>
                    <a:pt x="820" y="18222"/>
                  </a:cubicBezTo>
                  <a:cubicBezTo>
                    <a:pt x="1754" y="15702"/>
                    <a:pt x="3620" y="11382"/>
                    <a:pt x="5220" y="8322"/>
                  </a:cubicBezTo>
                  <a:cubicBezTo>
                    <a:pt x="6820" y="5262"/>
                    <a:pt x="8154" y="3462"/>
                    <a:pt x="9354" y="2202"/>
                  </a:cubicBezTo>
                  <a:cubicBezTo>
                    <a:pt x="10554" y="942"/>
                    <a:pt x="11620" y="222"/>
                    <a:pt x="12687" y="42"/>
                  </a:cubicBezTo>
                  <a:cubicBezTo>
                    <a:pt x="13754" y="-138"/>
                    <a:pt x="14820" y="222"/>
                    <a:pt x="15887" y="1842"/>
                  </a:cubicBezTo>
                  <a:cubicBezTo>
                    <a:pt x="16954" y="3462"/>
                    <a:pt x="18020" y="6342"/>
                    <a:pt x="18954" y="9282"/>
                  </a:cubicBezTo>
                  <a:cubicBezTo>
                    <a:pt x="19887" y="12222"/>
                    <a:pt x="20687" y="15222"/>
                    <a:pt x="21487" y="18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248150" y="4259401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574116" y="4087917"/>
              <a:ext cx="175684" cy="30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4424" y="6525"/>
                  </a:moveTo>
                  <a:cubicBezTo>
                    <a:pt x="4164" y="10295"/>
                    <a:pt x="3904" y="14064"/>
                    <a:pt x="3643" y="16311"/>
                  </a:cubicBezTo>
                  <a:cubicBezTo>
                    <a:pt x="3383" y="18558"/>
                    <a:pt x="3123" y="19282"/>
                    <a:pt x="2602" y="19935"/>
                  </a:cubicBezTo>
                  <a:cubicBezTo>
                    <a:pt x="2082" y="20587"/>
                    <a:pt x="1301" y="21167"/>
                    <a:pt x="781" y="20950"/>
                  </a:cubicBezTo>
                  <a:cubicBezTo>
                    <a:pt x="260" y="20732"/>
                    <a:pt x="0" y="19717"/>
                    <a:pt x="0" y="16890"/>
                  </a:cubicBezTo>
                  <a:cubicBezTo>
                    <a:pt x="0" y="14064"/>
                    <a:pt x="260" y="9425"/>
                    <a:pt x="911" y="6380"/>
                  </a:cubicBezTo>
                  <a:cubicBezTo>
                    <a:pt x="1561" y="3336"/>
                    <a:pt x="2602" y="1886"/>
                    <a:pt x="4554" y="944"/>
                  </a:cubicBezTo>
                  <a:cubicBezTo>
                    <a:pt x="6506" y="2"/>
                    <a:pt x="9369" y="-433"/>
                    <a:pt x="12361" y="582"/>
                  </a:cubicBezTo>
                  <a:cubicBezTo>
                    <a:pt x="15354" y="1597"/>
                    <a:pt x="18477" y="4061"/>
                    <a:pt x="20039" y="7033"/>
                  </a:cubicBezTo>
                  <a:cubicBezTo>
                    <a:pt x="21600" y="10005"/>
                    <a:pt x="21600" y="13484"/>
                    <a:pt x="21600" y="16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4889499" y="4036643"/>
              <a:ext cx="571501" cy="31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19940"/>
                  </a:moveTo>
                  <a:cubicBezTo>
                    <a:pt x="1680" y="20505"/>
                    <a:pt x="3360" y="21070"/>
                    <a:pt x="4640" y="21211"/>
                  </a:cubicBezTo>
                  <a:cubicBezTo>
                    <a:pt x="5920" y="21352"/>
                    <a:pt x="6800" y="21070"/>
                    <a:pt x="7360" y="20646"/>
                  </a:cubicBezTo>
                  <a:cubicBezTo>
                    <a:pt x="7920" y="20223"/>
                    <a:pt x="8160" y="19658"/>
                    <a:pt x="8080" y="18458"/>
                  </a:cubicBezTo>
                  <a:cubicBezTo>
                    <a:pt x="8000" y="17258"/>
                    <a:pt x="7600" y="15423"/>
                    <a:pt x="7080" y="13234"/>
                  </a:cubicBezTo>
                  <a:cubicBezTo>
                    <a:pt x="6560" y="11046"/>
                    <a:pt x="5920" y="8505"/>
                    <a:pt x="5680" y="6387"/>
                  </a:cubicBezTo>
                  <a:cubicBezTo>
                    <a:pt x="5440" y="4270"/>
                    <a:pt x="5600" y="2576"/>
                    <a:pt x="6120" y="1446"/>
                  </a:cubicBezTo>
                  <a:cubicBezTo>
                    <a:pt x="6640" y="317"/>
                    <a:pt x="7520" y="-248"/>
                    <a:pt x="8720" y="105"/>
                  </a:cubicBezTo>
                  <a:cubicBezTo>
                    <a:pt x="9920" y="458"/>
                    <a:pt x="11440" y="1728"/>
                    <a:pt x="12360" y="3140"/>
                  </a:cubicBezTo>
                  <a:cubicBezTo>
                    <a:pt x="13280" y="4552"/>
                    <a:pt x="13600" y="6105"/>
                    <a:pt x="13320" y="8223"/>
                  </a:cubicBezTo>
                  <a:cubicBezTo>
                    <a:pt x="13040" y="10340"/>
                    <a:pt x="12160" y="13023"/>
                    <a:pt x="11560" y="14646"/>
                  </a:cubicBezTo>
                  <a:cubicBezTo>
                    <a:pt x="10960" y="16270"/>
                    <a:pt x="10640" y="16834"/>
                    <a:pt x="10480" y="17470"/>
                  </a:cubicBezTo>
                  <a:cubicBezTo>
                    <a:pt x="10320" y="18105"/>
                    <a:pt x="10320" y="18811"/>
                    <a:pt x="10520" y="19164"/>
                  </a:cubicBezTo>
                  <a:cubicBezTo>
                    <a:pt x="10720" y="19517"/>
                    <a:pt x="11120" y="19517"/>
                    <a:pt x="13000" y="19234"/>
                  </a:cubicBezTo>
                  <a:cubicBezTo>
                    <a:pt x="14880" y="18952"/>
                    <a:pt x="18240" y="18387"/>
                    <a:pt x="21600" y="17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5441949" y="3986351"/>
              <a:ext cx="1651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1569"/>
                    <a:pt x="11077" y="3138"/>
                    <a:pt x="15092" y="5262"/>
                  </a:cubicBezTo>
                  <a:cubicBezTo>
                    <a:pt x="19108" y="7385"/>
                    <a:pt x="21600" y="10062"/>
                    <a:pt x="21600" y="12508"/>
                  </a:cubicBezTo>
                  <a:cubicBezTo>
                    <a:pt x="21600" y="14954"/>
                    <a:pt x="19108" y="17169"/>
                    <a:pt x="16062" y="18646"/>
                  </a:cubicBezTo>
                  <a:cubicBezTo>
                    <a:pt x="13015" y="20123"/>
                    <a:pt x="9415" y="20862"/>
                    <a:pt x="58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6057900" y="4303851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076950" y="4380051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6535127" y="4064505"/>
              <a:ext cx="146205" cy="45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80" fill="norm" stroke="1" extrusionOk="0">
                  <a:moveTo>
                    <a:pt x="5411" y="8308"/>
                  </a:moveTo>
                  <a:cubicBezTo>
                    <a:pt x="5103" y="11508"/>
                    <a:pt x="4794" y="14708"/>
                    <a:pt x="4486" y="16558"/>
                  </a:cubicBezTo>
                  <a:cubicBezTo>
                    <a:pt x="4177" y="18408"/>
                    <a:pt x="3868" y="18908"/>
                    <a:pt x="3406" y="19608"/>
                  </a:cubicBezTo>
                  <a:cubicBezTo>
                    <a:pt x="2943" y="20308"/>
                    <a:pt x="2326" y="21208"/>
                    <a:pt x="1708" y="21358"/>
                  </a:cubicBezTo>
                  <a:cubicBezTo>
                    <a:pt x="1091" y="21508"/>
                    <a:pt x="474" y="20908"/>
                    <a:pt x="166" y="19058"/>
                  </a:cubicBezTo>
                  <a:cubicBezTo>
                    <a:pt x="-143" y="17208"/>
                    <a:pt x="-143" y="14108"/>
                    <a:pt x="1246" y="10958"/>
                  </a:cubicBezTo>
                  <a:cubicBezTo>
                    <a:pt x="2634" y="7808"/>
                    <a:pt x="5411" y="4608"/>
                    <a:pt x="7571" y="2758"/>
                  </a:cubicBezTo>
                  <a:cubicBezTo>
                    <a:pt x="9731" y="908"/>
                    <a:pt x="11274" y="408"/>
                    <a:pt x="12971" y="158"/>
                  </a:cubicBezTo>
                  <a:cubicBezTo>
                    <a:pt x="14668" y="-92"/>
                    <a:pt x="16520" y="-92"/>
                    <a:pt x="18217" y="508"/>
                  </a:cubicBezTo>
                  <a:cubicBezTo>
                    <a:pt x="19914" y="1108"/>
                    <a:pt x="21457" y="2308"/>
                    <a:pt x="21303" y="3708"/>
                  </a:cubicBezTo>
                  <a:cubicBezTo>
                    <a:pt x="21148" y="5108"/>
                    <a:pt x="19297" y="6708"/>
                    <a:pt x="15748" y="7658"/>
                  </a:cubicBezTo>
                  <a:cubicBezTo>
                    <a:pt x="12200" y="8608"/>
                    <a:pt x="6954" y="8908"/>
                    <a:pt x="1708" y="9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661150" y="4265751"/>
              <a:ext cx="127000" cy="18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84"/>
                  </a:moveTo>
                  <a:cubicBezTo>
                    <a:pt x="3960" y="6310"/>
                    <a:pt x="7920" y="10436"/>
                    <a:pt x="9900" y="13227"/>
                  </a:cubicBezTo>
                  <a:cubicBezTo>
                    <a:pt x="11880" y="16018"/>
                    <a:pt x="11880" y="17474"/>
                    <a:pt x="11340" y="18688"/>
                  </a:cubicBezTo>
                  <a:cubicBezTo>
                    <a:pt x="10800" y="19901"/>
                    <a:pt x="9720" y="20872"/>
                    <a:pt x="8280" y="21236"/>
                  </a:cubicBezTo>
                  <a:cubicBezTo>
                    <a:pt x="6840" y="21600"/>
                    <a:pt x="5040" y="21357"/>
                    <a:pt x="4500" y="18688"/>
                  </a:cubicBezTo>
                  <a:cubicBezTo>
                    <a:pt x="3960" y="16018"/>
                    <a:pt x="4680" y="10921"/>
                    <a:pt x="7740" y="7402"/>
                  </a:cubicBezTo>
                  <a:cubicBezTo>
                    <a:pt x="10800" y="3883"/>
                    <a:pt x="16200" y="19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6873473" y="4153552"/>
              <a:ext cx="143277" cy="30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54" fill="norm" stroke="1" extrusionOk="0">
                  <a:moveTo>
                    <a:pt x="21190" y="2499"/>
                  </a:moveTo>
                  <a:cubicBezTo>
                    <a:pt x="20564" y="1617"/>
                    <a:pt x="19938" y="736"/>
                    <a:pt x="18842" y="295"/>
                  </a:cubicBezTo>
                  <a:cubicBezTo>
                    <a:pt x="17747" y="-146"/>
                    <a:pt x="16181" y="-146"/>
                    <a:pt x="14460" y="662"/>
                  </a:cubicBezTo>
                  <a:cubicBezTo>
                    <a:pt x="12738" y="1470"/>
                    <a:pt x="10860" y="3087"/>
                    <a:pt x="8355" y="5878"/>
                  </a:cubicBezTo>
                  <a:cubicBezTo>
                    <a:pt x="5851" y="8670"/>
                    <a:pt x="2720" y="12638"/>
                    <a:pt x="1155" y="15283"/>
                  </a:cubicBezTo>
                  <a:cubicBezTo>
                    <a:pt x="-410" y="17927"/>
                    <a:pt x="-410" y="19250"/>
                    <a:pt x="1312" y="20058"/>
                  </a:cubicBezTo>
                  <a:cubicBezTo>
                    <a:pt x="3033" y="20866"/>
                    <a:pt x="6477" y="21160"/>
                    <a:pt x="992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7081471" y="4136939"/>
              <a:ext cx="157000" cy="329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70" fill="norm" stroke="1" extrusionOk="0">
                  <a:moveTo>
                    <a:pt x="11930" y="5449"/>
                  </a:moveTo>
                  <a:cubicBezTo>
                    <a:pt x="9914" y="8047"/>
                    <a:pt x="7898" y="10644"/>
                    <a:pt x="6314" y="13036"/>
                  </a:cubicBezTo>
                  <a:cubicBezTo>
                    <a:pt x="4730" y="15429"/>
                    <a:pt x="3578" y="17616"/>
                    <a:pt x="2570" y="19120"/>
                  </a:cubicBezTo>
                  <a:cubicBezTo>
                    <a:pt x="1562" y="20624"/>
                    <a:pt x="698" y="21444"/>
                    <a:pt x="266" y="21239"/>
                  </a:cubicBezTo>
                  <a:cubicBezTo>
                    <a:pt x="-166" y="21034"/>
                    <a:pt x="-166" y="19803"/>
                    <a:pt x="986" y="17343"/>
                  </a:cubicBezTo>
                  <a:cubicBezTo>
                    <a:pt x="2138" y="14882"/>
                    <a:pt x="4442" y="11191"/>
                    <a:pt x="7034" y="8115"/>
                  </a:cubicBezTo>
                  <a:cubicBezTo>
                    <a:pt x="9626" y="5039"/>
                    <a:pt x="12506" y="2578"/>
                    <a:pt x="14666" y="1279"/>
                  </a:cubicBezTo>
                  <a:cubicBezTo>
                    <a:pt x="16826" y="-19"/>
                    <a:pt x="18266" y="-156"/>
                    <a:pt x="19274" y="117"/>
                  </a:cubicBezTo>
                  <a:cubicBezTo>
                    <a:pt x="20282" y="391"/>
                    <a:pt x="20858" y="1074"/>
                    <a:pt x="21146" y="3262"/>
                  </a:cubicBezTo>
                  <a:cubicBezTo>
                    <a:pt x="21434" y="5449"/>
                    <a:pt x="21434" y="9140"/>
                    <a:pt x="21146" y="12011"/>
                  </a:cubicBezTo>
                  <a:cubicBezTo>
                    <a:pt x="20858" y="14882"/>
                    <a:pt x="20282" y="16933"/>
                    <a:pt x="19706" y="18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7118350" y="4303851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7455908" y="4149728"/>
              <a:ext cx="183142" cy="27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11" fill="norm" stroke="1" extrusionOk="0">
                  <a:moveTo>
                    <a:pt x="3606" y="7868"/>
                  </a:moveTo>
                  <a:cubicBezTo>
                    <a:pt x="3110" y="11576"/>
                    <a:pt x="2613" y="15283"/>
                    <a:pt x="1992" y="17620"/>
                  </a:cubicBezTo>
                  <a:cubicBezTo>
                    <a:pt x="1372" y="19958"/>
                    <a:pt x="627" y="20925"/>
                    <a:pt x="254" y="21005"/>
                  </a:cubicBezTo>
                  <a:cubicBezTo>
                    <a:pt x="-118" y="21086"/>
                    <a:pt x="-118" y="20280"/>
                    <a:pt x="503" y="17540"/>
                  </a:cubicBezTo>
                  <a:cubicBezTo>
                    <a:pt x="1123" y="14799"/>
                    <a:pt x="2365" y="10125"/>
                    <a:pt x="3606" y="6901"/>
                  </a:cubicBezTo>
                  <a:cubicBezTo>
                    <a:pt x="4848" y="3677"/>
                    <a:pt x="6089" y="1904"/>
                    <a:pt x="8323" y="856"/>
                  </a:cubicBezTo>
                  <a:cubicBezTo>
                    <a:pt x="10558" y="-192"/>
                    <a:pt x="13785" y="-514"/>
                    <a:pt x="16144" y="1259"/>
                  </a:cubicBezTo>
                  <a:cubicBezTo>
                    <a:pt x="18503" y="3032"/>
                    <a:pt x="19992" y="6901"/>
                    <a:pt x="20613" y="9802"/>
                  </a:cubicBezTo>
                  <a:cubicBezTo>
                    <a:pt x="21234" y="12704"/>
                    <a:pt x="20985" y="14638"/>
                    <a:pt x="20985" y="15767"/>
                  </a:cubicBezTo>
                  <a:cubicBezTo>
                    <a:pt x="20985" y="16895"/>
                    <a:pt x="21234" y="17217"/>
                    <a:pt x="21482" y="17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7911124" y="4051588"/>
              <a:ext cx="204177" cy="46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20" fill="norm" stroke="1" extrusionOk="0">
                  <a:moveTo>
                    <a:pt x="21261" y="1379"/>
                  </a:moveTo>
                  <a:cubicBezTo>
                    <a:pt x="20379" y="893"/>
                    <a:pt x="19498" y="406"/>
                    <a:pt x="18285" y="163"/>
                  </a:cubicBezTo>
                  <a:cubicBezTo>
                    <a:pt x="17073" y="-80"/>
                    <a:pt x="15530" y="-80"/>
                    <a:pt x="13877" y="358"/>
                  </a:cubicBezTo>
                  <a:cubicBezTo>
                    <a:pt x="12224" y="796"/>
                    <a:pt x="10461" y="1671"/>
                    <a:pt x="8147" y="3471"/>
                  </a:cubicBezTo>
                  <a:cubicBezTo>
                    <a:pt x="5832" y="5271"/>
                    <a:pt x="2967" y="7996"/>
                    <a:pt x="1424" y="10720"/>
                  </a:cubicBezTo>
                  <a:cubicBezTo>
                    <a:pt x="-119" y="13444"/>
                    <a:pt x="-339" y="16169"/>
                    <a:pt x="432" y="17969"/>
                  </a:cubicBezTo>
                  <a:cubicBezTo>
                    <a:pt x="1204" y="19769"/>
                    <a:pt x="2967" y="20644"/>
                    <a:pt x="473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8135144" y="4195901"/>
              <a:ext cx="188913" cy="27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9" fill="norm" stroke="1" extrusionOk="0">
                  <a:moveTo>
                    <a:pt x="3510" y="0"/>
                  </a:moveTo>
                  <a:cubicBezTo>
                    <a:pt x="2790" y="2274"/>
                    <a:pt x="2070" y="4547"/>
                    <a:pt x="1470" y="7633"/>
                  </a:cubicBezTo>
                  <a:cubicBezTo>
                    <a:pt x="870" y="10719"/>
                    <a:pt x="390" y="14617"/>
                    <a:pt x="150" y="16971"/>
                  </a:cubicBezTo>
                  <a:cubicBezTo>
                    <a:pt x="-90" y="19326"/>
                    <a:pt x="-90" y="20138"/>
                    <a:pt x="510" y="20707"/>
                  </a:cubicBezTo>
                  <a:cubicBezTo>
                    <a:pt x="1110" y="21275"/>
                    <a:pt x="2310" y="21600"/>
                    <a:pt x="4230" y="21438"/>
                  </a:cubicBezTo>
                  <a:cubicBezTo>
                    <a:pt x="6150" y="21275"/>
                    <a:pt x="8790" y="20626"/>
                    <a:pt x="11430" y="19326"/>
                  </a:cubicBezTo>
                  <a:cubicBezTo>
                    <a:pt x="14070" y="18027"/>
                    <a:pt x="16710" y="16078"/>
                    <a:pt x="18390" y="13480"/>
                  </a:cubicBezTo>
                  <a:cubicBezTo>
                    <a:pt x="20070" y="10881"/>
                    <a:pt x="20790" y="7633"/>
                    <a:pt x="21150" y="5522"/>
                  </a:cubicBezTo>
                  <a:cubicBezTo>
                    <a:pt x="21510" y="3411"/>
                    <a:pt x="21510" y="2436"/>
                    <a:pt x="21150" y="1624"/>
                  </a:cubicBezTo>
                  <a:cubicBezTo>
                    <a:pt x="20790" y="812"/>
                    <a:pt x="20070" y="162"/>
                    <a:pt x="19470" y="568"/>
                  </a:cubicBezTo>
                  <a:cubicBezTo>
                    <a:pt x="18870" y="974"/>
                    <a:pt x="18390" y="2436"/>
                    <a:pt x="17910" y="3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8114736" y="4570551"/>
              <a:ext cx="1961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440"/>
                    <a:pt x="2735" y="2880"/>
                    <a:pt x="575" y="6480"/>
                  </a:cubicBezTo>
                  <a:cubicBezTo>
                    <a:pt x="-1585" y="10080"/>
                    <a:pt x="2735" y="1584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8140700" y="450705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8191500" y="4564201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8178800" y="4615001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8315506" y="4545151"/>
              <a:ext cx="1569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82"/>
                    <a:pt x="3818" y="10165"/>
                    <a:pt x="1118" y="13765"/>
                  </a:cubicBezTo>
                  <a:cubicBezTo>
                    <a:pt x="-1582" y="17365"/>
                    <a:pt x="1118" y="19482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8248650" y="3985272"/>
              <a:ext cx="107950" cy="14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5880"/>
                  </a:moveTo>
                  <a:cubicBezTo>
                    <a:pt x="0" y="7468"/>
                    <a:pt x="0" y="9056"/>
                    <a:pt x="0" y="11280"/>
                  </a:cubicBezTo>
                  <a:cubicBezTo>
                    <a:pt x="0" y="13503"/>
                    <a:pt x="0" y="16362"/>
                    <a:pt x="0" y="16839"/>
                  </a:cubicBezTo>
                  <a:cubicBezTo>
                    <a:pt x="0" y="17315"/>
                    <a:pt x="0" y="15409"/>
                    <a:pt x="847" y="12551"/>
                  </a:cubicBezTo>
                  <a:cubicBezTo>
                    <a:pt x="1694" y="9692"/>
                    <a:pt x="3388" y="5880"/>
                    <a:pt x="5082" y="3339"/>
                  </a:cubicBezTo>
                  <a:cubicBezTo>
                    <a:pt x="6776" y="798"/>
                    <a:pt x="8471" y="-473"/>
                    <a:pt x="11012" y="162"/>
                  </a:cubicBezTo>
                  <a:cubicBezTo>
                    <a:pt x="13553" y="798"/>
                    <a:pt x="16941" y="3339"/>
                    <a:pt x="18847" y="7151"/>
                  </a:cubicBezTo>
                  <a:cubicBezTo>
                    <a:pt x="20753" y="10962"/>
                    <a:pt x="21176" y="16045"/>
                    <a:pt x="21600" y="2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8544422" y="4164151"/>
              <a:ext cx="199528" cy="28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71" fill="norm" stroke="1" extrusionOk="0">
                  <a:moveTo>
                    <a:pt x="21433" y="960"/>
                  </a:moveTo>
                  <a:cubicBezTo>
                    <a:pt x="18705" y="480"/>
                    <a:pt x="15976" y="0"/>
                    <a:pt x="13361" y="0"/>
                  </a:cubicBezTo>
                  <a:cubicBezTo>
                    <a:pt x="10747" y="0"/>
                    <a:pt x="8246" y="480"/>
                    <a:pt x="6313" y="1360"/>
                  </a:cubicBezTo>
                  <a:cubicBezTo>
                    <a:pt x="4380" y="2240"/>
                    <a:pt x="3016" y="3520"/>
                    <a:pt x="2220" y="5920"/>
                  </a:cubicBezTo>
                  <a:cubicBezTo>
                    <a:pt x="1425" y="8320"/>
                    <a:pt x="1197" y="11840"/>
                    <a:pt x="970" y="14000"/>
                  </a:cubicBezTo>
                  <a:cubicBezTo>
                    <a:pt x="742" y="16160"/>
                    <a:pt x="515" y="16960"/>
                    <a:pt x="288" y="17840"/>
                  </a:cubicBezTo>
                  <a:cubicBezTo>
                    <a:pt x="60" y="18720"/>
                    <a:pt x="-167" y="19680"/>
                    <a:pt x="174" y="20400"/>
                  </a:cubicBezTo>
                  <a:cubicBezTo>
                    <a:pt x="515" y="21120"/>
                    <a:pt x="1425" y="21600"/>
                    <a:pt x="4153" y="21440"/>
                  </a:cubicBezTo>
                  <a:cubicBezTo>
                    <a:pt x="6881" y="21280"/>
                    <a:pt x="11429" y="20480"/>
                    <a:pt x="15976" y="19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8534400" y="4337302"/>
              <a:ext cx="1651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046" y="3953"/>
                    <a:pt x="6092" y="-1447"/>
                    <a:pt x="9692" y="353"/>
                  </a:cubicBezTo>
                  <a:cubicBezTo>
                    <a:pt x="13292" y="2153"/>
                    <a:pt x="17446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8782050" y="4418151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775700" y="430385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902700" y="4119701"/>
              <a:ext cx="108816" cy="40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434" fill="norm" stroke="1" extrusionOk="0">
                  <a:moveTo>
                    <a:pt x="1200" y="0"/>
                  </a:moveTo>
                  <a:cubicBezTo>
                    <a:pt x="7200" y="2895"/>
                    <a:pt x="13200" y="5790"/>
                    <a:pt x="16800" y="8852"/>
                  </a:cubicBezTo>
                  <a:cubicBezTo>
                    <a:pt x="20400" y="11913"/>
                    <a:pt x="21600" y="15142"/>
                    <a:pt x="19600" y="17313"/>
                  </a:cubicBezTo>
                  <a:cubicBezTo>
                    <a:pt x="17600" y="19485"/>
                    <a:pt x="12400" y="20598"/>
                    <a:pt x="8800" y="21099"/>
                  </a:cubicBezTo>
                  <a:cubicBezTo>
                    <a:pt x="5200" y="21600"/>
                    <a:pt x="3200" y="21489"/>
                    <a:pt x="2000" y="21099"/>
                  </a:cubicBezTo>
                  <a:cubicBezTo>
                    <a:pt x="800" y="20709"/>
                    <a:pt x="400" y="20041"/>
                    <a:pt x="0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9061450" y="4100651"/>
              <a:ext cx="111164" cy="47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30" fill="norm" stroke="1" extrusionOk="0">
                  <a:moveTo>
                    <a:pt x="1223" y="0"/>
                  </a:moveTo>
                  <a:cubicBezTo>
                    <a:pt x="3260" y="95"/>
                    <a:pt x="5298" y="190"/>
                    <a:pt x="7336" y="809"/>
                  </a:cubicBezTo>
                  <a:cubicBezTo>
                    <a:pt x="9374" y="1427"/>
                    <a:pt x="11411" y="2569"/>
                    <a:pt x="14468" y="4758"/>
                  </a:cubicBezTo>
                  <a:cubicBezTo>
                    <a:pt x="17525" y="6946"/>
                    <a:pt x="21600" y="10181"/>
                    <a:pt x="21396" y="12989"/>
                  </a:cubicBezTo>
                  <a:cubicBezTo>
                    <a:pt x="21192" y="15796"/>
                    <a:pt x="16709" y="18174"/>
                    <a:pt x="13449" y="19554"/>
                  </a:cubicBezTo>
                  <a:cubicBezTo>
                    <a:pt x="10189" y="20934"/>
                    <a:pt x="8151" y="21315"/>
                    <a:pt x="6113" y="21457"/>
                  </a:cubicBezTo>
                  <a:cubicBezTo>
                    <a:pt x="4075" y="21600"/>
                    <a:pt x="2038" y="21505"/>
                    <a:pt x="0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889250" y="5482834"/>
              <a:ext cx="2730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0800"/>
                    <a:pt x="10047" y="0"/>
                    <a:pt x="13647" y="0"/>
                  </a:cubicBezTo>
                  <a:cubicBezTo>
                    <a:pt x="17247" y="0"/>
                    <a:pt x="1942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914650" y="5611951"/>
              <a:ext cx="273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9" y="18720"/>
                    <a:pt x="8037" y="15840"/>
                    <a:pt x="11637" y="12240"/>
                  </a:cubicBezTo>
                  <a:cubicBezTo>
                    <a:pt x="15237" y="8640"/>
                    <a:pt x="18419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560233" y="5250058"/>
              <a:ext cx="133987" cy="41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81" fill="norm" stroke="1" extrusionOk="0">
                  <a:moveTo>
                    <a:pt x="1329" y="7160"/>
                  </a:moveTo>
                  <a:cubicBezTo>
                    <a:pt x="665" y="9548"/>
                    <a:pt x="0" y="11936"/>
                    <a:pt x="0" y="14921"/>
                  </a:cubicBezTo>
                  <a:cubicBezTo>
                    <a:pt x="0" y="17906"/>
                    <a:pt x="665" y="21488"/>
                    <a:pt x="831" y="21271"/>
                  </a:cubicBezTo>
                  <a:cubicBezTo>
                    <a:pt x="997" y="21054"/>
                    <a:pt x="665" y="17038"/>
                    <a:pt x="665" y="13510"/>
                  </a:cubicBezTo>
                  <a:cubicBezTo>
                    <a:pt x="665" y="9982"/>
                    <a:pt x="997" y="6943"/>
                    <a:pt x="1662" y="4990"/>
                  </a:cubicBezTo>
                  <a:cubicBezTo>
                    <a:pt x="2326" y="3036"/>
                    <a:pt x="3323" y="2167"/>
                    <a:pt x="4486" y="1462"/>
                  </a:cubicBezTo>
                  <a:cubicBezTo>
                    <a:pt x="5649" y="756"/>
                    <a:pt x="6978" y="214"/>
                    <a:pt x="8640" y="51"/>
                  </a:cubicBezTo>
                  <a:cubicBezTo>
                    <a:pt x="10302" y="-112"/>
                    <a:pt x="12295" y="105"/>
                    <a:pt x="14622" y="811"/>
                  </a:cubicBezTo>
                  <a:cubicBezTo>
                    <a:pt x="16948" y="1516"/>
                    <a:pt x="19606" y="2710"/>
                    <a:pt x="20603" y="3904"/>
                  </a:cubicBezTo>
                  <a:cubicBezTo>
                    <a:pt x="21600" y="5098"/>
                    <a:pt x="20935" y="6292"/>
                    <a:pt x="17945" y="7215"/>
                  </a:cubicBezTo>
                  <a:cubicBezTo>
                    <a:pt x="14954" y="8137"/>
                    <a:pt x="9637" y="8789"/>
                    <a:pt x="4320" y="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686905" y="5415101"/>
              <a:ext cx="186596" cy="25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19" fill="norm" stroke="1" extrusionOk="0">
                  <a:moveTo>
                    <a:pt x="280" y="9720"/>
                  </a:moveTo>
                  <a:cubicBezTo>
                    <a:pt x="38" y="8460"/>
                    <a:pt x="-205" y="7200"/>
                    <a:pt x="280" y="6480"/>
                  </a:cubicBezTo>
                  <a:cubicBezTo>
                    <a:pt x="766" y="5760"/>
                    <a:pt x="1979" y="5580"/>
                    <a:pt x="3557" y="6210"/>
                  </a:cubicBezTo>
                  <a:cubicBezTo>
                    <a:pt x="5134" y="6840"/>
                    <a:pt x="7076" y="8280"/>
                    <a:pt x="8047" y="10800"/>
                  </a:cubicBezTo>
                  <a:cubicBezTo>
                    <a:pt x="9017" y="13320"/>
                    <a:pt x="9017" y="16920"/>
                    <a:pt x="8411" y="18990"/>
                  </a:cubicBezTo>
                  <a:cubicBezTo>
                    <a:pt x="7804" y="21060"/>
                    <a:pt x="6591" y="21600"/>
                    <a:pt x="5620" y="21510"/>
                  </a:cubicBezTo>
                  <a:cubicBezTo>
                    <a:pt x="4649" y="21420"/>
                    <a:pt x="3921" y="20700"/>
                    <a:pt x="4164" y="18180"/>
                  </a:cubicBezTo>
                  <a:cubicBezTo>
                    <a:pt x="4406" y="15660"/>
                    <a:pt x="5620" y="11340"/>
                    <a:pt x="8653" y="8010"/>
                  </a:cubicBezTo>
                  <a:cubicBezTo>
                    <a:pt x="11687" y="4680"/>
                    <a:pt x="16541" y="2340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915186" y="5286904"/>
              <a:ext cx="155165" cy="42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47" fill="norm" stroke="1" extrusionOk="0">
                  <a:moveTo>
                    <a:pt x="21112" y="1656"/>
                  </a:moveTo>
                  <a:cubicBezTo>
                    <a:pt x="20248" y="1124"/>
                    <a:pt x="19384" y="592"/>
                    <a:pt x="18088" y="273"/>
                  </a:cubicBezTo>
                  <a:cubicBezTo>
                    <a:pt x="16792" y="-47"/>
                    <a:pt x="15064" y="-153"/>
                    <a:pt x="12904" y="326"/>
                  </a:cubicBezTo>
                  <a:cubicBezTo>
                    <a:pt x="10744" y="805"/>
                    <a:pt x="8152" y="1869"/>
                    <a:pt x="5704" y="4369"/>
                  </a:cubicBezTo>
                  <a:cubicBezTo>
                    <a:pt x="3256" y="6870"/>
                    <a:pt x="952" y="10807"/>
                    <a:pt x="232" y="13733"/>
                  </a:cubicBezTo>
                  <a:cubicBezTo>
                    <a:pt x="-488" y="16659"/>
                    <a:pt x="376" y="18574"/>
                    <a:pt x="4120" y="19691"/>
                  </a:cubicBezTo>
                  <a:cubicBezTo>
                    <a:pt x="7864" y="20809"/>
                    <a:pt x="14488" y="21128"/>
                    <a:pt x="21112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4237566" y="5326201"/>
              <a:ext cx="206213" cy="38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8" fill="norm" stroke="1" extrusionOk="0">
                  <a:moveTo>
                    <a:pt x="4408" y="0"/>
                  </a:moveTo>
                  <a:cubicBezTo>
                    <a:pt x="3086" y="1652"/>
                    <a:pt x="1763" y="3305"/>
                    <a:pt x="992" y="5961"/>
                  </a:cubicBezTo>
                  <a:cubicBezTo>
                    <a:pt x="220" y="8616"/>
                    <a:pt x="0" y="12275"/>
                    <a:pt x="0" y="14754"/>
                  </a:cubicBezTo>
                  <a:cubicBezTo>
                    <a:pt x="0" y="17233"/>
                    <a:pt x="220" y="18531"/>
                    <a:pt x="882" y="19475"/>
                  </a:cubicBezTo>
                  <a:cubicBezTo>
                    <a:pt x="1543" y="20420"/>
                    <a:pt x="2645" y="21010"/>
                    <a:pt x="3857" y="21305"/>
                  </a:cubicBezTo>
                  <a:cubicBezTo>
                    <a:pt x="5069" y="21600"/>
                    <a:pt x="6392" y="21600"/>
                    <a:pt x="8486" y="20833"/>
                  </a:cubicBezTo>
                  <a:cubicBezTo>
                    <a:pt x="10580" y="20066"/>
                    <a:pt x="13445" y="18531"/>
                    <a:pt x="15759" y="16584"/>
                  </a:cubicBezTo>
                  <a:cubicBezTo>
                    <a:pt x="18073" y="14636"/>
                    <a:pt x="19837" y="12275"/>
                    <a:pt x="20718" y="9679"/>
                  </a:cubicBezTo>
                  <a:cubicBezTo>
                    <a:pt x="21600" y="7082"/>
                    <a:pt x="21600" y="4249"/>
                    <a:pt x="21269" y="2479"/>
                  </a:cubicBezTo>
                  <a:cubicBezTo>
                    <a:pt x="20939" y="708"/>
                    <a:pt x="20278" y="0"/>
                    <a:pt x="19727" y="59"/>
                  </a:cubicBezTo>
                  <a:cubicBezTo>
                    <a:pt x="19176" y="118"/>
                    <a:pt x="18735" y="944"/>
                    <a:pt x="18294" y="1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4184650" y="5872301"/>
              <a:ext cx="1" cy="76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4197350" y="5789751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248150" y="5885001"/>
              <a:ext cx="762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286250" y="5904051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476750" y="5834201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311650" y="5057964"/>
              <a:ext cx="97881" cy="19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072" fill="norm" stroke="1" extrusionOk="0">
                  <a:moveTo>
                    <a:pt x="2700" y="2956"/>
                  </a:moveTo>
                  <a:cubicBezTo>
                    <a:pt x="1350" y="8762"/>
                    <a:pt x="0" y="14569"/>
                    <a:pt x="0" y="14917"/>
                  </a:cubicBezTo>
                  <a:cubicBezTo>
                    <a:pt x="0" y="15266"/>
                    <a:pt x="1350" y="10156"/>
                    <a:pt x="2475" y="6904"/>
                  </a:cubicBezTo>
                  <a:cubicBezTo>
                    <a:pt x="3600" y="3653"/>
                    <a:pt x="4500" y="2259"/>
                    <a:pt x="5850" y="1214"/>
                  </a:cubicBezTo>
                  <a:cubicBezTo>
                    <a:pt x="7200" y="169"/>
                    <a:pt x="9000" y="-528"/>
                    <a:pt x="11925" y="517"/>
                  </a:cubicBezTo>
                  <a:cubicBezTo>
                    <a:pt x="14850" y="1562"/>
                    <a:pt x="18900" y="4349"/>
                    <a:pt x="20250" y="8066"/>
                  </a:cubicBezTo>
                  <a:cubicBezTo>
                    <a:pt x="21600" y="11782"/>
                    <a:pt x="20250" y="16427"/>
                    <a:pt x="18900" y="21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829175" y="5256351"/>
              <a:ext cx="13017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21086" y="592"/>
                  </a:moveTo>
                  <a:cubicBezTo>
                    <a:pt x="19715" y="296"/>
                    <a:pt x="18343" y="0"/>
                    <a:pt x="16800" y="0"/>
                  </a:cubicBezTo>
                  <a:cubicBezTo>
                    <a:pt x="15257" y="0"/>
                    <a:pt x="13543" y="296"/>
                    <a:pt x="10629" y="1726"/>
                  </a:cubicBezTo>
                  <a:cubicBezTo>
                    <a:pt x="7715" y="3156"/>
                    <a:pt x="3600" y="5721"/>
                    <a:pt x="1543" y="8482"/>
                  </a:cubicBezTo>
                  <a:cubicBezTo>
                    <a:pt x="-514" y="11244"/>
                    <a:pt x="-514" y="14203"/>
                    <a:pt x="1543" y="16422"/>
                  </a:cubicBezTo>
                  <a:cubicBezTo>
                    <a:pt x="3600" y="18641"/>
                    <a:pt x="7715" y="20121"/>
                    <a:pt x="10972" y="20860"/>
                  </a:cubicBezTo>
                  <a:cubicBezTo>
                    <a:pt x="14229" y="21600"/>
                    <a:pt x="16629" y="21600"/>
                    <a:pt x="190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068277" y="5278967"/>
              <a:ext cx="170473" cy="4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3" fill="norm" stroke="1" extrusionOk="0">
                  <a:moveTo>
                    <a:pt x="9477" y="6862"/>
                  </a:moveTo>
                  <a:cubicBezTo>
                    <a:pt x="7877" y="9324"/>
                    <a:pt x="6277" y="11786"/>
                    <a:pt x="4944" y="14024"/>
                  </a:cubicBezTo>
                  <a:cubicBezTo>
                    <a:pt x="3610" y="16263"/>
                    <a:pt x="2544" y="18277"/>
                    <a:pt x="1744" y="19564"/>
                  </a:cubicBezTo>
                  <a:cubicBezTo>
                    <a:pt x="944" y="20851"/>
                    <a:pt x="410" y="21411"/>
                    <a:pt x="144" y="21299"/>
                  </a:cubicBezTo>
                  <a:cubicBezTo>
                    <a:pt x="-123" y="21187"/>
                    <a:pt x="-123" y="20404"/>
                    <a:pt x="1077" y="17998"/>
                  </a:cubicBezTo>
                  <a:cubicBezTo>
                    <a:pt x="2277" y="15591"/>
                    <a:pt x="4677" y="11562"/>
                    <a:pt x="7077" y="8373"/>
                  </a:cubicBezTo>
                  <a:cubicBezTo>
                    <a:pt x="9477" y="5183"/>
                    <a:pt x="11877" y="2833"/>
                    <a:pt x="13610" y="1490"/>
                  </a:cubicBezTo>
                  <a:cubicBezTo>
                    <a:pt x="15344" y="147"/>
                    <a:pt x="16410" y="-189"/>
                    <a:pt x="17344" y="91"/>
                  </a:cubicBezTo>
                  <a:cubicBezTo>
                    <a:pt x="18277" y="371"/>
                    <a:pt x="19077" y="1266"/>
                    <a:pt x="19610" y="3392"/>
                  </a:cubicBezTo>
                  <a:cubicBezTo>
                    <a:pt x="20144" y="5519"/>
                    <a:pt x="20410" y="8876"/>
                    <a:pt x="20677" y="11562"/>
                  </a:cubicBezTo>
                  <a:cubicBezTo>
                    <a:pt x="20944" y="14248"/>
                    <a:pt x="21210" y="16263"/>
                    <a:pt x="21477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111749" y="5484951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445331" y="5310319"/>
              <a:ext cx="176865" cy="29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006" fill="norm" stroke="1" extrusionOk="0">
                  <a:moveTo>
                    <a:pt x="3406" y="6075"/>
                  </a:moveTo>
                  <a:cubicBezTo>
                    <a:pt x="2897" y="9825"/>
                    <a:pt x="2389" y="13575"/>
                    <a:pt x="2135" y="15825"/>
                  </a:cubicBezTo>
                  <a:cubicBezTo>
                    <a:pt x="1881" y="18075"/>
                    <a:pt x="1881" y="18825"/>
                    <a:pt x="1627" y="19575"/>
                  </a:cubicBezTo>
                  <a:cubicBezTo>
                    <a:pt x="1373" y="20325"/>
                    <a:pt x="864" y="21075"/>
                    <a:pt x="483" y="21000"/>
                  </a:cubicBezTo>
                  <a:cubicBezTo>
                    <a:pt x="102" y="20925"/>
                    <a:pt x="-152" y="20025"/>
                    <a:pt x="102" y="17475"/>
                  </a:cubicBezTo>
                  <a:cubicBezTo>
                    <a:pt x="356" y="14925"/>
                    <a:pt x="1119" y="10725"/>
                    <a:pt x="2643" y="7350"/>
                  </a:cubicBezTo>
                  <a:cubicBezTo>
                    <a:pt x="4168" y="3975"/>
                    <a:pt x="6455" y="1425"/>
                    <a:pt x="9123" y="450"/>
                  </a:cubicBezTo>
                  <a:cubicBezTo>
                    <a:pt x="11792" y="-525"/>
                    <a:pt x="14841" y="75"/>
                    <a:pt x="17128" y="2325"/>
                  </a:cubicBezTo>
                  <a:cubicBezTo>
                    <a:pt x="19415" y="4575"/>
                    <a:pt x="20940" y="8475"/>
                    <a:pt x="21194" y="11550"/>
                  </a:cubicBezTo>
                  <a:cubicBezTo>
                    <a:pt x="21448" y="14625"/>
                    <a:pt x="20432" y="16875"/>
                    <a:pt x="19415" y="19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5849509" y="5327196"/>
              <a:ext cx="202042" cy="32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79" fill="norm" stroke="1" extrusionOk="0">
                  <a:moveTo>
                    <a:pt x="21477" y="348"/>
                  </a:moveTo>
                  <a:cubicBezTo>
                    <a:pt x="18777" y="73"/>
                    <a:pt x="16077" y="-202"/>
                    <a:pt x="13377" y="211"/>
                  </a:cubicBezTo>
                  <a:cubicBezTo>
                    <a:pt x="10677" y="623"/>
                    <a:pt x="7977" y="1724"/>
                    <a:pt x="6064" y="3788"/>
                  </a:cubicBezTo>
                  <a:cubicBezTo>
                    <a:pt x="4152" y="5852"/>
                    <a:pt x="3027" y="8878"/>
                    <a:pt x="2127" y="11561"/>
                  </a:cubicBezTo>
                  <a:cubicBezTo>
                    <a:pt x="1227" y="14244"/>
                    <a:pt x="552" y="16583"/>
                    <a:pt x="214" y="18165"/>
                  </a:cubicBezTo>
                  <a:cubicBezTo>
                    <a:pt x="-123" y="19747"/>
                    <a:pt x="-123" y="20573"/>
                    <a:pt x="664" y="20985"/>
                  </a:cubicBezTo>
                  <a:cubicBezTo>
                    <a:pt x="1452" y="21398"/>
                    <a:pt x="3027" y="21398"/>
                    <a:pt x="6064" y="20848"/>
                  </a:cubicBezTo>
                  <a:cubicBezTo>
                    <a:pt x="9102" y="20297"/>
                    <a:pt x="13602" y="19197"/>
                    <a:pt x="18102" y="18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5848350" y="5510351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6121400" y="5586551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140449" y="5421451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6248400" y="5281751"/>
              <a:ext cx="12488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98" y="0"/>
                  </a:moveTo>
                  <a:cubicBezTo>
                    <a:pt x="5492" y="1148"/>
                    <a:pt x="9885" y="2296"/>
                    <a:pt x="13912" y="4435"/>
                  </a:cubicBezTo>
                  <a:cubicBezTo>
                    <a:pt x="17939" y="6574"/>
                    <a:pt x="21600" y="9704"/>
                    <a:pt x="21600" y="12626"/>
                  </a:cubicBezTo>
                  <a:cubicBezTo>
                    <a:pt x="21600" y="15548"/>
                    <a:pt x="17939" y="18261"/>
                    <a:pt x="14461" y="19774"/>
                  </a:cubicBezTo>
                  <a:cubicBezTo>
                    <a:pt x="10983" y="21287"/>
                    <a:pt x="7688" y="21600"/>
                    <a:pt x="5308" y="21600"/>
                  </a:cubicBezTo>
                  <a:cubicBezTo>
                    <a:pt x="2929" y="21600"/>
                    <a:pt x="1464" y="21287"/>
                    <a:pt x="0" y="20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470649" y="5205551"/>
              <a:ext cx="183125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0" y="0"/>
                  </a:moveTo>
                  <a:cubicBezTo>
                    <a:pt x="5214" y="2274"/>
                    <a:pt x="10428" y="4547"/>
                    <a:pt x="14524" y="6821"/>
                  </a:cubicBezTo>
                  <a:cubicBezTo>
                    <a:pt x="18621" y="9095"/>
                    <a:pt x="21600" y="11368"/>
                    <a:pt x="21476" y="13604"/>
                  </a:cubicBezTo>
                  <a:cubicBezTo>
                    <a:pt x="21352" y="15840"/>
                    <a:pt x="18124" y="18038"/>
                    <a:pt x="14897" y="19364"/>
                  </a:cubicBezTo>
                  <a:cubicBezTo>
                    <a:pt x="11669" y="20691"/>
                    <a:pt x="8441" y="21145"/>
                    <a:pt x="52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302500" y="5561151"/>
              <a:ext cx="266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3600"/>
                    <a:pt x="11314" y="7200"/>
                    <a:pt x="14914" y="10800"/>
                  </a:cubicBezTo>
                  <a:cubicBezTo>
                    <a:pt x="18514" y="14400"/>
                    <a:pt x="20057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7346950" y="5719901"/>
              <a:ext cx="273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8720"/>
                    <a:pt x="11051" y="15840"/>
                    <a:pt x="14651" y="12240"/>
                  </a:cubicBezTo>
                  <a:cubicBezTo>
                    <a:pt x="18251" y="8640"/>
                    <a:pt x="19926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7162800" y="5119737"/>
              <a:ext cx="177800" cy="25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8378"/>
                  </a:moveTo>
                  <a:cubicBezTo>
                    <a:pt x="257" y="12158"/>
                    <a:pt x="514" y="15938"/>
                    <a:pt x="643" y="18278"/>
                  </a:cubicBezTo>
                  <a:cubicBezTo>
                    <a:pt x="771" y="20618"/>
                    <a:pt x="771" y="21518"/>
                    <a:pt x="771" y="21518"/>
                  </a:cubicBezTo>
                  <a:cubicBezTo>
                    <a:pt x="771" y="21518"/>
                    <a:pt x="771" y="20618"/>
                    <a:pt x="900" y="17378"/>
                  </a:cubicBezTo>
                  <a:cubicBezTo>
                    <a:pt x="1029" y="14138"/>
                    <a:pt x="1286" y="8558"/>
                    <a:pt x="1671" y="5318"/>
                  </a:cubicBezTo>
                  <a:cubicBezTo>
                    <a:pt x="2057" y="2078"/>
                    <a:pt x="2571" y="1178"/>
                    <a:pt x="3343" y="1088"/>
                  </a:cubicBezTo>
                  <a:cubicBezTo>
                    <a:pt x="4114" y="998"/>
                    <a:pt x="5143" y="1718"/>
                    <a:pt x="5914" y="2618"/>
                  </a:cubicBezTo>
                  <a:cubicBezTo>
                    <a:pt x="6686" y="3518"/>
                    <a:pt x="7200" y="4598"/>
                    <a:pt x="7714" y="5588"/>
                  </a:cubicBezTo>
                  <a:cubicBezTo>
                    <a:pt x="8229" y="6578"/>
                    <a:pt x="8743" y="7478"/>
                    <a:pt x="9643" y="7748"/>
                  </a:cubicBezTo>
                  <a:cubicBezTo>
                    <a:pt x="10543" y="8018"/>
                    <a:pt x="11829" y="7658"/>
                    <a:pt x="13371" y="6488"/>
                  </a:cubicBezTo>
                  <a:cubicBezTo>
                    <a:pt x="14914" y="5318"/>
                    <a:pt x="16714" y="3338"/>
                    <a:pt x="18000" y="1988"/>
                  </a:cubicBezTo>
                  <a:cubicBezTo>
                    <a:pt x="19286" y="638"/>
                    <a:pt x="20057" y="-82"/>
                    <a:pt x="20443" y="8"/>
                  </a:cubicBezTo>
                  <a:cubicBezTo>
                    <a:pt x="20829" y="98"/>
                    <a:pt x="20829" y="998"/>
                    <a:pt x="20957" y="3608"/>
                  </a:cubicBezTo>
                  <a:cubicBezTo>
                    <a:pt x="21086" y="6218"/>
                    <a:pt x="21343" y="10538"/>
                    <a:pt x="21600" y="14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7389283" y="5091251"/>
              <a:ext cx="141818" cy="21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1283"/>
                  </a:moveTo>
                  <a:cubicBezTo>
                    <a:pt x="20310" y="642"/>
                    <a:pt x="19021" y="0"/>
                    <a:pt x="17731" y="0"/>
                  </a:cubicBezTo>
                  <a:cubicBezTo>
                    <a:pt x="16442" y="0"/>
                    <a:pt x="15152" y="642"/>
                    <a:pt x="12412" y="2459"/>
                  </a:cubicBezTo>
                  <a:cubicBezTo>
                    <a:pt x="9672" y="4277"/>
                    <a:pt x="5481" y="7271"/>
                    <a:pt x="3063" y="9838"/>
                  </a:cubicBezTo>
                  <a:cubicBezTo>
                    <a:pt x="645" y="12404"/>
                    <a:pt x="0" y="14543"/>
                    <a:pt x="0" y="16360"/>
                  </a:cubicBezTo>
                  <a:cubicBezTo>
                    <a:pt x="0" y="18178"/>
                    <a:pt x="645" y="19675"/>
                    <a:pt x="2740" y="20531"/>
                  </a:cubicBezTo>
                  <a:cubicBezTo>
                    <a:pt x="4836" y="21386"/>
                    <a:pt x="8382" y="21600"/>
                    <a:pt x="11606" y="21279"/>
                  </a:cubicBezTo>
                  <a:cubicBezTo>
                    <a:pt x="14830" y="20958"/>
                    <a:pt x="17731" y="20103"/>
                    <a:pt x="20633" y="19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7385050" y="5218251"/>
              <a:ext cx="1079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8155108" y="5416046"/>
              <a:ext cx="341192" cy="38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7" fill="norm" stroke="1" extrusionOk="0">
                  <a:moveTo>
                    <a:pt x="19492" y="1015"/>
                  </a:moveTo>
                  <a:cubicBezTo>
                    <a:pt x="20025" y="540"/>
                    <a:pt x="20559" y="66"/>
                    <a:pt x="20492" y="6"/>
                  </a:cubicBezTo>
                  <a:cubicBezTo>
                    <a:pt x="20425" y="-53"/>
                    <a:pt x="19759" y="303"/>
                    <a:pt x="18092" y="1193"/>
                  </a:cubicBezTo>
                  <a:cubicBezTo>
                    <a:pt x="16425" y="2083"/>
                    <a:pt x="13759" y="3507"/>
                    <a:pt x="11759" y="4576"/>
                  </a:cubicBezTo>
                  <a:cubicBezTo>
                    <a:pt x="9759" y="5644"/>
                    <a:pt x="8425" y="6356"/>
                    <a:pt x="7559" y="6949"/>
                  </a:cubicBezTo>
                  <a:cubicBezTo>
                    <a:pt x="6692" y="7543"/>
                    <a:pt x="6292" y="8017"/>
                    <a:pt x="6559" y="8373"/>
                  </a:cubicBezTo>
                  <a:cubicBezTo>
                    <a:pt x="6825" y="8729"/>
                    <a:pt x="7759" y="8967"/>
                    <a:pt x="9425" y="9323"/>
                  </a:cubicBezTo>
                  <a:cubicBezTo>
                    <a:pt x="11092" y="9679"/>
                    <a:pt x="13492" y="10154"/>
                    <a:pt x="14892" y="10688"/>
                  </a:cubicBezTo>
                  <a:cubicBezTo>
                    <a:pt x="16292" y="11222"/>
                    <a:pt x="16692" y="11815"/>
                    <a:pt x="16625" y="12349"/>
                  </a:cubicBezTo>
                  <a:cubicBezTo>
                    <a:pt x="16559" y="12883"/>
                    <a:pt x="16025" y="13358"/>
                    <a:pt x="13692" y="14307"/>
                  </a:cubicBezTo>
                  <a:cubicBezTo>
                    <a:pt x="11359" y="15257"/>
                    <a:pt x="7225" y="16681"/>
                    <a:pt x="4759" y="17571"/>
                  </a:cubicBezTo>
                  <a:cubicBezTo>
                    <a:pt x="2292" y="18461"/>
                    <a:pt x="1492" y="18817"/>
                    <a:pt x="892" y="19233"/>
                  </a:cubicBezTo>
                  <a:cubicBezTo>
                    <a:pt x="292" y="19648"/>
                    <a:pt x="-108" y="20123"/>
                    <a:pt x="25" y="20538"/>
                  </a:cubicBezTo>
                  <a:cubicBezTo>
                    <a:pt x="159" y="20954"/>
                    <a:pt x="825" y="21310"/>
                    <a:pt x="2959" y="21428"/>
                  </a:cubicBezTo>
                  <a:cubicBezTo>
                    <a:pt x="5092" y="21547"/>
                    <a:pt x="8692" y="21428"/>
                    <a:pt x="12025" y="21310"/>
                  </a:cubicBezTo>
                  <a:cubicBezTo>
                    <a:pt x="15359" y="21191"/>
                    <a:pt x="18425" y="21072"/>
                    <a:pt x="21492" y="20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8826500" y="5336698"/>
              <a:ext cx="144030" cy="44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55" fill="norm" stroke="1" extrusionOk="0">
                  <a:moveTo>
                    <a:pt x="6480" y="10754"/>
                  </a:moveTo>
                  <a:cubicBezTo>
                    <a:pt x="4937" y="13999"/>
                    <a:pt x="3394" y="17244"/>
                    <a:pt x="2469" y="19120"/>
                  </a:cubicBezTo>
                  <a:cubicBezTo>
                    <a:pt x="1543" y="20996"/>
                    <a:pt x="1234" y="21503"/>
                    <a:pt x="926" y="21452"/>
                  </a:cubicBezTo>
                  <a:cubicBezTo>
                    <a:pt x="617" y="21402"/>
                    <a:pt x="309" y="20793"/>
                    <a:pt x="771" y="18765"/>
                  </a:cubicBezTo>
                  <a:cubicBezTo>
                    <a:pt x="1234" y="16737"/>
                    <a:pt x="2469" y="13289"/>
                    <a:pt x="4011" y="10196"/>
                  </a:cubicBezTo>
                  <a:cubicBezTo>
                    <a:pt x="5554" y="7103"/>
                    <a:pt x="7406" y="4365"/>
                    <a:pt x="8794" y="2742"/>
                  </a:cubicBezTo>
                  <a:cubicBezTo>
                    <a:pt x="10183" y="1120"/>
                    <a:pt x="11109" y="613"/>
                    <a:pt x="12343" y="309"/>
                  </a:cubicBezTo>
                  <a:cubicBezTo>
                    <a:pt x="13577" y="4"/>
                    <a:pt x="15120" y="-97"/>
                    <a:pt x="16509" y="106"/>
                  </a:cubicBezTo>
                  <a:cubicBezTo>
                    <a:pt x="17897" y="309"/>
                    <a:pt x="19131" y="816"/>
                    <a:pt x="20057" y="2033"/>
                  </a:cubicBezTo>
                  <a:cubicBezTo>
                    <a:pt x="20983" y="3249"/>
                    <a:pt x="21600" y="5176"/>
                    <a:pt x="20057" y="6748"/>
                  </a:cubicBezTo>
                  <a:cubicBezTo>
                    <a:pt x="18514" y="8320"/>
                    <a:pt x="14811" y="9537"/>
                    <a:pt x="11109" y="10095"/>
                  </a:cubicBezTo>
                  <a:cubicBezTo>
                    <a:pt x="7406" y="10652"/>
                    <a:pt x="3703" y="10551"/>
                    <a:pt x="0" y="10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8959850" y="5542101"/>
              <a:ext cx="158750" cy="21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6416"/>
                  </a:moveTo>
                  <a:cubicBezTo>
                    <a:pt x="2592" y="9196"/>
                    <a:pt x="5184" y="11976"/>
                    <a:pt x="6480" y="13901"/>
                  </a:cubicBezTo>
                  <a:cubicBezTo>
                    <a:pt x="7776" y="15826"/>
                    <a:pt x="7776" y="16895"/>
                    <a:pt x="7488" y="18071"/>
                  </a:cubicBezTo>
                  <a:cubicBezTo>
                    <a:pt x="7200" y="19248"/>
                    <a:pt x="6624" y="20531"/>
                    <a:pt x="5616" y="21065"/>
                  </a:cubicBezTo>
                  <a:cubicBezTo>
                    <a:pt x="4608" y="21600"/>
                    <a:pt x="3168" y="21386"/>
                    <a:pt x="2448" y="19889"/>
                  </a:cubicBezTo>
                  <a:cubicBezTo>
                    <a:pt x="1728" y="18392"/>
                    <a:pt x="1728" y="15612"/>
                    <a:pt x="3024" y="12404"/>
                  </a:cubicBezTo>
                  <a:cubicBezTo>
                    <a:pt x="4320" y="9196"/>
                    <a:pt x="6912" y="5560"/>
                    <a:pt x="10224" y="3422"/>
                  </a:cubicBezTo>
                  <a:cubicBezTo>
                    <a:pt x="13536" y="1283"/>
                    <a:pt x="17568" y="6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9166172" y="5426064"/>
              <a:ext cx="193729" cy="37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26" fill="norm" stroke="1" extrusionOk="0">
                  <a:moveTo>
                    <a:pt x="21488" y="1530"/>
                  </a:moveTo>
                  <a:cubicBezTo>
                    <a:pt x="21253" y="933"/>
                    <a:pt x="21018" y="336"/>
                    <a:pt x="20314" y="98"/>
                  </a:cubicBezTo>
                  <a:cubicBezTo>
                    <a:pt x="19610" y="-141"/>
                    <a:pt x="18436" y="-22"/>
                    <a:pt x="15618" y="1351"/>
                  </a:cubicBezTo>
                  <a:cubicBezTo>
                    <a:pt x="12801" y="2723"/>
                    <a:pt x="8340" y="5349"/>
                    <a:pt x="5171" y="8392"/>
                  </a:cubicBezTo>
                  <a:cubicBezTo>
                    <a:pt x="2001" y="11435"/>
                    <a:pt x="123" y="14895"/>
                    <a:pt x="5" y="17223"/>
                  </a:cubicBezTo>
                  <a:cubicBezTo>
                    <a:pt x="-112" y="19550"/>
                    <a:pt x="1531" y="20743"/>
                    <a:pt x="4701" y="21101"/>
                  </a:cubicBezTo>
                  <a:cubicBezTo>
                    <a:pt x="7871" y="21459"/>
                    <a:pt x="12566" y="20982"/>
                    <a:pt x="17262" y="20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9393061" y="5419498"/>
              <a:ext cx="170040" cy="31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23" fill="norm" stroke="1" extrusionOk="0">
                  <a:moveTo>
                    <a:pt x="7822" y="8715"/>
                  </a:moveTo>
                  <a:cubicBezTo>
                    <a:pt x="5955" y="12577"/>
                    <a:pt x="4089" y="16439"/>
                    <a:pt x="2755" y="18657"/>
                  </a:cubicBezTo>
                  <a:cubicBezTo>
                    <a:pt x="1422" y="20874"/>
                    <a:pt x="622" y="21446"/>
                    <a:pt x="222" y="21303"/>
                  </a:cubicBezTo>
                  <a:cubicBezTo>
                    <a:pt x="-178" y="21160"/>
                    <a:pt x="-178" y="20302"/>
                    <a:pt x="1422" y="17512"/>
                  </a:cubicBezTo>
                  <a:cubicBezTo>
                    <a:pt x="3022" y="14723"/>
                    <a:pt x="6222" y="10002"/>
                    <a:pt x="8889" y="6784"/>
                  </a:cubicBezTo>
                  <a:cubicBezTo>
                    <a:pt x="11555" y="3565"/>
                    <a:pt x="13689" y="1849"/>
                    <a:pt x="15422" y="919"/>
                  </a:cubicBezTo>
                  <a:cubicBezTo>
                    <a:pt x="17155" y="-11"/>
                    <a:pt x="18489" y="-154"/>
                    <a:pt x="19289" y="132"/>
                  </a:cubicBezTo>
                  <a:cubicBezTo>
                    <a:pt x="20089" y="418"/>
                    <a:pt x="20355" y="1133"/>
                    <a:pt x="20622" y="4280"/>
                  </a:cubicBezTo>
                  <a:cubicBezTo>
                    <a:pt x="20889" y="7427"/>
                    <a:pt x="21155" y="13006"/>
                    <a:pt x="21289" y="15867"/>
                  </a:cubicBezTo>
                  <a:cubicBezTo>
                    <a:pt x="21422" y="18728"/>
                    <a:pt x="21422" y="18871"/>
                    <a:pt x="21422" y="19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9455150" y="5561151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9706156" y="5406446"/>
              <a:ext cx="164035" cy="290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03" fill="norm" stroke="1" extrusionOk="0">
                  <a:moveTo>
                    <a:pt x="2812" y="11824"/>
                  </a:moveTo>
                  <a:cubicBezTo>
                    <a:pt x="2272" y="14466"/>
                    <a:pt x="1732" y="17107"/>
                    <a:pt x="1327" y="18817"/>
                  </a:cubicBezTo>
                  <a:cubicBezTo>
                    <a:pt x="922" y="20526"/>
                    <a:pt x="652" y="21303"/>
                    <a:pt x="382" y="21303"/>
                  </a:cubicBezTo>
                  <a:cubicBezTo>
                    <a:pt x="112" y="21303"/>
                    <a:pt x="-158" y="20526"/>
                    <a:pt x="112" y="17418"/>
                  </a:cubicBezTo>
                  <a:cubicBezTo>
                    <a:pt x="382" y="14310"/>
                    <a:pt x="1192" y="8871"/>
                    <a:pt x="2272" y="5453"/>
                  </a:cubicBezTo>
                  <a:cubicBezTo>
                    <a:pt x="3352" y="2034"/>
                    <a:pt x="4702" y="635"/>
                    <a:pt x="6727" y="169"/>
                  </a:cubicBezTo>
                  <a:cubicBezTo>
                    <a:pt x="8752" y="-297"/>
                    <a:pt x="11452" y="169"/>
                    <a:pt x="14287" y="1956"/>
                  </a:cubicBezTo>
                  <a:cubicBezTo>
                    <a:pt x="17122" y="3743"/>
                    <a:pt x="20092" y="6851"/>
                    <a:pt x="20767" y="9648"/>
                  </a:cubicBezTo>
                  <a:cubicBezTo>
                    <a:pt x="21442" y="12445"/>
                    <a:pt x="19822" y="14932"/>
                    <a:pt x="18202" y="17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0015396" y="5369431"/>
              <a:ext cx="201754" cy="30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79" fill="norm" stroke="1" extrusionOk="0">
                  <a:moveTo>
                    <a:pt x="21446" y="2786"/>
                  </a:moveTo>
                  <a:cubicBezTo>
                    <a:pt x="21221" y="2036"/>
                    <a:pt x="20996" y="1286"/>
                    <a:pt x="20321" y="761"/>
                  </a:cubicBezTo>
                  <a:cubicBezTo>
                    <a:pt x="19646" y="236"/>
                    <a:pt x="18521" y="-64"/>
                    <a:pt x="16496" y="11"/>
                  </a:cubicBezTo>
                  <a:cubicBezTo>
                    <a:pt x="14471" y="86"/>
                    <a:pt x="11546" y="536"/>
                    <a:pt x="9184" y="2186"/>
                  </a:cubicBezTo>
                  <a:cubicBezTo>
                    <a:pt x="6821" y="3836"/>
                    <a:pt x="5021" y="6686"/>
                    <a:pt x="3559" y="9536"/>
                  </a:cubicBezTo>
                  <a:cubicBezTo>
                    <a:pt x="2096" y="12386"/>
                    <a:pt x="971" y="15236"/>
                    <a:pt x="409" y="17186"/>
                  </a:cubicBezTo>
                  <a:cubicBezTo>
                    <a:pt x="-154" y="19136"/>
                    <a:pt x="-154" y="20186"/>
                    <a:pt x="521" y="20786"/>
                  </a:cubicBezTo>
                  <a:cubicBezTo>
                    <a:pt x="1196" y="21386"/>
                    <a:pt x="2546" y="21536"/>
                    <a:pt x="5021" y="21461"/>
                  </a:cubicBezTo>
                  <a:cubicBezTo>
                    <a:pt x="7496" y="21386"/>
                    <a:pt x="11096" y="21086"/>
                    <a:pt x="13346" y="20486"/>
                  </a:cubicBezTo>
                  <a:cubicBezTo>
                    <a:pt x="15596" y="19886"/>
                    <a:pt x="16496" y="18986"/>
                    <a:pt x="17396" y="18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0013950" y="5548451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9" y="7200"/>
                    <a:pt x="12077" y="14400"/>
                    <a:pt x="15677" y="18000"/>
                  </a:cubicBezTo>
                  <a:cubicBezTo>
                    <a:pt x="19277" y="21600"/>
                    <a:pt x="2043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0255249" y="5611951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0274300" y="548495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0325099" y="5370651"/>
              <a:ext cx="10773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9600" y="0"/>
                  </a:moveTo>
                  <a:cubicBezTo>
                    <a:pt x="12800" y="2400"/>
                    <a:pt x="16000" y="4800"/>
                    <a:pt x="18200" y="7380"/>
                  </a:cubicBezTo>
                  <a:cubicBezTo>
                    <a:pt x="20400" y="9960"/>
                    <a:pt x="21600" y="12720"/>
                    <a:pt x="18400" y="15120"/>
                  </a:cubicBezTo>
                  <a:cubicBezTo>
                    <a:pt x="15200" y="17520"/>
                    <a:pt x="7600" y="19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8096250" y="5992951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8108949" y="5891351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8191500" y="5980251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8177059" y="6062801"/>
              <a:ext cx="109692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873" fill="norm" stroke="1" extrusionOk="0">
                  <a:moveTo>
                    <a:pt x="2780" y="0"/>
                  </a:moveTo>
                  <a:cubicBezTo>
                    <a:pt x="1150" y="7200"/>
                    <a:pt x="-480" y="14400"/>
                    <a:pt x="131" y="18000"/>
                  </a:cubicBezTo>
                  <a:cubicBezTo>
                    <a:pt x="743" y="21600"/>
                    <a:pt x="3595" y="21600"/>
                    <a:pt x="7467" y="19200"/>
                  </a:cubicBezTo>
                  <a:cubicBezTo>
                    <a:pt x="11339" y="16800"/>
                    <a:pt x="16229" y="12000"/>
                    <a:pt x="2112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8365843" y="5967551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43"/>
                    <a:pt x="2735" y="10286"/>
                    <a:pt x="575" y="13886"/>
                  </a:cubicBezTo>
                  <a:cubicBezTo>
                    <a:pt x="-1585" y="17486"/>
                    <a:pt x="2735" y="19543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8305800" y="5182267"/>
              <a:ext cx="139700" cy="15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5100"/>
                  </a:moveTo>
                  <a:cubicBezTo>
                    <a:pt x="655" y="9600"/>
                    <a:pt x="1309" y="14100"/>
                    <a:pt x="1636" y="17100"/>
                  </a:cubicBezTo>
                  <a:cubicBezTo>
                    <a:pt x="1964" y="20100"/>
                    <a:pt x="1964" y="21600"/>
                    <a:pt x="2291" y="21450"/>
                  </a:cubicBezTo>
                  <a:cubicBezTo>
                    <a:pt x="2618" y="21300"/>
                    <a:pt x="3273" y="19500"/>
                    <a:pt x="4745" y="16050"/>
                  </a:cubicBezTo>
                  <a:cubicBezTo>
                    <a:pt x="6218" y="12600"/>
                    <a:pt x="8509" y="7500"/>
                    <a:pt x="10309" y="4350"/>
                  </a:cubicBezTo>
                  <a:cubicBezTo>
                    <a:pt x="12109" y="1200"/>
                    <a:pt x="13418" y="0"/>
                    <a:pt x="14564" y="0"/>
                  </a:cubicBezTo>
                  <a:cubicBezTo>
                    <a:pt x="15709" y="0"/>
                    <a:pt x="16691" y="1200"/>
                    <a:pt x="17673" y="4200"/>
                  </a:cubicBezTo>
                  <a:cubicBezTo>
                    <a:pt x="18655" y="7200"/>
                    <a:pt x="19636" y="12000"/>
                    <a:pt x="20291" y="14700"/>
                  </a:cubicBezTo>
                  <a:cubicBezTo>
                    <a:pt x="20945" y="17400"/>
                    <a:pt x="21273" y="18000"/>
                    <a:pt x="21600" y="18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092450" y="6647001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66" y="3600"/>
                    <a:pt x="11931" y="7200"/>
                    <a:pt x="15531" y="10800"/>
                  </a:cubicBezTo>
                  <a:cubicBezTo>
                    <a:pt x="19131" y="14400"/>
                    <a:pt x="20366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098800" y="6774001"/>
              <a:ext cx="1841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4469" y="7855"/>
                    <a:pt x="8938" y="15709"/>
                    <a:pt x="12538" y="18655"/>
                  </a:cubicBezTo>
                  <a:cubicBezTo>
                    <a:pt x="16138" y="21600"/>
                    <a:pt x="18869" y="19636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826500" y="5967551"/>
              <a:ext cx="1138967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0" y="0"/>
                  </a:moveTo>
                  <a:cubicBezTo>
                    <a:pt x="1803" y="0"/>
                    <a:pt x="3607" y="0"/>
                    <a:pt x="5250" y="689"/>
                  </a:cubicBezTo>
                  <a:cubicBezTo>
                    <a:pt x="6893" y="1379"/>
                    <a:pt x="8376" y="2757"/>
                    <a:pt x="9938" y="4136"/>
                  </a:cubicBezTo>
                  <a:cubicBezTo>
                    <a:pt x="11501" y="5515"/>
                    <a:pt x="13144" y="6894"/>
                    <a:pt x="14767" y="8732"/>
                  </a:cubicBezTo>
                  <a:cubicBezTo>
                    <a:pt x="16390" y="10570"/>
                    <a:pt x="17993" y="12868"/>
                    <a:pt x="18895" y="14247"/>
                  </a:cubicBezTo>
                  <a:cubicBezTo>
                    <a:pt x="19797" y="15626"/>
                    <a:pt x="19997" y="16085"/>
                    <a:pt x="19977" y="16315"/>
                  </a:cubicBezTo>
                  <a:cubicBezTo>
                    <a:pt x="19957" y="16545"/>
                    <a:pt x="19717" y="16545"/>
                    <a:pt x="18875" y="15396"/>
                  </a:cubicBezTo>
                  <a:cubicBezTo>
                    <a:pt x="18033" y="14247"/>
                    <a:pt x="16591" y="11949"/>
                    <a:pt x="15148" y="9881"/>
                  </a:cubicBezTo>
                  <a:cubicBezTo>
                    <a:pt x="13705" y="7813"/>
                    <a:pt x="12263" y="5974"/>
                    <a:pt x="10720" y="4826"/>
                  </a:cubicBezTo>
                  <a:cubicBezTo>
                    <a:pt x="9177" y="3677"/>
                    <a:pt x="7534" y="3217"/>
                    <a:pt x="5991" y="3677"/>
                  </a:cubicBezTo>
                  <a:cubicBezTo>
                    <a:pt x="4448" y="4136"/>
                    <a:pt x="3006" y="5515"/>
                    <a:pt x="2164" y="6204"/>
                  </a:cubicBezTo>
                  <a:cubicBezTo>
                    <a:pt x="1322" y="6894"/>
                    <a:pt x="1082" y="6894"/>
                    <a:pt x="822" y="7353"/>
                  </a:cubicBezTo>
                  <a:cubicBezTo>
                    <a:pt x="561" y="7813"/>
                    <a:pt x="281" y="8732"/>
                    <a:pt x="301" y="9421"/>
                  </a:cubicBezTo>
                  <a:cubicBezTo>
                    <a:pt x="321" y="10111"/>
                    <a:pt x="641" y="10570"/>
                    <a:pt x="1603" y="10800"/>
                  </a:cubicBezTo>
                  <a:cubicBezTo>
                    <a:pt x="2565" y="11030"/>
                    <a:pt x="4168" y="11030"/>
                    <a:pt x="5751" y="11030"/>
                  </a:cubicBezTo>
                  <a:cubicBezTo>
                    <a:pt x="7334" y="11030"/>
                    <a:pt x="8896" y="11030"/>
                    <a:pt x="10339" y="11489"/>
                  </a:cubicBezTo>
                  <a:cubicBezTo>
                    <a:pt x="11782" y="11949"/>
                    <a:pt x="13104" y="12868"/>
                    <a:pt x="14527" y="14017"/>
                  </a:cubicBezTo>
                  <a:cubicBezTo>
                    <a:pt x="15950" y="15166"/>
                    <a:pt x="17472" y="16545"/>
                    <a:pt x="18574" y="17464"/>
                  </a:cubicBezTo>
                  <a:cubicBezTo>
                    <a:pt x="19676" y="18383"/>
                    <a:pt x="20358" y="18843"/>
                    <a:pt x="20839" y="19302"/>
                  </a:cubicBezTo>
                  <a:cubicBezTo>
                    <a:pt x="21319" y="19762"/>
                    <a:pt x="21600" y="20221"/>
                    <a:pt x="21560" y="20451"/>
                  </a:cubicBezTo>
                  <a:cubicBezTo>
                    <a:pt x="21520" y="20681"/>
                    <a:pt x="21159" y="20681"/>
                    <a:pt x="20278" y="20221"/>
                  </a:cubicBezTo>
                  <a:cubicBezTo>
                    <a:pt x="19396" y="19762"/>
                    <a:pt x="17993" y="18843"/>
                    <a:pt x="16631" y="17464"/>
                  </a:cubicBezTo>
                  <a:cubicBezTo>
                    <a:pt x="15268" y="16085"/>
                    <a:pt x="13946" y="14247"/>
                    <a:pt x="12583" y="12868"/>
                  </a:cubicBezTo>
                  <a:cubicBezTo>
                    <a:pt x="11221" y="11489"/>
                    <a:pt x="9818" y="10570"/>
                    <a:pt x="8676" y="10111"/>
                  </a:cubicBezTo>
                  <a:cubicBezTo>
                    <a:pt x="7534" y="9651"/>
                    <a:pt x="6652" y="9651"/>
                    <a:pt x="6071" y="9651"/>
                  </a:cubicBezTo>
                  <a:cubicBezTo>
                    <a:pt x="5490" y="9651"/>
                    <a:pt x="5210" y="9651"/>
                    <a:pt x="5210" y="9651"/>
                  </a:cubicBezTo>
                  <a:cubicBezTo>
                    <a:pt x="5210" y="9651"/>
                    <a:pt x="5490" y="9651"/>
                    <a:pt x="6332" y="10111"/>
                  </a:cubicBezTo>
                  <a:cubicBezTo>
                    <a:pt x="7173" y="10570"/>
                    <a:pt x="8576" y="11489"/>
                    <a:pt x="10059" y="12638"/>
                  </a:cubicBezTo>
                  <a:cubicBezTo>
                    <a:pt x="11541" y="13787"/>
                    <a:pt x="13104" y="15166"/>
                    <a:pt x="14587" y="16545"/>
                  </a:cubicBezTo>
                  <a:cubicBezTo>
                    <a:pt x="16070" y="17923"/>
                    <a:pt x="17472" y="19302"/>
                    <a:pt x="18334" y="20221"/>
                  </a:cubicBezTo>
                  <a:cubicBezTo>
                    <a:pt x="19196" y="21140"/>
                    <a:pt x="19516" y="21600"/>
                    <a:pt x="19536" y="21600"/>
                  </a:cubicBezTo>
                  <a:cubicBezTo>
                    <a:pt x="19556" y="21600"/>
                    <a:pt x="19276" y="21140"/>
                    <a:pt x="18474" y="20221"/>
                  </a:cubicBezTo>
                  <a:cubicBezTo>
                    <a:pt x="17673" y="19302"/>
                    <a:pt x="16350" y="17923"/>
                    <a:pt x="14928" y="16774"/>
                  </a:cubicBezTo>
                  <a:cubicBezTo>
                    <a:pt x="13505" y="15626"/>
                    <a:pt x="11982" y="14706"/>
                    <a:pt x="10499" y="14247"/>
                  </a:cubicBezTo>
                  <a:cubicBezTo>
                    <a:pt x="9017" y="13787"/>
                    <a:pt x="7574" y="13787"/>
                    <a:pt x="6732" y="13787"/>
                  </a:cubicBezTo>
                  <a:cubicBezTo>
                    <a:pt x="5891" y="13787"/>
                    <a:pt x="5650" y="13787"/>
                    <a:pt x="5671" y="13557"/>
                  </a:cubicBezTo>
                  <a:cubicBezTo>
                    <a:pt x="5691" y="13328"/>
                    <a:pt x="5971" y="12868"/>
                    <a:pt x="6953" y="12638"/>
                  </a:cubicBezTo>
                  <a:cubicBezTo>
                    <a:pt x="7935" y="12409"/>
                    <a:pt x="9618" y="12409"/>
                    <a:pt x="11221" y="12868"/>
                  </a:cubicBezTo>
                  <a:cubicBezTo>
                    <a:pt x="12824" y="13328"/>
                    <a:pt x="14347" y="14247"/>
                    <a:pt x="15889" y="15626"/>
                  </a:cubicBezTo>
                  <a:cubicBezTo>
                    <a:pt x="17432" y="17004"/>
                    <a:pt x="18995" y="18843"/>
                    <a:pt x="20558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486666" y="6274088"/>
              <a:ext cx="135884" cy="20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0985" fill="norm" stroke="1" extrusionOk="0">
                  <a:moveTo>
                    <a:pt x="9228" y="6240"/>
                  </a:moveTo>
                  <a:cubicBezTo>
                    <a:pt x="9555" y="5171"/>
                    <a:pt x="9883" y="4101"/>
                    <a:pt x="10537" y="3032"/>
                  </a:cubicBezTo>
                  <a:cubicBezTo>
                    <a:pt x="11192" y="1963"/>
                    <a:pt x="12174" y="893"/>
                    <a:pt x="11846" y="359"/>
                  </a:cubicBezTo>
                  <a:cubicBezTo>
                    <a:pt x="11519" y="-176"/>
                    <a:pt x="9883" y="-176"/>
                    <a:pt x="7919" y="786"/>
                  </a:cubicBezTo>
                  <a:cubicBezTo>
                    <a:pt x="5955" y="1749"/>
                    <a:pt x="3665" y="3674"/>
                    <a:pt x="2028" y="6988"/>
                  </a:cubicBezTo>
                  <a:cubicBezTo>
                    <a:pt x="392" y="10303"/>
                    <a:pt x="-590" y="15008"/>
                    <a:pt x="392" y="17788"/>
                  </a:cubicBezTo>
                  <a:cubicBezTo>
                    <a:pt x="1374" y="20569"/>
                    <a:pt x="4319" y="21424"/>
                    <a:pt x="8083" y="20782"/>
                  </a:cubicBezTo>
                  <a:cubicBezTo>
                    <a:pt x="11846" y="20141"/>
                    <a:pt x="16428" y="18002"/>
                    <a:pt x="21010" y="15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641599" y="6119951"/>
              <a:ext cx="114301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107"/>
                    <a:pt x="2400" y="8214"/>
                    <a:pt x="3400" y="11561"/>
                  </a:cubicBezTo>
                  <a:cubicBezTo>
                    <a:pt x="4400" y="14907"/>
                    <a:pt x="5200" y="17493"/>
                    <a:pt x="5400" y="19166"/>
                  </a:cubicBezTo>
                  <a:cubicBezTo>
                    <a:pt x="5600" y="20839"/>
                    <a:pt x="5200" y="21600"/>
                    <a:pt x="4800" y="21600"/>
                  </a:cubicBezTo>
                  <a:cubicBezTo>
                    <a:pt x="4400" y="21600"/>
                    <a:pt x="4000" y="20839"/>
                    <a:pt x="4000" y="19623"/>
                  </a:cubicBezTo>
                  <a:cubicBezTo>
                    <a:pt x="4000" y="18406"/>
                    <a:pt x="4400" y="16732"/>
                    <a:pt x="5400" y="15592"/>
                  </a:cubicBezTo>
                  <a:cubicBezTo>
                    <a:pt x="6400" y="14451"/>
                    <a:pt x="8000" y="13842"/>
                    <a:pt x="9600" y="13766"/>
                  </a:cubicBezTo>
                  <a:cubicBezTo>
                    <a:pt x="11200" y="13690"/>
                    <a:pt x="12800" y="14146"/>
                    <a:pt x="14800" y="15211"/>
                  </a:cubicBezTo>
                  <a:cubicBezTo>
                    <a:pt x="16800" y="16276"/>
                    <a:pt x="19200" y="17949"/>
                    <a:pt x="21600" y="19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802466" y="6301655"/>
              <a:ext cx="61385" cy="10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10428" y="3155"/>
                  </a:moveTo>
                  <a:cubicBezTo>
                    <a:pt x="8193" y="1391"/>
                    <a:pt x="5959" y="-372"/>
                    <a:pt x="4469" y="69"/>
                  </a:cubicBezTo>
                  <a:cubicBezTo>
                    <a:pt x="2979" y="510"/>
                    <a:pt x="2234" y="3155"/>
                    <a:pt x="1490" y="6240"/>
                  </a:cubicBezTo>
                  <a:cubicBezTo>
                    <a:pt x="745" y="9326"/>
                    <a:pt x="0" y="12852"/>
                    <a:pt x="0" y="15718"/>
                  </a:cubicBezTo>
                  <a:cubicBezTo>
                    <a:pt x="0" y="18583"/>
                    <a:pt x="745" y="20787"/>
                    <a:pt x="2234" y="21008"/>
                  </a:cubicBezTo>
                  <a:cubicBezTo>
                    <a:pt x="3724" y="21228"/>
                    <a:pt x="5959" y="19465"/>
                    <a:pt x="7448" y="17481"/>
                  </a:cubicBezTo>
                  <a:cubicBezTo>
                    <a:pt x="8938" y="15497"/>
                    <a:pt x="9683" y="13293"/>
                    <a:pt x="10800" y="10648"/>
                  </a:cubicBezTo>
                  <a:cubicBezTo>
                    <a:pt x="11917" y="8004"/>
                    <a:pt x="13407" y="4918"/>
                    <a:pt x="14152" y="4918"/>
                  </a:cubicBezTo>
                  <a:cubicBezTo>
                    <a:pt x="14897" y="4918"/>
                    <a:pt x="14897" y="8004"/>
                    <a:pt x="16014" y="10648"/>
                  </a:cubicBezTo>
                  <a:cubicBezTo>
                    <a:pt x="17131" y="13293"/>
                    <a:pt x="19366" y="15497"/>
                    <a:pt x="21600" y="17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901949" y="6329501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910630" y="6242717"/>
              <a:ext cx="2942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0800"/>
                    <a:pt x="-1585" y="0"/>
                    <a:pt x="575" y="0"/>
                  </a:cubicBezTo>
                  <a:cubicBezTo>
                    <a:pt x="2735" y="0"/>
                    <a:pt x="11375" y="108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965714" y="6261875"/>
              <a:ext cx="88636" cy="10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55" fill="norm" stroke="1" extrusionOk="0">
                  <a:moveTo>
                    <a:pt x="3022" y="3367"/>
                  </a:moveTo>
                  <a:cubicBezTo>
                    <a:pt x="2507" y="5484"/>
                    <a:pt x="1993" y="7602"/>
                    <a:pt x="1479" y="10143"/>
                  </a:cubicBezTo>
                  <a:cubicBezTo>
                    <a:pt x="965" y="12684"/>
                    <a:pt x="450" y="15649"/>
                    <a:pt x="193" y="16073"/>
                  </a:cubicBezTo>
                  <a:cubicBezTo>
                    <a:pt x="-64" y="16496"/>
                    <a:pt x="-64" y="14379"/>
                    <a:pt x="193" y="12261"/>
                  </a:cubicBezTo>
                  <a:cubicBezTo>
                    <a:pt x="450" y="10143"/>
                    <a:pt x="965" y="8026"/>
                    <a:pt x="1736" y="5908"/>
                  </a:cubicBezTo>
                  <a:cubicBezTo>
                    <a:pt x="2507" y="3790"/>
                    <a:pt x="3536" y="1673"/>
                    <a:pt x="5336" y="614"/>
                  </a:cubicBezTo>
                  <a:cubicBezTo>
                    <a:pt x="7136" y="-445"/>
                    <a:pt x="9707" y="-445"/>
                    <a:pt x="12536" y="3155"/>
                  </a:cubicBezTo>
                  <a:cubicBezTo>
                    <a:pt x="15365" y="6755"/>
                    <a:pt x="18450" y="13955"/>
                    <a:pt x="21536" y="2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225800" y="6047787"/>
              <a:ext cx="438150" cy="29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14313"/>
                  </a:moveTo>
                  <a:cubicBezTo>
                    <a:pt x="522" y="14313"/>
                    <a:pt x="1043" y="14313"/>
                    <a:pt x="1617" y="15073"/>
                  </a:cubicBezTo>
                  <a:cubicBezTo>
                    <a:pt x="2191" y="15834"/>
                    <a:pt x="2817" y="17355"/>
                    <a:pt x="3078" y="18496"/>
                  </a:cubicBezTo>
                  <a:cubicBezTo>
                    <a:pt x="3339" y="19637"/>
                    <a:pt x="3235" y="20397"/>
                    <a:pt x="2922" y="20854"/>
                  </a:cubicBezTo>
                  <a:cubicBezTo>
                    <a:pt x="2609" y="21310"/>
                    <a:pt x="2087" y="21462"/>
                    <a:pt x="1722" y="21082"/>
                  </a:cubicBezTo>
                  <a:cubicBezTo>
                    <a:pt x="1357" y="20701"/>
                    <a:pt x="1148" y="19789"/>
                    <a:pt x="1096" y="18496"/>
                  </a:cubicBezTo>
                  <a:cubicBezTo>
                    <a:pt x="1043" y="17203"/>
                    <a:pt x="1148" y="15530"/>
                    <a:pt x="1617" y="14313"/>
                  </a:cubicBezTo>
                  <a:cubicBezTo>
                    <a:pt x="2087" y="13096"/>
                    <a:pt x="2922" y="12335"/>
                    <a:pt x="3652" y="12031"/>
                  </a:cubicBezTo>
                  <a:cubicBezTo>
                    <a:pt x="4383" y="11727"/>
                    <a:pt x="5009" y="11879"/>
                    <a:pt x="5374" y="12335"/>
                  </a:cubicBezTo>
                  <a:cubicBezTo>
                    <a:pt x="5739" y="12792"/>
                    <a:pt x="5843" y="13552"/>
                    <a:pt x="5896" y="14313"/>
                  </a:cubicBezTo>
                  <a:cubicBezTo>
                    <a:pt x="5948" y="15073"/>
                    <a:pt x="5948" y="15834"/>
                    <a:pt x="6157" y="15986"/>
                  </a:cubicBezTo>
                  <a:cubicBezTo>
                    <a:pt x="6365" y="16138"/>
                    <a:pt x="6783" y="15682"/>
                    <a:pt x="7148" y="15758"/>
                  </a:cubicBezTo>
                  <a:cubicBezTo>
                    <a:pt x="7513" y="15834"/>
                    <a:pt x="7826" y="16442"/>
                    <a:pt x="8243" y="16899"/>
                  </a:cubicBezTo>
                  <a:cubicBezTo>
                    <a:pt x="8661" y="17355"/>
                    <a:pt x="9183" y="17659"/>
                    <a:pt x="9600" y="17355"/>
                  </a:cubicBezTo>
                  <a:cubicBezTo>
                    <a:pt x="10017" y="17051"/>
                    <a:pt x="10330" y="16138"/>
                    <a:pt x="10957" y="13476"/>
                  </a:cubicBezTo>
                  <a:cubicBezTo>
                    <a:pt x="11583" y="10814"/>
                    <a:pt x="12522" y="6403"/>
                    <a:pt x="13096" y="3665"/>
                  </a:cubicBezTo>
                  <a:cubicBezTo>
                    <a:pt x="13670" y="927"/>
                    <a:pt x="13878" y="-138"/>
                    <a:pt x="13878" y="14"/>
                  </a:cubicBezTo>
                  <a:cubicBezTo>
                    <a:pt x="13878" y="166"/>
                    <a:pt x="13670" y="1535"/>
                    <a:pt x="13513" y="4121"/>
                  </a:cubicBezTo>
                  <a:cubicBezTo>
                    <a:pt x="13357" y="6707"/>
                    <a:pt x="13252" y="10510"/>
                    <a:pt x="13252" y="12868"/>
                  </a:cubicBezTo>
                  <a:cubicBezTo>
                    <a:pt x="13252" y="15225"/>
                    <a:pt x="13357" y="16138"/>
                    <a:pt x="13670" y="16594"/>
                  </a:cubicBezTo>
                  <a:cubicBezTo>
                    <a:pt x="13983" y="17051"/>
                    <a:pt x="14504" y="17051"/>
                    <a:pt x="15235" y="16366"/>
                  </a:cubicBezTo>
                  <a:cubicBezTo>
                    <a:pt x="15965" y="15682"/>
                    <a:pt x="16904" y="14313"/>
                    <a:pt x="17530" y="13324"/>
                  </a:cubicBezTo>
                  <a:cubicBezTo>
                    <a:pt x="18157" y="12335"/>
                    <a:pt x="18470" y="11727"/>
                    <a:pt x="18730" y="11042"/>
                  </a:cubicBezTo>
                  <a:cubicBezTo>
                    <a:pt x="18991" y="10358"/>
                    <a:pt x="19200" y="9597"/>
                    <a:pt x="19043" y="9141"/>
                  </a:cubicBezTo>
                  <a:cubicBezTo>
                    <a:pt x="18887" y="8685"/>
                    <a:pt x="18365" y="8532"/>
                    <a:pt x="17896" y="8685"/>
                  </a:cubicBezTo>
                  <a:cubicBezTo>
                    <a:pt x="17426" y="8837"/>
                    <a:pt x="17009" y="9293"/>
                    <a:pt x="16643" y="9825"/>
                  </a:cubicBezTo>
                  <a:cubicBezTo>
                    <a:pt x="16278" y="10358"/>
                    <a:pt x="15965" y="10966"/>
                    <a:pt x="15809" y="11727"/>
                  </a:cubicBezTo>
                  <a:cubicBezTo>
                    <a:pt x="15652" y="12487"/>
                    <a:pt x="15652" y="13400"/>
                    <a:pt x="15704" y="14237"/>
                  </a:cubicBezTo>
                  <a:cubicBezTo>
                    <a:pt x="15757" y="15073"/>
                    <a:pt x="15861" y="15834"/>
                    <a:pt x="16852" y="16442"/>
                  </a:cubicBezTo>
                  <a:cubicBezTo>
                    <a:pt x="17843" y="17051"/>
                    <a:pt x="19722" y="17507"/>
                    <a:pt x="21600" y="17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918362" y="6558101"/>
              <a:ext cx="34883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15980" y="0"/>
                  </a:moveTo>
                  <a:cubicBezTo>
                    <a:pt x="13378" y="1298"/>
                    <a:pt x="10775" y="2597"/>
                    <a:pt x="9149" y="3364"/>
                  </a:cubicBezTo>
                  <a:cubicBezTo>
                    <a:pt x="7522" y="4131"/>
                    <a:pt x="6872" y="4367"/>
                    <a:pt x="6221" y="4780"/>
                  </a:cubicBezTo>
                  <a:cubicBezTo>
                    <a:pt x="5570" y="5193"/>
                    <a:pt x="4920" y="5784"/>
                    <a:pt x="4855" y="6315"/>
                  </a:cubicBezTo>
                  <a:cubicBezTo>
                    <a:pt x="4790" y="6846"/>
                    <a:pt x="5310" y="7318"/>
                    <a:pt x="6676" y="7613"/>
                  </a:cubicBezTo>
                  <a:cubicBezTo>
                    <a:pt x="8043" y="7908"/>
                    <a:pt x="10255" y="8026"/>
                    <a:pt x="11751" y="8144"/>
                  </a:cubicBezTo>
                  <a:cubicBezTo>
                    <a:pt x="13247" y="8262"/>
                    <a:pt x="14028" y="8380"/>
                    <a:pt x="14614" y="8675"/>
                  </a:cubicBezTo>
                  <a:cubicBezTo>
                    <a:pt x="15199" y="8970"/>
                    <a:pt x="15590" y="9443"/>
                    <a:pt x="15525" y="9856"/>
                  </a:cubicBezTo>
                  <a:cubicBezTo>
                    <a:pt x="15459" y="10269"/>
                    <a:pt x="14939" y="10623"/>
                    <a:pt x="12597" y="11567"/>
                  </a:cubicBezTo>
                  <a:cubicBezTo>
                    <a:pt x="10255" y="12511"/>
                    <a:pt x="6091" y="14046"/>
                    <a:pt x="3749" y="14990"/>
                  </a:cubicBezTo>
                  <a:cubicBezTo>
                    <a:pt x="1406" y="15934"/>
                    <a:pt x="886" y="16289"/>
                    <a:pt x="496" y="16761"/>
                  </a:cubicBezTo>
                  <a:cubicBezTo>
                    <a:pt x="105" y="17233"/>
                    <a:pt x="-155" y="17823"/>
                    <a:pt x="105" y="18177"/>
                  </a:cubicBezTo>
                  <a:cubicBezTo>
                    <a:pt x="365" y="18531"/>
                    <a:pt x="1146" y="18649"/>
                    <a:pt x="3423" y="18708"/>
                  </a:cubicBezTo>
                  <a:cubicBezTo>
                    <a:pt x="5700" y="18767"/>
                    <a:pt x="9474" y="18767"/>
                    <a:pt x="12532" y="19003"/>
                  </a:cubicBezTo>
                  <a:cubicBezTo>
                    <a:pt x="15590" y="19239"/>
                    <a:pt x="17932" y="19711"/>
                    <a:pt x="19298" y="20184"/>
                  </a:cubicBezTo>
                  <a:cubicBezTo>
                    <a:pt x="20664" y="20656"/>
                    <a:pt x="21055" y="21128"/>
                    <a:pt x="214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987800" y="7097851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00"/>
                    <a:pt x="7200" y="3600"/>
                    <a:pt x="3600" y="7200"/>
                  </a:cubicBezTo>
                  <a:cubicBezTo>
                    <a:pt x="0" y="10800"/>
                    <a:pt x="0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3995851" y="7002601"/>
              <a:ext cx="23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21600"/>
                  </a:moveTo>
                  <a:cubicBezTo>
                    <a:pt x="3953" y="14400"/>
                    <a:pt x="-1447" y="7200"/>
                    <a:pt x="353" y="3600"/>
                  </a:cubicBezTo>
                  <a:cubicBezTo>
                    <a:pt x="2153" y="0"/>
                    <a:pt x="11153" y="0"/>
                    <a:pt x="201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133850" y="7021651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102099" y="7110551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286250" y="7021651"/>
              <a:ext cx="444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064557" y="6355849"/>
              <a:ext cx="107393" cy="14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2" fill="norm" stroke="1" extrusionOk="0">
                  <a:moveTo>
                    <a:pt x="2429" y="9119"/>
                  </a:moveTo>
                  <a:cubicBezTo>
                    <a:pt x="2006" y="12205"/>
                    <a:pt x="1582" y="15291"/>
                    <a:pt x="1159" y="17605"/>
                  </a:cubicBezTo>
                  <a:cubicBezTo>
                    <a:pt x="735" y="19919"/>
                    <a:pt x="312" y="21462"/>
                    <a:pt x="100" y="21462"/>
                  </a:cubicBezTo>
                  <a:cubicBezTo>
                    <a:pt x="-112" y="21462"/>
                    <a:pt x="-112" y="19919"/>
                    <a:pt x="1370" y="16525"/>
                  </a:cubicBezTo>
                  <a:cubicBezTo>
                    <a:pt x="2853" y="13131"/>
                    <a:pt x="5817" y="7885"/>
                    <a:pt x="7935" y="4645"/>
                  </a:cubicBezTo>
                  <a:cubicBezTo>
                    <a:pt x="10053" y="1405"/>
                    <a:pt x="11323" y="171"/>
                    <a:pt x="12806" y="16"/>
                  </a:cubicBezTo>
                  <a:cubicBezTo>
                    <a:pt x="14288" y="-138"/>
                    <a:pt x="15982" y="788"/>
                    <a:pt x="17464" y="4028"/>
                  </a:cubicBezTo>
                  <a:cubicBezTo>
                    <a:pt x="18947" y="7268"/>
                    <a:pt x="20217" y="12822"/>
                    <a:pt x="21488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604014" y="6488721"/>
              <a:ext cx="140047" cy="37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81" fill="norm" stroke="1" extrusionOk="0">
                  <a:moveTo>
                    <a:pt x="1866" y="7533"/>
                  </a:moveTo>
                  <a:cubicBezTo>
                    <a:pt x="1548" y="11133"/>
                    <a:pt x="1231" y="14733"/>
                    <a:pt x="1072" y="16833"/>
                  </a:cubicBezTo>
                  <a:cubicBezTo>
                    <a:pt x="913" y="18933"/>
                    <a:pt x="913" y="19533"/>
                    <a:pt x="754" y="20193"/>
                  </a:cubicBezTo>
                  <a:cubicBezTo>
                    <a:pt x="595" y="20853"/>
                    <a:pt x="278" y="21573"/>
                    <a:pt x="119" y="21333"/>
                  </a:cubicBezTo>
                  <a:cubicBezTo>
                    <a:pt x="-40" y="21093"/>
                    <a:pt x="-40" y="19893"/>
                    <a:pt x="119" y="17133"/>
                  </a:cubicBezTo>
                  <a:cubicBezTo>
                    <a:pt x="278" y="14373"/>
                    <a:pt x="595" y="10053"/>
                    <a:pt x="1231" y="7293"/>
                  </a:cubicBezTo>
                  <a:cubicBezTo>
                    <a:pt x="1866" y="4533"/>
                    <a:pt x="2819" y="3333"/>
                    <a:pt x="3772" y="2433"/>
                  </a:cubicBezTo>
                  <a:cubicBezTo>
                    <a:pt x="4725" y="1533"/>
                    <a:pt x="5678" y="933"/>
                    <a:pt x="6948" y="573"/>
                  </a:cubicBezTo>
                  <a:cubicBezTo>
                    <a:pt x="8219" y="213"/>
                    <a:pt x="9807" y="93"/>
                    <a:pt x="11395" y="33"/>
                  </a:cubicBezTo>
                  <a:cubicBezTo>
                    <a:pt x="12984" y="-27"/>
                    <a:pt x="14572" y="-27"/>
                    <a:pt x="16160" y="213"/>
                  </a:cubicBezTo>
                  <a:cubicBezTo>
                    <a:pt x="17748" y="453"/>
                    <a:pt x="19336" y="933"/>
                    <a:pt x="20289" y="1893"/>
                  </a:cubicBezTo>
                  <a:cubicBezTo>
                    <a:pt x="21242" y="2853"/>
                    <a:pt x="21560" y="4293"/>
                    <a:pt x="19336" y="5613"/>
                  </a:cubicBezTo>
                  <a:cubicBezTo>
                    <a:pt x="17113" y="6933"/>
                    <a:pt x="12348" y="8133"/>
                    <a:pt x="9013" y="8733"/>
                  </a:cubicBezTo>
                  <a:cubicBezTo>
                    <a:pt x="5678" y="9333"/>
                    <a:pt x="3772" y="9333"/>
                    <a:pt x="1866" y="9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756150" y="6666051"/>
              <a:ext cx="165100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28"/>
                  </a:moveTo>
                  <a:cubicBezTo>
                    <a:pt x="1385" y="2274"/>
                    <a:pt x="2769" y="1819"/>
                    <a:pt x="4431" y="2615"/>
                  </a:cubicBezTo>
                  <a:cubicBezTo>
                    <a:pt x="6092" y="3411"/>
                    <a:pt x="8031" y="5457"/>
                    <a:pt x="9000" y="8526"/>
                  </a:cubicBezTo>
                  <a:cubicBezTo>
                    <a:pt x="9969" y="11596"/>
                    <a:pt x="9969" y="15688"/>
                    <a:pt x="9554" y="18189"/>
                  </a:cubicBezTo>
                  <a:cubicBezTo>
                    <a:pt x="9138" y="20691"/>
                    <a:pt x="8308" y="21600"/>
                    <a:pt x="7477" y="21600"/>
                  </a:cubicBezTo>
                  <a:cubicBezTo>
                    <a:pt x="6646" y="21600"/>
                    <a:pt x="5815" y="20691"/>
                    <a:pt x="5400" y="18531"/>
                  </a:cubicBezTo>
                  <a:cubicBezTo>
                    <a:pt x="4985" y="16371"/>
                    <a:pt x="4985" y="12960"/>
                    <a:pt x="7754" y="9663"/>
                  </a:cubicBezTo>
                  <a:cubicBezTo>
                    <a:pt x="10523" y="6366"/>
                    <a:pt x="16062" y="318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972972" y="6531478"/>
              <a:ext cx="145128" cy="34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544" fill="norm" stroke="1" extrusionOk="0">
                  <a:moveTo>
                    <a:pt x="20859" y="474"/>
                  </a:moveTo>
                  <a:cubicBezTo>
                    <a:pt x="19338" y="209"/>
                    <a:pt x="17817" y="-56"/>
                    <a:pt x="16296" y="10"/>
                  </a:cubicBezTo>
                  <a:cubicBezTo>
                    <a:pt x="14774" y="77"/>
                    <a:pt x="13253" y="474"/>
                    <a:pt x="10515" y="2329"/>
                  </a:cubicBezTo>
                  <a:cubicBezTo>
                    <a:pt x="7777" y="4184"/>
                    <a:pt x="3822" y="7497"/>
                    <a:pt x="1693" y="10214"/>
                  </a:cubicBezTo>
                  <a:cubicBezTo>
                    <a:pt x="-437" y="12931"/>
                    <a:pt x="-741" y="15051"/>
                    <a:pt x="1845" y="16840"/>
                  </a:cubicBezTo>
                  <a:cubicBezTo>
                    <a:pt x="4431" y="18629"/>
                    <a:pt x="9907" y="20086"/>
                    <a:pt x="15383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171834" y="6557307"/>
              <a:ext cx="148524" cy="291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09" fill="norm" stroke="1" extrusionOk="0">
                  <a:moveTo>
                    <a:pt x="6879" y="7870"/>
                  </a:moveTo>
                  <a:cubicBezTo>
                    <a:pt x="5054" y="11853"/>
                    <a:pt x="3228" y="15836"/>
                    <a:pt x="2012" y="18211"/>
                  </a:cubicBezTo>
                  <a:cubicBezTo>
                    <a:pt x="795" y="20585"/>
                    <a:pt x="186" y="21351"/>
                    <a:pt x="34" y="21045"/>
                  </a:cubicBezTo>
                  <a:cubicBezTo>
                    <a:pt x="-118" y="20738"/>
                    <a:pt x="186" y="19360"/>
                    <a:pt x="1859" y="16142"/>
                  </a:cubicBezTo>
                  <a:cubicBezTo>
                    <a:pt x="3533" y="12925"/>
                    <a:pt x="6575" y="7870"/>
                    <a:pt x="8857" y="4883"/>
                  </a:cubicBezTo>
                  <a:cubicBezTo>
                    <a:pt x="11138" y="1896"/>
                    <a:pt x="12659" y="977"/>
                    <a:pt x="14181" y="440"/>
                  </a:cubicBezTo>
                  <a:cubicBezTo>
                    <a:pt x="15702" y="-96"/>
                    <a:pt x="17223" y="-249"/>
                    <a:pt x="18592" y="594"/>
                  </a:cubicBezTo>
                  <a:cubicBezTo>
                    <a:pt x="19961" y="1436"/>
                    <a:pt x="21178" y="3274"/>
                    <a:pt x="21330" y="6645"/>
                  </a:cubicBezTo>
                  <a:cubicBezTo>
                    <a:pt x="21482" y="10015"/>
                    <a:pt x="20569" y="14917"/>
                    <a:pt x="19657" y="19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207000" y="6716851"/>
              <a:ext cx="1079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1271" y="8640"/>
                    <a:pt x="2541" y="17280"/>
                    <a:pt x="6141" y="19440"/>
                  </a:cubicBezTo>
                  <a:cubicBezTo>
                    <a:pt x="9741" y="21600"/>
                    <a:pt x="15671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467350" y="6418401"/>
              <a:ext cx="41094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9440" y="0"/>
                  </a:moveTo>
                  <a:cubicBezTo>
                    <a:pt x="20520" y="2560"/>
                    <a:pt x="21600" y="5120"/>
                    <a:pt x="20520" y="7800"/>
                  </a:cubicBezTo>
                  <a:cubicBezTo>
                    <a:pt x="19440" y="10480"/>
                    <a:pt x="16200" y="13280"/>
                    <a:pt x="12420" y="15600"/>
                  </a:cubicBezTo>
                  <a:cubicBezTo>
                    <a:pt x="8640" y="17920"/>
                    <a:pt x="4320" y="19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563755" y="6570801"/>
              <a:ext cx="170295" cy="22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04" fill="norm" stroke="1" extrusionOk="0">
                  <a:moveTo>
                    <a:pt x="21454" y="0"/>
                  </a:moveTo>
                  <a:cubicBezTo>
                    <a:pt x="18787" y="202"/>
                    <a:pt x="16121" y="404"/>
                    <a:pt x="12787" y="1817"/>
                  </a:cubicBezTo>
                  <a:cubicBezTo>
                    <a:pt x="9454" y="3230"/>
                    <a:pt x="5454" y="5854"/>
                    <a:pt x="3187" y="8176"/>
                  </a:cubicBezTo>
                  <a:cubicBezTo>
                    <a:pt x="921" y="10497"/>
                    <a:pt x="387" y="12516"/>
                    <a:pt x="121" y="14030"/>
                  </a:cubicBezTo>
                  <a:cubicBezTo>
                    <a:pt x="-146" y="15544"/>
                    <a:pt x="-146" y="16553"/>
                    <a:pt x="1987" y="17865"/>
                  </a:cubicBezTo>
                  <a:cubicBezTo>
                    <a:pt x="4121" y="19178"/>
                    <a:pt x="8387" y="20793"/>
                    <a:pt x="11987" y="21196"/>
                  </a:cubicBezTo>
                  <a:cubicBezTo>
                    <a:pt x="15587" y="21600"/>
                    <a:pt x="18521" y="20793"/>
                    <a:pt x="21454" y="19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575300" y="6716851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772150" y="6748601"/>
              <a:ext cx="1" cy="82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797550" y="665970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867400" y="6500951"/>
              <a:ext cx="11038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7069" y="0"/>
                  </a:moveTo>
                  <a:cubicBezTo>
                    <a:pt x="11389" y="2671"/>
                    <a:pt x="15709" y="5342"/>
                    <a:pt x="18262" y="7723"/>
                  </a:cubicBezTo>
                  <a:cubicBezTo>
                    <a:pt x="20815" y="10103"/>
                    <a:pt x="21600" y="12194"/>
                    <a:pt x="18262" y="14458"/>
                  </a:cubicBezTo>
                  <a:cubicBezTo>
                    <a:pt x="14924" y="16723"/>
                    <a:pt x="7462" y="191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000750" y="681210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262108" y="6512078"/>
              <a:ext cx="127124" cy="34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28" fill="norm" stroke="1" extrusionOk="0">
                  <a:moveTo>
                    <a:pt x="5142" y="7951"/>
                  </a:moveTo>
                  <a:cubicBezTo>
                    <a:pt x="4434" y="12010"/>
                    <a:pt x="3726" y="16068"/>
                    <a:pt x="2841" y="18424"/>
                  </a:cubicBezTo>
                  <a:cubicBezTo>
                    <a:pt x="1956" y="20780"/>
                    <a:pt x="893" y="21435"/>
                    <a:pt x="362" y="21173"/>
                  </a:cubicBezTo>
                  <a:cubicBezTo>
                    <a:pt x="-169" y="20911"/>
                    <a:pt x="-169" y="19733"/>
                    <a:pt x="716" y="16919"/>
                  </a:cubicBezTo>
                  <a:cubicBezTo>
                    <a:pt x="1601" y="14104"/>
                    <a:pt x="3372" y="9653"/>
                    <a:pt x="5320" y="6577"/>
                  </a:cubicBezTo>
                  <a:cubicBezTo>
                    <a:pt x="7267" y="3500"/>
                    <a:pt x="9392" y="1799"/>
                    <a:pt x="11339" y="882"/>
                  </a:cubicBezTo>
                  <a:cubicBezTo>
                    <a:pt x="13287" y="-34"/>
                    <a:pt x="15057" y="-165"/>
                    <a:pt x="17005" y="162"/>
                  </a:cubicBezTo>
                  <a:cubicBezTo>
                    <a:pt x="18952" y="490"/>
                    <a:pt x="21077" y="1275"/>
                    <a:pt x="21254" y="2388"/>
                  </a:cubicBezTo>
                  <a:cubicBezTo>
                    <a:pt x="21431" y="3500"/>
                    <a:pt x="19661" y="4940"/>
                    <a:pt x="17005" y="5922"/>
                  </a:cubicBezTo>
                  <a:cubicBezTo>
                    <a:pt x="14349" y="6904"/>
                    <a:pt x="10808" y="7428"/>
                    <a:pt x="7267" y="7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375400" y="6640651"/>
              <a:ext cx="152400" cy="19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4226"/>
                  </a:moveTo>
                  <a:cubicBezTo>
                    <a:pt x="1500" y="3757"/>
                    <a:pt x="3000" y="3287"/>
                    <a:pt x="5700" y="4578"/>
                  </a:cubicBezTo>
                  <a:cubicBezTo>
                    <a:pt x="8400" y="5870"/>
                    <a:pt x="12300" y="8922"/>
                    <a:pt x="14250" y="11504"/>
                  </a:cubicBezTo>
                  <a:cubicBezTo>
                    <a:pt x="16200" y="14087"/>
                    <a:pt x="16200" y="16200"/>
                    <a:pt x="15600" y="17843"/>
                  </a:cubicBezTo>
                  <a:cubicBezTo>
                    <a:pt x="15000" y="19487"/>
                    <a:pt x="13800" y="20661"/>
                    <a:pt x="12450" y="21130"/>
                  </a:cubicBezTo>
                  <a:cubicBezTo>
                    <a:pt x="11100" y="21600"/>
                    <a:pt x="9600" y="21365"/>
                    <a:pt x="8700" y="19957"/>
                  </a:cubicBezTo>
                  <a:cubicBezTo>
                    <a:pt x="7800" y="18548"/>
                    <a:pt x="7500" y="15965"/>
                    <a:pt x="9750" y="12443"/>
                  </a:cubicBezTo>
                  <a:cubicBezTo>
                    <a:pt x="12000" y="8922"/>
                    <a:pt x="16800" y="446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605977" y="6563888"/>
              <a:ext cx="125024" cy="28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29" fill="norm" stroke="1" extrusionOk="0">
                  <a:moveTo>
                    <a:pt x="21264" y="511"/>
                  </a:moveTo>
                  <a:cubicBezTo>
                    <a:pt x="18024" y="198"/>
                    <a:pt x="14784" y="-115"/>
                    <a:pt x="12624" y="42"/>
                  </a:cubicBezTo>
                  <a:cubicBezTo>
                    <a:pt x="10464" y="198"/>
                    <a:pt x="9384" y="824"/>
                    <a:pt x="7404" y="3094"/>
                  </a:cubicBezTo>
                  <a:cubicBezTo>
                    <a:pt x="5424" y="5363"/>
                    <a:pt x="2544" y="9276"/>
                    <a:pt x="1104" y="12094"/>
                  </a:cubicBezTo>
                  <a:cubicBezTo>
                    <a:pt x="-336" y="14911"/>
                    <a:pt x="-336" y="16633"/>
                    <a:pt x="924" y="18042"/>
                  </a:cubicBezTo>
                  <a:cubicBezTo>
                    <a:pt x="2184" y="19450"/>
                    <a:pt x="4704" y="20546"/>
                    <a:pt x="7044" y="21015"/>
                  </a:cubicBezTo>
                  <a:cubicBezTo>
                    <a:pt x="9384" y="21485"/>
                    <a:pt x="11544" y="21328"/>
                    <a:pt x="13704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737855" y="6547652"/>
              <a:ext cx="192440" cy="27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58" fill="norm" stroke="1" extrusionOk="0">
                  <a:moveTo>
                    <a:pt x="21074" y="2750"/>
                  </a:moveTo>
                  <a:cubicBezTo>
                    <a:pt x="21309" y="1776"/>
                    <a:pt x="21544" y="801"/>
                    <a:pt x="21074" y="314"/>
                  </a:cubicBezTo>
                  <a:cubicBezTo>
                    <a:pt x="20605" y="-173"/>
                    <a:pt x="19431" y="-173"/>
                    <a:pt x="17201" y="883"/>
                  </a:cubicBezTo>
                  <a:cubicBezTo>
                    <a:pt x="14970" y="1938"/>
                    <a:pt x="11683" y="4050"/>
                    <a:pt x="8748" y="6729"/>
                  </a:cubicBezTo>
                  <a:cubicBezTo>
                    <a:pt x="5814" y="9409"/>
                    <a:pt x="3231" y="12657"/>
                    <a:pt x="1822" y="14687"/>
                  </a:cubicBezTo>
                  <a:cubicBezTo>
                    <a:pt x="414" y="16717"/>
                    <a:pt x="179" y="17529"/>
                    <a:pt x="61" y="18341"/>
                  </a:cubicBezTo>
                  <a:cubicBezTo>
                    <a:pt x="-56" y="19153"/>
                    <a:pt x="-56" y="19965"/>
                    <a:pt x="531" y="20534"/>
                  </a:cubicBezTo>
                  <a:cubicBezTo>
                    <a:pt x="1118" y="21102"/>
                    <a:pt x="2292" y="21427"/>
                    <a:pt x="4522" y="21346"/>
                  </a:cubicBezTo>
                  <a:cubicBezTo>
                    <a:pt x="6753" y="21265"/>
                    <a:pt x="10040" y="20777"/>
                    <a:pt x="12387" y="19884"/>
                  </a:cubicBezTo>
                  <a:cubicBezTo>
                    <a:pt x="14735" y="18991"/>
                    <a:pt x="16144" y="17692"/>
                    <a:pt x="17553" y="16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807200" y="6716851"/>
              <a:ext cx="1079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940550" y="6754951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997700" y="6608901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7010400" y="6494601"/>
              <a:ext cx="10622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16518" y="0"/>
                  </a:moveTo>
                  <a:cubicBezTo>
                    <a:pt x="18635" y="3429"/>
                    <a:pt x="20753" y="6857"/>
                    <a:pt x="21176" y="9829"/>
                  </a:cubicBezTo>
                  <a:cubicBezTo>
                    <a:pt x="21600" y="12800"/>
                    <a:pt x="20329" y="15314"/>
                    <a:pt x="16518" y="17200"/>
                  </a:cubicBezTo>
                  <a:cubicBezTo>
                    <a:pt x="12706" y="19086"/>
                    <a:pt x="6353" y="20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167306" y="1953219"/>
              <a:ext cx="51627" cy="141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585" fill="norm" stroke="1" extrusionOk="0">
                  <a:moveTo>
                    <a:pt x="4315" y="307"/>
                  </a:moveTo>
                  <a:cubicBezTo>
                    <a:pt x="9299" y="146"/>
                    <a:pt x="14284" y="-15"/>
                    <a:pt x="16361" y="1"/>
                  </a:cubicBezTo>
                  <a:cubicBezTo>
                    <a:pt x="18438" y="17"/>
                    <a:pt x="17607" y="211"/>
                    <a:pt x="17192" y="855"/>
                  </a:cubicBezTo>
                  <a:cubicBezTo>
                    <a:pt x="16776" y="1500"/>
                    <a:pt x="16776" y="2596"/>
                    <a:pt x="17192" y="3709"/>
                  </a:cubicBezTo>
                  <a:cubicBezTo>
                    <a:pt x="17607" y="4821"/>
                    <a:pt x="18438" y="5949"/>
                    <a:pt x="18853" y="7158"/>
                  </a:cubicBezTo>
                  <a:cubicBezTo>
                    <a:pt x="19268" y="8367"/>
                    <a:pt x="19268" y="9657"/>
                    <a:pt x="19684" y="10833"/>
                  </a:cubicBezTo>
                  <a:cubicBezTo>
                    <a:pt x="20099" y="12010"/>
                    <a:pt x="20930" y="13074"/>
                    <a:pt x="19268" y="14218"/>
                  </a:cubicBezTo>
                  <a:cubicBezTo>
                    <a:pt x="17607" y="15363"/>
                    <a:pt x="13453" y="16588"/>
                    <a:pt x="9299" y="17571"/>
                  </a:cubicBezTo>
                  <a:cubicBezTo>
                    <a:pt x="5145" y="18555"/>
                    <a:pt x="992" y="19296"/>
                    <a:pt x="161" y="19876"/>
                  </a:cubicBezTo>
                  <a:cubicBezTo>
                    <a:pt x="-670" y="20457"/>
                    <a:pt x="1822" y="20876"/>
                    <a:pt x="5145" y="21134"/>
                  </a:cubicBezTo>
                  <a:cubicBezTo>
                    <a:pt x="8468" y="21392"/>
                    <a:pt x="12622" y="21488"/>
                    <a:pt x="16776" y="21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892550" y="1916251"/>
              <a:ext cx="7360195" cy="163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727" y="252"/>
                  </a:moveTo>
                  <a:cubicBezTo>
                    <a:pt x="795" y="168"/>
                    <a:pt x="863" y="84"/>
                    <a:pt x="1015" y="42"/>
                  </a:cubicBezTo>
                  <a:cubicBezTo>
                    <a:pt x="1168" y="0"/>
                    <a:pt x="1404" y="0"/>
                    <a:pt x="1643" y="0"/>
                  </a:cubicBezTo>
                  <a:cubicBezTo>
                    <a:pt x="1882" y="0"/>
                    <a:pt x="2124" y="0"/>
                    <a:pt x="2366" y="14"/>
                  </a:cubicBezTo>
                  <a:cubicBezTo>
                    <a:pt x="2608" y="28"/>
                    <a:pt x="2851" y="56"/>
                    <a:pt x="3093" y="70"/>
                  </a:cubicBezTo>
                  <a:cubicBezTo>
                    <a:pt x="3335" y="84"/>
                    <a:pt x="3577" y="84"/>
                    <a:pt x="3807" y="70"/>
                  </a:cubicBezTo>
                  <a:cubicBezTo>
                    <a:pt x="4037" y="56"/>
                    <a:pt x="4254" y="28"/>
                    <a:pt x="4465" y="56"/>
                  </a:cubicBezTo>
                  <a:cubicBezTo>
                    <a:pt x="4676" y="84"/>
                    <a:pt x="4881" y="168"/>
                    <a:pt x="5089" y="266"/>
                  </a:cubicBezTo>
                  <a:cubicBezTo>
                    <a:pt x="5298" y="364"/>
                    <a:pt x="5509" y="476"/>
                    <a:pt x="5726" y="546"/>
                  </a:cubicBezTo>
                  <a:cubicBezTo>
                    <a:pt x="5943" y="616"/>
                    <a:pt x="6167" y="644"/>
                    <a:pt x="6415" y="658"/>
                  </a:cubicBezTo>
                  <a:cubicBezTo>
                    <a:pt x="6664" y="672"/>
                    <a:pt x="6937" y="672"/>
                    <a:pt x="7207" y="672"/>
                  </a:cubicBezTo>
                  <a:cubicBezTo>
                    <a:pt x="7477" y="672"/>
                    <a:pt x="7744" y="672"/>
                    <a:pt x="7996" y="672"/>
                  </a:cubicBezTo>
                  <a:cubicBezTo>
                    <a:pt x="8247" y="672"/>
                    <a:pt x="8483" y="672"/>
                    <a:pt x="8726" y="686"/>
                  </a:cubicBezTo>
                  <a:cubicBezTo>
                    <a:pt x="8968" y="700"/>
                    <a:pt x="9216" y="728"/>
                    <a:pt x="9471" y="742"/>
                  </a:cubicBezTo>
                  <a:cubicBezTo>
                    <a:pt x="9726" y="756"/>
                    <a:pt x="9986" y="756"/>
                    <a:pt x="10250" y="728"/>
                  </a:cubicBezTo>
                  <a:cubicBezTo>
                    <a:pt x="10514" y="700"/>
                    <a:pt x="10781" y="644"/>
                    <a:pt x="11036" y="588"/>
                  </a:cubicBezTo>
                  <a:cubicBezTo>
                    <a:pt x="11291" y="532"/>
                    <a:pt x="11533" y="476"/>
                    <a:pt x="11760" y="420"/>
                  </a:cubicBezTo>
                  <a:cubicBezTo>
                    <a:pt x="11986" y="364"/>
                    <a:pt x="12197" y="308"/>
                    <a:pt x="12433" y="252"/>
                  </a:cubicBezTo>
                  <a:cubicBezTo>
                    <a:pt x="12669" y="196"/>
                    <a:pt x="12930" y="140"/>
                    <a:pt x="13172" y="112"/>
                  </a:cubicBezTo>
                  <a:cubicBezTo>
                    <a:pt x="13415" y="84"/>
                    <a:pt x="13638" y="84"/>
                    <a:pt x="13868" y="84"/>
                  </a:cubicBezTo>
                  <a:cubicBezTo>
                    <a:pt x="14098" y="84"/>
                    <a:pt x="14334" y="84"/>
                    <a:pt x="14567" y="84"/>
                  </a:cubicBezTo>
                  <a:cubicBezTo>
                    <a:pt x="14800" y="84"/>
                    <a:pt x="15029" y="84"/>
                    <a:pt x="15268" y="84"/>
                  </a:cubicBezTo>
                  <a:cubicBezTo>
                    <a:pt x="15508" y="84"/>
                    <a:pt x="15756" y="84"/>
                    <a:pt x="15995" y="84"/>
                  </a:cubicBezTo>
                  <a:cubicBezTo>
                    <a:pt x="16234" y="84"/>
                    <a:pt x="16464" y="84"/>
                    <a:pt x="16688" y="84"/>
                  </a:cubicBezTo>
                  <a:cubicBezTo>
                    <a:pt x="16911" y="84"/>
                    <a:pt x="17128" y="84"/>
                    <a:pt x="17368" y="112"/>
                  </a:cubicBezTo>
                  <a:cubicBezTo>
                    <a:pt x="17607" y="140"/>
                    <a:pt x="17868" y="196"/>
                    <a:pt x="18128" y="252"/>
                  </a:cubicBezTo>
                  <a:cubicBezTo>
                    <a:pt x="18389" y="308"/>
                    <a:pt x="18650" y="364"/>
                    <a:pt x="18902" y="406"/>
                  </a:cubicBezTo>
                  <a:cubicBezTo>
                    <a:pt x="19153" y="448"/>
                    <a:pt x="19395" y="476"/>
                    <a:pt x="19641" y="504"/>
                  </a:cubicBezTo>
                  <a:cubicBezTo>
                    <a:pt x="19886" y="532"/>
                    <a:pt x="20134" y="560"/>
                    <a:pt x="20345" y="588"/>
                  </a:cubicBezTo>
                  <a:cubicBezTo>
                    <a:pt x="20557" y="616"/>
                    <a:pt x="20731" y="644"/>
                    <a:pt x="20849" y="686"/>
                  </a:cubicBezTo>
                  <a:cubicBezTo>
                    <a:pt x="20967" y="728"/>
                    <a:pt x="21029" y="784"/>
                    <a:pt x="21100" y="1051"/>
                  </a:cubicBezTo>
                  <a:cubicBezTo>
                    <a:pt x="21171" y="1317"/>
                    <a:pt x="21252" y="1793"/>
                    <a:pt x="21299" y="2325"/>
                  </a:cubicBezTo>
                  <a:cubicBezTo>
                    <a:pt x="21345" y="2858"/>
                    <a:pt x="21358" y="3446"/>
                    <a:pt x="21383" y="4272"/>
                  </a:cubicBezTo>
                  <a:cubicBezTo>
                    <a:pt x="21407" y="5099"/>
                    <a:pt x="21445" y="6163"/>
                    <a:pt x="21479" y="7144"/>
                  </a:cubicBezTo>
                  <a:cubicBezTo>
                    <a:pt x="21513" y="8125"/>
                    <a:pt x="21544" y="9021"/>
                    <a:pt x="21566" y="10058"/>
                  </a:cubicBezTo>
                  <a:cubicBezTo>
                    <a:pt x="21588" y="11094"/>
                    <a:pt x="21600" y="12271"/>
                    <a:pt x="21594" y="13377"/>
                  </a:cubicBezTo>
                  <a:cubicBezTo>
                    <a:pt x="21588" y="14484"/>
                    <a:pt x="21563" y="15521"/>
                    <a:pt x="21525" y="16459"/>
                  </a:cubicBezTo>
                  <a:cubicBezTo>
                    <a:pt x="21488" y="17398"/>
                    <a:pt x="21439" y="18238"/>
                    <a:pt x="21398" y="18798"/>
                  </a:cubicBezTo>
                  <a:cubicBezTo>
                    <a:pt x="21358" y="19359"/>
                    <a:pt x="21327" y="19639"/>
                    <a:pt x="21224" y="19849"/>
                  </a:cubicBezTo>
                  <a:cubicBezTo>
                    <a:pt x="21122" y="20059"/>
                    <a:pt x="20948" y="20199"/>
                    <a:pt x="20755" y="20283"/>
                  </a:cubicBezTo>
                  <a:cubicBezTo>
                    <a:pt x="20563" y="20367"/>
                    <a:pt x="20352" y="20395"/>
                    <a:pt x="20144" y="20437"/>
                  </a:cubicBezTo>
                  <a:cubicBezTo>
                    <a:pt x="19936" y="20479"/>
                    <a:pt x="19731" y="20535"/>
                    <a:pt x="19498" y="20577"/>
                  </a:cubicBezTo>
                  <a:cubicBezTo>
                    <a:pt x="19265" y="20619"/>
                    <a:pt x="19004" y="20647"/>
                    <a:pt x="18756" y="20689"/>
                  </a:cubicBezTo>
                  <a:cubicBezTo>
                    <a:pt x="18507" y="20732"/>
                    <a:pt x="18271" y="20788"/>
                    <a:pt x="18020" y="20830"/>
                  </a:cubicBezTo>
                  <a:cubicBezTo>
                    <a:pt x="17768" y="20872"/>
                    <a:pt x="17501" y="20900"/>
                    <a:pt x="17268" y="20928"/>
                  </a:cubicBezTo>
                  <a:cubicBezTo>
                    <a:pt x="17035" y="20956"/>
                    <a:pt x="16837" y="20984"/>
                    <a:pt x="16625" y="21012"/>
                  </a:cubicBezTo>
                  <a:cubicBezTo>
                    <a:pt x="16414" y="21040"/>
                    <a:pt x="16191" y="21068"/>
                    <a:pt x="15958" y="21096"/>
                  </a:cubicBezTo>
                  <a:cubicBezTo>
                    <a:pt x="15725" y="21124"/>
                    <a:pt x="15483" y="21152"/>
                    <a:pt x="15240" y="21166"/>
                  </a:cubicBezTo>
                  <a:cubicBezTo>
                    <a:pt x="14998" y="21180"/>
                    <a:pt x="14756" y="21180"/>
                    <a:pt x="14526" y="21208"/>
                  </a:cubicBezTo>
                  <a:cubicBezTo>
                    <a:pt x="14296" y="21236"/>
                    <a:pt x="14079" y="21292"/>
                    <a:pt x="13856" y="21334"/>
                  </a:cubicBezTo>
                  <a:cubicBezTo>
                    <a:pt x="13632" y="21376"/>
                    <a:pt x="13402" y="21404"/>
                    <a:pt x="13176" y="21432"/>
                  </a:cubicBezTo>
                  <a:cubicBezTo>
                    <a:pt x="12949" y="21460"/>
                    <a:pt x="12725" y="21488"/>
                    <a:pt x="12502" y="21516"/>
                  </a:cubicBezTo>
                  <a:cubicBezTo>
                    <a:pt x="12278" y="21544"/>
                    <a:pt x="12055" y="21572"/>
                    <a:pt x="11840" y="21586"/>
                  </a:cubicBezTo>
                  <a:cubicBezTo>
                    <a:pt x="11626" y="21600"/>
                    <a:pt x="11421" y="21600"/>
                    <a:pt x="11210" y="21600"/>
                  </a:cubicBezTo>
                  <a:cubicBezTo>
                    <a:pt x="10999" y="21600"/>
                    <a:pt x="10781" y="21600"/>
                    <a:pt x="10536" y="21600"/>
                  </a:cubicBezTo>
                  <a:cubicBezTo>
                    <a:pt x="10291" y="21600"/>
                    <a:pt x="10017" y="21600"/>
                    <a:pt x="9772" y="21600"/>
                  </a:cubicBezTo>
                  <a:cubicBezTo>
                    <a:pt x="9527" y="21600"/>
                    <a:pt x="9309" y="21600"/>
                    <a:pt x="9092" y="21586"/>
                  </a:cubicBezTo>
                  <a:cubicBezTo>
                    <a:pt x="8875" y="21572"/>
                    <a:pt x="8657" y="21544"/>
                    <a:pt x="8446" y="21516"/>
                  </a:cubicBezTo>
                  <a:cubicBezTo>
                    <a:pt x="8235" y="21488"/>
                    <a:pt x="8030" y="21460"/>
                    <a:pt x="7794" y="21404"/>
                  </a:cubicBezTo>
                  <a:cubicBezTo>
                    <a:pt x="7558" y="21348"/>
                    <a:pt x="7291" y="21264"/>
                    <a:pt x="7027" y="21180"/>
                  </a:cubicBezTo>
                  <a:cubicBezTo>
                    <a:pt x="6763" y="21096"/>
                    <a:pt x="6502" y="21012"/>
                    <a:pt x="6238" y="20914"/>
                  </a:cubicBezTo>
                  <a:cubicBezTo>
                    <a:pt x="5974" y="20816"/>
                    <a:pt x="5707" y="20704"/>
                    <a:pt x="5447" y="20591"/>
                  </a:cubicBezTo>
                  <a:cubicBezTo>
                    <a:pt x="5186" y="20479"/>
                    <a:pt x="4931" y="20367"/>
                    <a:pt x="4676" y="20269"/>
                  </a:cubicBezTo>
                  <a:cubicBezTo>
                    <a:pt x="4422" y="20171"/>
                    <a:pt x="4167" y="20087"/>
                    <a:pt x="3909" y="20003"/>
                  </a:cubicBezTo>
                  <a:cubicBezTo>
                    <a:pt x="3652" y="19919"/>
                    <a:pt x="3391" y="19835"/>
                    <a:pt x="3142" y="19751"/>
                  </a:cubicBezTo>
                  <a:cubicBezTo>
                    <a:pt x="2894" y="19667"/>
                    <a:pt x="2658" y="19583"/>
                    <a:pt x="2425" y="19499"/>
                  </a:cubicBezTo>
                  <a:cubicBezTo>
                    <a:pt x="2192" y="19415"/>
                    <a:pt x="1963" y="19331"/>
                    <a:pt x="1711" y="19289"/>
                  </a:cubicBezTo>
                  <a:cubicBezTo>
                    <a:pt x="1459" y="19247"/>
                    <a:pt x="1186" y="19247"/>
                    <a:pt x="897" y="19303"/>
                  </a:cubicBezTo>
                  <a:cubicBezTo>
                    <a:pt x="609" y="19359"/>
                    <a:pt x="304" y="19471"/>
                    <a:pt x="0" y="19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2" name="Drawing"/>
          <p:cNvGrpSpPr/>
          <p:nvPr/>
        </p:nvGrpSpPr>
        <p:grpSpPr>
          <a:xfrm>
            <a:off x="387350" y="1398924"/>
            <a:ext cx="12014200" cy="6103690"/>
            <a:chOff x="0" y="0"/>
            <a:chExt cx="12014200" cy="6103688"/>
          </a:xfrm>
        </p:grpSpPr>
        <p:sp>
          <p:nvSpPr>
            <p:cNvPr id="2087" name="Line"/>
            <p:cNvSpPr/>
            <p:nvPr/>
          </p:nvSpPr>
          <p:spPr>
            <a:xfrm>
              <a:off x="895350" y="429875"/>
              <a:ext cx="571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3103"/>
                    <a:pt x="1600" y="6207"/>
                    <a:pt x="4400" y="9497"/>
                  </a:cubicBezTo>
                  <a:cubicBezTo>
                    <a:pt x="7200" y="12786"/>
                    <a:pt x="12000" y="16262"/>
                    <a:pt x="15200" y="18310"/>
                  </a:cubicBezTo>
                  <a:cubicBezTo>
                    <a:pt x="18400" y="20359"/>
                    <a:pt x="20000" y="209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874803" y="382184"/>
              <a:ext cx="237579" cy="38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49" fill="norm" stroke="1" extrusionOk="0">
                  <a:moveTo>
                    <a:pt x="134" y="5167"/>
                  </a:moveTo>
                  <a:cubicBezTo>
                    <a:pt x="-56" y="4573"/>
                    <a:pt x="-245" y="3980"/>
                    <a:pt x="1081" y="3090"/>
                  </a:cubicBezTo>
                  <a:cubicBezTo>
                    <a:pt x="2408" y="2200"/>
                    <a:pt x="5250" y="1013"/>
                    <a:pt x="7334" y="419"/>
                  </a:cubicBezTo>
                  <a:cubicBezTo>
                    <a:pt x="9418" y="-174"/>
                    <a:pt x="10744" y="-174"/>
                    <a:pt x="11976" y="657"/>
                  </a:cubicBezTo>
                  <a:cubicBezTo>
                    <a:pt x="13208" y="1488"/>
                    <a:pt x="14344" y="3149"/>
                    <a:pt x="14250" y="4514"/>
                  </a:cubicBezTo>
                  <a:cubicBezTo>
                    <a:pt x="14155" y="5879"/>
                    <a:pt x="12829" y="6947"/>
                    <a:pt x="11597" y="7718"/>
                  </a:cubicBezTo>
                  <a:cubicBezTo>
                    <a:pt x="10366" y="8490"/>
                    <a:pt x="9229" y="8964"/>
                    <a:pt x="9134" y="9261"/>
                  </a:cubicBezTo>
                  <a:cubicBezTo>
                    <a:pt x="9039" y="9558"/>
                    <a:pt x="9987" y="9677"/>
                    <a:pt x="11787" y="10211"/>
                  </a:cubicBezTo>
                  <a:cubicBezTo>
                    <a:pt x="13587" y="10745"/>
                    <a:pt x="16239" y="11694"/>
                    <a:pt x="18134" y="12762"/>
                  </a:cubicBezTo>
                  <a:cubicBezTo>
                    <a:pt x="20029" y="13830"/>
                    <a:pt x="21166" y="15017"/>
                    <a:pt x="21260" y="16323"/>
                  </a:cubicBezTo>
                  <a:cubicBezTo>
                    <a:pt x="21355" y="17628"/>
                    <a:pt x="20408" y="19052"/>
                    <a:pt x="18987" y="19942"/>
                  </a:cubicBezTo>
                  <a:cubicBezTo>
                    <a:pt x="17566" y="20833"/>
                    <a:pt x="15671" y="21189"/>
                    <a:pt x="14155" y="21307"/>
                  </a:cubicBezTo>
                  <a:cubicBezTo>
                    <a:pt x="12639" y="21426"/>
                    <a:pt x="11502" y="21307"/>
                    <a:pt x="10650" y="20773"/>
                  </a:cubicBezTo>
                  <a:cubicBezTo>
                    <a:pt x="9797" y="20239"/>
                    <a:pt x="9229" y="19290"/>
                    <a:pt x="9702" y="18637"/>
                  </a:cubicBezTo>
                  <a:cubicBezTo>
                    <a:pt x="10176" y="17984"/>
                    <a:pt x="11692" y="17628"/>
                    <a:pt x="13208" y="17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135018" y="535456"/>
              <a:ext cx="198482" cy="16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930" fill="norm" stroke="1" extrusionOk="0">
                  <a:moveTo>
                    <a:pt x="9623" y="8988"/>
                  </a:moveTo>
                  <a:cubicBezTo>
                    <a:pt x="8723" y="6090"/>
                    <a:pt x="7823" y="3192"/>
                    <a:pt x="6810" y="1612"/>
                  </a:cubicBezTo>
                  <a:cubicBezTo>
                    <a:pt x="5798" y="31"/>
                    <a:pt x="4673" y="-232"/>
                    <a:pt x="3661" y="163"/>
                  </a:cubicBezTo>
                  <a:cubicBezTo>
                    <a:pt x="2648" y="558"/>
                    <a:pt x="1748" y="1612"/>
                    <a:pt x="961" y="4641"/>
                  </a:cubicBezTo>
                  <a:cubicBezTo>
                    <a:pt x="173" y="7670"/>
                    <a:pt x="-502" y="12675"/>
                    <a:pt x="511" y="16100"/>
                  </a:cubicBezTo>
                  <a:cubicBezTo>
                    <a:pt x="1523" y="19524"/>
                    <a:pt x="4223" y="21368"/>
                    <a:pt x="6135" y="20841"/>
                  </a:cubicBezTo>
                  <a:cubicBezTo>
                    <a:pt x="8048" y="20314"/>
                    <a:pt x="9173" y="17417"/>
                    <a:pt x="9736" y="15178"/>
                  </a:cubicBezTo>
                  <a:cubicBezTo>
                    <a:pt x="10298" y="12939"/>
                    <a:pt x="10298" y="11358"/>
                    <a:pt x="10298" y="9909"/>
                  </a:cubicBezTo>
                  <a:cubicBezTo>
                    <a:pt x="10298" y="8461"/>
                    <a:pt x="10298" y="7144"/>
                    <a:pt x="10298" y="7539"/>
                  </a:cubicBezTo>
                  <a:cubicBezTo>
                    <a:pt x="10298" y="7934"/>
                    <a:pt x="10298" y="10041"/>
                    <a:pt x="10748" y="12017"/>
                  </a:cubicBezTo>
                  <a:cubicBezTo>
                    <a:pt x="11198" y="13992"/>
                    <a:pt x="12098" y="15836"/>
                    <a:pt x="13561" y="17153"/>
                  </a:cubicBezTo>
                  <a:cubicBezTo>
                    <a:pt x="15023" y="18470"/>
                    <a:pt x="17048" y="19261"/>
                    <a:pt x="18398" y="18997"/>
                  </a:cubicBezTo>
                  <a:cubicBezTo>
                    <a:pt x="19748" y="18734"/>
                    <a:pt x="20423" y="17417"/>
                    <a:pt x="21098" y="16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309472" y="535269"/>
              <a:ext cx="223700" cy="40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87" fill="norm" stroke="1" extrusionOk="0">
                  <a:moveTo>
                    <a:pt x="2291" y="2127"/>
                  </a:moveTo>
                  <a:cubicBezTo>
                    <a:pt x="1484" y="1573"/>
                    <a:pt x="676" y="1019"/>
                    <a:pt x="273" y="1019"/>
                  </a:cubicBezTo>
                  <a:cubicBezTo>
                    <a:pt x="-131" y="1019"/>
                    <a:pt x="-131" y="1573"/>
                    <a:pt x="576" y="2349"/>
                  </a:cubicBezTo>
                  <a:cubicBezTo>
                    <a:pt x="1282" y="3124"/>
                    <a:pt x="2695" y="4121"/>
                    <a:pt x="4007" y="4675"/>
                  </a:cubicBezTo>
                  <a:cubicBezTo>
                    <a:pt x="5319" y="5229"/>
                    <a:pt x="6531" y="5339"/>
                    <a:pt x="7843" y="4896"/>
                  </a:cubicBezTo>
                  <a:cubicBezTo>
                    <a:pt x="9155" y="4453"/>
                    <a:pt x="10568" y="3456"/>
                    <a:pt x="11275" y="2626"/>
                  </a:cubicBezTo>
                  <a:cubicBezTo>
                    <a:pt x="11981" y="1795"/>
                    <a:pt x="11981" y="1130"/>
                    <a:pt x="11577" y="632"/>
                  </a:cubicBezTo>
                  <a:cubicBezTo>
                    <a:pt x="11174" y="133"/>
                    <a:pt x="10366" y="-199"/>
                    <a:pt x="9962" y="133"/>
                  </a:cubicBezTo>
                  <a:cubicBezTo>
                    <a:pt x="9559" y="466"/>
                    <a:pt x="9559" y="1463"/>
                    <a:pt x="10265" y="3013"/>
                  </a:cubicBezTo>
                  <a:cubicBezTo>
                    <a:pt x="10972" y="4564"/>
                    <a:pt x="12385" y="6669"/>
                    <a:pt x="14303" y="9161"/>
                  </a:cubicBezTo>
                  <a:cubicBezTo>
                    <a:pt x="16220" y="11653"/>
                    <a:pt x="18643" y="14533"/>
                    <a:pt x="19955" y="16416"/>
                  </a:cubicBezTo>
                  <a:cubicBezTo>
                    <a:pt x="21267" y="18299"/>
                    <a:pt x="21469" y="19186"/>
                    <a:pt x="21267" y="19850"/>
                  </a:cubicBezTo>
                  <a:cubicBezTo>
                    <a:pt x="21065" y="20515"/>
                    <a:pt x="20460" y="20958"/>
                    <a:pt x="19551" y="21179"/>
                  </a:cubicBezTo>
                  <a:cubicBezTo>
                    <a:pt x="18643" y="21401"/>
                    <a:pt x="17432" y="21401"/>
                    <a:pt x="16220" y="19961"/>
                  </a:cubicBezTo>
                  <a:cubicBezTo>
                    <a:pt x="15009" y="18521"/>
                    <a:pt x="13798" y="15641"/>
                    <a:pt x="12587" y="12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512296" y="479859"/>
              <a:ext cx="126004" cy="17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62" fill="norm" stroke="1" extrusionOk="0">
                  <a:moveTo>
                    <a:pt x="4150" y="13659"/>
                  </a:moveTo>
                  <a:cubicBezTo>
                    <a:pt x="7030" y="10896"/>
                    <a:pt x="9910" y="8134"/>
                    <a:pt x="11350" y="5873"/>
                  </a:cubicBezTo>
                  <a:cubicBezTo>
                    <a:pt x="12790" y="3613"/>
                    <a:pt x="12790" y="1854"/>
                    <a:pt x="11530" y="850"/>
                  </a:cubicBezTo>
                  <a:cubicBezTo>
                    <a:pt x="10270" y="-155"/>
                    <a:pt x="7750" y="-406"/>
                    <a:pt x="5230" y="850"/>
                  </a:cubicBezTo>
                  <a:cubicBezTo>
                    <a:pt x="2710" y="2106"/>
                    <a:pt x="190" y="4868"/>
                    <a:pt x="10" y="8510"/>
                  </a:cubicBezTo>
                  <a:cubicBezTo>
                    <a:pt x="-170" y="12152"/>
                    <a:pt x="1990" y="16673"/>
                    <a:pt x="5230" y="18934"/>
                  </a:cubicBezTo>
                  <a:cubicBezTo>
                    <a:pt x="8470" y="21194"/>
                    <a:pt x="12790" y="21194"/>
                    <a:pt x="15670" y="20692"/>
                  </a:cubicBezTo>
                  <a:cubicBezTo>
                    <a:pt x="18550" y="20189"/>
                    <a:pt x="19990" y="19185"/>
                    <a:pt x="21430" y="18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638164" y="427758"/>
              <a:ext cx="128891" cy="20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117" fill="norm" stroke="1" extrusionOk="0">
                  <a:moveTo>
                    <a:pt x="14197" y="2837"/>
                  </a:moveTo>
                  <a:cubicBezTo>
                    <a:pt x="11159" y="1746"/>
                    <a:pt x="8122" y="655"/>
                    <a:pt x="5759" y="218"/>
                  </a:cubicBezTo>
                  <a:cubicBezTo>
                    <a:pt x="3397" y="-218"/>
                    <a:pt x="1709" y="0"/>
                    <a:pt x="697" y="873"/>
                  </a:cubicBezTo>
                  <a:cubicBezTo>
                    <a:pt x="-316" y="1746"/>
                    <a:pt x="-653" y="3273"/>
                    <a:pt x="2722" y="6000"/>
                  </a:cubicBezTo>
                  <a:cubicBezTo>
                    <a:pt x="6097" y="8727"/>
                    <a:pt x="13185" y="12655"/>
                    <a:pt x="16897" y="15273"/>
                  </a:cubicBezTo>
                  <a:cubicBezTo>
                    <a:pt x="20609" y="17891"/>
                    <a:pt x="20947" y="19200"/>
                    <a:pt x="20272" y="20073"/>
                  </a:cubicBezTo>
                  <a:cubicBezTo>
                    <a:pt x="19597" y="20946"/>
                    <a:pt x="17910" y="21382"/>
                    <a:pt x="16559" y="20946"/>
                  </a:cubicBezTo>
                  <a:cubicBezTo>
                    <a:pt x="15209" y="20509"/>
                    <a:pt x="14197" y="19200"/>
                    <a:pt x="13185" y="17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797050" y="271125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2161466" y="111249"/>
              <a:ext cx="124534" cy="45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55" fill="norm" stroke="1" extrusionOk="0">
                  <a:moveTo>
                    <a:pt x="8221" y="648"/>
                  </a:moveTo>
                  <a:cubicBezTo>
                    <a:pt x="5341" y="251"/>
                    <a:pt x="2461" y="-145"/>
                    <a:pt x="1021" y="53"/>
                  </a:cubicBezTo>
                  <a:cubicBezTo>
                    <a:pt x="-419" y="251"/>
                    <a:pt x="-419" y="1044"/>
                    <a:pt x="1561" y="3075"/>
                  </a:cubicBezTo>
                  <a:cubicBezTo>
                    <a:pt x="3541" y="5106"/>
                    <a:pt x="7501" y="8376"/>
                    <a:pt x="11101" y="11646"/>
                  </a:cubicBezTo>
                  <a:cubicBezTo>
                    <a:pt x="14701" y="14916"/>
                    <a:pt x="17941" y="18185"/>
                    <a:pt x="21181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012950" y="42525"/>
              <a:ext cx="571500" cy="40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1357"/>
                  </a:moveTo>
                  <a:cubicBezTo>
                    <a:pt x="1600" y="9798"/>
                    <a:pt x="3200" y="8239"/>
                    <a:pt x="4840" y="6680"/>
                  </a:cubicBezTo>
                  <a:cubicBezTo>
                    <a:pt x="6480" y="5122"/>
                    <a:pt x="8160" y="3563"/>
                    <a:pt x="9400" y="2282"/>
                  </a:cubicBezTo>
                  <a:cubicBezTo>
                    <a:pt x="10640" y="1002"/>
                    <a:pt x="11440" y="0"/>
                    <a:pt x="11920" y="0"/>
                  </a:cubicBezTo>
                  <a:cubicBezTo>
                    <a:pt x="12400" y="0"/>
                    <a:pt x="12560" y="1002"/>
                    <a:pt x="12760" y="3006"/>
                  </a:cubicBezTo>
                  <a:cubicBezTo>
                    <a:pt x="12960" y="5010"/>
                    <a:pt x="13200" y="8016"/>
                    <a:pt x="13480" y="10911"/>
                  </a:cubicBezTo>
                  <a:cubicBezTo>
                    <a:pt x="13760" y="13806"/>
                    <a:pt x="14080" y="16590"/>
                    <a:pt x="14280" y="18482"/>
                  </a:cubicBezTo>
                  <a:cubicBezTo>
                    <a:pt x="14480" y="20375"/>
                    <a:pt x="14560" y="21377"/>
                    <a:pt x="14600" y="21489"/>
                  </a:cubicBezTo>
                  <a:cubicBezTo>
                    <a:pt x="14640" y="21600"/>
                    <a:pt x="14640" y="20821"/>
                    <a:pt x="14720" y="19429"/>
                  </a:cubicBezTo>
                  <a:cubicBezTo>
                    <a:pt x="14800" y="18037"/>
                    <a:pt x="14960" y="16033"/>
                    <a:pt x="15280" y="14808"/>
                  </a:cubicBezTo>
                  <a:cubicBezTo>
                    <a:pt x="15600" y="13584"/>
                    <a:pt x="16080" y="13138"/>
                    <a:pt x="16680" y="13416"/>
                  </a:cubicBezTo>
                  <a:cubicBezTo>
                    <a:pt x="17280" y="13695"/>
                    <a:pt x="18000" y="14697"/>
                    <a:pt x="18840" y="15977"/>
                  </a:cubicBezTo>
                  <a:cubicBezTo>
                    <a:pt x="19680" y="17258"/>
                    <a:pt x="20640" y="18816"/>
                    <a:pt x="21600" y="2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2590799" y="222049"/>
              <a:ext cx="139701" cy="15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11861"/>
                  </a:moveTo>
                  <a:cubicBezTo>
                    <a:pt x="2291" y="9845"/>
                    <a:pt x="4582" y="7829"/>
                    <a:pt x="6382" y="6389"/>
                  </a:cubicBezTo>
                  <a:cubicBezTo>
                    <a:pt x="8182" y="4949"/>
                    <a:pt x="9491" y="4085"/>
                    <a:pt x="10145" y="2933"/>
                  </a:cubicBezTo>
                  <a:cubicBezTo>
                    <a:pt x="10800" y="1781"/>
                    <a:pt x="10800" y="341"/>
                    <a:pt x="9655" y="53"/>
                  </a:cubicBezTo>
                  <a:cubicBezTo>
                    <a:pt x="8509" y="-235"/>
                    <a:pt x="6218" y="629"/>
                    <a:pt x="4255" y="2933"/>
                  </a:cubicBezTo>
                  <a:cubicBezTo>
                    <a:pt x="2291" y="5237"/>
                    <a:pt x="655" y="8981"/>
                    <a:pt x="655" y="12293"/>
                  </a:cubicBezTo>
                  <a:cubicBezTo>
                    <a:pt x="655" y="15605"/>
                    <a:pt x="2291" y="18485"/>
                    <a:pt x="5073" y="19925"/>
                  </a:cubicBezTo>
                  <a:cubicBezTo>
                    <a:pt x="7855" y="21365"/>
                    <a:pt x="11782" y="21365"/>
                    <a:pt x="14727" y="20789"/>
                  </a:cubicBezTo>
                  <a:cubicBezTo>
                    <a:pt x="17673" y="20213"/>
                    <a:pt x="19636" y="19061"/>
                    <a:pt x="21600" y="17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773735" y="201275"/>
              <a:ext cx="91216" cy="17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5" h="20884" fill="norm" stroke="1" extrusionOk="0">
                  <a:moveTo>
                    <a:pt x="14357" y="3086"/>
                  </a:moveTo>
                  <a:cubicBezTo>
                    <a:pt x="12478" y="2314"/>
                    <a:pt x="10600" y="1543"/>
                    <a:pt x="8722" y="1543"/>
                  </a:cubicBezTo>
                  <a:cubicBezTo>
                    <a:pt x="6843" y="1543"/>
                    <a:pt x="4965" y="2314"/>
                    <a:pt x="3322" y="4114"/>
                  </a:cubicBezTo>
                  <a:cubicBezTo>
                    <a:pt x="1678" y="5914"/>
                    <a:pt x="270" y="8743"/>
                    <a:pt x="35" y="11571"/>
                  </a:cubicBezTo>
                  <a:cubicBezTo>
                    <a:pt x="-200" y="14400"/>
                    <a:pt x="739" y="17229"/>
                    <a:pt x="3557" y="19029"/>
                  </a:cubicBezTo>
                  <a:cubicBezTo>
                    <a:pt x="6374" y="20829"/>
                    <a:pt x="11070" y="21600"/>
                    <a:pt x="14826" y="20057"/>
                  </a:cubicBezTo>
                  <a:cubicBezTo>
                    <a:pt x="18583" y="18514"/>
                    <a:pt x="21400" y="14657"/>
                    <a:pt x="19757" y="10929"/>
                  </a:cubicBezTo>
                  <a:cubicBezTo>
                    <a:pt x="18113" y="7200"/>
                    <a:pt x="12009" y="3600"/>
                    <a:pt x="59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914650" y="131425"/>
              <a:ext cx="120650" cy="20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8100"/>
                  </a:moveTo>
                  <a:cubicBezTo>
                    <a:pt x="379" y="6750"/>
                    <a:pt x="758" y="5400"/>
                    <a:pt x="2084" y="4950"/>
                  </a:cubicBezTo>
                  <a:cubicBezTo>
                    <a:pt x="3411" y="4500"/>
                    <a:pt x="5684" y="4950"/>
                    <a:pt x="8147" y="6300"/>
                  </a:cubicBezTo>
                  <a:cubicBezTo>
                    <a:pt x="10611" y="7650"/>
                    <a:pt x="13263" y="9900"/>
                    <a:pt x="14779" y="11925"/>
                  </a:cubicBezTo>
                  <a:cubicBezTo>
                    <a:pt x="16295" y="13950"/>
                    <a:pt x="16674" y="15750"/>
                    <a:pt x="16674" y="17325"/>
                  </a:cubicBezTo>
                  <a:cubicBezTo>
                    <a:pt x="16674" y="18900"/>
                    <a:pt x="16295" y="20250"/>
                    <a:pt x="15158" y="20925"/>
                  </a:cubicBezTo>
                  <a:cubicBezTo>
                    <a:pt x="14021" y="21600"/>
                    <a:pt x="12126" y="21600"/>
                    <a:pt x="10611" y="19350"/>
                  </a:cubicBezTo>
                  <a:cubicBezTo>
                    <a:pt x="9095" y="17100"/>
                    <a:pt x="7958" y="12600"/>
                    <a:pt x="9853" y="9000"/>
                  </a:cubicBezTo>
                  <a:cubicBezTo>
                    <a:pt x="11747" y="5400"/>
                    <a:pt x="16674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072733" y="129902"/>
              <a:ext cx="72825" cy="17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5" h="21267" fill="norm" stroke="1" extrusionOk="0">
                  <a:moveTo>
                    <a:pt x="5438" y="7995"/>
                  </a:moveTo>
                  <a:cubicBezTo>
                    <a:pt x="8357" y="7734"/>
                    <a:pt x="11275" y="7474"/>
                    <a:pt x="13611" y="6824"/>
                  </a:cubicBezTo>
                  <a:cubicBezTo>
                    <a:pt x="15946" y="6173"/>
                    <a:pt x="17697" y="5132"/>
                    <a:pt x="18865" y="3961"/>
                  </a:cubicBezTo>
                  <a:cubicBezTo>
                    <a:pt x="20032" y="2790"/>
                    <a:pt x="20616" y="1489"/>
                    <a:pt x="19448" y="708"/>
                  </a:cubicBezTo>
                  <a:cubicBezTo>
                    <a:pt x="18281" y="-73"/>
                    <a:pt x="15362" y="-333"/>
                    <a:pt x="11859" y="578"/>
                  </a:cubicBezTo>
                  <a:cubicBezTo>
                    <a:pt x="8357" y="1489"/>
                    <a:pt x="4270" y="3571"/>
                    <a:pt x="1935" y="6303"/>
                  </a:cubicBezTo>
                  <a:cubicBezTo>
                    <a:pt x="-400" y="9036"/>
                    <a:pt x="-984" y="12419"/>
                    <a:pt x="2227" y="15021"/>
                  </a:cubicBezTo>
                  <a:cubicBezTo>
                    <a:pt x="5438" y="17624"/>
                    <a:pt x="12443" y="19445"/>
                    <a:pt x="19448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222343" y="77361"/>
              <a:ext cx="225707" cy="16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061" fill="norm" stroke="1" extrusionOk="0">
                  <a:moveTo>
                    <a:pt x="935" y="7611"/>
                  </a:moveTo>
                  <a:cubicBezTo>
                    <a:pt x="532" y="10278"/>
                    <a:pt x="128" y="12945"/>
                    <a:pt x="27" y="15478"/>
                  </a:cubicBezTo>
                  <a:cubicBezTo>
                    <a:pt x="-74" y="18011"/>
                    <a:pt x="128" y="20411"/>
                    <a:pt x="330" y="20945"/>
                  </a:cubicBezTo>
                  <a:cubicBezTo>
                    <a:pt x="532" y="21478"/>
                    <a:pt x="733" y="20145"/>
                    <a:pt x="1137" y="17745"/>
                  </a:cubicBezTo>
                  <a:cubicBezTo>
                    <a:pt x="1541" y="15345"/>
                    <a:pt x="2147" y="11878"/>
                    <a:pt x="2651" y="9478"/>
                  </a:cubicBezTo>
                  <a:cubicBezTo>
                    <a:pt x="3156" y="7078"/>
                    <a:pt x="3560" y="5745"/>
                    <a:pt x="4266" y="5478"/>
                  </a:cubicBezTo>
                  <a:cubicBezTo>
                    <a:pt x="4973" y="5211"/>
                    <a:pt x="5982" y="6011"/>
                    <a:pt x="6588" y="7078"/>
                  </a:cubicBezTo>
                  <a:cubicBezTo>
                    <a:pt x="7193" y="8145"/>
                    <a:pt x="7395" y="9478"/>
                    <a:pt x="7597" y="10811"/>
                  </a:cubicBezTo>
                  <a:cubicBezTo>
                    <a:pt x="7799" y="12145"/>
                    <a:pt x="8001" y="13478"/>
                    <a:pt x="8203" y="13478"/>
                  </a:cubicBezTo>
                  <a:cubicBezTo>
                    <a:pt x="8405" y="13478"/>
                    <a:pt x="8606" y="12145"/>
                    <a:pt x="9212" y="10011"/>
                  </a:cubicBezTo>
                  <a:cubicBezTo>
                    <a:pt x="9818" y="7878"/>
                    <a:pt x="10827" y="4945"/>
                    <a:pt x="11735" y="2945"/>
                  </a:cubicBezTo>
                  <a:cubicBezTo>
                    <a:pt x="12644" y="945"/>
                    <a:pt x="13451" y="-122"/>
                    <a:pt x="14763" y="11"/>
                  </a:cubicBezTo>
                  <a:cubicBezTo>
                    <a:pt x="16076" y="145"/>
                    <a:pt x="17892" y="1478"/>
                    <a:pt x="19104" y="4145"/>
                  </a:cubicBezTo>
                  <a:cubicBezTo>
                    <a:pt x="20315" y="6811"/>
                    <a:pt x="20920" y="10811"/>
                    <a:pt x="21526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022350" y="448925"/>
              <a:ext cx="2171700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7" y="20459"/>
                    <a:pt x="1474" y="19319"/>
                    <a:pt x="2263" y="18250"/>
                  </a:cubicBezTo>
                  <a:cubicBezTo>
                    <a:pt x="3053" y="17180"/>
                    <a:pt x="3895" y="16182"/>
                    <a:pt x="4747" y="15184"/>
                  </a:cubicBezTo>
                  <a:cubicBezTo>
                    <a:pt x="5600" y="14186"/>
                    <a:pt x="6463" y="13188"/>
                    <a:pt x="7232" y="12333"/>
                  </a:cubicBezTo>
                  <a:cubicBezTo>
                    <a:pt x="8000" y="11477"/>
                    <a:pt x="8674" y="10764"/>
                    <a:pt x="9347" y="10087"/>
                  </a:cubicBezTo>
                  <a:cubicBezTo>
                    <a:pt x="10021" y="9410"/>
                    <a:pt x="10695" y="8768"/>
                    <a:pt x="11389" y="8127"/>
                  </a:cubicBezTo>
                  <a:cubicBezTo>
                    <a:pt x="12084" y="7485"/>
                    <a:pt x="12800" y="6844"/>
                    <a:pt x="13484" y="6273"/>
                  </a:cubicBezTo>
                  <a:cubicBezTo>
                    <a:pt x="14168" y="5703"/>
                    <a:pt x="14821" y="5204"/>
                    <a:pt x="15684" y="4562"/>
                  </a:cubicBezTo>
                  <a:cubicBezTo>
                    <a:pt x="16547" y="3921"/>
                    <a:pt x="17621" y="3137"/>
                    <a:pt x="18642" y="2352"/>
                  </a:cubicBezTo>
                  <a:cubicBezTo>
                    <a:pt x="19663" y="1568"/>
                    <a:pt x="20632" y="7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289050" y="575925"/>
              <a:ext cx="192405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9" y="20571"/>
                    <a:pt x="1758" y="19543"/>
                    <a:pt x="2650" y="18557"/>
                  </a:cubicBezTo>
                  <a:cubicBezTo>
                    <a:pt x="3541" y="17571"/>
                    <a:pt x="4444" y="16629"/>
                    <a:pt x="5358" y="15686"/>
                  </a:cubicBezTo>
                  <a:cubicBezTo>
                    <a:pt x="6273" y="14743"/>
                    <a:pt x="7200" y="13800"/>
                    <a:pt x="7996" y="12943"/>
                  </a:cubicBezTo>
                  <a:cubicBezTo>
                    <a:pt x="8792" y="12086"/>
                    <a:pt x="9457" y="11314"/>
                    <a:pt x="10158" y="10586"/>
                  </a:cubicBezTo>
                  <a:cubicBezTo>
                    <a:pt x="10859" y="9857"/>
                    <a:pt x="11596" y="9171"/>
                    <a:pt x="12451" y="8357"/>
                  </a:cubicBezTo>
                  <a:cubicBezTo>
                    <a:pt x="13307" y="7543"/>
                    <a:pt x="14281" y="6600"/>
                    <a:pt x="15232" y="5743"/>
                  </a:cubicBezTo>
                  <a:cubicBezTo>
                    <a:pt x="16182" y="4886"/>
                    <a:pt x="17109" y="4114"/>
                    <a:pt x="18048" y="3386"/>
                  </a:cubicBezTo>
                  <a:cubicBezTo>
                    <a:pt x="18986" y="2657"/>
                    <a:pt x="19937" y="1971"/>
                    <a:pt x="20531" y="1414"/>
                  </a:cubicBezTo>
                  <a:cubicBezTo>
                    <a:pt x="21125" y="857"/>
                    <a:pt x="21362" y="4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683000" y="36175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702050" y="20127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425033" y="71015"/>
              <a:ext cx="375567" cy="56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5" fill="norm" stroke="1" extrusionOk="0">
                  <a:moveTo>
                    <a:pt x="5120" y="3523"/>
                  </a:moveTo>
                  <a:cubicBezTo>
                    <a:pt x="4638" y="3765"/>
                    <a:pt x="4155" y="4008"/>
                    <a:pt x="3310" y="4129"/>
                  </a:cubicBezTo>
                  <a:cubicBezTo>
                    <a:pt x="2466" y="4251"/>
                    <a:pt x="1259" y="4251"/>
                    <a:pt x="595" y="4048"/>
                  </a:cubicBezTo>
                  <a:cubicBezTo>
                    <a:pt x="-68" y="3846"/>
                    <a:pt x="-189" y="3442"/>
                    <a:pt x="294" y="2875"/>
                  </a:cubicBezTo>
                  <a:cubicBezTo>
                    <a:pt x="776" y="2309"/>
                    <a:pt x="1862" y="1581"/>
                    <a:pt x="2707" y="1096"/>
                  </a:cubicBezTo>
                  <a:cubicBezTo>
                    <a:pt x="3552" y="610"/>
                    <a:pt x="4155" y="367"/>
                    <a:pt x="4638" y="448"/>
                  </a:cubicBezTo>
                  <a:cubicBezTo>
                    <a:pt x="5120" y="529"/>
                    <a:pt x="5483" y="934"/>
                    <a:pt x="5845" y="2107"/>
                  </a:cubicBezTo>
                  <a:cubicBezTo>
                    <a:pt x="6207" y="3280"/>
                    <a:pt x="6569" y="5221"/>
                    <a:pt x="6267" y="7001"/>
                  </a:cubicBezTo>
                  <a:cubicBezTo>
                    <a:pt x="5965" y="8781"/>
                    <a:pt x="5000" y="10399"/>
                    <a:pt x="4215" y="11289"/>
                  </a:cubicBezTo>
                  <a:cubicBezTo>
                    <a:pt x="3431" y="12179"/>
                    <a:pt x="2828" y="12341"/>
                    <a:pt x="2466" y="12179"/>
                  </a:cubicBezTo>
                  <a:cubicBezTo>
                    <a:pt x="2104" y="12017"/>
                    <a:pt x="1983" y="11532"/>
                    <a:pt x="2707" y="10399"/>
                  </a:cubicBezTo>
                  <a:cubicBezTo>
                    <a:pt x="3431" y="9266"/>
                    <a:pt x="5000" y="7487"/>
                    <a:pt x="7051" y="5788"/>
                  </a:cubicBezTo>
                  <a:cubicBezTo>
                    <a:pt x="9103" y="4089"/>
                    <a:pt x="11637" y="2471"/>
                    <a:pt x="13266" y="1460"/>
                  </a:cubicBezTo>
                  <a:cubicBezTo>
                    <a:pt x="14895" y="448"/>
                    <a:pt x="15619" y="44"/>
                    <a:pt x="15800" y="3"/>
                  </a:cubicBezTo>
                  <a:cubicBezTo>
                    <a:pt x="15981" y="-37"/>
                    <a:pt x="15619" y="287"/>
                    <a:pt x="14593" y="1743"/>
                  </a:cubicBezTo>
                  <a:cubicBezTo>
                    <a:pt x="13567" y="3199"/>
                    <a:pt x="11878" y="5788"/>
                    <a:pt x="10732" y="8498"/>
                  </a:cubicBezTo>
                  <a:cubicBezTo>
                    <a:pt x="9585" y="11208"/>
                    <a:pt x="8982" y="14039"/>
                    <a:pt x="8680" y="16062"/>
                  </a:cubicBezTo>
                  <a:cubicBezTo>
                    <a:pt x="8379" y="18084"/>
                    <a:pt x="8379" y="19298"/>
                    <a:pt x="8560" y="20107"/>
                  </a:cubicBezTo>
                  <a:cubicBezTo>
                    <a:pt x="8741" y="20916"/>
                    <a:pt x="9103" y="21320"/>
                    <a:pt x="9585" y="21442"/>
                  </a:cubicBezTo>
                  <a:cubicBezTo>
                    <a:pt x="10068" y="21563"/>
                    <a:pt x="10671" y="21401"/>
                    <a:pt x="11637" y="20228"/>
                  </a:cubicBezTo>
                  <a:cubicBezTo>
                    <a:pt x="12602" y="19055"/>
                    <a:pt x="13929" y="16871"/>
                    <a:pt x="14653" y="15293"/>
                  </a:cubicBezTo>
                  <a:cubicBezTo>
                    <a:pt x="15377" y="13716"/>
                    <a:pt x="15498" y="12745"/>
                    <a:pt x="15438" y="12017"/>
                  </a:cubicBezTo>
                  <a:cubicBezTo>
                    <a:pt x="15377" y="11289"/>
                    <a:pt x="15136" y="10803"/>
                    <a:pt x="14714" y="10601"/>
                  </a:cubicBezTo>
                  <a:cubicBezTo>
                    <a:pt x="14291" y="10399"/>
                    <a:pt x="13688" y="10480"/>
                    <a:pt x="13809" y="10561"/>
                  </a:cubicBezTo>
                  <a:cubicBezTo>
                    <a:pt x="13929" y="10642"/>
                    <a:pt x="14774" y="10723"/>
                    <a:pt x="16162" y="10682"/>
                  </a:cubicBezTo>
                  <a:cubicBezTo>
                    <a:pt x="17550" y="10642"/>
                    <a:pt x="19480" y="10480"/>
                    <a:pt x="21411" y="10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5291437" y="0"/>
              <a:ext cx="169564" cy="49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50" fill="norm" stroke="1" extrusionOk="0">
                  <a:moveTo>
                    <a:pt x="21362" y="1558"/>
                  </a:moveTo>
                  <a:cubicBezTo>
                    <a:pt x="18429" y="1011"/>
                    <a:pt x="15495" y="464"/>
                    <a:pt x="13362" y="190"/>
                  </a:cubicBezTo>
                  <a:cubicBezTo>
                    <a:pt x="11229" y="-83"/>
                    <a:pt x="9895" y="-83"/>
                    <a:pt x="8562" y="327"/>
                  </a:cubicBezTo>
                  <a:cubicBezTo>
                    <a:pt x="7229" y="737"/>
                    <a:pt x="5895" y="1558"/>
                    <a:pt x="6029" y="2651"/>
                  </a:cubicBezTo>
                  <a:cubicBezTo>
                    <a:pt x="6162" y="3745"/>
                    <a:pt x="7762" y="5112"/>
                    <a:pt x="9095" y="6342"/>
                  </a:cubicBezTo>
                  <a:cubicBezTo>
                    <a:pt x="10429" y="7573"/>
                    <a:pt x="11495" y="8666"/>
                    <a:pt x="11629" y="9441"/>
                  </a:cubicBezTo>
                  <a:cubicBezTo>
                    <a:pt x="11762" y="10216"/>
                    <a:pt x="10962" y="10671"/>
                    <a:pt x="10162" y="10717"/>
                  </a:cubicBezTo>
                  <a:cubicBezTo>
                    <a:pt x="9362" y="10763"/>
                    <a:pt x="8562" y="10398"/>
                    <a:pt x="8562" y="10398"/>
                  </a:cubicBezTo>
                  <a:cubicBezTo>
                    <a:pt x="8562" y="10398"/>
                    <a:pt x="9362" y="10763"/>
                    <a:pt x="9495" y="11492"/>
                  </a:cubicBezTo>
                  <a:cubicBezTo>
                    <a:pt x="9629" y="12221"/>
                    <a:pt x="9095" y="13314"/>
                    <a:pt x="7362" y="14818"/>
                  </a:cubicBezTo>
                  <a:cubicBezTo>
                    <a:pt x="5629" y="16322"/>
                    <a:pt x="2695" y="18236"/>
                    <a:pt x="1229" y="19421"/>
                  </a:cubicBezTo>
                  <a:cubicBezTo>
                    <a:pt x="-238" y="20606"/>
                    <a:pt x="-238" y="21061"/>
                    <a:pt x="429" y="21289"/>
                  </a:cubicBezTo>
                  <a:cubicBezTo>
                    <a:pt x="1095" y="21517"/>
                    <a:pt x="2429" y="21517"/>
                    <a:pt x="4429" y="21198"/>
                  </a:cubicBezTo>
                  <a:cubicBezTo>
                    <a:pt x="6429" y="20879"/>
                    <a:pt x="9095" y="20241"/>
                    <a:pt x="11762" y="19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5526341" y="93325"/>
              <a:ext cx="188660" cy="2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30" fill="norm" stroke="1" extrusionOk="0">
                  <a:moveTo>
                    <a:pt x="21391" y="0"/>
                  </a:moveTo>
                  <a:cubicBezTo>
                    <a:pt x="17791" y="174"/>
                    <a:pt x="14191" y="348"/>
                    <a:pt x="11071" y="1568"/>
                  </a:cubicBezTo>
                  <a:cubicBezTo>
                    <a:pt x="7951" y="2787"/>
                    <a:pt x="5311" y="5052"/>
                    <a:pt x="3511" y="7490"/>
                  </a:cubicBezTo>
                  <a:cubicBezTo>
                    <a:pt x="1711" y="9929"/>
                    <a:pt x="751" y="12542"/>
                    <a:pt x="271" y="14545"/>
                  </a:cubicBezTo>
                  <a:cubicBezTo>
                    <a:pt x="-209" y="16548"/>
                    <a:pt x="-209" y="17942"/>
                    <a:pt x="1591" y="19074"/>
                  </a:cubicBezTo>
                  <a:cubicBezTo>
                    <a:pt x="3391" y="20206"/>
                    <a:pt x="6991" y="21077"/>
                    <a:pt x="10111" y="21339"/>
                  </a:cubicBezTo>
                  <a:cubicBezTo>
                    <a:pt x="13231" y="21600"/>
                    <a:pt x="15871" y="21252"/>
                    <a:pt x="18511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5556250" y="226675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5784850" y="271125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822949" y="423525"/>
              <a:ext cx="69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6134100" y="82441"/>
              <a:ext cx="177800" cy="30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2092"/>
                  </a:moveTo>
                  <a:cubicBezTo>
                    <a:pt x="21086" y="1352"/>
                    <a:pt x="20571" y="613"/>
                    <a:pt x="19543" y="243"/>
                  </a:cubicBezTo>
                  <a:cubicBezTo>
                    <a:pt x="18514" y="-127"/>
                    <a:pt x="16971" y="-127"/>
                    <a:pt x="14529" y="613"/>
                  </a:cubicBezTo>
                  <a:cubicBezTo>
                    <a:pt x="12086" y="1352"/>
                    <a:pt x="8743" y="2832"/>
                    <a:pt x="6171" y="5643"/>
                  </a:cubicBezTo>
                  <a:cubicBezTo>
                    <a:pt x="3600" y="8454"/>
                    <a:pt x="1800" y="12596"/>
                    <a:pt x="900" y="15037"/>
                  </a:cubicBezTo>
                  <a:cubicBezTo>
                    <a:pt x="0" y="17478"/>
                    <a:pt x="0" y="18218"/>
                    <a:pt x="0" y="18958"/>
                  </a:cubicBezTo>
                  <a:cubicBezTo>
                    <a:pt x="0" y="19698"/>
                    <a:pt x="0" y="20437"/>
                    <a:pt x="643" y="20881"/>
                  </a:cubicBezTo>
                  <a:cubicBezTo>
                    <a:pt x="1286" y="21325"/>
                    <a:pt x="2571" y="21473"/>
                    <a:pt x="6043" y="21325"/>
                  </a:cubicBezTo>
                  <a:cubicBezTo>
                    <a:pt x="9514" y="21177"/>
                    <a:pt x="15171" y="20733"/>
                    <a:pt x="20829" y="20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153150" y="271125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6329819" y="302875"/>
              <a:ext cx="102731" cy="14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53" fill="norm" stroke="1" extrusionOk="0">
                  <a:moveTo>
                    <a:pt x="1558" y="0"/>
                  </a:moveTo>
                  <a:cubicBezTo>
                    <a:pt x="3762" y="0"/>
                    <a:pt x="5966" y="0"/>
                    <a:pt x="8832" y="1429"/>
                  </a:cubicBezTo>
                  <a:cubicBezTo>
                    <a:pt x="11697" y="2859"/>
                    <a:pt x="15224" y="5718"/>
                    <a:pt x="14783" y="8735"/>
                  </a:cubicBezTo>
                  <a:cubicBezTo>
                    <a:pt x="14342" y="11753"/>
                    <a:pt x="9934" y="14929"/>
                    <a:pt x="6407" y="16994"/>
                  </a:cubicBezTo>
                  <a:cubicBezTo>
                    <a:pt x="2881" y="19059"/>
                    <a:pt x="236" y="20012"/>
                    <a:pt x="15" y="20647"/>
                  </a:cubicBezTo>
                  <a:cubicBezTo>
                    <a:pt x="-205" y="21282"/>
                    <a:pt x="1999" y="21600"/>
                    <a:pt x="5966" y="21124"/>
                  </a:cubicBezTo>
                  <a:cubicBezTo>
                    <a:pt x="9934" y="20647"/>
                    <a:pt x="15664" y="19376"/>
                    <a:pt x="21395" y="18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6457950" y="461625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781800" y="423525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353300" y="410825"/>
              <a:ext cx="63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532259" y="63529"/>
              <a:ext cx="202042" cy="37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0" fill="norm" stroke="1" extrusionOk="0">
                  <a:moveTo>
                    <a:pt x="21477" y="1689"/>
                  </a:moveTo>
                  <a:cubicBezTo>
                    <a:pt x="21027" y="1089"/>
                    <a:pt x="20577" y="489"/>
                    <a:pt x="19790" y="189"/>
                  </a:cubicBezTo>
                  <a:cubicBezTo>
                    <a:pt x="19002" y="-111"/>
                    <a:pt x="17877" y="-111"/>
                    <a:pt x="15290" y="609"/>
                  </a:cubicBezTo>
                  <a:cubicBezTo>
                    <a:pt x="12702" y="1329"/>
                    <a:pt x="8652" y="2769"/>
                    <a:pt x="6177" y="4509"/>
                  </a:cubicBezTo>
                  <a:cubicBezTo>
                    <a:pt x="3702" y="6249"/>
                    <a:pt x="2802" y="8289"/>
                    <a:pt x="2014" y="10809"/>
                  </a:cubicBezTo>
                  <a:cubicBezTo>
                    <a:pt x="1227" y="13329"/>
                    <a:pt x="552" y="16329"/>
                    <a:pt x="214" y="18189"/>
                  </a:cubicBezTo>
                  <a:cubicBezTo>
                    <a:pt x="-123" y="20049"/>
                    <a:pt x="-123" y="20769"/>
                    <a:pt x="664" y="21129"/>
                  </a:cubicBezTo>
                  <a:cubicBezTo>
                    <a:pt x="1452" y="21489"/>
                    <a:pt x="3027" y="21489"/>
                    <a:pt x="6290" y="20949"/>
                  </a:cubicBezTo>
                  <a:cubicBezTo>
                    <a:pt x="9552" y="20409"/>
                    <a:pt x="14502" y="19329"/>
                    <a:pt x="19452" y="18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550150" y="315575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766900" y="326158"/>
              <a:ext cx="116907" cy="11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64" fill="norm" stroke="1" extrusionOk="0">
                  <a:moveTo>
                    <a:pt x="7945" y="1543"/>
                  </a:moveTo>
                  <a:cubicBezTo>
                    <a:pt x="6402" y="5014"/>
                    <a:pt x="4859" y="8486"/>
                    <a:pt x="3895" y="11186"/>
                  </a:cubicBezTo>
                  <a:cubicBezTo>
                    <a:pt x="2931" y="13886"/>
                    <a:pt x="2545" y="15814"/>
                    <a:pt x="1966" y="17743"/>
                  </a:cubicBezTo>
                  <a:cubicBezTo>
                    <a:pt x="1388" y="19671"/>
                    <a:pt x="616" y="21600"/>
                    <a:pt x="231" y="21214"/>
                  </a:cubicBezTo>
                  <a:cubicBezTo>
                    <a:pt x="-155" y="20829"/>
                    <a:pt x="-155" y="18129"/>
                    <a:pt x="1002" y="14850"/>
                  </a:cubicBezTo>
                  <a:cubicBezTo>
                    <a:pt x="2159" y="11571"/>
                    <a:pt x="4474" y="7714"/>
                    <a:pt x="7752" y="4821"/>
                  </a:cubicBezTo>
                  <a:cubicBezTo>
                    <a:pt x="11031" y="1929"/>
                    <a:pt x="15274" y="0"/>
                    <a:pt x="17781" y="0"/>
                  </a:cubicBezTo>
                  <a:cubicBezTo>
                    <a:pt x="20288" y="0"/>
                    <a:pt x="21059" y="1929"/>
                    <a:pt x="21252" y="5786"/>
                  </a:cubicBezTo>
                  <a:cubicBezTo>
                    <a:pt x="21445" y="9643"/>
                    <a:pt x="21059" y="15429"/>
                    <a:pt x="20674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013700" y="27069"/>
              <a:ext cx="64720" cy="48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34" fill="norm" stroke="1" extrusionOk="0">
                  <a:moveTo>
                    <a:pt x="0" y="685"/>
                  </a:moveTo>
                  <a:cubicBezTo>
                    <a:pt x="2787" y="404"/>
                    <a:pt x="5574" y="122"/>
                    <a:pt x="8710" y="28"/>
                  </a:cubicBezTo>
                  <a:cubicBezTo>
                    <a:pt x="11845" y="-66"/>
                    <a:pt x="15329" y="28"/>
                    <a:pt x="17419" y="1014"/>
                  </a:cubicBezTo>
                  <a:cubicBezTo>
                    <a:pt x="19510" y="2000"/>
                    <a:pt x="20206" y="3878"/>
                    <a:pt x="18465" y="5287"/>
                  </a:cubicBezTo>
                  <a:cubicBezTo>
                    <a:pt x="16723" y="6696"/>
                    <a:pt x="12542" y="7635"/>
                    <a:pt x="9406" y="8480"/>
                  </a:cubicBezTo>
                  <a:cubicBezTo>
                    <a:pt x="6271" y="9325"/>
                    <a:pt x="4181" y="10077"/>
                    <a:pt x="5574" y="10875"/>
                  </a:cubicBezTo>
                  <a:cubicBezTo>
                    <a:pt x="6968" y="11673"/>
                    <a:pt x="11845" y="12518"/>
                    <a:pt x="15329" y="13880"/>
                  </a:cubicBezTo>
                  <a:cubicBezTo>
                    <a:pt x="18813" y="15242"/>
                    <a:pt x="20903" y="17120"/>
                    <a:pt x="21252" y="18388"/>
                  </a:cubicBezTo>
                  <a:cubicBezTo>
                    <a:pt x="21600" y="19656"/>
                    <a:pt x="20206" y="20313"/>
                    <a:pt x="17768" y="20783"/>
                  </a:cubicBezTo>
                  <a:cubicBezTo>
                    <a:pt x="15329" y="21252"/>
                    <a:pt x="11845" y="21534"/>
                    <a:pt x="8710" y="21534"/>
                  </a:cubicBezTo>
                  <a:cubicBezTo>
                    <a:pt x="5574" y="21534"/>
                    <a:pt x="2787" y="21252"/>
                    <a:pt x="0" y="20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8728302" y="11809"/>
              <a:ext cx="91849" cy="45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52" fill="norm" stroke="1" extrusionOk="0">
                  <a:moveTo>
                    <a:pt x="21302" y="4431"/>
                  </a:moveTo>
                  <a:cubicBezTo>
                    <a:pt x="18357" y="3037"/>
                    <a:pt x="15411" y="1644"/>
                    <a:pt x="12711" y="847"/>
                  </a:cubicBezTo>
                  <a:cubicBezTo>
                    <a:pt x="10011" y="51"/>
                    <a:pt x="7557" y="-148"/>
                    <a:pt x="5593" y="101"/>
                  </a:cubicBezTo>
                  <a:cubicBezTo>
                    <a:pt x="3629" y="350"/>
                    <a:pt x="2157" y="1046"/>
                    <a:pt x="1175" y="3087"/>
                  </a:cubicBezTo>
                  <a:cubicBezTo>
                    <a:pt x="193" y="5128"/>
                    <a:pt x="-298" y="8512"/>
                    <a:pt x="193" y="11797"/>
                  </a:cubicBezTo>
                  <a:cubicBezTo>
                    <a:pt x="684" y="15081"/>
                    <a:pt x="2157" y="18267"/>
                    <a:pt x="3629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655050" y="242269"/>
              <a:ext cx="1841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14" y="11375"/>
                    <a:pt x="10428" y="2735"/>
                    <a:pt x="14028" y="575"/>
                  </a:cubicBezTo>
                  <a:cubicBezTo>
                    <a:pt x="17628" y="-1585"/>
                    <a:pt x="1961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816176" y="252075"/>
              <a:ext cx="99225" cy="12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806" fill="norm" stroke="1" extrusionOk="0">
                  <a:moveTo>
                    <a:pt x="21095" y="0"/>
                  </a:moveTo>
                  <a:cubicBezTo>
                    <a:pt x="16145" y="0"/>
                    <a:pt x="11195" y="0"/>
                    <a:pt x="7370" y="1770"/>
                  </a:cubicBezTo>
                  <a:cubicBezTo>
                    <a:pt x="3545" y="3541"/>
                    <a:pt x="845" y="7082"/>
                    <a:pt x="170" y="10446"/>
                  </a:cubicBezTo>
                  <a:cubicBezTo>
                    <a:pt x="-505" y="13810"/>
                    <a:pt x="845" y="16997"/>
                    <a:pt x="3995" y="18944"/>
                  </a:cubicBezTo>
                  <a:cubicBezTo>
                    <a:pt x="7145" y="20892"/>
                    <a:pt x="12095" y="21600"/>
                    <a:pt x="15245" y="19652"/>
                  </a:cubicBezTo>
                  <a:cubicBezTo>
                    <a:pt x="18395" y="17705"/>
                    <a:pt x="19745" y="13102"/>
                    <a:pt x="19745" y="9384"/>
                  </a:cubicBezTo>
                  <a:cubicBezTo>
                    <a:pt x="19745" y="5666"/>
                    <a:pt x="18395" y="2833"/>
                    <a:pt x="170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8934450" y="222442"/>
              <a:ext cx="107950" cy="16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187"/>
                  </a:moveTo>
                  <a:cubicBezTo>
                    <a:pt x="1694" y="1094"/>
                    <a:pt x="3388" y="0"/>
                    <a:pt x="6141" y="0"/>
                  </a:cubicBezTo>
                  <a:cubicBezTo>
                    <a:pt x="8894" y="0"/>
                    <a:pt x="12706" y="1094"/>
                    <a:pt x="15459" y="4101"/>
                  </a:cubicBezTo>
                  <a:cubicBezTo>
                    <a:pt x="18212" y="7109"/>
                    <a:pt x="19906" y="12030"/>
                    <a:pt x="19694" y="15311"/>
                  </a:cubicBezTo>
                  <a:cubicBezTo>
                    <a:pt x="19482" y="18592"/>
                    <a:pt x="17365" y="20233"/>
                    <a:pt x="15247" y="20916"/>
                  </a:cubicBezTo>
                  <a:cubicBezTo>
                    <a:pt x="13129" y="21600"/>
                    <a:pt x="11012" y="21327"/>
                    <a:pt x="9741" y="20506"/>
                  </a:cubicBezTo>
                  <a:cubicBezTo>
                    <a:pt x="8471" y="19686"/>
                    <a:pt x="8047" y="18319"/>
                    <a:pt x="10165" y="14901"/>
                  </a:cubicBezTo>
                  <a:cubicBezTo>
                    <a:pt x="12282" y="11484"/>
                    <a:pt x="16941" y="6015"/>
                    <a:pt x="21600" y="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9099913" y="233025"/>
              <a:ext cx="161818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96" fill="norm" stroke="1" extrusionOk="0">
                  <a:moveTo>
                    <a:pt x="1635" y="0"/>
                  </a:moveTo>
                  <a:cubicBezTo>
                    <a:pt x="1635" y="6085"/>
                    <a:pt x="1635" y="12169"/>
                    <a:pt x="1355" y="15972"/>
                  </a:cubicBezTo>
                  <a:cubicBezTo>
                    <a:pt x="1074" y="19775"/>
                    <a:pt x="513" y="21296"/>
                    <a:pt x="233" y="21296"/>
                  </a:cubicBezTo>
                  <a:cubicBezTo>
                    <a:pt x="-48" y="21296"/>
                    <a:pt x="-48" y="19775"/>
                    <a:pt x="92" y="17493"/>
                  </a:cubicBezTo>
                  <a:cubicBezTo>
                    <a:pt x="233" y="15211"/>
                    <a:pt x="513" y="12169"/>
                    <a:pt x="934" y="9888"/>
                  </a:cubicBezTo>
                  <a:cubicBezTo>
                    <a:pt x="1355" y="7606"/>
                    <a:pt x="1916" y="6085"/>
                    <a:pt x="2897" y="5020"/>
                  </a:cubicBezTo>
                  <a:cubicBezTo>
                    <a:pt x="3879" y="3955"/>
                    <a:pt x="5282" y="3347"/>
                    <a:pt x="6544" y="4107"/>
                  </a:cubicBezTo>
                  <a:cubicBezTo>
                    <a:pt x="7807" y="4868"/>
                    <a:pt x="8929" y="6997"/>
                    <a:pt x="9490" y="8823"/>
                  </a:cubicBezTo>
                  <a:cubicBezTo>
                    <a:pt x="10051" y="10648"/>
                    <a:pt x="10051" y="12169"/>
                    <a:pt x="10191" y="12169"/>
                  </a:cubicBezTo>
                  <a:cubicBezTo>
                    <a:pt x="10331" y="12169"/>
                    <a:pt x="10612" y="10648"/>
                    <a:pt x="11594" y="8519"/>
                  </a:cubicBezTo>
                  <a:cubicBezTo>
                    <a:pt x="12575" y="6389"/>
                    <a:pt x="14258" y="3651"/>
                    <a:pt x="15942" y="1978"/>
                  </a:cubicBezTo>
                  <a:cubicBezTo>
                    <a:pt x="17625" y="304"/>
                    <a:pt x="19308" y="-304"/>
                    <a:pt x="20290" y="152"/>
                  </a:cubicBezTo>
                  <a:cubicBezTo>
                    <a:pt x="21271" y="609"/>
                    <a:pt x="21552" y="2130"/>
                    <a:pt x="21412" y="5476"/>
                  </a:cubicBezTo>
                  <a:cubicBezTo>
                    <a:pt x="21271" y="8823"/>
                    <a:pt x="20710" y="13995"/>
                    <a:pt x="20149" y="19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9314905" y="230508"/>
              <a:ext cx="75008" cy="19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410" fill="norm" stroke="1" extrusionOk="0">
                  <a:moveTo>
                    <a:pt x="15912" y="2393"/>
                  </a:moveTo>
                  <a:cubicBezTo>
                    <a:pt x="14161" y="1453"/>
                    <a:pt x="12409" y="514"/>
                    <a:pt x="10074" y="162"/>
                  </a:cubicBezTo>
                  <a:cubicBezTo>
                    <a:pt x="7739" y="-190"/>
                    <a:pt x="4820" y="45"/>
                    <a:pt x="2777" y="749"/>
                  </a:cubicBezTo>
                  <a:cubicBezTo>
                    <a:pt x="734" y="1453"/>
                    <a:pt x="-434" y="2627"/>
                    <a:pt x="150" y="4271"/>
                  </a:cubicBezTo>
                  <a:cubicBezTo>
                    <a:pt x="734" y="5914"/>
                    <a:pt x="3069" y="8027"/>
                    <a:pt x="6863" y="10140"/>
                  </a:cubicBezTo>
                  <a:cubicBezTo>
                    <a:pt x="10658" y="12253"/>
                    <a:pt x="15912" y="14367"/>
                    <a:pt x="18539" y="16010"/>
                  </a:cubicBezTo>
                  <a:cubicBezTo>
                    <a:pt x="21166" y="17653"/>
                    <a:pt x="21166" y="18827"/>
                    <a:pt x="19707" y="19649"/>
                  </a:cubicBezTo>
                  <a:cubicBezTo>
                    <a:pt x="18247" y="20471"/>
                    <a:pt x="15328" y="20940"/>
                    <a:pt x="12409" y="21175"/>
                  </a:cubicBezTo>
                  <a:cubicBezTo>
                    <a:pt x="9490" y="21410"/>
                    <a:pt x="6571" y="21410"/>
                    <a:pt x="3652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0008925" y="248107"/>
              <a:ext cx="201876" cy="13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074" fill="norm" stroke="1" extrusionOk="0">
                  <a:moveTo>
                    <a:pt x="13359" y="6604"/>
                  </a:moveTo>
                  <a:cubicBezTo>
                    <a:pt x="12909" y="4278"/>
                    <a:pt x="12459" y="1952"/>
                    <a:pt x="11334" y="789"/>
                  </a:cubicBezTo>
                  <a:cubicBezTo>
                    <a:pt x="10209" y="-374"/>
                    <a:pt x="8409" y="-374"/>
                    <a:pt x="6384" y="1620"/>
                  </a:cubicBezTo>
                  <a:cubicBezTo>
                    <a:pt x="4359" y="3614"/>
                    <a:pt x="2109" y="7601"/>
                    <a:pt x="984" y="10758"/>
                  </a:cubicBezTo>
                  <a:cubicBezTo>
                    <a:pt x="-141" y="13915"/>
                    <a:pt x="-141" y="16241"/>
                    <a:pt x="196" y="18069"/>
                  </a:cubicBezTo>
                  <a:cubicBezTo>
                    <a:pt x="534" y="19897"/>
                    <a:pt x="1209" y="21226"/>
                    <a:pt x="2559" y="21060"/>
                  </a:cubicBezTo>
                  <a:cubicBezTo>
                    <a:pt x="3909" y="20894"/>
                    <a:pt x="5934" y="19232"/>
                    <a:pt x="7734" y="16574"/>
                  </a:cubicBezTo>
                  <a:cubicBezTo>
                    <a:pt x="9534" y="13915"/>
                    <a:pt x="11109" y="10260"/>
                    <a:pt x="12121" y="7601"/>
                  </a:cubicBezTo>
                  <a:cubicBezTo>
                    <a:pt x="13134" y="4943"/>
                    <a:pt x="13584" y="3281"/>
                    <a:pt x="13697" y="3448"/>
                  </a:cubicBezTo>
                  <a:cubicBezTo>
                    <a:pt x="13809" y="3614"/>
                    <a:pt x="13584" y="5608"/>
                    <a:pt x="14259" y="8432"/>
                  </a:cubicBezTo>
                  <a:cubicBezTo>
                    <a:pt x="14934" y="11257"/>
                    <a:pt x="16509" y="14912"/>
                    <a:pt x="17859" y="17072"/>
                  </a:cubicBezTo>
                  <a:cubicBezTo>
                    <a:pt x="19209" y="19232"/>
                    <a:pt x="20334" y="19897"/>
                    <a:pt x="21459" y="20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0502900" y="233025"/>
              <a:ext cx="92914" cy="36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90" fill="norm" stroke="1" extrusionOk="0">
                  <a:moveTo>
                    <a:pt x="8640" y="6331"/>
                  </a:moveTo>
                  <a:cubicBezTo>
                    <a:pt x="7680" y="10303"/>
                    <a:pt x="6720" y="14276"/>
                    <a:pt x="6000" y="16572"/>
                  </a:cubicBezTo>
                  <a:cubicBezTo>
                    <a:pt x="5280" y="18869"/>
                    <a:pt x="4800" y="19490"/>
                    <a:pt x="3840" y="20172"/>
                  </a:cubicBezTo>
                  <a:cubicBezTo>
                    <a:pt x="2880" y="20855"/>
                    <a:pt x="1440" y="21600"/>
                    <a:pt x="720" y="21476"/>
                  </a:cubicBezTo>
                  <a:cubicBezTo>
                    <a:pt x="0" y="21352"/>
                    <a:pt x="0" y="20359"/>
                    <a:pt x="480" y="17690"/>
                  </a:cubicBezTo>
                  <a:cubicBezTo>
                    <a:pt x="960" y="15021"/>
                    <a:pt x="1920" y="10676"/>
                    <a:pt x="3120" y="7572"/>
                  </a:cubicBezTo>
                  <a:cubicBezTo>
                    <a:pt x="4320" y="4469"/>
                    <a:pt x="5760" y="2607"/>
                    <a:pt x="7440" y="1490"/>
                  </a:cubicBezTo>
                  <a:cubicBezTo>
                    <a:pt x="9120" y="372"/>
                    <a:pt x="11040" y="0"/>
                    <a:pt x="12960" y="0"/>
                  </a:cubicBezTo>
                  <a:cubicBezTo>
                    <a:pt x="14880" y="0"/>
                    <a:pt x="16800" y="372"/>
                    <a:pt x="18480" y="1179"/>
                  </a:cubicBezTo>
                  <a:cubicBezTo>
                    <a:pt x="20160" y="1986"/>
                    <a:pt x="21600" y="3228"/>
                    <a:pt x="20880" y="4531"/>
                  </a:cubicBezTo>
                  <a:cubicBezTo>
                    <a:pt x="20160" y="5834"/>
                    <a:pt x="17280" y="7200"/>
                    <a:pt x="13440" y="7945"/>
                  </a:cubicBezTo>
                  <a:cubicBezTo>
                    <a:pt x="9600" y="8690"/>
                    <a:pt x="4800" y="8814"/>
                    <a:pt x="0" y="8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0621469" y="266481"/>
              <a:ext cx="122731" cy="9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13" fill="norm" stroke="1" extrusionOk="0">
                  <a:moveTo>
                    <a:pt x="14638" y="9693"/>
                  </a:moveTo>
                  <a:cubicBezTo>
                    <a:pt x="14638" y="7293"/>
                    <a:pt x="14638" y="4893"/>
                    <a:pt x="13906" y="2973"/>
                  </a:cubicBezTo>
                  <a:cubicBezTo>
                    <a:pt x="13174" y="1053"/>
                    <a:pt x="11709" y="-387"/>
                    <a:pt x="9879" y="93"/>
                  </a:cubicBezTo>
                  <a:cubicBezTo>
                    <a:pt x="8048" y="573"/>
                    <a:pt x="5852" y="2973"/>
                    <a:pt x="4204" y="5133"/>
                  </a:cubicBezTo>
                  <a:cubicBezTo>
                    <a:pt x="2557" y="7293"/>
                    <a:pt x="1459" y="9213"/>
                    <a:pt x="726" y="11853"/>
                  </a:cubicBezTo>
                  <a:cubicBezTo>
                    <a:pt x="-6" y="14493"/>
                    <a:pt x="-372" y="17853"/>
                    <a:pt x="543" y="18573"/>
                  </a:cubicBezTo>
                  <a:cubicBezTo>
                    <a:pt x="1459" y="19293"/>
                    <a:pt x="3655" y="17373"/>
                    <a:pt x="5303" y="15453"/>
                  </a:cubicBezTo>
                  <a:cubicBezTo>
                    <a:pt x="6950" y="13533"/>
                    <a:pt x="8048" y="11613"/>
                    <a:pt x="9330" y="9933"/>
                  </a:cubicBezTo>
                  <a:cubicBezTo>
                    <a:pt x="10611" y="8253"/>
                    <a:pt x="12075" y="6813"/>
                    <a:pt x="13357" y="7533"/>
                  </a:cubicBezTo>
                  <a:cubicBezTo>
                    <a:pt x="14638" y="8253"/>
                    <a:pt x="15736" y="11133"/>
                    <a:pt x="17018" y="13773"/>
                  </a:cubicBezTo>
                  <a:cubicBezTo>
                    <a:pt x="18299" y="16413"/>
                    <a:pt x="19764" y="18813"/>
                    <a:pt x="21228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0775949" y="201275"/>
              <a:ext cx="69851" cy="18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5959"/>
                  </a:moveTo>
                  <a:cubicBezTo>
                    <a:pt x="3273" y="6455"/>
                    <a:pt x="6545" y="6952"/>
                    <a:pt x="9818" y="8441"/>
                  </a:cubicBezTo>
                  <a:cubicBezTo>
                    <a:pt x="13091" y="9931"/>
                    <a:pt x="16364" y="12414"/>
                    <a:pt x="18327" y="14524"/>
                  </a:cubicBezTo>
                  <a:cubicBezTo>
                    <a:pt x="20291" y="16634"/>
                    <a:pt x="20945" y="18372"/>
                    <a:pt x="19636" y="19614"/>
                  </a:cubicBezTo>
                  <a:cubicBezTo>
                    <a:pt x="18327" y="20855"/>
                    <a:pt x="15055" y="21600"/>
                    <a:pt x="13091" y="21103"/>
                  </a:cubicBezTo>
                  <a:cubicBezTo>
                    <a:pt x="11127" y="20607"/>
                    <a:pt x="10473" y="18869"/>
                    <a:pt x="12109" y="15145"/>
                  </a:cubicBezTo>
                  <a:cubicBezTo>
                    <a:pt x="13745" y="11421"/>
                    <a:pt x="17673" y="57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0955338" y="67925"/>
              <a:ext cx="6191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5362"/>
                    <a:pt x="6660" y="10723"/>
                    <a:pt x="3060" y="14170"/>
                  </a:cubicBezTo>
                  <a:cubicBezTo>
                    <a:pt x="-540" y="17617"/>
                    <a:pt x="-540" y="19149"/>
                    <a:pt x="900" y="20145"/>
                  </a:cubicBezTo>
                  <a:cubicBezTo>
                    <a:pt x="2340" y="21140"/>
                    <a:pt x="5220" y="21600"/>
                    <a:pt x="8460" y="21600"/>
                  </a:cubicBezTo>
                  <a:cubicBezTo>
                    <a:pt x="11700" y="21600"/>
                    <a:pt x="15300" y="21140"/>
                    <a:pt x="17460" y="20145"/>
                  </a:cubicBezTo>
                  <a:cubicBezTo>
                    <a:pt x="19620" y="19149"/>
                    <a:pt x="20340" y="17617"/>
                    <a:pt x="17460" y="16238"/>
                  </a:cubicBezTo>
                  <a:cubicBezTo>
                    <a:pt x="14580" y="14860"/>
                    <a:pt x="8100" y="13634"/>
                    <a:pt x="1620" y="12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0941049" y="208998"/>
              <a:ext cx="106974" cy="10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955" fill="norm" stroke="1" extrusionOk="0">
                  <a:moveTo>
                    <a:pt x="0" y="4904"/>
                  </a:moveTo>
                  <a:cubicBezTo>
                    <a:pt x="1271" y="3176"/>
                    <a:pt x="2541" y="1448"/>
                    <a:pt x="4235" y="584"/>
                  </a:cubicBezTo>
                  <a:cubicBezTo>
                    <a:pt x="5929" y="-280"/>
                    <a:pt x="8047" y="-280"/>
                    <a:pt x="11012" y="1232"/>
                  </a:cubicBezTo>
                  <a:cubicBezTo>
                    <a:pt x="13976" y="2744"/>
                    <a:pt x="17788" y="5768"/>
                    <a:pt x="19694" y="8360"/>
                  </a:cubicBezTo>
                  <a:cubicBezTo>
                    <a:pt x="21600" y="10952"/>
                    <a:pt x="21600" y="13112"/>
                    <a:pt x="21176" y="15272"/>
                  </a:cubicBezTo>
                  <a:cubicBezTo>
                    <a:pt x="20753" y="17432"/>
                    <a:pt x="19906" y="19592"/>
                    <a:pt x="19271" y="20456"/>
                  </a:cubicBezTo>
                  <a:cubicBezTo>
                    <a:pt x="18635" y="21320"/>
                    <a:pt x="18212" y="20888"/>
                    <a:pt x="17788" y="20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1074400" y="163175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1119858" y="48875"/>
              <a:ext cx="87893" cy="315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69" fill="norm" stroke="1" extrusionOk="0">
                  <a:moveTo>
                    <a:pt x="21355" y="0"/>
                  </a:moveTo>
                  <a:cubicBezTo>
                    <a:pt x="15698" y="4896"/>
                    <a:pt x="10041" y="9792"/>
                    <a:pt x="6441" y="12960"/>
                  </a:cubicBezTo>
                  <a:cubicBezTo>
                    <a:pt x="2841" y="16128"/>
                    <a:pt x="1298" y="17568"/>
                    <a:pt x="526" y="18720"/>
                  </a:cubicBezTo>
                  <a:cubicBezTo>
                    <a:pt x="-245" y="19872"/>
                    <a:pt x="-245" y="20736"/>
                    <a:pt x="1041" y="21168"/>
                  </a:cubicBezTo>
                  <a:cubicBezTo>
                    <a:pt x="2326" y="21600"/>
                    <a:pt x="4898" y="21600"/>
                    <a:pt x="7726" y="20952"/>
                  </a:cubicBezTo>
                  <a:cubicBezTo>
                    <a:pt x="10555" y="20304"/>
                    <a:pt x="13641" y="19008"/>
                    <a:pt x="16726" y="17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1131550" y="169525"/>
              <a:ext cx="107950" cy="12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8498"/>
                  </a:moveTo>
                  <a:cubicBezTo>
                    <a:pt x="4235" y="9207"/>
                    <a:pt x="8471" y="9915"/>
                    <a:pt x="11224" y="10977"/>
                  </a:cubicBezTo>
                  <a:cubicBezTo>
                    <a:pt x="13976" y="12039"/>
                    <a:pt x="15247" y="13456"/>
                    <a:pt x="15459" y="15580"/>
                  </a:cubicBezTo>
                  <a:cubicBezTo>
                    <a:pt x="15671" y="17705"/>
                    <a:pt x="14824" y="20538"/>
                    <a:pt x="14824" y="21069"/>
                  </a:cubicBezTo>
                  <a:cubicBezTo>
                    <a:pt x="14824" y="21600"/>
                    <a:pt x="15671" y="19830"/>
                    <a:pt x="16941" y="15934"/>
                  </a:cubicBezTo>
                  <a:cubicBezTo>
                    <a:pt x="18212" y="12039"/>
                    <a:pt x="19906" y="60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1272956" y="188525"/>
              <a:ext cx="87195" cy="14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73" fill="norm" stroke="1" extrusionOk="0">
                  <a:moveTo>
                    <a:pt x="21185" y="920"/>
                  </a:moveTo>
                  <a:cubicBezTo>
                    <a:pt x="18099" y="311"/>
                    <a:pt x="15014" y="-297"/>
                    <a:pt x="12442" y="159"/>
                  </a:cubicBezTo>
                  <a:cubicBezTo>
                    <a:pt x="9871" y="616"/>
                    <a:pt x="7814" y="2137"/>
                    <a:pt x="5499" y="5331"/>
                  </a:cubicBezTo>
                  <a:cubicBezTo>
                    <a:pt x="3185" y="8526"/>
                    <a:pt x="614" y="13393"/>
                    <a:pt x="99" y="16435"/>
                  </a:cubicBezTo>
                  <a:cubicBezTo>
                    <a:pt x="-415" y="19478"/>
                    <a:pt x="1128" y="20695"/>
                    <a:pt x="3185" y="20999"/>
                  </a:cubicBezTo>
                  <a:cubicBezTo>
                    <a:pt x="5242" y="21303"/>
                    <a:pt x="7814" y="20695"/>
                    <a:pt x="10128" y="18869"/>
                  </a:cubicBezTo>
                  <a:cubicBezTo>
                    <a:pt x="12442" y="17044"/>
                    <a:pt x="14499" y="14002"/>
                    <a:pt x="14756" y="11111"/>
                  </a:cubicBezTo>
                  <a:cubicBezTo>
                    <a:pt x="15014" y="8221"/>
                    <a:pt x="13471" y="5483"/>
                    <a:pt x="11928" y="2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1379199" y="177595"/>
              <a:ext cx="107225" cy="16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83" fill="norm" stroke="1" extrusionOk="0">
                  <a:moveTo>
                    <a:pt x="0" y="1383"/>
                  </a:moveTo>
                  <a:cubicBezTo>
                    <a:pt x="1271" y="2450"/>
                    <a:pt x="2541" y="3516"/>
                    <a:pt x="3176" y="4850"/>
                  </a:cubicBezTo>
                  <a:cubicBezTo>
                    <a:pt x="3812" y="6183"/>
                    <a:pt x="3812" y="7783"/>
                    <a:pt x="2965" y="9783"/>
                  </a:cubicBezTo>
                  <a:cubicBezTo>
                    <a:pt x="2118" y="11783"/>
                    <a:pt x="424" y="14183"/>
                    <a:pt x="212" y="14316"/>
                  </a:cubicBezTo>
                  <a:cubicBezTo>
                    <a:pt x="0" y="14450"/>
                    <a:pt x="1271" y="12316"/>
                    <a:pt x="3600" y="9783"/>
                  </a:cubicBezTo>
                  <a:cubicBezTo>
                    <a:pt x="5929" y="7250"/>
                    <a:pt x="9318" y="4316"/>
                    <a:pt x="12071" y="2450"/>
                  </a:cubicBezTo>
                  <a:cubicBezTo>
                    <a:pt x="14824" y="583"/>
                    <a:pt x="16941" y="-217"/>
                    <a:pt x="18424" y="50"/>
                  </a:cubicBezTo>
                  <a:cubicBezTo>
                    <a:pt x="19906" y="316"/>
                    <a:pt x="20753" y="1650"/>
                    <a:pt x="21176" y="4316"/>
                  </a:cubicBezTo>
                  <a:cubicBezTo>
                    <a:pt x="21600" y="6983"/>
                    <a:pt x="21600" y="10983"/>
                    <a:pt x="20753" y="14050"/>
                  </a:cubicBezTo>
                  <a:cubicBezTo>
                    <a:pt x="19906" y="17116"/>
                    <a:pt x="18212" y="19250"/>
                    <a:pt x="16518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1499849" y="353675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506053" y="1074310"/>
              <a:ext cx="91347" cy="29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98" fill="norm" stroke="1" extrusionOk="0">
                  <a:moveTo>
                    <a:pt x="21186" y="16556"/>
                  </a:moveTo>
                  <a:cubicBezTo>
                    <a:pt x="19222" y="15002"/>
                    <a:pt x="17259" y="13448"/>
                    <a:pt x="14804" y="11273"/>
                  </a:cubicBezTo>
                  <a:cubicBezTo>
                    <a:pt x="12350" y="9097"/>
                    <a:pt x="9404" y="6300"/>
                    <a:pt x="7931" y="4513"/>
                  </a:cubicBezTo>
                  <a:cubicBezTo>
                    <a:pt x="6459" y="2726"/>
                    <a:pt x="6459" y="1949"/>
                    <a:pt x="7686" y="1250"/>
                  </a:cubicBezTo>
                  <a:cubicBezTo>
                    <a:pt x="8913" y="551"/>
                    <a:pt x="11368" y="-71"/>
                    <a:pt x="13331" y="7"/>
                  </a:cubicBezTo>
                  <a:cubicBezTo>
                    <a:pt x="15295" y="84"/>
                    <a:pt x="16768" y="861"/>
                    <a:pt x="15786" y="3037"/>
                  </a:cubicBezTo>
                  <a:cubicBezTo>
                    <a:pt x="14804" y="5212"/>
                    <a:pt x="11368" y="8787"/>
                    <a:pt x="8913" y="10962"/>
                  </a:cubicBezTo>
                  <a:cubicBezTo>
                    <a:pt x="6459" y="13138"/>
                    <a:pt x="4986" y="13915"/>
                    <a:pt x="3268" y="14536"/>
                  </a:cubicBezTo>
                  <a:cubicBezTo>
                    <a:pt x="1550" y="15158"/>
                    <a:pt x="-414" y="15624"/>
                    <a:pt x="77" y="16012"/>
                  </a:cubicBezTo>
                  <a:cubicBezTo>
                    <a:pt x="568" y="16401"/>
                    <a:pt x="3513" y="16712"/>
                    <a:pt x="4986" y="17256"/>
                  </a:cubicBezTo>
                  <a:cubicBezTo>
                    <a:pt x="6459" y="17800"/>
                    <a:pt x="6459" y="18576"/>
                    <a:pt x="6704" y="19353"/>
                  </a:cubicBezTo>
                  <a:cubicBezTo>
                    <a:pt x="6950" y="20130"/>
                    <a:pt x="7441" y="20907"/>
                    <a:pt x="9404" y="21218"/>
                  </a:cubicBezTo>
                  <a:cubicBezTo>
                    <a:pt x="11368" y="21529"/>
                    <a:pt x="14804" y="21374"/>
                    <a:pt x="18241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201871" y="947313"/>
              <a:ext cx="138479" cy="39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47" fill="norm" stroke="1" extrusionOk="0">
                  <a:moveTo>
                    <a:pt x="8647" y="9777"/>
                  </a:moveTo>
                  <a:cubicBezTo>
                    <a:pt x="7011" y="12519"/>
                    <a:pt x="5375" y="15262"/>
                    <a:pt x="4393" y="16919"/>
                  </a:cubicBezTo>
                  <a:cubicBezTo>
                    <a:pt x="3411" y="18577"/>
                    <a:pt x="3084" y="19148"/>
                    <a:pt x="2429" y="19834"/>
                  </a:cubicBezTo>
                  <a:cubicBezTo>
                    <a:pt x="1775" y="20519"/>
                    <a:pt x="793" y="21319"/>
                    <a:pt x="302" y="21434"/>
                  </a:cubicBezTo>
                  <a:cubicBezTo>
                    <a:pt x="-189" y="21548"/>
                    <a:pt x="-189" y="20977"/>
                    <a:pt x="1120" y="18634"/>
                  </a:cubicBezTo>
                  <a:cubicBezTo>
                    <a:pt x="2429" y="16291"/>
                    <a:pt x="5047" y="12177"/>
                    <a:pt x="7829" y="8919"/>
                  </a:cubicBezTo>
                  <a:cubicBezTo>
                    <a:pt x="10611" y="5662"/>
                    <a:pt x="13556" y="3262"/>
                    <a:pt x="15520" y="1834"/>
                  </a:cubicBezTo>
                  <a:cubicBezTo>
                    <a:pt x="17484" y="405"/>
                    <a:pt x="18466" y="-52"/>
                    <a:pt x="19120" y="5"/>
                  </a:cubicBezTo>
                  <a:cubicBezTo>
                    <a:pt x="19775" y="62"/>
                    <a:pt x="20102" y="634"/>
                    <a:pt x="20266" y="2805"/>
                  </a:cubicBezTo>
                  <a:cubicBezTo>
                    <a:pt x="20429" y="4977"/>
                    <a:pt x="20429" y="8748"/>
                    <a:pt x="20593" y="12062"/>
                  </a:cubicBezTo>
                  <a:cubicBezTo>
                    <a:pt x="20756" y="15377"/>
                    <a:pt x="21084" y="18234"/>
                    <a:pt x="21411" y="2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238750" y="1179175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6457"/>
                    <a:pt x="655" y="11314"/>
                    <a:pt x="4255" y="7714"/>
                  </a:cubicBezTo>
                  <a:cubicBezTo>
                    <a:pt x="7855" y="4114"/>
                    <a:pt x="1472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013450" y="1153775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55"/>
                    <a:pt x="0" y="8509"/>
                    <a:pt x="3600" y="12109"/>
                  </a:cubicBezTo>
                  <a:cubicBezTo>
                    <a:pt x="7200" y="15709"/>
                    <a:pt x="14400" y="186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011187" y="1036210"/>
              <a:ext cx="34014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702" fill="norm" stroke="1" extrusionOk="0">
                  <a:moveTo>
                    <a:pt x="1358" y="20702"/>
                  </a:moveTo>
                  <a:cubicBezTo>
                    <a:pt x="88" y="10884"/>
                    <a:pt x="-1183" y="1066"/>
                    <a:pt x="1993" y="84"/>
                  </a:cubicBezTo>
                  <a:cubicBezTo>
                    <a:pt x="5170" y="-898"/>
                    <a:pt x="12793" y="6957"/>
                    <a:pt x="20417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075752" y="1085576"/>
              <a:ext cx="111075" cy="19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21" fill="norm" stroke="1" extrusionOk="0">
                  <a:moveTo>
                    <a:pt x="14361" y="5336"/>
                  </a:moveTo>
                  <a:cubicBezTo>
                    <a:pt x="11612" y="3498"/>
                    <a:pt x="8862" y="1659"/>
                    <a:pt x="6506" y="740"/>
                  </a:cubicBezTo>
                  <a:cubicBezTo>
                    <a:pt x="4150" y="-179"/>
                    <a:pt x="2186" y="-179"/>
                    <a:pt x="1008" y="395"/>
                  </a:cubicBezTo>
                  <a:cubicBezTo>
                    <a:pt x="-170" y="970"/>
                    <a:pt x="-563" y="2119"/>
                    <a:pt x="1204" y="4417"/>
                  </a:cubicBezTo>
                  <a:cubicBezTo>
                    <a:pt x="2972" y="6715"/>
                    <a:pt x="6899" y="10161"/>
                    <a:pt x="9648" y="12230"/>
                  </a:cubicBezTo>
                  <a:cubicBezTo>
                    <a:pt x="12397" y="14298"/>
                    <a:pt x="13968" y="14987"/>
                    <a:pt x="15735" y="15906"/>
                  </a:cubicBezTo>
                  <a:cubicBezTo>
                    <a:pt x="17502" y="16825"/>
                    <a:pt x="19466" y="17974"/>
                    <a:pt x="20252" y="19123"/>
                  </a:cubicBezTo>
                  <a:cubicBezTo>
                    <a:pt x="21037" y="20272"/>
                    <a:pt x="20644" y="21421"/>
                    <a:pt x="17895" y="21421"/>
                  </a:cubicBezTo>
                  <a:cubicBezTo>
                    <a:pt x="15146" y="21421"/>
                    <a:pt x="10041" y="20272"/>
                    <a:pt x="4935" y="19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804284" y="1058525"/>
              <a:ext cx="98166" cy="24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96" fill="norm" stroke="1" extrusionOk="0">
                  <a:moveTo>
                    <a:pt x="20870" y="1137"/>
                  </a:moveTo>
                  <a:cubicBezTo>
                    <a:pt x="19070" y="568"/>
                    <a:pt x="17270" y="0"/>
                    <a:pt x="14120" y="0"/>
                  </a:cubicBezTo>
                  <a:cubicBezTo>
                    <a:pt x="10970" y="0"/>
                    <a:pt x="6470" y="568"/>
                    <a:pt x="3545" y="1232"/>
                  </a:cubicBezTo>
                  <a:cubicBezTo>
                    <a:pt x="620" y="1895"/>
                    <a:pt x="-730" y="2653"/>
                    <a:pt x="395" y="4358"/>
                  </a:cubicBezTo>
                  <a:cubicBezTo>
                    <a:pt x="1520" y="6063"/>
                    <a:pt x="5120" y="8716"/>
                    <a:pt x="8720" y="10989"/>
                  </a:cubicBezTo>
                  <a:cubicBezTo>
                    <a:pt x="12320" y="13263"/>
                    <a:pt x="15920" y="15158"/>
                    <a:pt x="17720" y="16579"/>
                  </a:cubicBezTo>
                  <a:cubicBezTo>
                    <a:pt x="19520" y="18000"/>
                    <a:pt x="19520" y="18947"/>
                    <a:pt x="18395" y="19705"/>
                  </a:cubicBezTo>
                  <a:cubicBezTo>
                    <a:pt x="17270" y="20463"/>
                    <a:pt x="15020" y="21032"/>
                    <a:pt x="12770" y="21316"/>
                  </a:cubicBezTo>
                  <a:cubicBezTo>
                    <a:pt x="10520" y="21600"/>
                    <a:pt x="8270" y="21600"/>
                    <a:pt x="6920" y="20937"/>
                  </a:cubicBezTo>
                  <a:cubicBezTo>
                    <a:pt x="5570" y="20274"/>
                    <a:pt x="5120" y="18947"/>
                    <a:pt x="4670" y="17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948246" y="1096625"/>
              <a:ext cx="101452" cy="17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168" fill="norm" stroke="1" extrusionOk="0">
                  <a:moveTo>
                    <a:pt x="14978" y="0"/>
                  </a:moveTo>
                  <a:cubicBezTo>
                    <a:pt x="10319" y="2342"/>
                    <a:pt x="5660" y="4684"/>
                    <a:pt x="2907" y="7677"/>
                  </a:cubicBezTo>
                  <a:cubicBezTo>
                    <a:pt x="154" y="10670"/>
                    <a:pt x="-693" y="14313"/>
                    <a:pt x="578" y="17046"/>
                  </a:cubicBezTo>
                  <a:cubicBezTo>
                    <a:pt x="1848" y="19778"/>
                    <a:pt x="5236" y="21600"/>
                    <a:pt x="9048" y="21080"/>
                  </a:cubicBezTo>
                  <a:cubicBezTo>
                    <a:pt x="12860" y="20559"/>
                    <a:pt x="17095" y="17696"/>
                    <a:pt x="19001" y="14834"/>
                  </a:cubicBezTo>
                  <a:cubicBezTo>
                    <a:pt x="20907" y="11971"/>
                    <a:pt x="20483" y="9108"/>
                    <a:pt x="19213" y="7287"/>
                  </a:cubicBezTo>
                  <a:cubicBezTo>
                    <a:pt x="17942" y="5465"/>
                    <a:pt x="15825" y="4684"/>
                    <a:pt x="13707" y="3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100389" y="1082279"/>
              <a:ext cx="354511" cy="15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86" fill="norm" stroke="1" extrusionOk="0">
                  <a:moveTo>
                    <a:pt x="1091" y="4485"/>
                  </a:moveTo>
                  <a:cubicBezTo>
                    <a:pt x="1091" y="9316"/>
                    <a:pt x="1091" y="14148"/>
                    <a:pt x="898" y="17132"/>
                  </a:cubicBezTo>
                  <a:cubicBezTo>
                    <a:pt x="705" y="20116"/>
                    <a:pt x="320" y="21253"/>
                    <a:pt x="127" y="20969"/>
                  </a:cubicBezTo>
                  <a:cubicBezTo>
                    <a:pt x="-66" y="20685"/>
                    <a:pt x="-66" y="18979"/>
                    <a:pt x="320" y="16421"/>
                  </a:cubicBezTo>
                  <a:cubicBezTo>
                    <a:pt x="705" y="13864"/>
                    <a:pt x="1477" y="10453"/>
                    <a:pt x="2055" y="8179"/>
                  </a:cubicBezTo>
                  <a:cubicBezTo>
                    <a:pt x="2634" y="5906"/>
                    <a:pt x="3020" y="4769"/>
                    <a:pt x="3470" y="4627"/>
                  </a:cubicBezTo>
                  <a:cubicBezTo>
                    <a:pt x="3920" y="4485"/>
                    <a:pt x="4434" y="5337"/>
                    <a:pt x="4755" y="6474"/>
                  </a:cubicBezTo>
                  <a:cubicBezTo>
                    <a:pt x="5077" y="7611"/>
                    <a:pt x="5205" y="9032"/>
                    <a:pt x="5270" y="11021"/>
                  </a:cubicBezTo>
                  <a:cubicBezTo>
                    <a:pt x="5334" y="13011"/>
                    <a:pt x="5334" y="15569"/>
                    <a:pt x="5398" y="16137"/>
                  </a:cubicBezTo>
                  <a:cubicBezTo>
                    <a:pt x="5463" y="16706"/>
                    <a:pt x="5591" y="15285"/>
                    <a:pt x="5913" y="13153"/>
                  </a:cubicBezTo>
                  <a:cubicBezTo>
                    <a:pt x="6234" y="11021"/>
                    <a:pt x="6748" y="8179"/>
                    <a:pt x="7263" y="6332"/>
                  </a:cubicBezTo>
                  <a:cubicBezTo>
                    <a:pt x="7777" y="4485"/>
                    <a:pt x="8291" y="3632"/>
                    <a:pt x="8741" y="3774"/>
                  </a:cubicBezTo>
                  <a:cubicBezTo>
                    <a:pt x="9191" y="3916"/>
                    <a:pt x="9577" y="5053"/>
                    <a:pt x="9770" y="7185"/>
                  </a:cubicBezTo>
                  <a:cubicBezTo>
                    <a:pt x="9963" y="9316"/>
                    <a:pt x="9963" y="12442"/>
                    <a:pt x="9963" y="14716"/>
                  </a:cubicBezTo>
                  <a:cubicBezTo>
                    <a:pt x="9963" y="16990"/>
                    <a:pt x="9963" y="18411"/>
                    <a:pt x="10284" y="19264"/>
                  </a:cubicBezTo>
                  <a:cubicBezTo>
                    <a:pt x="10605" y="20116"/>
                    <a:pt x="11248" y="20400"/>
                    <a:pt x="12148" y="19690"/>
                  </a:cubicBezTo>
                  <a:cubicBezTo>
                    <a:pt x="13048" y="18979"/>
                    <a:pt x="14205" y="17274"/>
                    <a:pt x="15427" y="14574"/>
                  </a:cubicBezTo>
                  <a:cubicBezTo>
                    <a:pt x="16648" y="11874"/>
                    <a:pt x="17934" y="8179"/>
                    <a:pt x="18641" y="5479"/>
                  </a:cubicBezTo>
                  <a:cubicBezTo>
                    <a:pt x="19348" y="2779"/>
                    <a:pt x="19477" y="1074"/>
                    <a:pt x="19155" y="364"/>
                  </a:cubicBezTo>
                  <a:cubicBezTo>
                    <a:pt x="18834" y="-347"/>
                    <a:pt x="18063" y="-63"/>
                    <a:pt x="17034" y="1642"/>
                  </a:cubicBezTo>
                  <a:cubicBezTo>
                    <a:pt x="16005" y="3348"/>
                    <a:pt x="14720" y="6474"/>
                    <a:pt x="14077" y="9600"/>
                  </a:cubicBezTo>
                  <a:cubicBezTo>
                    <a:pt x="13434" y="12727"/>
                    <a:pt x="13434" y="15853"/>
                    <a:pt x="14077" y="17842"/>
                  </a:cubicBezTo>
                  <a:cubicBezTo>
                    <a:pt x="14720" y="19832"/>
                    <a:pt x="16005" y="20685"/>
                    <a:pt x="17355" y="20969"/>
                  </a:cubicBezTo>
                  <a:cubicBezTo>
                    <a:pt x="18705" y="21253"/>
                    <a:pt x="20120" y="20969"/>
                    <a:pt x="21534" y="20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089291" y="1098742"/>
              <a:ext cx="146659" cy="13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905" fill="norm" stroke="1" extrusionOk="0">
                  <a:moveTo>
                    <a:pt x="87" y="9491"/>
                  </a:moveTo>
                  <a:cubicBezTo>
                    <a:pt x="1304" y="10473"/>
                    <a:pt x="2521" y="11455"/>
                    <a:pt x="3890" y="11782"/>
                  </a:cubicBezTo>
                  <a:cubicBezTo>
                    <a:pt x="5259" y="12109"/>
                    <a:pt x="6780" y="11782"/>
                    <a:pt x="8149" y="10964"/>
                  </a:cubicBezTo>
                  <a:cubicBezTo>
                    <a:pt x="9518" y="10146"/>
                    <a:pt x="10735" y="8837"/>
                    <a:pt x="11496" y="6873"/>
                  </a:cubicBezTo>
                  <a:cubicBezTo>
                    <a:pt x="12256" y="4909"/>
                    <a:pt x="12561" y="2291"/>
                    <a:pt x="11952" y="982"/>
                  </a:cubicBezTo>
                  <a:cubicBezTo>
                    <a:pt x="11344" y="-327"/>
                    <a:pt x="9823" y="-327"/>
                    <a:pt x="7693" y="982"/>
                  </a:cubicBezTo>
                  <a:cubicBezTo>
                    <a:pt x="5564" y="2291"/>
                    <a:pt x="2825" y="4909"/>
                    <a:pt x="1304" y="8182"/>
                  </a:cubicBezTo>
                  <a:cubicBezTo>
                    <a:pt x="-217" y="11455"/>
                    <a:pt x="-521" y="15382"/>
                    <a:pt x="1000" y="17837"/>
                  </a:cubicBezTo>
                  <a:cubicBezTo>
                    <a:pt x="2521" y="20291"/>
                    <a:pt x="5868" y="21273"/>
                    <a:pt x="9518" y="20782"/>
                  </a:cubicBezTo>
                  <a:cubicBezTo>
                    <a:pt x="13169" y="20291"/>
                    <a:pt x="17124" y="18328"/>
                    <a:pt x="21079" y="16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283822" y="1102975"/>
              <a:ext cx="85479" cy="15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77" fill="norm" stroke="1" extrusionOk="0">
                  <a:moveTo>
                    <a:pt x="3890" y="0"/>
                  </a:moveTo>
                  <a:cubicBezTo>
                    <a:pt x="2309" y="5760"/>
                    <a:pt x="729" y="11520"/>
                    <a:pt x="202" y="15264"/>
                  </a:cubicBezTo>
                  <a:cubicBezTo>
                    <a:pt x="-325" y="19008"/>
                    <a:pt x="202" y="20736"/>
                    <a:pt x="1519" y="21168"/>
                  </a:cubicBezTo>
                  <a:cubicBezTo>
                    <a:pt x="2836" y="21600"/>
                    <a:pt x="4943" y="20736"/>
                    <a:pt x="6787" y="18864"/>
                  </a:cubicBezTo>
                  <a:cubicBezTo>
                    <a:pt x="8631" y="16992"/>
                    <a:pt x="10212" y="14112"/>
                    <a:pt x="12582" y="11520"/>
                  </a:cubicBezTo>
                  <a:cubicBezTo>
                    <a:pt x="14953" y="8928"/>
                    <a:pt x="18114" y="6624"/>
                    <a:pt x="21275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364232" y="1091876"/>
              <a:ext cx="220968" cy="14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711" fill="norm" stroke="1" extrusionOk="0">
                  <a:moveTo>
                    <a:pt x="2961" y="7984"/>
                  </a:moveTo>
                  <a:cubicBezTo>
                    <a:pt x="3989" y="7680"/>
                    <a:pt x="5018" y="7376"/>
                    <a:pt x="5738" y="6159"/>
                  </a:cubicBezTo>
                  <a:cubicBezTo>
                    <a:pt x="6458" y="4942"/>
                    <a:pt x="6869" y="2812"/>
                    <a:pt x="6458" y="2052"/>
                  </a:cubicBezTo>
                  <a:cubicBezTo>
                    <a:pt x="6046" y="1291"/>
                    <a:pt x="4812" y="1900"/>
                    <a:pt x="3578" y="4181"/>
                  </a:cubicBezTo>
                  <a:cubicBezTo>
                    <a:pt x="2344" y="6463"/>
                    <a:pt x="1109" y="10418"/>
                    <a:pt x="492" y="13156"/>
                  </a:cubicBezTo>
                  <a:cubicBezTo>
                    <a:pt x="-125" y="15894"/>
                    <a:pt x="-125" y="17415"/>
                    <a:pt x="286" y="18784"/>
                  </a:cubicBezTo>
                  <a:cubicBezTo>
                    <a:pt x="698" y="20153"/>
                    <a:pt x="1521" y="21370"/>
                    <a:pt x="3166" y="20305"/>
                  </a:cubicBezTo>
                  <a:cubicBezTo>
                    <a:pt x="4812" y="19240"/>
                    <a:pt x="7281" y="15894"/>
                    <a:pt x="9029" y="13004"/>
                  </a:cubicBezTo>
                  <a:cubicBezTo>
                    <a:pt x="10778" y="10114"/>
                    <a:pt x="11806" y="7680"/>
                    <a:pt x="12115" y="7528"/>
                  </a:cubicBezTo>
                  <a:cubicBezTo>
                    <a:pt x="12424" y="7376"/>
                    <a:pt x="12012" y="9505"/>
                    <a:pt x="11601" y="11331"/>
                  </a:cubicBezTo>
                  <a:cubicBezTo>
                    <a:pt x="11189" y="13156"/>
                    <a:pt x="10778" y="14677"/>
                    <a:pt x="10469" y="16198"/>
                  </a:cubicBezTo>
                  <a:cubicBezTo>
                    <a:pt x="10161" y="17719"/>
                    <a:pt x="9955" y="19240"/>
                    <a:pt x="9852" y="19240"/>
                  </a:cubicBezTo>
                  <a:cubicBezTo>
                    <a:pt x="9749" y="19240"/>
                    <a:pt x="9749" y="17719"/>
                    <a:pt x="10675" y="14677"/>
                  </a:cubicBezTo>
                  <a:cubicBezTo>
                    <a:pt x="11601" y="11635"/>
                    <a:pt x="13452" y="7071"/>
                    <a:pt x="14892" y="4333"/>
                  </a:cubicBezTo>
                  <a:cubicBezTo>
                    <a:pt x="16332" y="1595"/>
                    <a:pt x="17361" y="683"/>
                    <a:pt x="18389" y="226"/>
                  </a:cubicBezTo>
                  <a:cubicBezTo>
                    <a:pt x="19418" y="-230"/>
                    <a:pt x="20446" y="-230"/>
                    <a:pt x="20961" y="2508"/>
                  </a:cubicBezTo>
                  <a:cubicBezTo>
                    <a:pt x="21475" y="5246"/>
                    <a:pt x="21475" y="10722"/>
                    <a:pt x="21475" y="16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650146" y="906125"/>
              <a:ext cx="81105" cy="33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14" fill="norm" stroke="1" extrusionOk="0">
                  <a:moveTo>
                    <a:pt x="19560" y="0"/>
                  </a:moveTo>
                  <a:cubicBezTo>
                    <a:pt x="16237" y="3008"/>
                    <a:pt x="12914" y="6015"/>
                    <a:pt x="9591" y="9228"/>
                  </a:cubicBezTo>
                  <a:cubicBezTo>
                    <a:pt x="6268" y="12441"/>
                    <a:pt x="2945" y="15858"/>
                    <a:pt x="1284" y="17909"/>
                  </a:cubicBezTo>
                  <a:cubicBezTo>
                    <a:pt x="-378" y="19959"/>
                    <a:pt x="-378" y="20643"/>
                    <a:pt x="1007" y="21053"/>
                  </a:cubicBezTo>
                  <a:cubicBezTo>
                    <a:pt x="2391" y="21463"/>
                    <a:pt x="5160" y="21600"/>
                    <a:pt x="8760" y="21053"/>
                  </a:cubicBezTo>
                  <a:cubicBezTo>
                    <a:pt x="12360" y="20506"/>
                    <a:pt x="16791" y="19276"/>
                    <a:pt x="21222" y="18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610330" y="1096625"/>
              <a:ext cx="7647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8832" y="0"/>
                  </a:moveTo>
                  <a:cubicBezTo>
                    <a:pt x="4745" y="0"/>
                    <a:pt x="659" y="0"/>
                    <a:pt x="75" y="0"/>
                  </a:cubicBezTo>
                  <a:cubicBezTo>
                    <a:pt x="-509" y="0"/>
                    <a:pt x="2410" y="0"/>
                    <a:pt x="6496" y="3600"/>
                  </a:cubicBezTo>
                  <a:cubicBezTo>
                    <a:pt x="10583" y="7200"/>
                    <a:pt x="15837" y="14400"/>
                    <a:pt x="210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699500" y="1172825"/>
              <a:ext cx="762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351433" y="937875"/>
              <a:ext cx="249767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66" y="0"/>
                  </a:moveTo>
                  <a:cubicBezTo>
                    <a:pt x="9702" y="3426"/>
                    <a:pt x="8237" y="6852"/>
                    <a:pt x="7322" y="10204"/>
                  </a:cubicBezTo>
                  <a:cubicBezTo>
                    <a:pt x="6407" y="13556"/>
                    <a:pt x="6041" y="16833"/>
                    <a:pt x="5858" y="18844"/>
                  </a:cubicBezTo>
                  <a:cubicBezTo>
                    <a:pt x="5675" y="20855"/>
                    <a:pt x="5675" y="21600"/>
                    <a:pt x="5949" y="21600"/>
                  </a:cubicBezTo>
                  <a:cubicBezTo>
                    <a:pt x="6224" y="21600"/>
                    <a:pt x="6773" y="20855"/>
                    <a:pt x="6132" y="19589"/>
                  </a:cubicBezTo>
                  <a:cubicBezTo>
                    <a:pt x="5492" y="18323"/>
                    <a:pt x="3661" y="16535"/>
                    <a:pt x="2288" y="15567"/>
                  </a:cubicBezTo>
                  <a:cubicBezTo>
                    <a:pt x="915" y="14599"/>
                    <a:pt x="0" y="14450"/>
                    <a:pt x="0" y="14152"/>
                  </a:cubicBezTo>
                  <a:cubicBezTo>
                    <a:pt x="0" y="13854"/>
                    <a:pt x="915" y="13407"/>
                    <a:pt x="3112" y="11694"/>
                  </a:cubicBezTo>
                  <a:cubicBezTo>
                    <a:pt x="5308" y="9981"/>
                    <a:pt x="8786" y="7001"/>
                    <a:pt x="10892" y="5139"/>
                  </a:cubicBezTo>
                  <a:cubicBezTo>
                    <a:pt x="12997" y="3277"/>
                    <a:pt x="13729" y="2532"/>
                    <a:pt x="14553" y="1937"/>
                  </a:cubicBezTo>
                  <a:cubicBezTo>
                    <a:pt x="15376" y="1341"/>
                    <a:pt x="16292" y="894"/>
                    <a:pt x="16749" y="1341"/>
                  </a:cubicBezTo>
                  <a:cubicBezTo>
                    <a:pt x="17207" y="1788"/>
                    <a:pt x="17207" y="3128"/>
                    <a:pt x="16658" y="5586"/>
                  </a:cubicBezTo>
                  <a:cubicBezTo>
                    <a:pt x="16108" y="8044"/>
                    <a:pt x="15010" y="11619"/>
                    <a:pt x="14186" y="13705"/>
                  </a:cubicBezTo>
                  <a:cubicBezTo>
                    <a:pt x="13363" y="15790"/>
                    <a:pt x="12814" y="16386"/>
                    <a:pt x="12631" y="16237"/>
                  </a:cubicBezTo>
                  <a:cubicBezTo>
                    <a:pt x="12447" y="16088"/>
                    <a:pt x="12631" y="15194"/>
                    <a:pt x="12997" y="14450"/>
                  </a:cubicBezTo>
                  <a:cubicBezTo>
                    <a:pt x="13363" y="13705"/>
                    <a:pt x="13912" y="13109"/>
                    <a:pt x="14736" y="12588"/>
                  </a:cubicBezTo>
                  <a:cubicBezTo>
                    <a:pt x="15559" y="12066"/>
                    <a:pt x="16658" y="11619"/>
                    <a:pt x="17847" y="12588"/>
                  </a:cubicBezTo>
                  <a:cubicBezTo>
                    <a:pt x="19037" y="13556"/>
                    <a:pt x="20319" y="15939"/>
                    <a:pt x="21600" y="18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628154" y="1067855"/>
              <a:ext cx="100047" cy="13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746" fill="norm" stroke="1" extrusionOk="0">
                  <a:moveTo>
                    <a:pt x="1020" y="8129"/>
                  </a:moveTo>
                  <a:cubicBezTo>
                    <a:pt x="2820" y="7177"/>
                    <a:pt x="4620" y="6224"/>
                    <a:pt x="6645" y="4635"/>
                  </a:cubicBezTo>
                  <a:cubicBezTo>
                    <a:pt x="8670" y="3047"/>
                    <a:pt x="10920" y="824"/>
                    <a:pt x="10920" y="188"/>
                  </a:cubicBezTo>
                  <a:cubicBezTo>
                    <a:pt x="10920" y="-447"/>
                    <a:pt x="8670" y="506"/>
                    <a:pt x="6420" y="3365"/>
                  </a:cubicBezTo>
                  <a:cubicBezTo>
                    <a:pt x="4170" y="6224"/>
                    <a:pt x="1920" y="10988"/>
                    <a:pt x="795" y="14165"/>
                  </a:cubicBezTo>
                  <a:cubicBezTo>
                    <a:pt x="-330" y="17341"/>
                    <a:pt x="-330" y="18929"/>
                    <a:pt x="1245" y="19882"/>
                  </a:cubicBezTo>
                  <a:cubicBezTo>
                    <a:pt x="2820" y="20835"/>
                    <a:pt x="5970" y="21153"/>
                    <a:pt x="9570" y="20041"/>
                  </a:cubicBezTo>
                  <a:cubicBezTo>
                    <a:pt x="13170" y="18929"/>
                    <a:pt x="17220" y="16388"/>
                    <a:pt x="21270" y="13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743815" y="1047101"/>
              <a:ext cx="91327" cy="13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93" fill="norm" stroke="1" extrusionOk="0">
                  <a:moveTo>
                    <a:pt x="8160" y="1850"/>
                  </a:moveTo>
                  <a:cubicBezTo>
                    <a:pt x="6197" y="5279"/>
                    <a:pt x="4233" y="8707"/>
                    <a:pt x="2760" y="11622"/>
                  </a:cubicBezTo>
                  <a:cubicBezTo>
                    <a:pt x="1288" y="14536"/>
                    <a:pt x="306" y="16936"/>
                    <a:pt x="60" y="17107"/>
                  </a:cubicBezTo>
                  <a:cubicBezTo>
                    <a:pt x="-185" y="17279"/>
                    <a:pt x="306" y="15222"/>
                    <a:pt x="1779" y="12479"/>
                  </a:cubicBezTo>
                  <a:cubicBezTo>
                    <a:pt x="3251" y="9736"/>
                    <a:pt x="5706" y="6307"/>
                    <a:pt x="7915" y="4079"/>
                  </a:cubicBezTo>
                  <a:cubicBezTo>
                    <a:pt x="10124" y="1850"/>
                    <a:pt x="12088" y="822"/>
                    <a:pt x="14297" y="307"/>
                  </a:cubicBezTo>
                  <a:cubicBezTo>
                    <a:pt x="16506" y="-207"/>
                    <a:pt x="18960" y="-207"/>
                    <a:pt x="20188" y="1336"/>
                  </a:cubicBezTo>
                  <a:cubicBezTo>
                    <a:pt x="21415" y="2879"/>
                    <a:pt x="21415" y="5964"/>
                    <a:pt x="20679" y="9564"/>
                  </a:cubicBezTo>
                  <a:cubicBezTo>
                    <a:pt x="19942" y="13164"/>
                    <a:pt x="18470" y="17279"/>
                    <a:pt x="16997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944100" y="103312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9874250" y="1185525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298700" y="2109745"/>
              <a:ext cx="96448" cy="47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94" fill="norm" stroke="1" extrusionOk="0">
                  <a:moveTo>
                    <a:pt x="8272" y="6179"/>
                  </a:moveTo>
                  <a:cubicBezTo>
                    <a:pt x="6434" y="8867"/>
                    <a:pt x="4596" y="11555"/>
                    <a:pt x="3906" y="13955"/>
                  </a:cubicBezTo>
                  <a:cubicBezTo>
                    <a:pt x="3217" y="16355"/>
                    <a:pt x="3677" y="18467"/>
                    <a:pt x="3906" y="19763"/>
                  </a:cubicBezTo>
                  <a:cubicBezTo>
                    <a:pt x="4136" y="21059"/>
                    <a:pt x="4136" y="21539"/>
                    <a:pt x="3906" y="21491"/>
                  </a:cubicBezTo>
                  <a:cubicBezTo>
                    <a:pt x="3677" y="21443"/>
                    <a:pt x="3217" y="20867"/>
                    <a:pt x="2528" y="18755"/>
                  </a:cubicBezTo>
                  <a:cubicBezTo>
                    <a:pt x="1838" y="16643"/>
                    <a:pt x="919" y="12995"/>
                    <a:pt x="1149" y="9971"/>
                  </a:cubicBezTo>
                  <a:cubicBezTo>
                    <a:pt x="1379" y="6947"/>
                    <a:pt x="2757" y="4547"/>
                    <a:pt x="4136" y="3011"/>
                  </a:cubicBezTo>
                  <a:cubicBezTo>
                    <a:pt x="5515" y="1475"/>
                    <a:pt x="6894" y="803"/>
                    <a:pt x="8732" y="419"/>
                  </a:cubicBezTo>
                  <a:cubicBezTo>
                    <a:pt x="10570" y="35"/>
                    <a:pt x="12868" y="-61"/>
                    <a:pt x="14936" y="35"/>
                  </a:cubicBezTo>
                  <a:cubicBezTo>
                    <a:pt x="17004" y="131"/>
                    <a:pt x="18843" y="419"/>
                    <a:pt x="19991" y="1043"/>
                  </a:cubicBezTo>
                  <a:cubicBezTo>
                    <a:pt x="21140" y="1667"/>
                    <a:pt x="21600" y="2627"/>
                    <a:pt x="19302" y="3683"/>
                  </a:cubicBezTo>
                  <a:cubicBezTo>
                    <a:pt x="17004" y="4739"/>
                    <a:pt x="11949" y="5891"/>
                    <a:pt x="8272" y="6707"/>
                  </a:cubicBezTo>
                  <a:cubicBezTo>
                    <a:pt x="4596" y="7523"/>
                    <a:pt x="2298" y="8003"/>
                    <a:pt x="0" y="8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397855" y="2258675"/>
              <a:ext cx="161196" cy="25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19" fill="norm" stroke="1" extrusionOk="0">
                  <a:moveTo>
                    <a:pt x="324" y="11880"/>
                  </a:moveTo>
                  <a:cubicBezTo>
                    <a:pt x="44" y="10620"/>
                    <a:pt x="-237" y="9360"/>
                    <a:pt x="324" y="8730"/>
                  </a:cubicBezTo>
                  <a:cubicBezTo>
                    <a:pt x="885" y="8100"/>
                    <a:pt x="2288" y="8100"/>
                    <a:pt x="4532" y="9540"/>
                  </a:cubicBezTo>
                  <a:cubicBezTo>
                    <a:pt x="6776" y="10980"/>
                    <a:pt x="9862" y="13860"/>
                    <a:pt x="11545" y="15840"/>
                  </a:cubicBezTo>
                  <a:cubicBezTo>
                    <a:pt x="13228" y="17820"/>
                    <a:pt x="13508" y="18900"/>
                    <a:pt x="13228" y="19800"/>
                  </a:cubicBezTo>
                  <a:cubicBezTo>
                    <a:pt x="12947" y="20700"/>
                    <a:pt x="12106" y="21420"/>
                    <a:pt x="10984" y="21510"/>
                  </a:cubicBezTo>
                  <a:cubicBezTo>
                    <a:pt x="9862" y="21600"/>
                    <a:pt x="8459" y="21060"/>
                    <a:pt x="7477" y="19260"/>
                  </a:cubicBezTo>
                  <a:cubicBezTo>
                    <a:pt x="6495" y="17460"/>
                    <a:pt x="5934" y="14400"/>
                    <a:pt x="7477" y="11160"/>
                  </a:cubicBezTo>
                  <a:cubicBezTo>
                    <a:pt x="9020" y="7920"/>
                    <a:pt x="12667" y="4500"/>
                    <a:pt x="15332" y="2610"/>
                  </a:cubicBezTo>
                  <a:cubicBezTo>
                    <a:pt x="17997" y="720"/>
                    <a:pt x="19680" y="360"/>
                    <a:pt x="213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719115" y="2118308"/>
              <a:ext cx="163786" cy="36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33" fill="norm" stroke="1" extrusionOk="0">
                  <a:moveTo>
                    <a:pt x="21157" y="2274"/>
                  </a:moveTo>
                  <a:cubicBezTo>
                    <a:pt x="20610" y="1529"/>
                    <a:pt x="20063" y="784"/>
                    <a:pt x="19106" y="350"/>
                  </a:cubicBezTo>
                  <a:cubicBezTo>
                    <a:pt x="18149" y="-85"/>
                    <a:pt x="16782" y="-209"/>
                    <a:pt x="14458" y="536"/>
                  </a:cubicBezTo>
                  <a:cubicBezTo>
                    <a:pt x="12134" y="1281"/>
                    <a:pt x="8853" y="2894"/>
                    <a:pt x="6119" y="5253"/>
                  </a:cubicBezTo>
                  <a:cubicBezTo>
                    <a:pt x="3385" y="7612"/>
                    <a:pt x="1198" y="10715"/>
                    <a:pt x="377" y="13260"/>
                  </a:cubicBezTo>
                  <a:cubicBezTo>
                    <a:pt x="-443" y="15805"/>
                    <a:pt x="104" y="17791"/>
                    <a:pt x="1744" y="19157"/>
                  </a:cubicBezTo>
                  <a:cubicBezTo>
                    <a:pt x="3385" y="20522"/>
                    <a:pt x="6119" y="21267"/>
                    <a:pt x="9127" y="21329"/>
                  </a:cubicBezTo>
                  <a:cubicBezTo>
                    <a:pt x="12134" y="21391"/>
                    <a:pt x="15415" y="20770"/>
                    <a:pt x="18696" y="20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004055" y="2107217"/>
              <a:ext cx="183645" cy="33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80" fill="norm" stroke="1" extrusionOk="0">
                  <a:moveTo>
                    <a:pt x="21541" y="764"/>
                  </a:moveTo>
                  <a:cubicBezTo>
                    <a:pt x="20548" y="352"/>
                    <a:pt x="19555" y="-61"/>
                    <a:pt x="17693" y="8"/>
                  </a:cubicBezTo>
                  <a:cubicBezTo>
                    <a:pt x="15831" y="77"/>
                    <a:pt x="13100" y="627"/>
                    <a:pt x="10244" y="1521"/>
                  </a:cubicBezTo>
                  <a:cubicBezTo>
                    <a:pt x="7389" y="2415"/>
                    <a:pt x="4410" y="3654"/>
                    <a:pt x="2796" y="5924"/>
                  </a:cubicBezTo>
                  <a:cubicBezTo>
                    <a:pt x="1182" y="8194"/>
                    <a:pt x="934" y="11496"/>
                    <a:pt x="686" y="13835"/>
                  </a:cubicBezTo>
                  <a:cubicBezTo>
                    <a:pt x="438" y="16173"/>
                    <a:pt x="189" y="17549"/>
                    <a:pt x="65" y="18581"/>
                  </a:cubicBezTo>
                  <a:cubicBezTo>
                    <a:pt x="-59" y="19613"/>
                    <a:pt x="-59" y="20301"/>
                    <a:pt x="562" y="20782"/>
                  </a:cubicBezTo>
                  <a:cubicBezTo>
                    <a:pt x="1182" y="21264"/>
                    <a:pt x="2424" y="21539"/>
                    <a:pt x="5403" y="21470"/>
                  </a:cubicBezTo>
                  <a:cubicBezTo>
                    <a:pt x="8382" y="21401"/>
                    <a:pt x="13100" y="20989"/>
                    <a:pt x="16079" y="20507"/>
                  </a:cubicBezTo>
                  <a:cubicBezTo>
                    <a:pt x="19058" y="20026"/>
                    <a:pt x="20300" y="19475"/>
                    <a:pt x="21541" y="18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028950" y="2284075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4400"/>
                    <a:pt x="1662" y="7200"/>
                    <a:pt x="5262" y="3600"/>
                  </a:cubicBezTo>
                  <a:cubicBezTo>
                    <a:pt x="8862" y="0"/>
                    <a:pt x="1523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294427" y="2328525"/>
              <a:ext cx="139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314700" y="2170417"/>
              <a:ext cx="51345" cy="5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0644" fill="norm" stroke="1" extrusionOk="0">
                  <a:moveTo>
                    <a:pt x="10368" y="4243"/>
                  </a:moveTo>
                  <a:cubicBezTo>
                    <a:pt x="6912" y="6477"/>
                    <a:pt x="3456" y="8712"/>
                    <a:pt x="2592" y="11691"/>
                  </a:cubicBezTo>
                  <a:cubicBezTo>
                    <a:pt x="1728" y="14671"/>
                    <a:pt x="3456" y="18395"/>
                    <a:pt x="6480" y="19884"/>
                  </a:cubicBezTo>
                  <a:cubicBezTo>
                    <a:pt x="9504" y="21374"/>
                    <a:pt x="13824" y="20629"/>
                    <a:pt x="16848" y="18022"/>
                  </a:cubicBezTo>
                  <a:cubicBezTo>
                    <a:pt x="19872" y="15415"/>
                    <a:pt x="21600" y="10946"/>
                    <a:pt x="20736" y="7595"/>
                  </a:cubicBezTo>
                  <a:cubicBezTo>
                    <a:pt x="19872" y="4243"/>
                    <a:pt x="16416" y="2008"/>
                    <a:pt x="12528" y="891"/>
                  </a:cubicBezTo>
                  <a:cubicBezTo>
                    <a:pt x="8640" y="-226"/>
                    <a:pt x="4320" y="-226"/>
                    <a:pt x="2160" y="519"/>
                  </a:cubicBezTo>
                  <a:cubicBezTo>
                    <a:pt x="0" y="1264"/>
                    <a:pt x="0" y="2753"/>
                    <a:pt x="0" y="4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530600" y="1909425"/>
              <a:ext cx="69850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581"/>
                    <a:pt x="17673" y="1161"/>
                    <a:pt x="16364" y="2206"/>
                  </a:cubicBezTo>
                  <a:cubicBezTo>
                    <a:pt x="15055" y="3252"/>
                    <a:pt x="14400" y="4761"/>
                    <a:pt x="13091" y="6619"/>
                  </a:cubicBezTo>
                  <a:cubicBezTo>
                    <a:pt x="11782" y="8477"/>
                    <a:pt x="9818" y="10684"/>
                    <a:pt x="8182" y="12658"/>
                  </a:cubicBezTo>
                  <a:cubicBezTo>
                    <a:pt x="6545" y="14632"/>
                    <a:pt x="5236" y="16374"/>
                    <a:pt x="3927" y="17826"/>
                  </a:cubicBezTo>
                  <a:cubicBezTo>
                    <a:pt x="2618" y="19277"/>
                    <a:pt x="1309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692269" y="2115714"/>
              <a:ext cx="128315" cy="3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32" fill="norm" stroke="1" extrusionOk="0">
                  <a:moveTo>
                    <a:pt x="6948" y="6442"/>
                  </a:moveTo>
                  <a:cubicBezTo>
                    <a:pt x="4823" y="10880"/>
                    <a:pt x="2699" y="15318"/>
                    <a:pt x="1459" y="17981"/>
                  </a:cubicBezTo>
                  <a:cubicBezTo>
                    <a:pt x="220" y="20644"/>
                    <a:pt x="-134" y="21532"/>
                    <a:pt x="43" y="21532"/>
                  </a:cubicBezTo>
                  <a:cubicBezTo>
                    <a:pt x="220" y="21532"/>
                    <a:pt x="928" y="20644"/>
                    <a:pt x="2876" y="17833"/>
                  </a:cubicBezTo>
                  <a:cubicBezTo>
                    <a:pt x="4823" y="15022"/>
                    <a:pt x="8010" y="10288"/>
                    <a:pt x="10135" y="7255"/>
                  </a:cubicBezTo>
                  <a:cubicBezTo>
                    <a:pt x="12259" y="4222"/>
                    <a:pt x="13322" y="2891"/>
                    <a:pt x="14207" y="1855"/>
                  </a:cubicBezTo>
                  <a:cubicBezTo>
                    <a:pt x="15092" y="820"/>
                    <a:pt x="15800" y="80"/>
                    <a:pt x="16863" y="6"/>
                  </a:cubicBezTo>
                  <a:cubicBezTo>
                    <a:pt x="17925" y="-68"/>
                    <a:pt x="19341" y="524"/>
                    <a:pt x="20227" y="2743"/>
                  </a:cubicBezTo>
                  <a:cubicBezTo>
                    <a:pt x="21112" y="4962"/>
                    <a:pt x="21466" y="8809"/>
                    <a:pt x="21466" y="12211"/>
                  </a:cubicBezTo>
                  <a:cubicBezTo>
                    <a:pt x="21466" y="15614"/>
                    <a:pt x="21112" y="18573"/>
                    <a:pt x="20758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3746500" y="2265025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949700" y="1942126"/>
              <a:ext cx="129902" cy="58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65" fill="norm" stroke="1" extrusionOk="0">
                  <a:moveTo>
                    <a:pt x="0" y="662"/>
                  </a:moveTo>
                  <a:cubicBezTo>
                    <a:pt x="1029" y="352"/>
                    <a:pt x="2057" y="42"/>
                    <a:pt x="3429" y="4"/>
                  </a:cubicBezTo>
                  <a:cubicBezTo>
                    <a:pt x="4800" y="-35"/>
                    <a:pt x="6514" y="197"/>
                    <a:pt x="9257" y="1359"/>
                  </a:cubicBezTo>
                  <a:cubicBezTo>
                    <a:pt x="12000" y="2520"/>
                    <a:pt x="15771" y="4610"/>
                    <a:pt x="18171" y="6971"/>
                  </a:cubicBezTo>
                  <a:cubicBezTo>
                    <a:pt x="20571" y="9333"/>
                    <a:pt x="21600" y="11965"/>
                    <a:pt x="20743" y="14288"/>
                  </a:cubicBezTo>
                  <a:cubicBezTo>
                    <a:pt x="19886" y="16610"/>
                    <a:pt x="17143" y="18623"/>
                    <a:pt x="14400" y="19784"/>
                  </a:cubicBezTo>
                  <a:cubicBezTo>
                    <a:pt x="11657" y="20946"/>
                    <a:pt x="8914" y="21255"/>
                    <a:pt x="6171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546600" y="2265025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4591050" y="2372975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784849" y="2005855"/>
              <a:ext cx="152401" cy="34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9" fill="norm" stroke="1" extrusionOk="0">
                  <a:moveTo>
                    <a:pt x="2700" y="10342"/>
                  </a:moveTo>
                  <a:cubicBezTo>
                    <a:pt x="2100" y="13042"/>
                    <a:pt x="1500" y="15742"/>
                    <a:pt x="1500" y="17864"/>
                  </a:cubicBezTo>
                  <a:cubicBezTo>
                    <a:pt x="1500" y="19985"/>
                    <a:pt x="2100" y="21528"/>
                    <a:pt x="2700" y="20307"/>
                  </a:cubicBezTo>
                  <a:cubicBezTo>
                    <a:pt x="3300" y="19085"/>
                    <a:pt x="3900" y="15099"/>
                    <a:pt x="5400" y="11499"/>
                  </a:cubicBezTo>
                  <a:cubicBezTo>
                    <a:pt x="6900" y="7899"/>
                    <a:pt x="9300" y="4685"/>
                    <a:pt x="11100" y="2821"/>
                  </a:cubicBezTo>
                  <a:cubicBezTo>
                    <a:pt x="12900" y="957"/>
                    <a:pt x="14100" y="442"/>
                    <a:pt x="15450" y="185"/>
                  </a:cubicBezTo>
                  <a:cubicBezTo>
                    <a:pt x="16800" y="-72"/>
                    <a:pt x="18300" y="-72"/>
                    <a:pt x="19500" y="249"/>
                  </a:cubicBezTo>
                  <a:cubicBezTo>
                    <a:pt x="20700" y="571"/>
                    <a:pt x="21600" y="1214"/>
                    <a:pt x="21600" y="2628"/>
                  </a:cubicBezTo>
                  <a:cubicBezTo>
                    <a:pt x="21600" y="4042"/>
                    <a:pt x="20700" y="6228"/>
                    <a:pt x="17700" y="8028"/>
                  </a:cubicBezTo>
                  <a:cubicBezTo>
                    <a:pt x="14700" y="9828"/>
                    <a:pt x="9600" y="11242"/>
                    <a:pt x="6300" y="11885"/>
                  </a:cubicBezTo>
                  <a:cubicBezTo>
                    <a:pt x="3000" y="12528"/>
                    <a:pt x="1500" y="12399"/>
                    <a:pt x="0" y="12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918200" y="2150725"/>
              <a:ext cx="127000" cy="13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8704"/>
                  </a:moveTo>
                  <a:cubicBezTo>
                    <a:pt x="1800" y="8704"/>
                    <a:pt x="3600" y="8704"/>
                    <a:pt x="5040" y="9349"/>
                  </a:cubicBezTo>
                  <a:cubicBezTo>
                    <a:pt x="6480" y="9994"/>
                    <a:pt x="7560" y="11284"/>
                    <a:pt x="8280" y="13218"/>
                  </a:cubicBezTo>
                  <a:cubicBezTo>
                    <a:pt x="9000" y="15152"/>
                    <a:pt x="9360" y="17731"/>
                    <a:pt x="8640" y="19343"/>
                  </a:cubicBezTo>
                  <a:cubicBezTo>
                    <a:pt x="7920" y="20955"/>
                    <a:pt x="6120" y="21600"/>
                    <a:pt x="5040" y="20955"/>
                  </a:cubicBezTo>
                  <a:cubicBezTo>
                    <a:pt x="3960" y="20310"/>
                    <a:pt x="3600" y="18376"/>
                    <a:pt x="4860" y="15313"/>
                  </a:cubicBezTo>
                  <a:cubicBezTo>
                    <a:pt x="6120" y="12251"/>
                    <a:pt x="9000" y="8060"/>
                    <a:pt x="12060" y="5319"/>
                  </a:cubicBezTo>
                  <a:cubicBezTo>
                    <a:pt x="15120" y="2579"/>
                    <a:pt x="18360" y="12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6116027" y="2044517"/>
              <a:ext cx="90305" cy="261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12" fill="norm" stroke="1" extrusionOk="0">
                  <a:moveTo>
                    <a:pt x="20391" y="4524"/>
                  </a:moveTo>
                  <a:cubicBezTo>
                    <a:pt x="20391" y="3660"/>
                    <a:pt x="20391" y="2796"/>
                    <a:pt x="20637" y="1932"/>
                  </a:cubicBezTo>
                  <a:cubicBezTo>
                    <a:pt x="20882" y="1068"/>
                    <a:pt x="21373" y="204"/>
                    <a:pt x="20146" y="31"/>
                  </a:cubicBezTo>
                  <a:cubicBezTo>
                    <a:pt x="18918" y="-142"/>
                    <a:pt x="15973" y="376"/>
                    <a:pt x="12291" y="2623"/>
                  </a:cubicBezTo>
                  <a:cubicBezTo>
                    <a:pt x="8609" y="4869"/>
                    <a:pt x="4191" y="8844"/>
                    <a:pt x="1982" y="11868"/>
                  </a:cubicBezTo>
                  <a:cubicBezTo>
                    <a:pt x="-227" y="14892"/>
                    <a:pt x="-227" y="16965"/>
                    <a:pt x="264" y="18434"/>
                  </a:cubicBezTo>
                  <a:cubicBezTo>
                    <a:pt x="755" y="19903"/>
                    <a:pt x="1737" y="20767"/>
                    <a:pt x="4928" y="21112"/>
                  </a:cubicBezTo>
                  <a:cubicBezTo>
                    <a:pt x="8118" y="21458"/>
                    <a:pt x="13518" y="21285"/>
                    <a:pt x="18918" y="21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6312537" y="1984506"/>
              <a:ext cx="106888" cy="27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112" fill="norm" stroke="1" extrusionOk="0">
                  <a:moveTo>
                    <a:pt x="12578" y="5845"/>
                  </a:moveTo>
                  <a:cubicBezTo>
                    <a:pt x="10884" y="6325"/>
                    <a:pt x="9190" y="6805"/>
                    <a:pt x="7284" y="9125"/>
                  </a:cubicBezTo>
                  <a:cubicBezTo>
                    <a:pt x="5378" y="11445"/>
                    <a:pt x="3260" y="15605"/>
                    <a:pt x="1990" y="18085"/>
                  </a:cubicBezTo>
                  <a:cubicBezTo>
                    <a:pt x="719" y="20565"/>
                    <a:pt x="296" y="21365"/>
                    <a:pt x="84" y="21045"/>
                  </a:cubicBezTo>
                  <a:cubicBezTo>
                    <a:pt x="-128" y="20725"/>
                    <a:pt x="-128" y="19285"/>
                    <a:pt x="2413" y="16165"/>
                  </a:cubicBezTo>
                  <a:cubicBezTo>
                    <a:pt x="4954" y="13045"/>
                    <a:pt x="10037" y="8245"/>
                    <a:pt x="13001" y="5445"/>
                  </a:cubicBezTo>
                  <a:cubicBezTo>
                    <a:pt x="15966" y="2645"/>
                    <a:pt x="16813" y="1845"/>
                    <a:pt x="17872" y="1125"/>
                  </a:cubicBezTo>
                  <a:cubicBezTo>
                    <a:pt x="18931" y="405"/>
                    <a:pt x="20201" y="-235"/>
                    <a:pt x="20837" y="85"/>
                  </a:cubicBezTo>
                  <a:cubicBezTo>
                    <a:pt x="21472" y="405"/>
                    <a:pt x="21472" y="1685"/>
                    <a:pt x="21260" y="5125"/>
                  </a:cubicBezTo>
                  <a:cubicBezTo>
                    <a:pt x="21048" y="8565"/>
                    <a:pt x="20625" y="14165"/>
                    <a:pt x="20201" y="19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6343650" y="2138025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493056" y="1890375"/>
              <a:ext cx="72844" cy="54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55" fill="norm" stroke="1" extrusionOk="0">
                  <a:moveTo>
                    <a:pt x="21238" y="0"/>
                  </a:moveTo>
                  <a:cubicBezTo>
                    <a:pt x="18152" y="2521"/>
                    <a:pt x="15067" y="5043"/>
                    <a:pt x="11981" y="7816"/>
                  </a:cubicBezTo>
                  <a:cubicBezTo>
                    <a:pt x="8895" y="10590"/>
                    <a:pt x="5809" y="13616"/>
                    <a:pt x="3958" y="15633"/>
                  </a:cubicBezTo>
                  <a:cubicBezTo>
                    <a:pt x="2107" y="17650"/>
                    <a:pt x="1489" y="18658"/>
                    <a:pt x="872" y="19541"/>
                  </a:cubicBezTo>
                  <a:cubicBezTo>
                    <a:pt x="255" y="20423"/>
                    <a:pt x="-362" y="21180"/>
                    <a:pt x="255" y="21390"/>
                  </a:cubicBezTo>
                  <a:cubicBezTo>
                    <a:pt x="872" y="21600"/>
                    <a:pt x="2724" y="21264"/>
                    <a:pt x="4575" y="20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6623625" y="2015170"/>
              <a:ext cx="139126" cy="25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8" fill="norm" stroke="1" extrusionOk="0">
                  <a:moveTo>
                    <a:pt x="21190" y="1808"/>
                  </a:moveTo>
                  <a:cubicBezTo>
                    <a:pt x="20223" y="1088"/>
                    <a:pt x="19256" y="368"/>
                    <a:pt x="17966" y="98"/>
                  </a:cubicBezTo>
                  <a:cubicBezTo>
                    <a:pt x="16677" y="-172"/>
                    <a:pt x="15065" y="8"/>
                    <a:pt x="12163" y="2078"/>
                  </a:cubicBezTo>
                  <a:cubicBezTo>
                    <a:pt x="9262" y="4148"/>
                    <a:pt x="5071" y="8108"/>
                    <a:pt x="2653" y="11528"/>
                  </a:cubicBezTo>
                  <a:cubicBezTo>
                    <a:pt x="235" y="14948"/>
                    <a:pt x="-410" y="17828"/>
                    <a:pt x="235" y="19448"/>
                  </a:cubicBezTo>
                  <a:cubicBezTo>
                    <a:pt x="880" y="21068"/>
                    <a:pt x="2814" y="21428"/>
                    <a:pt x="6038" y="21428"/>
                  </a:cubicBezTo>
                  <a:cubicBezTo>
                    <a:pt x="9262" y="21428"/>
                    <a:pt x="13775" y="21068"/>
                    <a:pt x="18289" y="20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6661150" y="2169775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6807200" y="2195175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813550" y="2068175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6940550" y="1941175"/>
              <a:ext cx="7027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1851" y="0"/>
                  </a:moveTo>
                  <a:cubicBezTo>
                    <a:pt x="8640" y="3150"/>
                    <a:pt x="15429" y="6300"/>
                    <a:pt x="18514" y="9169"/>
                  </a:cubicBezTo>
                  <a:cubicBezTo>
                    <a:pt x="21600" y="12038"/>
                    <a:pt x="20983" y="14625"/>
                    <a:pt x="17280" y="16650"/>
                  </a:cubicBezTo>
                  <a:cubicBezTo>
                    <a:pt x="13577" y="18675"/>
                    <a:pt x="6789" y="201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7080250" y="2252325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397750" y="1946472"/>
              <a:ext cx="102923" cy="3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72" fill="norm" stroke="1" extrusionOk="0">
                  <a:moveTo>
                    <a:pt x="5184" y="8720"/>
                  </a:moveTo>
                  <a:cubicBezTo>
                    <a:pt x="4752" y="12301"/>
                    <a:pt x="4320" y="15882"/>
                    <a:pt x="3888" y="18134"/>
                  </a:cubicBezTo>
                  <a:cubicBezTo>
                    <a:pt x="3456" y="20386"/>
                    <a:pt x="3024" y="21310"/>
                    <a:pt x="2808" y="21368"/>
                  </a:cubicBezTo>
                  <a:cubicBezTo>
                    <a:pt x="2592" y="21426"/>
                    <a:pt x="2592" y="20617"/>
                    <a:pt x="3240" y="18481"/>
                  </a:cubicBezTo>
                  <a:cubicBezTo>
                    <a:pt x="3888" y="16344"/>
                    <a:pt x="5184" y="12878"/>
                    <a:pt x="6480" y="9933"/>
                  </a:cubicBezTo>
                  <a:cubicBezTo>
                    <a:pt x="7776" y="6987"/>
                    <a:pt x="9072" y="4562"/>
                    <a:pt x="10584" y="2887"/>
                  </a:cubicBezTo>
                  <a:cubicBezTo>
                    <a:pt x="12096" y="1212"/>
                    <a:pt x="13824" y="288"/>
                    <a:pt x="15552" y="57"/>
                  </a:cubicBezTo>
                  <a:cubicBezTo>
                    <a:pt x="17280" y="-174"/>
                    <a:pt x="19008" y="288"/>
                    <a:pt x="20088" y="1501"/>
                  </a:cubicBezTo>
                  <a:cubicBezTo>
                    <a:pt x="21168" y="2714"/>
                    <a:pt x="21600" y="4677"/>
                    <a:pt x="19656" y="6063"/>
                  </a:cubicBezTo>
                  <a:cubicBezTo>
                    <a:pt x="17712" y="7450"/>
                    <a:pt x="13392" y="8258"/>
                    <a:pt x="9720" y="8662"/>
                  </a:cubicBezTo>
                  <a:cubicBezTo>
                    <a:pt x="6048" y="9067"/>
                    <a:pt x="3024" y="9067"/>
                    <a:pt x="0" y="9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7509605" y="2104012"/>
              <a:ext cx="148496" cy="16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20" fill="norm" stroke="1" extrusionOk="0">
                  <a:moveTo>
                    <a:pt x="351" y="9315"/>
                  </a:moveTo>
                  <a:cubicBezTo>
                    <a:pt x="47" y="7948"/>
                    <a:pt x="-257" y="6580"/>
                    <a:pt x="351" y="5897"/>
                  </a:cubicBezTo>
                  <a:cubicBezTo>
                    <a:pt x="960" y="5213"/>
                    <a:pt x="2481" y="5213"/>
                    <a:pt x="4154" y="7401"/>
                  </a:cubicBezTo>
                  <a:cubicBezTo>
                    <a:pt x="5828" y="9588"/>
                    <a:pt x="7653" y="13963"/>
                    <a:pt x="8413" y="16834"/>
                  </a:cubicBezTo>
                  <a:cubicBezTo>
                    <a:pt x="9174" y="19704"/>
                    <a:pt x="8870" y="21072"/>
                    <a:pt x="8261" y="21208"/>
                  </a:cubicBezTo>
                  <a:cubicBezTo>
                    <a:pt x="7653" y="21345"/>
                    <a:pt x="6740" y="20251"/>
                    <a:pt x="6892" y="17244"/>
                  </a:cubicBezTo>
                  <a:cubicBezTo>
                    <a:pt x="7044" y="14236"/>
                    <a:pt x="8261" y="9315"/>
                    <a:pt x="10087" y="6034"/>
                  </a:cubicBezTo>
                  <a:cubicBezTo>
                    <a:pt x="11912" y="2753"/>
                    <a:pt x="14346" y="1112"/>
                    <a:pt x="16323" y="429"/>
                  </a:cubicBezTo>
                  <a:cubicBezTo>
                    <a:pt x="18301" y="-255"/>
                    <a:pt x="19822" y="18"/>
                    <a:pt x="21343" y="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7712447" y="1958965"/>
              <a:ext cx="136154" cy="34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34" fill="norm" stroke="1" extrusionOk="0">
                  <a:moveTo>
                    <a:pt x="21375" y="3548"/>
                  </a:moveTo>
                  <a:cubicBezTo>
                    <a:pt x="20710" y="2134"/>
                    <a:pt x="20046" y="720"/>
                    <a:pt x="18883" y="205"/>
                  </a:cubicBezTo>
                  <a:cubicBezTo>
                    <a:pt x="17720" y="-309"/>
                    <a:pt x="16058" y="77"/>
                    <a:pt x="12901" y="2134"/>
                  </a:cubicBezTo>
                  <a:cubicBezTo>
                    <a:pt x="9744" y="4191"/>
                    <a:pt x="5092" y="7920"/>
                    <a:pt x="2600" y="11198"/>
                  </a:cubicBezTo>
                  <a:cubicBezTo>
                    <a:pt x="107" y="14477"/>
                    <a:pt x="-225" y="17305"/>
                    <a:pt x="107" y="18977"/>
                  </a:cubicBezTo>
                  <a:cubicBezTo>
                    <a:pt x="440" y="20648"/>
                    <a:pt x="1437" y="21162"/>
                    <a:pt x="4593" y="21227"/>
                  </a:cubicBezTo>
                  <a:cubicBezTo>
                    <a:pt x="7750" y="21291"/>
                    <a:pt x="13067" y="20905"/>
                    <a:pt x="15892" y="20584"/>
                  </a:cubicBezTo>
                  <a:cubicBezTo>
                    <a:pt x="18717" y="20262"/>
                    <a:pt x="19049" y="20005"/>
                    <a:pt x="19381" y="19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7931655" y="1983734"/>
              <a:ext cx="189995" cy="28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10" fill="norm" stroke="1" extrusionOk="0">
                  <a:moveTo>
                    <a:pt x="21543" y="1560"/>
                  </a:moveTo>
                  <a:cubicBezTo>
                    <a:pt x="20343" y="1087"/>
                    <a:pt x="19143" y="614"/>
                    <a:pt x="17943" y="299"/>
                  </a:cubicBezTo>
                  <a:cubicBezTo>
                    <a:pt x="16743" y="-16"/>
                    <a:pt x="15543" y="-174"/>
                    <a:pt x="13983" y="299"/>
                  </a:cubicBezTo>
                  <a:cubicBezTo>
                    <a:pt x="12423" y="772"/>
                    <a:pt x="10503" y="1876"/>
                    <a:pt x="8223" y="4556"/>
                  </a:cubicBezTo>
                  <a:cubicBezTo>
                    <a:pt x="5943" y="7236"/>
                    <a:pt x="3303" y="11493"/>
                    <a:pt x="1863" y="14173"/>
                  </a:cubicBezTo>
                  <a:cubicBezTo>
                    <a:pt x="423" y="16854"/>
                    <a:pt x="183" y="17957"/>
                    <a:pt x="63" y="18903"/>
                  </a:cubicBezTo>
                  <a:cubicBezTo>
                    <a:pt x="-57" y="19849"/>
                    <a:pt x="-57" y="20638"/>
                    <a:pt x="543" y="21032"/>
                  </a:cubicBezTo>
                  <a:cubicBezTo>
                    <a:pt x="1143" y="21426"/>
                    <a:pt x="2343" y="21426"/>
                    <a:pt x="5223" y="20874"/>
                  </a:cubicBezTo>
                  <a:cubicBezTo>
                    <a:pt x="8103" y="20322"/>
                    <a:pt x="12663" y="19219"/>
                    <a:pt x="17223" y="18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7975600" y="2157075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121650" y="2163425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945"/>
                    <a:pt x="10080" y="5891"/>
                    <a:pt x="6480" y="9491"/>
                  </a:cubicBezTo>
                  <a:cubicBezTo>
                    <a:pt x="2880" y="13091"/>
                    <a:pt x="1440" y="173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8147050" y="2068175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8197850" y="1928475"/>
              <a:ext cx="10371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0736" y="0"/>
                  </a:moveTo>
                  <a:cubicBezTo>
                    <a:pt x="21168" y="3600"/>
                    <a:pt x="21600" y="7200"/>
                    <a:pt x="20304" y="10479"/>
                  </a:cubicBezTo>
                  <a:cubicBezTo>
                    <a:pt x="19008" y="13757"/>
                    <a:pt x="15984" y="16714"/>
                    <a:pt x="12312" y="18514"/>
                  </a:cubicBezTo>
                  <a:cubicBezTo>
                    <a:pt x="8640" y="20314"/>
                    <a:pt x="4320" y="209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753100" y="2525904"/>
              <a:ext cx="1473200" cy="4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1343"/>
                  </a:moveTo>
                  <a:cubicBezTo>
                    <a:pt x="1117" y="18257"/>
                    <a:pt x="2234" y="15172"/>
                    <a:pt x="3383" y="12600"/>
                  </a:cubicBezTo>
                  <a:cubicBezTo>
                    <a:pt x="4531" y="10029"/>
                    <a:pt x="5710" y="7972"/>
                    <a:pt x="6843" y="5914"/>
                  </a:cubicBezTo>
                  <a:cubicBezTo>
                    <a:pt x="7976" y="3857"/>
                    <a:pt x="9062" y="1800"/>
                    <a:pt x="10133" y="772"/>
                  </a:cubicBezTo>
                  <a:cubicBezTo>
                    <a:pt x="11203" y="-257"/>
                    <a:pt x="12259" y="-257"/>
                    <a:pt x="13624" y="772"/>
                  </a:cubicBezTo>
                  <a:cubicBezTo>
                    <a:pt x="14990" y="1800"/>
                    <a:pt x="16666" y="3857"/>
                    <a:pt x="18047" y="5914"/>
                  </a:cubicBezTo>
                  <a:cubicBezTo>
                    <a:pt x="19428" y="7972"/>
                    <a:pt x="20514" y="10029"/>
                    <a:pt x="21600" y="12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143750" y="2468867"/>
              <a:ext cx="1333500" cy="6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5415"/>
                  </a:moveTo>
                  <a:cubicBezTo>
                    <a:pt x="754" y="18395"/>
                    <a:pt x="1509" y="21374"/>
                    <a:pt x="2537" y="21374"/>
                  </a:cubicBezTo>
                  <a:cubicBezTo>
                    <a:pt x="3566" y="21374"/>
                    <a:pt x="4869" y="18395"/>
                    <a:pt x="6189" y="16160"/>
                  </a:cubicBezTo>
                  <a:cubicBezTo>
                    <a:pt x="7509" y="13926"/>
                    <a:pt x="8846" y="12436"/>
                    <a:pt x="10114" y="10574"/>
                  </a:cubicBezTo>
                  <a:cubicBezTo>
                    <a:pt x="11383" y="8712"/>
                    <a:pt x="12583" y="6477"/>
                    <a:pt x="13800" y="4615"/>
                  </a:cubicBezTo>
                  <a:cubicBezTo>
                    <a:pt x="15017" y="2753"/>
                    <a:pt x="16251" y="1264"/>
                    <a:pt x="17434" y="519"/>
                  </a:cubicBezTo>
                  <a:cubicBezTo>
                    <a:pt x="18617" y="-226"/>
                    <a:pt x="19749" y="-226"/>
                    <a:pt x="20434" y="891"/>
                  </a:cubicBezTo>
                  <a:cubicBezTo>
                    <a:pt x="21120" y="2008"/>
                    <a:pt x="21360" y="4243"/>
                    <a:pt x="21600" y="6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5776383" y="2887325"/>
              <a:ext cx="31326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35" y="0"/>
                  </a:moveTo>
                  <a:cubicBezTo>
                    <a:pt x="16200" y="847"/>
                    <a:pt x="13865" y="1694"/>
                    <a:pt x="11676" y="2612"/>
                  </a:cubicBezTo>
                  <a:cubicBezTo>
                    <a:pt x="9486" y="3529"/>
                    <a:pt x="7443" y="4518"/>
                    <a:pt x="6276" y="5365"/>
                  </a:cubicBezTo>
                  <a:cubicBezTo>
                    <a:pt x="5108" y="6212"/>
                    <a:pt x="4816" y="6918"/>
                    <a:pt x="5108" y="7341"/>
                  </a:cubicBezTo>
                  <a:cubicBezTo>
                    <a:pt x="5400" y="7765"/>
                    <a:pt x="6276" y="7906"/>
                    <a:pt x="7516" y="8047"/>
                  </a:cubicBezTo>
                  <a:cubicBezTo>
                    <a:pt x="8757" y="8188"/>
                    <a:pt x="10362" y="8329"/>
                    <a:pt x="11530" y="8541"/>
                  </a:cubicBezTo>
                  <a:cubicBezTo>
                    <a:pt x="12697" y="8753"/>
                    <a:pt x="13427" y="9035"/>
                    <a:pt x="13938" y="9529"/>
                  </a:cubicBezTo>
                  <a:cubicBezTo>
                    <a:pt x="14449" y="10024"/>
                    <a:pt x="14741" y="10729"/>
                    <a:pt x="14595" y="11365"/>
                  </a:cubicBezTo>
                  <a:cubicBezTo>
                    <a:pt x="14449" y="12000"/>
                    <a:pt x="13865" y="12565"/>
                    <a:pt x="11968" y="13624"/>
                  </a:cubicBezTo>
                  <a:cubicBezTo>
                    <a:pt x="10070" y="14682"/>
                    <a:pt x="6859" y="16235"/>
                    <a:pt x="4889" y="17082"/>
                  </a:cubicBezTo>
                  <a:cubicBezTo>
                    <a:pt x="2919" y="17929"/>
                    <a:pt x="2189" y="18071"/>
                    <a:pt x="1459" y="18282"/>
                  </a:cubicBezTo>
                  <a:cubicBezTo>
                    <a:pt x="730" y="18494"/>
                    <a:pt x="0" y="18776"/>
                    <a:pt x="0" y="19059"/>
                  </a:cubicBezTo>
                  <a:cubicBezTo>
                    <a:pt x="0" y="19341"/>
                    <a:pt x="730" y="19624"/>
                    <a:pt x="2700" y="19906"/>
                  </a:cubicBezTo>
                  <a:cubicBezTo>
                    <a:pt x="4670" y="20188"/>
                    <a:pt x="7881" y="20471"/>
                    <a:pt x="10727" y="20612"/>
                  </a:cubicBezTo>
                  <a:cubicBezTo>
                    <a:pt x="13573" y="20753"/>
                    <a:pt x="16054" y="20753"/>
                    <a:pt x="17805" y="20894"/>
                  </a:cubicBezTo>
                  <a:cubicBezTo>
                    <a:pt x="19557" y="21035"/>
                    <a:pt x="20578" y="213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5772149" y="3408025"/>
              <a:ext cx="56618" cy="20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64" fill="norm" stroke="1" extrusionOk="0">
                  <a:moveTo>
                    <a:pt x="7200" y="0"/>
                  </a:moveTo>
                  <a:cubicBezTo>
                    <a:pt x="12000" y="3786"/>
                    <a:pt x="16800" y="7571"/>
                    <a:pt x="19200" y="10689"/>
                  </a:cubicBezTo>
                  <a:cubicBezTo>
                    <a:pt x="21600" y="13806"/>
                    <a:pt x="21600" y="16256"/>
                    <a:pt x="21200" y="18037"/>
                  </a:cubicBezTo>
                  <a:cubicBezTo>
                    <a:pt x="20800" y="19819"/>
                    <a:pt x="20000" y="20932"/>
                    <a:pt x="17600" y="21266"/>
                  </a:cubicBezTo>
                  <a:cubicBezTo>
                    <a:pt x="15200" y="21600"/>
                    <a:pt x="11200" y="21155"/>
                    <a:pt x="8000" y="18705"/>
                  </a:cubicBezTo>
                  <a:cubicBezTo>
                    <a:pt x="4800" y="16256"/>
                    <a:pt x="2400" y="11802"/>
                    <a:pt x="0" y="7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5803900" y="3306425"/>
              <a:ext cx="317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5880100" y="3338175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5880100" y="3395325"/>
              <a:ext cx="95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7280"/>
                    <a:pt x="3840" y="12960"/>
                    <a:pt x="7440" y="9360"/>
                  </a:cubicBezTo>
                  <a:cubicBezTo>
                    <a:pt x="11040" y="5760"/>
                    <a:pt x="1632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6043977" y="3338175"/>
              <a:ext cx="13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80"/>
                    <a:pt x="-1303" y="10560"/>
                    <a:pt x="240" y="14160"/>
                  </a:cubicBezTo>
                  <a:cubicBezTo>
                    <a:pt x="1783" y="17760"/>
                    <a:pt x="11040" y="1968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842000" y="2658115"/>
              <a:ext cx="116978" cy="21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39" fill="norm" stroke="1" extrusionOk="0">
                  <a:moveTo>
                    <a:pt x="0" y="13403"/>
                  </a:moveTo>
                  <a:cubicBezTo>
                    <a:pt x="0" y="12344"/>
                    <a:pt x="0" y="11285"/>
                    <a:pt x="579" y="11285"/>
                  </a:cubicBezTo>
                  <a:cubicBezTo>
                    <a:pt x="1157" y="11285"/>
                    <a:pt x="2314" y="12344"/>
                    <a:pt x="2893" y="13720"/>
                  </a:cubicBezTo>
                  <a:cubicBezTo>
                    <a:pt x="3471" y="15097"/>
                    <a:pt x="3471" y="16791"/>
                    <a:pt x="3279" y="18273"/>
                  </a:cubicBezTo>
                  <a:cubicBezTo>
                    <a:pt x="3086" y="19756"/>
                    <a:pt x="2700" y="21026"/>
                    <a:pt x="2507" y="21132"/>
                  </a:cubicBezTo>
                  <a:cubicBezTo>
                    <a:pt x="2314" y="21238"/>
                    <a:pt x="2314" y="20179"/>
                    <a:pt x="2893" y="17003"/>
                  </a:cubicBezTo>
                  <a:cubicBezTo>
                    <a:pt x="3471" y="13826"/>
                    <a:pt x="4629" y="8532"/>
                    <a:pt x="5979" y="5356"/>
                  </a:cubicBezTo>
                  <a:cubicBezTo>
                    <a:pt x="7329" y="2179"/>
                    <a:pt x="8871" y="1120"/>
                    <a:pt x="10800" y="485"/>
                  </a:cubicBezTo>
                  <a:cubicBezTo>
                    <a:pt x="12729" y="-150"/>
                    <a:pt x="15043" y="-362"/>
                    <a:pt x="16971" y="1120"/>
                  </a:cubicBezTo>
                  <a:cubicBezTo>
                    <a:pt x="18900" y="2603"/>
                    <a:pt x="20443" y="5779"/>
                    <a:pt x="21021" y="8003"/>
                  </a:cubicBezTo>
                  <a:cubicBezTo>
                    <a:pt x="21600" y="10226"/>
                    <a:pt x="21214" y="11497"/>
                    <a:pt x="20829" y="12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6292849" y="2859913"/>
              <a:ext cx="84732" cy="36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320" fill="norm" stroke="1" extrusionOk="0">
                  <a:moveTo>
                    <a:pt x="3086" y="9635"/>
                  </a:moveTo>
                  <a:cubicBezTo>
                    <a:pt x="2057" y="13174"/>
                    <a:pt x="1029" y="16713"/>
                    <a:pt x="514" y="18787"/>
                  </a:cubicBezTo>
                  <a:cubicBezTo>
                    <a:pt x="0" y="20862"/>
                    <a:pt x="0" y="21472"/>
                    <a:pt x="0" y="21289"/>
                  </a:cubicBezTo>
                  <a:cubicBezTo>
                    <a:pt x="0" y="21106"/>
                    <a:pt x="0" y="20130"/>
                    <a:pt x="257" y="17323"/>
                  </a:cubicBezTo>
                  <a:cubicBezTo>
                    <a:pt x="514" y="14516"/>
                    <a:pt x="1029" y="9879"/>
                    <a:pt x="1800" y="6950"/>
                  </a:cubicBezTo>
                  <a:cubicBezTo>
                    <a:pt x="2571" y="4021"/>
                    <a:pt x="3600" y="2801"/>
                    <a:pt x="4886" y="1886"/>
                  </a:cubicBezTo>
                  <a:cubicBezTo>
                    <a:pt x="6171" y="970"/>
                    <a:pt x="7714" y="360"/>
                    <a:pt x="10029" y="116"/>
                  </a:cubicBezTo>
                  <a:cubicBezTo>
                    <a:pt x="12343" y="-128"/>
                    <a:pt x="15429" y="-6"/>
                    <a:pt x="17743" y="665"/>
                  </a:cubicBezTo>
                  <a:cubicBezTo>
                    <a:pt x="20057" y="1336"/>
                    <a:pt x="21600" y="2557"/>
                    <a:pt x="19800" y="3716"/>
                  </a:cubicBezTo>
                  <a:cubicBezTo>
                    <a:pt x="18000" y="4875"/>
                    <a:pt x="12857" y="5974"/>
                    <a:pt x="7714" y="7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6375400" y="2988925"/>
              <a:ext cx="133350" cy="17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5274"/>
                  </a:moveTo>
                  <a:cubicBezTo>
                    <a:pt x="1371" y="4521"/>
                    <a:pt x="2743" y="3767"/>
                    <a:pt x="4286" y="4019"/>
                  </a:cubicBezTo>
                  <a:cubicBezTo>
                    <a:pt x="5829" y="4270"/>
                    <a:pt x="7543" y="5526"/>
                    <a:pt x="8914" y="7912"/>
                  </a:cubicBezTo>
                  <a:cubicBezTo>
                    <a:pt x="10286" y="10298"/>
                    <a:pt x="11314" y="13814"/>
                    <a:pt x="11314" y="16200"/>
                  </a:cubicBezTo>
                  <a:cubicBezTo>
                    <a:pt x="11314" y="18586"/>
                    <a:pt x="10286" y="19842"/>
                    <a:pt x="8914" y="20595"/>
                  </a:cubicBezTo>
                  <a:cubicBezTo>
                    <a:pt x="7543" y="21349"/>
                    <a:pt x="5829" y="21600"/>
                    <a:pt x="4800" y="20972"/>
                  </a:cubicBezTo>
                  <a:cubicBezTo>
                    <a:pt x="3771" y="20344"/>
                    <a:pt x="3429" y="18837"/>
                    <a:pt x="4629" y="15949"/>
                  </a:cubicBezTo>
                  <a:cubicBezTo>
                    <a:pt x="5829" y="13060"/>
                    <a:pt x="8571" y="8791"/>
                    <a:pt x="11657" y="5902"/>
                  </a:cubicBezTo>
                  <a:cubicBezTo>
                    <a:pt x="14743" y="3014"/>
                    <a:pt x="18171" y="15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6548222" y="2901308"/>
              <a:ext cx="100228" cy="30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11" fill="norm" stroke="1" extrusionOk="0">
                  <a:moveTo>
                    <a:pt x="21308" y="2556"/>
                  </a:moveTo>
                  <a:cubicBezTo>
                    <a:pt x="20858" y="1674"/>
                    <a:pt x="20408" y="793"/>
                    <a:pt x="19058" y="352"/>
                  </a:cubicBezTo>
                  <a:cubicBezTo>
                    <a:pt x="17708" y="-89"/>
                    <a:pt x="15458" y="-89"/>
                    <a:pt x="13658" y="205"/>
                  </a:cubicBezTo>
                  <a:cubicBezTo>
                    <a:pt x="11858" y="499"/>
                    <a:pt x="10508" y="1087"/>
                    <a:pt x="8258" y="3658"/>
                  </a:cubicBezTo>
                  <a:cubicBezTo>
                    <a:pt x="6008" y="6229"/>
                    <a:pt x="2858" y="10784"/>
                    <a:pt x="1283" y="13870"/>
                  </a:cubicBezTo>
                  <a:cubicBezTo>
                    <a:pt x="-292" y="16956"/>
                    <a:pt x="-292" y="18572"/>
                    <a:pt x="608" y="19601"/>
                  </a:cubicBezTo>
                  <a:cubicBezTo>
                    <a:pt x="1508" y="20629"/>
                    <a:pt x="3308" y="21070"/>
                    <a:pt x="5333" y="21291"/>
                  </a:cubicBezTo>
                  <a:cubicBezTo>
                    <a:pt x="7358" y="21511"/>
                    <a:pt x="9608" y="21511"/>
                    <a:pt x="11858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6687174" y="2901023"/>
              <a:ext cx="126112" cy="31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6" fill="norm" stroke="1" extrusionOk="0">
                  <a:moveTo>
                    <a:pt x="11774" y="3366"/>
                  </a:moveTo>
                  <a:cubicBezTo>
                    <a:pt x="9614" y="5941"/>
                    <a:pt x="7454" y="8516"/>
                    <a:pt x="5654" y="11234"/>
                  </a:cubicBezTo>
                  <a:cubicBezTo>
                    <a:pt x="3854" y="13952"/>
                    <a:pt x="2414" y="16812"/>
                    <a:pt x="1514" y="18672"/>
                  </a:cubicBezTo>
                  <a:cubicBezTo>
                    <a:pt x="614" y="20532"/>
                    <a:pt x="254" y="21390"/>
                    <a:pt x="74" y="21461"/>
                  </a:cubicBezTo>
                  <a:cubicBezTo>
                    <a:pt x="-106" y="21533"/>
                    <a:pt x="-106" y="20818"/>
                    <a:pt x="1874" y="18243"/>
                  </a:cubicBezTo>
                  <a:cubicBezTo>
                    <a:pt x="3854" y="15668"/>
                    <a:pt x="7814" y="11234"/>
                    <a:pt x="10334" y="8230"/>
                  </a:cubicBezTo>
                  <a:cubicBezTo>
                    <a:pt x="12854" y="5226"/>
                    <a:pt x="13934" y="3652"/>
                    <a:pt x="15374" y="2365"/>
                  </a:cubicBezTo>
                  <a:cubicBezTo>
                    <a:pt x="16814" y="1077"/>
                    <a:pt x="18614" y="76"/>
                    <a:pt x="19694" y="5"/>
                  </a:cubicBezTo>
                  <a:cubicBezTo>
                    <a:pt x="20774" y="-67"/>
                    <a:pt x="21134" y="791"/>
                    <a:pt x="21314" y="3509"/>
                  </a:cubicBezTo>
                  <a:cubicBezTo>
                    <a:pt x="21494" y="6227"/>
                    <a:pt x="21494" y="10805"/>
                    <a:pt x="21314" y="13451"/>
                  </a:cubicBezTo>
                  <a:cubicBezTo>
                    <a:pt x="21134" y="16097"/>
                    <a:pt x="20774" y="16812"/>
                    <a:pt x="20414" y="17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723518" y="3058775"/>
              <a:ext cx="963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4477" y="21600"/>
                  </a:moveTo>
                  <a:cubicBezTo>
                    <a:pt x="2129" y="16200"/>
                    <a:pt x="-219" y="10800"/>
                    <a:pt x="16" y="7200"/>
                  </a:cubicBezTo>
                  <a:cubicBezTo>
                    <a:pt x="251" y="3600"/>
                    <a:pt x="3068" y="1800"/>
                    <a:pt x="7059" y="900"/>
                  </a:cubicBezTo>
                  <a:cubicBezTo>
                    <a:pt x="11051" y="0"/>
                    <a:pt x="16216" y="0"/>
                    <a:pt x="213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921500" y="2751858"/>
              <a:ext cx="56424" cy="60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9600" y="1888"/>
                  </a:moveTo>
                  <a:cubicBezTo>
                    <a:pt x="10400" y="1510"/>
                    <a:pt x="11200" y="1133"/>
                    <a:pt x="13200" y="755"/>
                  </a:cubicBezTo>
                  <a:cubicBezTo>
                    <a:pt x="15200" y="378"/>
                    <a:pt x="18400" y="0"/>
                    <a:pt x="20000" y="0"/>
                  </a:cubicBezTo>
                  <a:cubicBezTo>
                    <a:pt x="21600" y="0"/>
                    <a:pt x="21600" y="378"/>
                    <a:pt x="20800" y="1926"/>
                  </a:cubicBezTo>
                  <a:cubicBezTo>
                    <a:pt x="20000" y="3474"/>
                    <a:pt x="18400" y="6193"/>
                    <a:pt x="15600" y="8912"/>
                  </a:cubicBezTo>
                  <a:cubicBezTo>
                    <a:pt x="12800" y="11631"/>
                    <a:pt x="8800" y="14350"/>
                    <a:pt x="6000" y="16464"/>
                  </a:cubicBezTo>
                  <a:cubicBezTo>
                    <a:pt x="3200" y="18579"/>
                    <a:pt x="1600" y="200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7029450" y="2882686"/>
              <a:ext cx="128894" cy="27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64" fill="norm" stroke="1" extrusionOk="0">
                  <a:moveTo>
                    <a:pt x="20903" y="1846"/>
                  </a:moveTo>
                  <a:cubicBezTo>
                    <a:pt x="21252" y="1021"/>
                    <a:pt x="21600" y="197"/>
                    <a:pt x="20206" y="32"/>
                  </a:cubicBezTo>
                  <a:cubicBezTo>
                    <a:pt x="18813" y="-133"/>
                    <a:pt x="15677" y="362"/>
                    <a:pt x="12716" y="1186"/>
                  </a:cubicBezTo>
                  <a:cubicBezTo>
                    <a:pt x="9755" y="2011"/>
                    <a:pt x="6968" y="3165"/>
                    <a:pt x="4877" y="5556"/>
                  </a:cubicBezTo>
                  <a:cubicBezTo>
                    <a:pt x="2787" y="7946"/>
                    <a:pt x="1394" y="11574"/>
                    <a:pt x="697" y="13965"/>
                  </a:cubicBezTo>
                  <a:cubicBezTo>
                    <a:pt x="0" y="16356"/>
                    <a:pt x="0" y="17510"/>
                    <a:pt x="0" y="18499"/>
                  </a:cubicBezTo>
                  <a:cubicBezTo>
                    <a:pt x="0" y="19488"/>
                    <a:pt x="0" y="20313"/>
                    <a:pt x="871" y="20807"/>
                  </a:cubicBezTo>
                  <a:cubicBezTo>
                    <a:pt x="1742" y="21302"/>
                    <a:pt x="3484" y="21467"/>
                    <a:pt x="6968" y="21302"/>
                  </a:cubicBezTo>
                  <a:cubicBezTo>
                    <a:pt x="10452" y="21137"/>
                    <a:pt x="15677" y="20643"/>
                    <a:pt x="20903" y="20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7061200" y="3046075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7200900" y="3096875"/>
              <a:ext cx="53728" cy="22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22" fill="norm" stroke="1" extrusionOk="0">
                  <a:moveTo>
                    <a:pt x="14954" y="0"/>
                  </a:moveTo>
                  <a:cubicBezTo>
                    <a:pt x="17446" y="5502"/>
                    <a:pt x="19938" y="11004"/>
                    <a:pt x="20769" y="14264"/>
                  </a:cubicBezTo>
                  <a:cubicBezTo>
                    <a:pt x="21600" y="17525"/>
                    <a:pt x="20769" y="18543"/>
                    <a:pt x="18692" y="19562"/>
                  </a:cubicBezTo>
                  <a:cubicBezTo>
                    <a:pt x="16615" y="20581"/>
                    <a:pt x="13292" y="21600"/>
                    <a:pt x="9969" y="21396"/>
                  </a:cubicBezTo>
                  <a:cubicBezTo>
                    <a:pt x="6646" y="21192"/>
                    <a:pt x="3323" y="19766"/>
                    <a:pt x="0" y="18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226300" y="303972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308850" y="2817475"/>
              <a:ext cx="9229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0" y="0"/>
                  </a:moveTo>
                  <a:cubicBezTo>
                    <a:pt x="6574" y="3240"/>
                    <a:pt x="13148" y="6480"/>
                    <a:pt x="16904" y="9300"/>
                  </a:cubicBezTo>
                  <a:cubicBezTo>
                    <a:pt x="20661" y="12120"/>
                    <a:pt x="21600" y="14520"/>
                    <a:pt x="19017" y="16500"/>
                  </a:cubicBezTo>
                  <a:cubicBezTo>
                    <a:pt x="16435" y="18480"/>
                    <a:pt x="10330" y="20040"/>
                    <a:pt x="42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556500" y="309687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753775" y="2831355"/>
              <a:ext cx="81530" cy="334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16" fill="norm" stroke="1" extrusionOk="0">
                  <a:moveTo>
                    <a:pt x="8197" y="4785"/>
                  </a:moveTo>
                  <a:cubicBezTo>
                    <a:pt x="6535" y="6540"/>
                    <a:pt x="4874" y="8295"/>
                    <a:pt x="4320" y="10522"/>
                  </a:cubicBezTo>
                  <a:cubicBezTo>
                    <a:pt x="3766" y="12750"/>
                    <a:pt x="4320" y="15450"/>
                    <a:pt x="4597" y="17138"/>
                  </a:cubicBezTo>
                  <a:cubicBezTo>
                    <a:pt x="4874" y="18825"/>
                    <a:pt x="4874" y="19500"/>
                    <a:pt x="4043" y="20175"/>
                  </a:cubicBezTo>
                  <a:cubicBezTo>
                    <a:pt x="3212" y="20850"/>
                    <a:pt x="1551" y="21525"/>
                    <a:pt x="720" y="21255"/>
                  </a:cubicBezTo>
                  <a:cubicBezTo>
                    <a:pt x="-111" y="20985"/>
                    <a:pt x="-111" y="19770"/>
                    <a:pt x="166" y="17205"/>
                  </a:cubicBezTo>
                  <a:cubicBezTo>
                    <a:pt x="443" y="14640"/>
                    <a:pt x="997" y="10725"/>
                    <a:pt x="2104" y="7890"/>
                  </a:cubicBezTo>
                  <a:cubicBezTo>
                    <a:pt x="3212" y="5055"/>
                    <a:pt x="4874" y="3300"/>
                    <a:pt x="6535" y="2153"/>
                  </a:cubicBezTo>
                  <a:cubicBezTo>
                    <a:pt x="8197" y="1005"/>
                    <a:pt x="9858" y="465"/>
                    <a:pt x="12074" y="195"/>
                  </a:cubicBezTo>
                  <a:cubicBezTo>
                    <a:pt x="14289" y="-75"/>
                    <a:pt x="17058" y="-75"/>
                    <a:pt x="18720" y="263"/>
                  </a:cubicBezTo>
                  <a:cubicBezTo>
                    <a:pt x="20381" y="600"/>
                    <a:pt x="20935" y="1275"/>
                    <a:pt x="21212" y="1950"/>
                  </a:cubicBezTo>
                  <a:cubicBezTo>
                    <a:pt x="21489" y="2625"/>
                    <a:pt x="21489" y="3300"/>
                    <a:pt x="18997" y="4043"/>
                  </a:cubicBezTo>
                  <a:cubicBezTo>
                    <a:pt x="16504" y="4785"/>
                    <a:pt x="11520" y="5595"/>
                    <a:pt x="8474" y="6000"/>
                  </a:cubicBezTo>
                  <a:cubicBezTo>
                    <a:pt x="5427" y="6405"/>
                    <a:pt x="4320" y="6405"/>
                    <a:pt x="3212" y="6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7816850" y="2944475"/>
              <a:ext cx="146050" cy="18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4369"/>
                  </a:moveTo>
                  <a:cubicBezTo>
                    <a:pt x="1252" y="3640"/>
                    <a:pt x="2504" y="2912"/>
                    <a:pt x="3757" y="2912"/>
                  </a:cubicBezTo>
                  <a:cubicBezTo>
                    <a:pt x="5009" y="2912"/>
                    <a:pt x="6261" y="3640"/>
                    <a:pt x="7826" y="5825"/>
                  </a:cubicBezTo>
                  <a:cubicBezTo>
                    <a:pt x="9391" y="8009"/>
                    <a:pt x="11270" y="11649"/>
                    <a:pt x="11896" y="14198"/>
                  </a:cubicBezTo>
                  <a:cubicBezTo>
                    <a:pt x="12522" y="16746"/>
                    <a:pt x="11896" y="18202"/>
                    <a:pt x="10330" y="19416"/>
                  </a:cubicBezTo>
                  <a:cubicBezTo>
                    <a:pt x="8765" y="20629"/>
                    <a:pt x="6261" y="21600"/>
                    <a:pt x="5009" y="21357"/>
                  </a:cubicBezTo>
                  <a:cubicBezTo>
                    <a:pt x="3757" y="21115"/>
                    <a:pt x="3757" y="19658"/>
                    <a:pt x="4696" y="16989"/>
                  </a:cubicBezTo>
                  <a:cubicBezTo>
                    <a:pt x="5635" y="14319"/>
                    <a:pt x="7513" y="10436"/>
                    <a:pt x="10487" y="7402"/>
                  </a:cubicBezTo>
                  <a:cubicBezTo>
                    <a:pt x="13461" y="4369"/>
                    <a:pt x="17530" y="21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8060540" y="2820303"/>
              <a:ext cx="130961" cy="30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04" fill="norm" stroke="1" extrusionOk="0">
                  <a:moveTo>
                    <a:pt x="21213" y="3331"/>
                  </a:moveTo>
                  <a:cubicBezTo>
                    <a:pt x="21213" y="2155"/>
                    <a:pt x="21213" y="980"/>
                    <a:pt x="20356" y="392"/>
                  </a:cubicBezTo>
                  <a:cubicBezTo>
                    <a:pt x="19499" y="-196"/>
                    <a:pt x="17784" y="-196"/>
                    <a:pt x="14527" y="906"/>
                  </a:cubicBezTo>
                  <a:cubicBezTo>
                    <a:pt x="11270" y="2008"/>
                    <a:pt x="6470" y="4212"/>
                    <a:pt x="3556" y="6784"/>
                  </a:cubicBezTo>
                  <a:cubicBezTo>
                    <a:pt x="642" y="9355"/>
                    <a:pt x="-387" y="12294"/>
                    <a:pt x="127" y="14571"/>
                  </a:cubicBezTo>
                  <a:cubicBezTo>
                    <a:pt x="642" y="16849"/>
                    <a:pt x="2699" y="18465"/>
                    <a:pt x="5442" y="19494"/>
                  </a:cubicBezTo>
                  <a:cubicBezTo>
                    <a:pt x="8184" y="20522"/>
                    <a:pt x="11613" y="20963"/>
                    <a:pt x="15042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8240047" y="2803569"/>
              <a:ext cx="192754" cy="27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29" fill="norm" stroke="1" extrusionOk="0">
                  <a:moveTo>
                    <a:pt x="21380" y="1092"/>
                  </a:moveTo>
                  <a:cubicBezTo>
                    <a:pt x="20441" y="594"/>
                    <a:pt x="19502" y="95"/>
                    <a:pt x="18328" y="12"/>
                  </a:cubicBezTo>
                  <a:cubicBezTo>
                    <a:pt x="17154" y="-71"/>
                    <a:pt x="15745" y="261"/>
                    <a:pt x="13163" y="2006"/>
                  </a:cubicBezTo>
                  <a:cubicBezTo>
                    <a:pt x="10580" y="3751"/>
                    <a:pt x="6823" y="6907"/>
                    <a:pt x="4476" y="9566"/>
                  </a:cubicBezTo>
                  <a:cubicBezTo>
                    <a:pt x="2128" y="12224"/>
                    <a:pt x="1189" y="14384"/>
                    <a:pt x="602" y="16295"/>
                  </a:cubicBezTo>
                  <a:cubicBezTo>
                    <a:pt x="15" y="18206"/>
                    <a:pt x="-220" y="19867"/>
                    <a:pt x="250" y="20698"/>
                  </a:cubicBezTo>
                  <a:cubicBezTo>
                    <a:pt x="719" y="21529"/>
                    <a:pt x="1893" y="21529"/>
                    <a:pt x="4476" y="21529"/>
                  </a:cubicBezTo>
                  <a:cubicBezTo>
                    <a:pt x="7058" y="21529"/>
                    <a:pt x="11050" y="21529"/>
                    <a:pt x="15041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8293099" y="2976225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8416665" y="3033375"/>
              <a:ext cx="69198" cy="23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360" fill="norm" stroke="1" extrusionOk="0">
                  <a:moveTo>
                    <a:pt x="20089" y="0"/>
                  </a:moveTo>
                  <a:cubicBezTo>
                    <a:pt x="20725" y="4909"/>
                    <a:pt x="21360" y="9818"/>
                    <a:pt x="19772" y="13353"/>
                  </a:cubicBezTo>
                  <a:cubicBezTo>
                    <a:pt x="18184" y="16887"/>
                    <a:pt x="14372" y="19047"/>
                    <a:pt x="10878" y="20225"/>
                  </a:cubicBezTo>
                  <a:cubicBezTo>
                    <a:pt x="7384" y="21404"/>
                    <a:pt x="4207" y="21600"/>
                    <a:pt x="2301" y="21109"/>
                  </a:cubicBezTo>
                  <a:cubicBezTo>
                    <a:pt x="395" y="20618"/>
                    <a:pt x="-240" y="19440"/>
                    <a:pt x="78" y="18360"/>
                  </a:cubicBezTo>
                  <a:cubicBezTo>
                    <a:pt x="395" y="17280"/>
                    <a:pt x="1666" y="16298"/>
                    <a:pt x="2936" y="15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483600" y="2957175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8559800" y="2785725"/>
              <a:ext cx="68142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5891" y="0"/>
                  </a:moveTo>
                  <a:cubicBezTo>
                    <a:pt x="9818" y="109"/>
                    <a:pt x="13745" y="218"/>
                    <a:pt x="16691" y="1691"/>
                  </a:cubicBezTo>
                  <a:cubicBezTo>
                    <a:pt x="19636" y="3164"/>
                    <a:pt x="21600" y="6000"/>
                    <a:pt x="20945" y="9109"/>
                  </a:cubicBezTo>
                  <a:cubicBezTo>
                    <a:pt x="20291" y="12218"/>
                    <a:pt x="17018" y="15600"/>
                    <a:pt x="13091" y="17727"/>
                  </a:cubicBezTo>
                  <a:cubicBezTo>
                    <a:pt x="9164" y="19855"/>
                    <a:pt x="4582" y="207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026075" y="1750675"/>
              <a:ext cx="88476" cy="108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0"/>
                  </a:moveTo>
                  <a:cubicBezTo>
                    <a:pt x="19954" y="550"/>
                    <a:pt x="18411" y="1099"/>
                    <a:pt x="16868" y="2114"/>
                  </a:cubicBezTo>
                  <a:cubicBezTo>
                    <a:pt x="15326" y="3128"/>
                    <a:pt x="13783" y="4607"/>
                    <a:pt x="12497" y="6087"/>
                  </a:cubicBezTo>
                  <a:cubicBezTo>
                    <a:pt x="11211" y="7566"/>
                    <a:pt x="10183" y="9046"/>
                    <a:pt x="9411" y="10568"/>
                  </a:cubicBezTo>
                  <a:cubicBezTo>
                    <a:pt x="8640" y="12089"/>
                    <a:pt x="8126" y="13653"/>
                    <a:pt x="7354" y="15154"/>
                  </a:cubicBezTo>
                  <a:cubicBezTo>
                    <a:pt x="6583" y="16654"/>
                    <a:pt x="5554" y="18092"/>
                    <a:pt x="4268" y="19085"/>
                  </a:cubicBezTo>
                  <a:cubicBezTo>
                    <a:pt x="2983" y="20078"/>
                    <a:pt x="1440" y="20628"/>
                    <a:pt x="668" y="21008"/>
                  </a:cubicBezTo>
                  <a:cubicBezTo>
                    <a:pt x="-103" y="21389"/>
                    <a:pt x="-103" y="21600"/>
                    <a:pt x="154" y="21600"/>
                  </a:cubicBezTo>
                  <a:cubicBezTo>
                    <a:pt x="411" y="21600"/>
                    <a:pt x="926" y="21389"/>
                    <a:pt x="1440" y="2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044700" y="1763738"/>
              <a:ext cx="2334484" cy="117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69" fill="norm" stroke="1" extrusionOk="0">
                  <a:moveTo>
                    <a:pt x="0" y="1046"/>
                  </a:moveTo>
                  <a:cubicBezTo>
                    <a:pt x="293" y="890"/>
                    <a:pt x="587" y="734"/>
                    <a:pt x="1096" y="597"/>
                  </a:cubicBezTo>
                  <a:cubicBezTo>
                    <a:pt x="1604" y="461"/>
                    <a:pt x="2328" y="344"/>
                    <a:pt x="3042" y="246"/>
                  </a:cubicBezTo>
                  <a:cubicBezTo>
                    <a:pt x="3757" y="149"/>
                    <a:pt x="4461" y="71"/>
                    <a:pt x="5195" y="32"/>
                  </a:cubicBezTo>
                  <a:cubicBezTo>
                    <a:pt x="5928" y="-7"/>
                    <a:pt x="6691" y="-7"/>
                    <a:pt x="7435" y="12"/>
                  </a:cubicBezTo>
                  <a:cubicBezTo>
                    <a:pt x="8178" y="32"/>
                    <a:pt x="8902" y="71"/>
                    <a:pt x="9646" y="129"/>
                  </a:cubicBezTo>
                  <a:cubicBezTo>
                    <a:pt x="10389" y="188"/>
                    <a:pt x="11152" y="266"/>
                    <a:pt x="11925" y="305"/>
                  </a:cubicBezTo>
                  <a:cubicBezTo>
                    <a:pt x="12698" y="344"/>
                    <a:pt x="13480" y="344"/>
                    <a:pt x="14283" y="344"/>
                  </a:cubicBezTo>
                  <a:cubicBezTo>
                    <a:pt x="15085" y="344"/>
                    <a:pt x="15907" y="344"/>
                    <a:pt x="16679" y="363"/>
                  </a:cubicBezTo>
                  <a:cubicBezTo>
                    <a:pt x="17452" y="383"/>
                    <a:pt x="18176" y="422"/>
                    <a:pt x="18841" y="461"/>
                  </a:cubicBezTo>
                  <a:cubicBezTo>
                    <a:pt x="19507" y="500"/>
                    <a:pt x="20113" y="539"/>
                    <a:pt x="20465" y="558"/>
                  </a:cubicBezTo>
                  <a:cubicBezTo>
                    <a:pt x="20817" y="578"/>
                    <a:pt x="20915" y="578"/>
                    <a:pt x="21013" y="597"/>
                  </a:cubicBezTo>
                  <a:cubicBezTo>
                    <a:pt x="21111" y="617"/>
                    <a:pt x="21209" y="656"/>
                    <a:pt x="21258" y="773"/>
                  </a:cubicBezTo>
                  <a:cubicBezTo>
                    <a:pt x="21307" y="890"/>
                    <a:pt x="21307" y="1085"/>
                    <a:pt x="21365" y="1611"/>
                  </a:cubicBezTo>
                  <a:cubicBezTo>
                    <a:pt x="21424" y="2137"/>
                    <a:pt x="21541" y="2995"/>
                    <a:pt x="21571" y="4087"/>
                  </a:cubicBezTo>
                  <a:cubicBezTo>
                    <a:pt x="21600" y="5179"/>
                    <a:pt x="21541" y="6504"/>
                    <a:pt x="21502" y="7888"/>
                  </a:cubicBezTo>
                  <a:cubicBezTo>
                    <a:pt x="21463" y="9272"/>
                    <a:pt x="21443" y="10715"/>
                    <a:pt x="21453" y="12099"/>
                  </a:cubicBezTo>
                  <a:cubicBezTo>
                    <a:pt x="21463" y="13483"/>
                    <a:pt x="21502" y="14809"/>
                    <a:pt x="21512" y="16115"/>
                  </a:cubicBezTo>
                  <a:cubicBezTo>
                    <a:pt x="21522" y="17421"/>
                    <a:pt x="21502" y="18708"/>
                    <a:pt x="21483" y="19527"/>
                  </a:cubicBezTo>
                  <a:cubicBezTo>
                    <a:pt x="21463" y="20345"/>
                    <a:pt x="21443" y="20696"/>
                    <a:pt x="21404" y="20950"/>
                  </a:cubicBezTo>
                  <a:cubicBezTo>
                    <a:pt x="21365" y="21203"/>
                    <a:pt x="21307" y="21359"/>
                    <a:pt x="21170" y="21457"/>
                  </a:cubicBezTo>
                  <a:cubicBezTo>
                    <a:pt x="21033" y="21554"/>
                    <a:pt x="20817" y="21593"/>
                    <a:pt x="20387" y="21554"/>
                  </a:cubicBezTo>
                  <a:cubicBezTo>
                    <a:pt x="19957" y="21515"/>
                    <a:pt x="19311" y="21398"/>
                    <a:pt x="18665" y="21262"/>
                  </a:cubicBezTo>
                  <a:cubicBezTo>
                    <a:pt x="18020" y="21125"/>
                    <a:pt x="17374" y="20969"/>
                    <a:pt x="16709" y="20813"/>
                  </a:cubicBezTo>
                  <a:cubicBezTo>
                    <a:pt x="16043" y="20657"/>
                    <a:pt x="15359" y="20501"/>
                    <a:pt x="14625" y="20306"/>
                  </a:cubicBezTo>
                  <a:cubicBezTo>
                    <a:pt x="13891" y="20111"/>
                    <a:pt x="13109" y="19877"/>
                    <a:pt x="12326" y="19644"/>
                  </a:cubicBezTo>
                  <a:cubicBezTo>
                    <a:pt x="11543" y="19410"/>
                    <a:pt x="10761" y="19176"/>
                    <a:pt x="10027" y="19000"/>
                  </a:cubicBezTo>
                  <a:cubicBezTo>
                    <a:pt x="9293" y="18825"/>
                    <a:pt x="8609" y="18708"/>
                    <a:pt x="7875" y="18591"/>
                  </a:cubicBezTo>
                  <a:cubicBezTo>
                    <a:pt x="7141" y="18474"/>
                    <a:pt x="6359" y="18357"/>
                    <a:pt x="5605" y="18220"/>
                  </a:cubicBezTo>
                  <a:cubicBezTo>
                    <a:pt x="4852" y="18084"/>
                    <a:pt x="4128" y="17928"/>
                    <a:pt x="3316" y="17811"/>
                  </a:cubicBezTo>
                  <a:cubicBezTo>
                    <a:pt x="2504" y="17694"/>
                    <a:pt x="1604" y="17616"/>
                    <a:pt x="704" y="17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0" y="3973175"/>
              <a:ext cx="12014200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30"/>
                  </a:moveTo>
                  <a:cubicBezTo>
                    <a:pt x="8" y="10647"/>
                    <a:pt x="15" y="10264"/>
                    <a:pt x="51" y="9996"/>
                  </a:cubicBezTo>
                  <a:cubicBezTo>
                    <a:pt x="88" y="9728"/>
                    <a:pt x="152" y="9574"/>
                    <a:pt x="249" y="9383"/>
                  </a:cubicBezTo>
                  <a:cubicBezTo>
                    <a:pt x="346" y="9191"/>
                    <a:pt x="476" y="8962"/>
                    <a:pt x="618" y="8655"/>
                  </a:cubicBezTo>
                  <a:cubicBezTo>
                    <a:pt x="761" y="8349"/>
                    <a:pt x="917" y="7966"/>
                    <a:pt x="1064" y="7583"/>
                  </a:cubicBezTo>
                  <a:cubicBezTo>
                    <a:pt x="1210" y="7200"/>
                    <a:pt x="1347" y="6817"/>
                    <a:pt x="1494" y="6434"/>
                  </a:cubicBezTo>
                  <a:cubicBezTo>
                    <a:pt x="1640" y="6051"/>
                    <a:pt x="1796" y="5668"/>
                    <a:pt x="1939" y="5362"/>
                  </a:cubicBezTo>
                  <a:cubicBezTo>
                    <a:pt x="2082" y="5055"/>
                    <a:pt x="2211" y="4826"/>
                    <a:pt x="2344" y="4634"/>
                  </a:cubicBezTo>
                  <a:cubicBezTo>
                    <a:pt x="2477" y="4443"/>
                    <a:pt x="2614" y="4289"/>
                    <a:pt x="2757" y="4098"/>
                  </a:cubicBezTo>
                  <a:cubicBezTo>
                    <a:pt x="2900" y="3906"/>
                    <a:pt x="3048" y="3677"/>
                    <a:pt x="3199" y="3447"/>
                  </a:cubicBezTo>
                  <a:cubicBezTo>
                    <a:pt x="3349" y="3217"/>
                    <a:pt x="3501" y="2987"/>
                    <a:pt x="3661" y="2796"/>
                  </a:cubicBezTo>
                  <a:cubicBezTo>
                    <a:pt x="3821" y="2604"/>
                    <a:pt x="3988" y="2451"/>
                    <a:pt x="4131" y="2260"/>
                  </a:cubicBezTo>
                  <a:cubicBezTo>
                    <a:pt x="4274" y="2068"/>
                    <a:pt x="4392" y="1838"/>
                    <a:pt x="4510" y="1647"/>
                  </a:cubicBezTo>
                  <a:cubicBezTo>
                    <a:pt x="4627" y="1455"/>
                    <a:pt x="4745" y="1302"/>
                    <a:pt x="4871" y="1149"/>
                  </a:cubicBezTo>
                  <a:cubicBezTo>
                    <a:pt x="4997" y="996"/>
                    <a:pt x="5130" y="843"/>
                    <a:pt x="5257" y="689"/>
                  </a:cubicBezTo>
                  <a:cubicBezTo>
                    <a:pt x="5385" y="536"/>
                    <a:pt x="5507" y="383"/>
                    <a:pt x="5638" y="268"/>
                  </a:cubicBezTo>
                  <a:cubicBezTo>
                    <a:pt x="5769" y="153"/>
                    <a:pt x="5910" y="77"/>
                    <a:pt x="6047" y="38"/>
                  </a:cubicBezTo>
                  <a:cubicBezTo>
                    <a:pt x="6184" y="0"/>
                    <a:pt x="6317" y="0"/>
                    <a:pt x="6450" y="0"/>
                  </a:cubicBezTo>
                  <a:cubicBezTo>
                    <a:pt x="6584" y="0"/>
                    <a:pt x="6717" y="0"/>
                    <a:pt x="6859" y="0"/>
                  </a:cubicBezTo>
                  <a:cubicBezTo>
                    <a:pt x="7002" y="0"/>
                    <a:pt x="7154" y="0"/>
                    <a:pt x="7307" y="38"/>
                  </a:cubicBezTo>
                  <a:cubicBezTo>
                    <a:pt x="7459" y="77"/>
                    <a:pt x="7611" y="153"/>
                    <a:pt x="7763" y="230"/>
                  </a:cubicBezTo>
                  <a:cubicBezTo>
                    <a:pt x="7915" y="306"/>
                    <a:pt x="8068" y="383"/>
                    <a:pt x="8224" y="460"/>
                  </a:cubicBezTo>
                  <a:cubicBezTo>
                    <a:pt x="8380" y="536"/>
                    <a:pt x="8540" y="613"/>
                    <a:pt x="8701" y="689"/>
                  </a:cubicBezTo>
                  <a:cubicBezTo>
                    <a:pt x="8863" y="766"/>
                    <a:pt x="9027" y="843"/>
                    <a:pt x="9190" y="919"/>
                  </a:cubicBezTo>
                  <a:cubicBezTo>
                    <a:pt x="9354" y="996"/>
                    <a:pt x="9518" y="1072"/>
                    <a:pt x="9683" y="1111"/>
                  </a:cubicBezTo>
                  <a:cubicBezTo>
                    <a:pt x="9849" y="1149"/>
                    <a:pt x="10016" y="1149"/>
                    <a:pt x="10185" y="1187"/>
                  </a:cubicBezTo>
                  <a:cubicBezTo>
                    <a:pt x="10355" y="1226"/>
                    <a:pt x="10526" y="1302"/>
                    <a:pt x="10650" y="1340"/>
                  </a:cubicBezTo>
                  <a:cubicBezTo>
                    <a:pt x="10773" y="1379"/>
                    <a:pt x="10849" y="1379"/>
                    <a:pt x="10935" y="1417"/>
                  </a:cubicBezTo>
                  <a:cubicBezTo>
                    <a:pt x="11021" y="1455"/>
                    <a:pt x="11116" y="1532"/>
                    <a:pt x="11205" y="1570"/>
                  </a:cubicBezTo>
                  <a:cubicBezTo>
                    <a:pt x="11295" y="1609"/>
                    <a:pt x="11378" y="1609"/>
                    <a:pt x="11468" y="1647"/>
                  </a:cubicBezTo>
                  <a:cubicBezTo>
                    <a:pt x="11557" y="1685"/>
                    <a:pt x="11652" y="1762"/>
                    <a:pt x="11742" y="1800"/>
                  </a:cubicBezTo>
                  <a:cubicBezTo>
                    <a:pt x="11831" y="1838"/>
                    <a:pt x="11915" y="1838"/>
                    <a:pt x="12008" y="1877"/>
                  </a:cubicBezTo>
                  <a:cubicBezTo>
                    <a:pt x="12101" y="1915"/>
                    <a:pt x="12204" y="1991"/>
                    <a:pt x="12296" y="2068"/>
                  </a:cubicBezTo>
                  <a:cubicBezTo>
                    <a:pt x="12387" y="2145"/>
                    <a:pt x="12467" y="2221"/>
                    <a:pt x="12556" y="2298"/>
                  </a:cubicBezTo>
                  <a:cubicBezTo>
                    <a:pt x="12646" y="2374"/>
                    <a:pt x="12745" y="2451"/>
                    <a:pt x="12842" y="2528"/>
                  </a:cubicBezTo>
                  <a:cubicBezTo>
                    <a:pt x="12939" y="2604"/>
                    <a:pt x="13034" y="2681"/>
                    <a:pt x="13127" y="2757"/>
                  </a:cubicBezTo>
                  <a:cubicBezTo>
                    <a:pt x="13220" y="2834"/>
                    <a:pt x="13312" y="2911"/>
                    <a:pt x="13403" y="2987"/>
                  </a:cubicBezTo>
                  <a:cubicBezTo>
                    <a:pt x="13494" y="3064"/>
                    <a:pt x="13586" y="3140"/>
                    <a:pt x="13685" y="3255"/>
                  </a:cubicBezTo>
                  <a:cubicBezTo>
                    <a:pt x="13784" y="3370"/>
                    <a:pt x="13890" y="3523"/>
                    <a:pt x="13983" y="3638"/>
                  </a:cubicBezTo>
                  <a:cubicBezTo>
                    <a:pt x="14077" y="3753"/>
                    <a:pt x="14156" y="3830"/>
                    <a:pt x="14248" y="3945"/>
                  </a:cubicBezTo>
                  <a:cubicBezTo>
                    <a:pt x="14339" y="4060"/>
                    <a:pt x="14442" y="4213"/>
                    <a:pt x="14539" y="4328"/>
                  </a:cubicBezTo>
                  <a:cubicBezTo>
                    <a:pt x="14636" y="4443"/>
                    <a:pt x="14727" y="4519"/>
                    <a:pt x="14866" y="4711"/>
                  </a:cubicBezTo>
                  <a:cubicBezTo>
                    <a:pt x="15005" y="4902"/>
                    <a:pt x="15192" y="5209"/>
                    <a:pt x="15340" y="5438"/>
                  </a:cubicBezTo>
                  <a:cubicBezTo>
                    <a:pt x="15488" y="5668"/>
                    <a:pt x="15599" y="5821"/>
                    <a:pt x="15696" y="5974"/>
                  </a:cubicBezTo>
                  <a:cubicBezTo>
                    <a:pt x="15793" y="6128"/>
                    <a:pt x="15877" y="6281"/>
                    <a:pt x="16014" y="6549"/>
                  </a:cubicBezTo>
                  <a:cubicBezTo>
                    <a:pt x="16151" y="6817"/>
                    <a:pt x="16341" y="7200"/>
                    <a:pt x="16480" y="7468"/>
                  </a:cubicBezTo>
                  <a:cubicBezTo>
                    <a:pt x="16619" y="7736"/>
                    <a:pt x="16706" y="7889"/>
                    <a:pt x="16796" y="8043"/>
                  </a:cubicBezTo>
                  <a:cubicBezTo>
                    <a:pt x="16885" y="8196"/>
                    <a:pt x="16976" y="8349"/>
                    <a:pt x="17111" y="8617"/>
                  </a:cubicBezTo>
                  <a:cubicBezTo>
                    <a:pt x="17247" y="8885"/>
                    <a:pt x="17425" y="9268"/>
                    <a:pt x="17560" y="9536"/>
                  </a:cubicBezTo>
                  <a:cubicBezTo>
                    <a:pt x="17696" y="9804"/>
                    <a:pt x="17787" y="9957"/>
                    <a:pt x="17958" y="10302"/>
                  </a:cubicBezTo>
                  <a:cubicBezTo>
                    <a:pt x="18129" y="10647"/>
                    <a:pt x="18381" y="11183"/>
                    <a:pt x="18552" y="11566"/>
                  </a:cubicBezTo>
                  <a:cubicBezTo>
                    <a:pt x="18723" y="11949"/>
                    <a:pt x="18814" y="12179"/>
                    <a:pt x="18980" y="12600"/>
                  </a:cubicBezTo>
                  <a:cubicBezTo>
                    <a:pt x="19145" y="13021"/>
                    <a:pt x="19385" y="13634"/>
                    <a:pt x="19583" y="14132"/>
                  </a:cubicBezTo>
                  <a:cubicBezTo>
                    <a:pt x="19781" y="14630"/>
                    <a:pt x="19937" y="15013"/>
                    <a:pt x="20082" y="15434"/>
                  </a:cubicBezTo>
                  <a:cubicBezTo>
                    <a:pt x="20226" y="15855"/>
                    <a:pt x="20359" y="16315"/>
                    <a:pt x="20521" y="16889"/>
                  </a:cubicBezTo>
                  <a:cubicBezTo>
                    <a:pt x="20683" y="17464"/>
                    <a:pt x="20873" y="18153"/>
                    <a:pt x="21058" y="18957"/>
                  </a:cubicBezTo>
                  <a:cubicBezTo>
                    <a:pt x="21242" y="19762"/>
                    <a:pt x="21421" y="206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982133" y="4644799"/>
              <a:ext cx="147387" cy="51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409" fill="norm" stroke="1" extrusionOk="0">
                  <a:moveTo>
                    <a:pt x="3900" y="7964"/>
                  </a:moveTo>
                  <a:cubicBezTo>
                    <a:pt x="3900" y="10774"/>
                    <a:pt x="3900" y="13584"/>
                    <a:pt x="3900" y="15691"/>
                  </a:cubicBezTo>
                  <a:cubicBezTo>
                    <a:pt x="3900" y="17798"/>
                    <a:pt x="3900" y="19203"/>
                    <a:pt x="3750" y="20125"/>
                  </a:cubicBezTo>
                  <a:cubicBezTo>
                    <a:pt x="3600" y="21047"/>
                    <a:pt x="3300" y="21486"/>
                    <a:pt x="2850" y="21398"/>
                  </a:cubicBezTo>
                  <a:cubicBezTo>
                    <a:pt x="2400" y="21310"/>
                    <a:pt x="1800" y="20696"/>
                    <a:pt x="1200" y="18852"/>
                  </a:cubicBezTo>
                  <a:cubicBezTo>
                    <a:pt x="600" y="17008"/>
                    <a:pt x="0" y="13935"/>
                    <a:pt x="0" y="11081"/>
                  </a:cubicBezTo>
                  <a:cubicBezTo>
                    <a:pt x="0" y="8227"/>
                    <a:pt x="600" y="5593"/>
                    <a:pt x="1050" y="4013"/>
                  </a:cubicBezTo>
                  <a:cubicBezTo>
                    <a:pt x="1500" y="2432"/>
                    <a:pt x="1800" y="1906"/>
                    <a:pt x="2250" y="1379"/>
                  </a:cubicBezTo>
                  <a:cubicBezTo>
                    <a:pt x="2700" y="852"/>
                    <a:pt x="3300" y="325"/>
                    <a:pt x="4500" y="106"/>
                  </a:cubicBezTo>
                  <a:cubicBezTo>
                    <a:pt x="5700" y="-114"/>
                    <a:pt x="7500" y="-26"/>
                    <a:pt x="10350" y="720"/>
                  </a:cubicBezTo>
                  <a:cubicBezTo>
                    <a:pt x="13200" y="1466"/>
                    <a:pt x="17100" y="2871"/>
                    <a:pt x="19200" y="4364"/>
                  </a:cubicBezTo>
                  <a:cubicBezTo>
                    <a:pt x="21300" y="5857"/>
                    <a:pt x="21600" y="7437"/>
                    <a:pt x="19200" y="8623"/>
                  </a:cubicBezTo>
                  <a:cubicBezTo>
                    <a:pt x="16800" y="9808"/>
                    <a:pt x="11700" y="10598"/>
                    <a:pt x="8400" y="10862"/>
                  </a:cubicBezTo>
                  <a:cubicBezTo>
                    <a:pt x="5100" y="11125"/>
                    <a:pt x="3600" y="10862"/>
                    <a:pt x="2100" y="10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162050" y="4862175"/>
              <a:ext cx="165100" cy="24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7624"/>
                  </a:moveTo>
                  <a:cubicBezTo>
                    <a:pt x="0" y="6716"/>
                    <a:pt x="0" y="5808"/>
                    <a:pt x="969" y="5264"/>
                  </a:cubicBezTo>
                  <a:cubicBezTo>
                    <a:pt x="1938" y="4719"/>
                    <a:pt x="3877" y="4538"/>
                    <a:pt x="5262" y="4810"/>
                  </a:cubicBezTo>
                  <a:cubicBezTo>
                    <a:pt x="6646" y="5082"/>
                    <a:pt x="7477" y="5808"/>
                    <a:pt x="8446" y="7805"/>
                  </a:cubicBezTo>
                  <a:cubicBezTo>
                    <a:pt x="9415" y="9802"/>
                    <a:pt x="10523" y="13069"/>
                    <a:pt x="10800" y="15610"/>
                  </a:cubicBezTo>
                  <a:cubicBezTo>
                    <a:pt x="11077" y="18151"/>
                    <a:pt x="10523" y="19966"/>
                    <a:pt x="9554" y="20783"/>
                  </a:cubicBezTo>
                  <a:cubicBezTo>
                    <a:pt x="8585" y="21600"/>
                    <a:pt x="7200" y="21418"/>
                    <a:pt x="6231" y="20057"/>
                  </a:cubicBezTo>
                  <a:cubicBezTo>
                    <a:pt x="5262" y="18696"/>
                    <a:pt x="4708" y="16155"/>
                    <a:pt x="4985" y="13341"/>
                  </a:cubicBezTo>
                  <a:cubicBezTo>
                    <a:pt x="5262" y="10528"/>
                    <a:pt x="6369" y="7442"/>
                    <a:pt x="9277" y="5173"/>
                  </a:cubicBezTo>
                  <a:cubicBezTo>
                    <a:pt x="12185" y="2904"/>
                    <a:pt x="16892" y="14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443772" y="4684391"/>
              <a:ext cx="143728" cy="43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68" fill="norm" stroke="1" extrusionOk="0">
                  <a:moveTo>
                    <a:pt x="20953" y="2504"/>
                  </a:moveTo>
                  <a:cubicBezTo>
                    <a:pt x="20644" y="1773"/>
                    <a:pt x="20336" y="1043"/>
                    <a:pt x="19410" y="573"/>
                  </a:cubicBezTo>
                  <a:cubicBezTo>
                    <a:pt x="18484" y="104"/>
                    <a:pt x="16942" y="-105"/>
                    <a:pt x="15553" y="52"/>
                  </a:cubicBezTo>
                  <a:cubicBezTo>
                    <a:pt x="14164" y="208"/>
                    <a:pt x="12930" y="730"/>
                    <a:pt x="10462" y="2347"/>
                  </a:cubicBezTo>
                  <a:cubicBezTo>
                    <a:pt x="7993" y="3965"/>
                    <a:pt x="4290" y="6678"/>
                    <a:pt x="2130" y="9443"/>
                  </a:cubicBezTo>
                  <a:cubicBezTo>
                    <a:pt x="-30" y="12208"/>
                    <a:pt x="-647" y="15025"/>
                    <a:pt x="742" y="17060"/>
                  </a:cubicBezTo>
                  <a:cubicBezTo>
                    <a:pt x="2130" y="19095"/>
                    <a:pt x="5524" y="20347"/>
                    <a:pt x="8764" y="20921"/>
                  </a:cubicBezTo>
                  <a:cubicBezTo>
                    <a:pt x="12004" y="21495"/>
                    <a:pt x="15090" y="21391"/>
                    <a:pt x="18176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683544" y="4689374"/>
              <a:ext cx="183357" cy="35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50" fill="norm" stroke="1" extrusionOk="0">
                  <a:moveTo>
                    <a:pt x="19273" y="1964"/>
                  </a:moveTo>
                  <a:cubicBezTo>
                    <a:pt x="19521" y="1336"/>
                    <a:pt x="19769" y="708"/>
                    <a:pt x="19148" y="331"/>
                  </a:cubicBezTo>
                  <a:cubicBezTo>
                    <a:pt x="18528" y="-45"/>
                    <a:pt x="17038" y="-171"/>
                    <a:pt x="14431" y="331"/>
                  </a:cubicBezTo>
                  <a:cubicBezTo>
                    <a:pt x="11824" y="834"/>
                    <a:pt x="8100" y="1964"/>
                    <a:pt x="5741" y="3596"/>
                  </a:cubicBezTo>
                  <a:cubicBezTo>
                    <a:pt x="3383" y="5229"/>
                    <a:pt x="2390" y="7364"/>
                    <a:pt x="1645" y="10001"/>
                  </a:cubicBezTo>
                  <a:cubicBezTo>
                    <a:pt x="900" y="12638"/>
                    <a:pt x="404" y="15778"/>
                    <a:pt x="155" y="17724"/>
                  </a:cubicBezTo>
                  <a:cubicBezTo>
                    <a:pt x="-93" y="19671"/>
                    <a:pt x="-93" y="20424"/>
                    <a:pt x="528" y="20864"/>
                  </a:cubicBezTo>
                  <a:cubicBezTo>
                    <a:pt x="1148" y="21303"/>
                    <a:pt x="2390" y="21429"/>
                    <a:pt x="5990" y="21303"/>
                  </a:cubicBezTo>
                  <a:cubicBezTo>
                    <a:pt x="9590" y="21178"/>
                    <a:pt x="15548" y="20801"/>
                    <a:pt x="21507" y="20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689100" y="4912975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949450" y="4982825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958885" y="4862175"/>
              <a:ext cx="34073" cy="4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199" fill="norm" stroke="1" extrusionOk="0">
                  <a:moveTo>
                    <a:pt x="13395" y="16200"/>
                  </a:moveTo>
                  <a:cubicBezTo>
                    <a:pt x="7043" y="15300"/>
                    <a:pt x="690" y="14400"/>
                    <a:pt x="54" y="15750"/>
                  </a:cubicBezTo>
                  <a:cubicBezTo>
                    <a:pt x="-581" y="17100"/>
                    <a:pt x="4501" y="20700"/>
                    <a:pt x="9584" y="21150"/>
                  </a:cubicBezTo>
                  <a:cubicBezTo>
                    <a:pt x="14666" y="21600"/>
                    <a:pt x="19748" y="18900"/>
                    <a:pt x="20384" y="14850"/>
                  </a:cubicBezTo>
                  <a:cubicBezTo>
                    <a:pt x="21019" y="10800"/>
                    <a:pt x="17207" y="5400"/>
                    <a:pt x="13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178049" y="4544675"/>
              <a:ext cx="19051" cy="64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14400" y="0"/>
                  </a:moveTo>
                  <a:cubicBezTo>
                    <a:pt x="9600" y="2700"/>
                    <a:pt x="4800" y="5400"/>
                    <a:pt x="2400" y="8207"/>
                  </a:cubicBezTo>
                  <a:cubicBezTo>
                    <a:pt x="0" y="11013"/>
                    <a:pt x="0" y="13926"/>
                    <a:pt x="0" y="15987"/>
                  </a:cubicBezTo>
                  <a:cubicBezTo>
                    <a:pt x="0" y="18047"/>
                    <a:pt x="0" y="19255"/>
                    <a:pt x="0" y="20143"/>
                  </a:cubicBezTo>
                  <a:cubicBezTo>
                    <a:pt x="0" y="21032"/>
                    <a:pt x="0" y="21600"/>
                    <a:pt x="3600" y="21564"/>
                  </a:cubicBezTo>
                  <a:cubicBezTo>
                    <a:pt x="7200" y="21529"/>
                    <a:pt x="14400" y="20889"/>
                    <a:pt x="2160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306511" y="4708775"/>
              <a:ext cx="117073" cy="29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213" fill="norm" stroke="1" extrusionOk="0">
                  <a:moveTo>
                    <a:pt x="5422" y="6507"/>
                  </a:moveTo>
                  <a:cubicBezTo>
                    <a:pt x="6180" y="5587"/>
                    <a:pt x="6938" y="4668"/>
                    <a:pt x="7317" y="4975"/>
                  </a:cubicBezTo>
                  <a:cubicBezTo>
                    <a:pt x="7696" y="5281"/>
                    <a:pt x="7696" y="6813"/>
                    <a:pt x="6938" y="9187"/>
                  </a:cubicBezTo>
                  <a:cubicBezTo>
                    <a:pt x="6180" y="11562"/>
                    <a:pt x="4664" y="14779"/>
                    <a:pt x="3527" y="16847"/>
                  </a:cubicBezTo>
                  <a:cubicBezTo>
                    <a:pt x="2391" y="18915"/>
                    <a:pt x="1633" y="19834"/>
                    <a:pt x="875" y="19911"/>
                  </a:cubicBezTo>
                  <a:cubicBezTo>
                    <a:pt x="117" y="19987"/>
                    <a:pt x="-641" y="19222"/>
                    <a:pt x="875" y="16311"/>
                  </a:cubicBezTo>
                  <a:cubicBezTo>
                    <a:pt x="2391" y="13400"/>
                    <a:pt x="6180" y="8345"/>
                    <a:pt x="8643" y="5358"/>
                  </a:cubicBezTo>
                  <a:cubicBezTo>
                    <a:pt x="11106" y="2370"/>
                    <a:pt x="12243" y="1451"/>
                    <a:pt x="13570" y="762"/>
                  </a:cubicBezTo>
                  <a:cubicBezTo>
                    <a:pt x="14896" y="73"/>
                    <a:pt x="16412" y="-387"/>
                    <a:pt x="17548" y="456"/>
                  </a:cubicBezTo>
                  <a:cubicBezTo>
                    <a:pt x="18685" y="1298"/>
                    <a:pt x="19443" y="3443"/>
                    <a:pt x="20012" y="6890"/>
                  </a:cubicBezTo>
                  <a:cubicBezTo>
                    <a:pt x="20580" y="10336"/>
                    <a:pt x="20959" y="15085"/>
                    <a:pt x="20959" y="17690"/>
                  </a:cubicBezTo>
                  <a:cubicBezTo>
                    <a:pt x="20959" y="20294"/>
                    <a:pt x="20580" y="20753"/>
                    <a:pt x="20201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343149" y="4817725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552700" y="4589125"/>
              <a:ext cx="161661" cy="48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08" fill="norm" stroke="1" extrusionOk="0">
                  <a:moveTo>
                    <a:pt x="0" y="0"/>
                  </a:moveTo>
                  <a:cubicBezTo>
                    <a:pt x="6092" y="2793"/>
                    <a:pt x="12185" y="5586"/>
                    <a:pt x="16062" y="8519"/>
                  </a:cubicBezTo>
                  <a:cubicBezTo>
                    <a:pt x="19938" y="11452"/>
                    <a:pt x="21600" y="14524"/>
                    <a:pt x="21046" y="16759"/>
                  </a:cubicBezTo>
                  <a:cubicBezTo>
                    <a:pt x="20492" y="18993"/>
                    <a:pt x="17723" y="20390"/>
                    <a:pt x="14954" y="20995"/>
                  </a:cubicBezTo>
                  <a:cubicBezTo>
                    <a:pt x="12185" y="21600"/>
                    <a:pt x="9415" y="21414"/>
                    <a:pt x="6646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2895600" y="4849475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870200" y="4951075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3829843" y="4408365"/>
              <a:ext cx="162896" cy="40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53" fill="norm" stroke="1" extrusionOk="0">
                  <a:moveTo>
                    <a:pt x="5711" y="8420"/>
                  </a:moveTo>
                  <a:cubicBezTo>
                    <a:pt x="5434" y="11836"/>
                    <a:pt x="5158" y="15253"/>
                    <a:pt x="5019" y="17236"/>
                  </a:cubicBezTo>
                  <a:cubicBezTo>
                    <a:pt x="4881" y="19220"/>
                    <a:pt x="4881" y="19771"/>
                    <a:pt x="4742" y="20322"/>
                  </a:cubicBezTo>
                  <a:cubicBezTo>
                    <a:pt x="4604" y="20873"/>
                    <a:pt x="4327" y="21424"/>
                    <a:pt x="3911" y="21204"/>
                  </a:cubicBezTo>
                  <a:cubicBezTo>
                    <a:pt x="3496" y="20983"/>
                    <a:pt x="2942" y="19991"/>
                    <a:pt x="2250" y="17677"/>
                  </a:cubicBezTo>
                  <a:cubicBezTo>
                    <a:pt x="1558" y="15363"/>
                    <a:pt x="727" y="11726"/>
                    <a:pt x="311" y="9026"/>
                  </a:cubicBezTo>
                  <a:cubicBezTo>
                    <a:pt x="-104" y="6326"/>
                    <a:pt x="-104" y="4563"/>
                    <a:pt x="311" y="3295"/>
                  </a:cubicBezTo>
                  <a:cubicBezTo>
                    <a:pt x="727" y="2028"/>
                    <a:pt x="1558" y="1257"/>
                    <a:pt x="3358" y="706"/>
                  </a:cubicBezTo>
                  <a:cubicBezTo>
                    <a:pt x="5158" y="155"/>
                    <a:pt x="7927" y="-176"/>
                    <a:pt x="10696" y="100"/>
                  </a:cubicBezTo>
                  <a:cubicBezTo>
                    <a:pt x="13465" y="375"/>
                    <a:pt x="16234" y="1257"/>
                    <a:pt x="18034" y="2359"/>
                  </a:cubicBezTo>
                  <a:cubicBezTo>
                    <a:pt x="19834" y="3461"/>
                    <a:pt x="20665" y="4783"/>
                    <a:pt x="21081" y="5775"/>
                  </a:cubicBezTo>
                  <a:cubicBezTo>
                    <a:pt x="21496" y="6767"/>
                    <a:pt x="21496" y="7428"/>
                    <a:pt x="19834" y="8200"/>
                  </a:cubicBezTo>
                  <a:cubicBezTo>
                    <a:pt x="18173" y="8971"/>
                    <a:pt x="14850" y="9853"/>
                    <a:pt x="12496" y="10293"/>
                  </a:cubicBezTo>
                  <a:cubicBezTo>
                    <a:pt x="10142" y="10734"/>
                    <a:pt x="8758" y="10734"/>
                    <a:pt x="6819" y="10569"/>
                  </a:cubicBezTo>
                  <a:cubicBezTo>
                    <a:pt x="4881" y="10404"/>
                    <a:pt x="2388" y="10073"/>
                    <a:pt x="1834" y="9908"/>
                  </a:cubicBezTo>
                  <a:cubicBezTo>
                    <a:pt x="1281" y="9742"/>
                    <a:pt x="2665" y="9742"/>
                    <a:pt x="4050" y="9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3962400" y="4563725"/>
              <a:ext cx="190500" cy="20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9818"/>
                  </a:moveTo>
                  <a:cubicBezTo>
                    <a:pt x="240" y="8291"/>
                    <a:pt x="480" y="6764"/>
                    <a:pt x="1320" y="6000"/>
                  </a:cubicBezTo>
                  <a:cubicBezTo>
                    <a:pt x="2160" y="5236"/>
                    <a:pt x="3600" y="5236"/>
                    <a:pt x="5160" y="6545"/>
                  </a:cubicBezTo>
                  <a:cubicBezTo>
                    <a:pt x="6720" y="7855"/>
                    <a:pt x="8400" y="10473"/>
                    <a:pt x="9240" y="12982"/>
                  </a:cubicBezTo>
                  <a:cubicBezTo>
                    <a:pt x="10080" y="15491"/>
                    <a:pt x="10080" y="17891"/>
                    <a:pt x="9480" y="19418"/>
                  </a:cubicBezTo>
                  <a:cubicBezTo>
                    <a:pt x="8880" y="20945"/>
                    <a:pt x="7680" y="21600"/>
                    <a:pt x="6720" y="21164"/>
                  </a:cubicBezTo>
                  <a:cubicBezTo>
                    <a:pt x="5760" y="20727"/>
                    <a:pt x="5040" y="19200"/>
                    <a:pt x="5040" y="16473"/>
                  </a:cubicBezTo>
                  <a:cubicBezTo>
                    <a:pt x="5040" y="13745"/>
                    <a:pt x="5760" y="9818"/>
                    <a:pt x="8640" y="6873"/>
                  </a:cubicBezTo>
                  <a:cubicBezTo>
                    <a:pt x="11520" y="3927"/>
                    <a:pt x="1656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191515" y="4500922"/>
              <a:ext cx="164586" cy="25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86" fill="norm" stroke="1" extrusionOk="0">
                  <a:moveTo>
                    <a:pt x="14514" y="2555"/>
                  </a:moveTo>
                  <a:cubicBezTo>
                    <a:pt x="14244" y="1510"/>
                    <a:pt x="13974" y="465"/>
                    <a:pt x="13164" y="116"/>
                  </a:cubicBezTo>
                  <a:cubicBezTo>
                    <a:pt x="12354" y="-232"/>
                    <a:pt x="11004" y="116"/>
                    <a:pt x="8709" y="2294"/>
                  </a:cubicBezTo>
                  <a:cubicBezTo>
                    <a:pt x="6414" y="4471"/>
                    <a:pt x="3174" y="8478"/>
                    <a:pt x="1419" y="11613"/>
                  </a:cubicBezTo>
                  <a:cubicBezTo>
                    <a:pt x="-336" y="14749"/>
                    <a:pt x="-606" y="17013"/>
                    <a:pt x="1419" y="18668"/>
                  </a:cubicBezTo>
                  <a:cubicBezTo>
                    <a:pt x="3444" y="20323"/>
                    <a:pt x="7764" y="21368"/>
                    <a:pt x="11409" y="21281"/>
                  </a:cubicBezTo>
                  <a:cubicBezTo>
                    <a:pt x="15054" y="21194"/>
                    <a:pt x="18024" y="19974"/>
                    <a:pt x="20994" y="18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4445557" y="4511708"/>
              <a:ext cx="164543" cy="26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25" fill="norm" stroke="1" extrusionOk="0">
                  <a:moveTo>
                    <a:pt x="21527" y="1145"/>
                  </a:moveTo>
                  <a:cubicBezTo>
                    <a:pt x="20419" y="623"/>
                    <a:pt x="19312" y="100"/>
                    <a:pt x="16958" y="13"/>
                  </a:cubicBezTo>
                  <a:cubicBezTo>
                    <a:pt x="14604" y="-74"/>
                    <a:pt x="11004" y="274"/>
                    <a:pt x="8096" y="1058"/>
                  </a:cubicBezTo>
                  <a:cubicBezTo>
                    <a:pt x="5189" y="1842"/>
                    <a:pt x="2973" y="3061"/>
                    <a:pt x="1727" y="5849"/>
                  </a:cubicBezTo>
                  <a:cubicBezTo>
                    <a:pt x="481" y="8636"/>
                    <a:pt x="204" y="12991"/>
                    <a:pt x="65" y="15865"/>
                  </a:cubicBezTo>
                  <a:cubicBezTo>
                    <a:pt x="-73" y="18739"/>
                    <a:pt x="-73" y="20132"/>
                    <a:pt x="896" y="20829"/>
                  </a:cubicBezTo>
                  <a:cubicBezTo>
                    <a:pt x="1865" y="21526"/>
                    <a:pt x="3804" y="21526"/>
                    <a:pt x="5604" y="21265"/>
                  </a:cubicBezTo>
                  <a:cubicBezTo>
                    <a:pt x="7404" y="21003"/>
                    <a:pt x="9065" y="20481"/>
                    <a:pt x="10450" y="19610"/>
                  </a:cubicBezTo>
                  <a:cubicBezTo>
                    <a:pt x="11835" y="18739"/>
                    <a:pt x="12942" y="17520"/>
                    <a:pt x="14050" y="16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476750" y="4662590"/>
              <a:ext cx="152400" cy="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0" fill="norm" stroke="1" extrusionOk="0">
                  <a:moveTo>
                    <a:pt x="0" y="20210"/>
                  </a:moveTo>
                  <a:cubicBezTo>
                    <a:pt x="900" y="12355"/>
                    <a:pt x="1800" y="4501"/>
                    <a:pt x="4650" y="1555"/>
                  </a:cubicBezTo>
                  <a:cubicBezTo>
                    <a:pt x="7500" y="-1390"/>
                    <a:pt x="12300" y="574"/>
                    <a:pt x="15450" y="1555"/>
                  </a:cubicBezTo>
                  <a:cubicBezTo>
                    <a:pt x="18600" y="2537"/>
                    <a:pt x="20100" y="2537"/>
                    <a:pt x="21600" y="2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4648200" y="4703425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656880" y="4624548"/>
              <a:ext cx="2942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157" fill="norm" stroke="1" extrusionOk="0">
                  <a:moveTo>
                    <a:pt x="7055" y="20157"/>
                  </a:moveTo>
                  <a:cubicBezTo>
                    <a:pt x="2735" y="12302"/>
                    <a:pt x="-1585" y="4448"/>
                    <a:pt x="575" y="1502"/>
                  </a:cubicBezTo>
                  <a:cubicBezTo>
                    <a:pt x="2735" y="-1443"/>
                    <a:pt x="11375" y="521"/>
                    <a:pt x="20015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842081" y="4522185"/>
              <a:ext cx="155369" cy="28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51" fill="norm" stroke="1" extrusionOk="0">
                  <a:moveTo>
                    <a:pt x="3912" y="3515"/>
                  </a:moveTo>
                  <a:cubicBezTo>
                    <a:pt x="3329" y="7400"/>
                    <a:pt x="2745" y="11285"/>
                    <a:pt x="2453" y="14005"/>
                  </a:cubicBezTo>
                  <a:cubicBezTo>
                    <a:pt x="2161" y="16724"/>
                    <a:pt x="2161" y="18278"/>
                    <a:pt x="1869" y="19444"/>
                  </a:cubicBezTo>
                  <a:cubicBezTo>
                    <a:pt x="1577" y="20609"/>
                    <a:pt x="994" y="21386"/>
                    <a:pt x="556" y="21231"/>
                  </a:cubicBezTo>
                  <a:cubicBezTo>
                    <a:pt x="118" y="21075"/>
                    <a:pt x="-174" y="19987"/>
                    <a:pt x="118" y="17113"/>
                  </a:cubicBezTo>
                  <a:cubicBezTo>
                    <a:pt x="410" y="14238"/>
                    <a:pt x="1285" y="9576"/>
                    <a:pt x="2599" y="6390"/>
                  </a:cubicBezTo>
                  <a:cubicBezTo>
                    <a:pt x="3912" y="3205"/>
                    <a:pt x="5664" y="1495"/>
                    <a:pt x="7269" y="641"/>
                  </a:cubicBezTo>
                  <a:cubicBezTo>
                    <a:pt x="8875" y="-214"/>
                    <a:pt x="10334" y="-214"/>
                    <a:pt x="12377" y="641"/>
                  </a:cubicBezTo>
                  <a:cubicBezTo>
                    <a:pt x="14421" y="1495"/>
                    <a:pt x="17048" y="3205"/>
                    <a:pt x="18653" y="5769"/>
                  </a:cubicBezTo>
                  <a:cubicBezTo>
                    <a:pt x="20258" y="8333"/>
                    <a:pt x="20842" y="11751"/>
                    <a:pt x="21426" y="15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150593" y="4457892"/>
              <a:ext cx="13260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12031" y="8496"/>
                  </a:moveTo>
                  <a:cubicBezTo>
                    <a:pt x="10681" y="9072"/>
                    <a:pt x="9331" y="9648"/>
                    <a:pt x="7981" y="11592"/>
                  </a:cubicBezTo>
                  <a:cubicBezTo>
                    <a:pt x="6631" y="13536"/>
                    <a:pt x="5281" y="16848"/>
                    <a:pt x="4100" y="18864"/>
                  </a:cubicBezTo>
                  <a:cubicBezTo>
                    <a:pt x="2919" y="20880"/>
                    <a:pt x="1906" y="21600"/>
                    <a:pt x="1063" y="21600"/>
                  </a:cubicBezTo>
                  <a:cubicBezTo>
                    <a:pt x="219" y="21600"/>
                    <a:pt x="-456" y="20880"/>
                    <a:pt x="388" y="18504"/>
                  </a:cubicBezTo>
                  <a:cubicBezTo>
                    <a:pt x="1231" y="16128"/>
                    <a:pt x="3594" y="12096"/>
                    <a:pt x="5956" y="8928"/>
                  </a:cubicBezTo>
                  <a:cubicBezTo>
                    <a:pt x="8319" y="5760"/>
                    <a:pt x="10681" y="3456"/>
                    <a:pt x="12538" y="2016"/>
                  </a:cubicBezTo>
                  <a:cubicBezTo>
                    <a:pt x="14394" y="576"/>
                    <a:pt x="15744" y="0"/>
                    <a:pt x="16925" y="0"/>
                  </a:cubicBezTo>
                  <a:cubicBezTo>
                    <a:pt x="18107" y="0"/>
                    <a:pt x="19119" y="576"/>
                    <a:pt x="19794" y="3240"/>
                  </a:cubicBezTo>
                  <a:cubicBezTo>
                    <a:pt x="20469" y="5904"/>
                    <a:pt x="20806" y="10656"/>
                    <a:pt x="20975" y="13392"/>
                  </a:cubicBezTo>
                  <a:cubicBezTo>
                    <a:pt x="21144" y="16128"/>
                    <a:pt x="21144" y="16848"/>
                    <a:pt x="21144" y="17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175250" y="4589125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5397500" y="4449425"/>
              <a:ext cx="13444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8100" y="0"/>
                  </a:moveTo>
                  <a:cubicBezTo>
                    <a:pt x="10125" y="944"/>
                    <a:pt x="12150" y="1889"/>
                    <a:pt x="15019" y="4013"/>
                  </a:cubicBezTo>
                  <a:cubicBezTo>
                    <a:pt x="17887" y="6138"/>
                    <a:pt x="21600" y="9443"/>
                    <a:pt x="21431" y="12334"/>
                  </a:cubicBezTo>
                  <a:cubicBezTo>
                    <a:pt x="21262" y="15226"/>
                    <a:pt x="17212" y="17705"/>
                    <a:pt x="12994" y="19180"/>
                  </a:cubicBezTo>
                  <a:cubicBezTo>
                    <a:pt x="8775" y="20656"/>
                    <a:pt x="4387" y="211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752850" y="4970550"/>
              <a:ext cx="1612900" cy="5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1106" y="7919"/>
                  </a:moveTo>
                  <a:cubicBezTo>
                    <a:pt x="850" y="7919"/>
                    <a:pt x="595" y="7919"/>
                    <a:pt x="383" y="8819"/>
                  </a:cubicBezTo>
                  <a:cubicBezTo>
                    <a:pt x="170" y="9719"/>
                    <a:pt x="0" y="11519"/>
                    <a:pt x="0" y="12869"/>
                  </a:cubicBezTo>
                  <a:cubicBezTo>
                    <a:pt x="0" y="14219"/>
                    <a:pt x="170" y="15119"/>
                    <a:pt x="751" y="15569"/>
                  </a:cubicBezTo>
                  <a:cubicBezTo>
                    <a:pt x="1332" y="16019"/>
                    <a:pt x="2324" y="16019"/>
                    <a:pt x="3302" y="15119"/>
                  </a:cubicBezTo>
                  <a:cubicBezTo>
                    <a:pt x="4280" y="14219"/>
                    <a:pt x="5244" y="12419"/>
                    <a:pt x="6307" y="10169"/>
                  </a:cubicBezTo>
                  <a:cubicBezTo>
                    <a:pt x="7370" y="7919"/>
                    <a:pt x="8532" y="5219"/>
                    <a:pt x="9595" y="3419"/>
                  </a:cubicBezTo>
                  <a:cubicBezTo>
                    <a:pt x="10658" y="1619"/>
                    <a:pt x="11622" y="719"/>
                    <a:pt x="12543" y="269"/>
                  </a:cubicBezTo>
                  <a:cubicBezTo>
                    <a:pt x="13465" y="-181"/>
                    <a:pt x="14343" y="-181"/>
                    <a:pt x="15576" y="1169"/>
                  </a:cubicBezTo>
                  <a:cubicBezTo>
                    <a:pt x="16809" y="2519"/>
                    <a:pt x="18397" y="5219"/>
                    <a:pt x="19460" y="8819"/>
                  </a:cubicBezTo>
                  <a:cubicBezTo>
                    <a:pt x="20523" y="12419"/>
                    <a:pt x="21061" y="16919"/>
                    <a:pt x="2160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159675" y="5188945"/>
              <a:ext cx="141720" cy="39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80" fill="norm" stroke="1" extrusionOk="0">
                  <a:moveTo>
                    <a:pt x="2795" y="7386"/>
                  </a:moveTo>
                  <a:cubicBezTo>
                    <a:pt x="2477" y="11157"/>
                    <a:pt x="2160" y="14928"/>
                    <a:pt x="1842" y="17100"/>
                  </a:cubicBezTo>
                  <a:cubicBezTo>
                    <a:pt x="1524" y="19271"/>
                    <a:pt x="1207" y="19843"/>
                    <a:pt x="889" y="20414"/>
                  </a:cubicBezTo>
                  <a:cubicBezTo>
                    <a:pt x="571" y="20986"/>
                    <a:pt x="254" y="21557"/>
                    <a:pt x="95" y="21328"/>
                  </a:cubicBezTo>
                  <a:cubicBezTo>
                    <a:pt x="-64" y="21100"/>
                    <a:pt x="-64" y="20071"/>
                    <a:pt x="412" y="17614"/>
                  </a:cubicBezTo>
                  <a:cubicBezTo>
                    <a:pt x="889" y="15157"/>
                    <a:pt x="1842" y="11271"/>
                    <a:pt x="2795" y="8471"/>
                  </a:cubicBezTo>
                  <a:cubicBezTo>
                    <a:pt x="3748" y="5671"/>
                    <a:pt x="4701" y="3957"/>
                    <a:pt x="5812" y="2757"/>
                  </a:cubicBezTo>
                  <a:cubicBezTo>
                    <a:pt x="6924" y="1557"/>
                    <a:pt x="8195" y="871"/>
                    <a:pt x="9624" y="471"/>
                  </a:cubicBezTo>
                  <a:cubicBezTo>
                    <a:pt x="11054" y="71"/>
                    <a:pt x="12642" y="-43"/>
                    <a:pt x="14230" y="14"/>
                  </a:cubicBezTo>
                  <a:cubicBezTo>
                    <a:pt x="15818" y="71"/>
                    <a:pt x="17407" y="300"/>
                    <a:pt x="18836" y="1043"/>
                  </a:cubicBezTo>
                  <a:cubicBezTo>
                    <a:pt x="20265" y="1786"/>
                    <a:pt x="21536" y="3043"/>
                    <a:pt x="21218" y="4300"/>
                  </a:cubicBezTo>
                  <a:cubicBezTo>
                    <a:pt x="20901" y="5557"/>
                    <a:pt x="18995" y="6814"/>
                    <a:pt x="15977" y="7671"/>
                  </a:cubicBezTo>
                  <a:cubicBezTo>
                    <a:pt x="12960" y="8528"/>
                    <a:pt x="8830" y="8986"/>
                    <a:pt x="4701" y="9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267200" y="5325725"/>
              <a:ext cx="190500" cy="21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8894"/>
                  </a:moveTo>
                  <a:cubicBezTo>
                    <a:pt x="720" y="7835"/>
                    <a:pt x="1440" y="6776"/>
                    <a:pt x="2400" y="6247"/>
                  </a:cubicBezTo>
                  <a:cubicBezTo>
                    <a:pt x="3360" y="5718"/>
                    <a:pt x="4560" y="5718"/>
                    <a:pt x="6240" y="7412"/>
                  </a:cubicBezTo>
                  <a:cubicBezTo>
                    <a:pt x="7920" y="9106"/>
                    <a:pt x="10080" y="12494"/>
                    <a:pt x="10440" y="15141"/>
                  </a:cubicBezTo>
                  <a:cubicBezTo>
                    <a:pt x="10800" y="17788"/>
                    <a:pt x="9360" y="19694"/>
                    <a:pt x="7920" y="20647"/>
                  </a:cubicBezTo>
                  <a:cubicBezTo>
                    <a:pt x="6480" y="21600"/>
                    <a:pt x="5040" y="21600"/>
                    <a:pt x="4080" y="21071"/>
                  </a:cubicBezTo>
                  <a:cubicBezTo>
                    <a:pt x="3120" y="20541"/>
                    <a:pt x="2640" y="19482"/>
                    <a:pt x="3360" y="16624"/>
                  </a:cubicBezTo>
                  <a:cubicBezTo>
                    <a:pt x="4080" y="13765"/>
                    <a:pt x="6000" y="9106"/>
                    <a:pt x="9240" y="6035"/>
                  </a:cubicBezTo>
                  <a:cubicBezTo>
                    <a:pt x="12480" y="2965"/>
                    <a:pt x="17040" y="14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4498308" y="5253325"/>
              <a:ext cx="149893" cy="29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50" fill="norm" stroke="1" extrusionOk="0">
                  <a:moveTo>
                    <a:pt x="21244" y="2009"/>
                  </a:moveTo>
                  <a:cubicBezTo>
                    <a:pt x="20044" y="1400"/>
                    <a:pt x="18844" y="792"/>
                    <a:pt x="17344" y="411"/>
                  </a:cubicBezTo>
                  <a:cubicBezTo>
                    <a:pt x="15844" y="31"/>
                    <a:pt x="14044" y="-121"/>
                    <a:pt x="12544" y="107"/>
                  </a:cubicBezTo>
                  <a:cubicBezTo>
                    <a:pt x="11044" y="335"/>
                    <a:pt x="9844" y="944"/>
                    <a:pt x="7744" y="3225"/>
                  </a:cubicBezTo>
                  <a:cubicBezTo>
                    <a:pt x="5644" y="5507"/>
                    <a:pt x="2644" y="9462"/>
                    <a:pt x="1144" y="12580"/>
                  </a:cubicBezTo>
                  <a:cubicBezTo>
                    <a:pt x="-356" y="15699"/>
                    <a:pt x="-356" y="17980"/>
                    <a:pt x="994" y="19425"/>
                  </a:cubicBezTo>
                  <a:cubicBezTo>
                    <a:pt x="2344" y="20871"/>
                    <a:pt x="5044" y="21479"/>
                    <a:pt x="8044" y="21327"/>
                  </a:cubicBezTo>
                  <a:cubicBezTo>
                    <a:pt x="11044" y="21175"/>
                    <a:pt x="14344" y="20262"/>
                    <a:pt x="17644" y="19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708290" y="5261967"/>
              <a:ext cx="142685" cy="293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93" fill="norm" stroke="1" extrusionOk="0">
                  <a:moveTo>
                    <a:pt x="11947" y="4648"/>
                  </a:moveTo>
                  <a:cubicBezTo>
                    <a:pt x="10041" y="6191"/>
                    <a:pt x="8135" y="7734"/>
                    <a:pt x="6388" y="10279"/>
                  </a:cubicBezTo>
                  <a:cubicBezTo>
                    <a:pt x="4641" y="12825"/>
                    <a:pt x="3052" y="16374"/>
                    <a:pt x="1941" y="18534"/>
                  </a:cubicBezTo>
                  <a:cubicBezTo>
                    <a:pt x="829" y="20694"/>
                    <a:pt x="194" y="21465"/>
                    <a:pt x="35" y="21388"/>
                  </a:cubicBezTo>
                  <a:cubicBezTo>
                    <a:pt x="-124" y="21311"/>
                    <a:pt x="194" y="20385"/>
                    <a:pt x="2258" y="17454"/>
                  </a:cubicBezTo>
                  <a:cubicBezTo>
                    <a:pt x="4323" y="14522"/>
                    <a:pt x="8135" y="9585"/>
                    <a:pt x="10517" y="6731"/>
                  </a:cubicBezTo>
                  <a:cubicBezTo>
                    <a:pt x="12900" y="3876"/>
                    <a:pt x="13852" y="3105"/>
                    <a:pt x="14964" y="2179"/>
                  </a:cubicBezTo>
                  <a:cubicBezTo>
                    <a:pt x="16076" y="1254"/>
                    <a:pt x="17347" y="174"/>
                    <a:pt x="18458" y="19"/>
                  </a:cubicBezTo>
                  <a:cubicBezTo>
                    <a:pt x="19570" y="-135"/>
                    <a:pt x="20523" y="636"/>
                    <a:pt x="21000" y="3182"/>
                  </a:cubicBezTo>
                  <a:cubicBezTo>
                    <a:pt x="21476" y="5728"/>
                    <a:pt x="21476" y="10048"/>
                    <a:pt x="21317" y="12671"/>
                  </a:cubicBezTo>
                  <a:cubicBezTo>
                    <a:pt x="21158" y="15294"/>
                    <a:pt x="20841" y="16219"/>
                    <a:pt x="20523" y="17299"/>
                  </a:cubicBezTo>
                  <a:cubicBezTo>
                    <a:pt x="20205" y="18379"/>
                    <a:pt x="19888" y="19614"/>
                    <a:pt x="19411" y="19768"/>
                  </a:cubicBezTo>
                  <a:cubicBezTo>
                    <a:pt x="18935" y="19922"/>
                    <a:pt x="18300" y="18996"/>
                    <a:pt x="17664" y="18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756150" y="5370175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940300" y="5186025"/>
              <a:ext cx="97695" cy="360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88" fill="norm" stroke="1" extrusionOk="0">
                  <a:moveTo>
                    <a:pt x="11030" y="0"/>
                  </a:moveTo>
                  <a:cubicBezTo>
                    <a:pt x="13328" y="2512"/>
                    <a:pt x="15626" y="5023"/>
                    <a:pt x="17694" y="8037"/>
                  </a:cubicBezTo>
                  <a:cubicBezTo>
                    <a:pt x="19762" y="11051"/>
                    <a:pt x="21600" y="14567"/>
                    <a:pt x="21140" y="16953"/>
                  </a:cubicBezTo>
                  <a:cubicBezTo>
                    <a:pt x="20681" y="19340"/>
                    <a:pt x="17923" y="20595"/>
                    <a:pt x="14017" y="21098"/>
                  </a:cubicBezTo>
                  <a:cubicBezTo>
                    <a:pt x="10111" y="21600"/>
                    <a:pt x="5055" y="21349"/>
                    <a:pt x="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191250" y="4925675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600"/>
                    <a:pt x="12000" y="7200"/>
                    <a:pt x="15600" y="10800"/>
                  </a:cubicBezTo>
                  <a:cubicBezTo>
                    <a:pt x="19200" y="14400"/>
                    <a:pt x="204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184900" y="5046325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421202" y="1671035"/>
              <a:ext cx="3221561" cy="84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80" fill="norm" stroke="1" extrusionOk="0">
                  <a:moveTo>
                    <a:pt x="9954" y="1542"/>
                  </a:moveTo>
                  <a:cubicBezTo>
                    <a:pt x="9926" y="1273"/>
                    <a:pt x="9898" y="1003"/>
                    <a:pt x="9806" y="761"/>
                  </a:cubicBezTo>
                  <a:cubicBezTo>
                    <a:pt x="9714" y="519"/>
                    <a:pt x="9558" y="303"/>
                    <a:pt x="9310" y="169"/>
                  </a:cubicBezTo>
                  <a:cubicBezTo>
                    <a:pt x="9062" y="34"/>
                    <a:pt x="8722" y="-20"/>
                    <a:pt x="8354" y="7"/>
                  </a:cubicBezTo>
                  <a:cubicBezTo>
                    <a:pt x="7986" y="34"/>
                    <a:pt x="7589" y="142"/>
                    <a:pt x="7185" y="276"/>
                  </a:cubicBezTo>
                  <a:cubicBezTo>
                    <a:pt x="6782" y="411"/>
                    <a:pt x="6371" y="573"/>
                    <a:pt x="5904" y="815"/>
                  </a:cubicBezTo>
                  <a:cubicBezTo>
                    <a:pt x="5436" y="1057"/>
                    <a:pt x="4912" y="1380"/>
                    <a:pt x="4402" y="1784"/>
                  </a:cubicBezTo>
                  <a:cubicBezTo>
                    <a:pt x="3892" y="2188"/>
                    <a:pt x="3397" y="2673"/>
                    <a:pt x="2957" y="3212"/>
                  </a:cubicBezTo>
                  <a:cubicBezTo>
                    <a:pt x="2518" y="3751"/>
                    <a:pt x="2136" y="4343"/>
                    <a:pt x="1796" y="5043"/>
                  </a:cubicBezTo>
                  <a:cubicBezTo>
                    <a:pt x="1456" y="5744"/>
                    <a:pt x="1159" y="6552"/>
                    <a:pt x="904" y="7386"/>
                  </a:cubicBezTo>
                  <a:cubicBezTo>
                    <a:pt x="649" y="8221"/>
                    <a:pt x="436" y="9083"/>
                    <a:pt x="280" y="10187"/>
                  </a:cubicBezTo>
                  <a:cubicBezTo>
                    <a:pt x="125" y="11292"/>
                    <a:pt x="25" y="12638"/>
                    <a:pt x="4" y="13635"/>
                  </a:cubicBezTo>
                  <a:cubicBezTo>
                    <a:pt x="-17" y="14631"/>
                    <a:pt x="40" y="15278"/>
                    <a:pt x="203" y="15897"/>
                  </a:cubicBezTo>
                  <a:cubicBezTo>
                    <a:pt x="365" y="16517"/>
                    <a:pt x="635" y="17109"/>
                    <a:pt x="996" y="17621"/>
                  </a:cubicBezTo>
                  <a:cubicBezTo>
                    <a:pt x="1357" y="18133"/>
                    <a:pt x="1810" y="18564"/>
                    <a:pt x="2278" y="18941"/>
                  </a:cubicBezTo>
                  <a:cubicBezTo>
                    <a:pt x="2745" y="19318"/>
                    <a:pt x="3227" y="19641"/>
                    <a:pt x="3701" y="19964"/>
                  </a:cubicBezTo>
                  <a:cubicBezTo>
                    <a:pt x="4176" y="20287"/>
                    <a:pt x="4643" y="20610"/>
                    <a:pt x="5096" y="20853"/>
                  </a:cubicBezTo>
                  <a:cubicBezTo>
                    <a:pt x="5549" y="21095"/>
                    <a:pt x="5989" y="21257"/>
                    <a:pt x="6520" y="21338"/>
                  </a:cubicBezTo>
                  <a:cubicBezTo>
                    <a:pt x="7051" y="21418"/>
                    <a:pt x="7674" y="21418"/>
                    <a:pt x="8248" y="21445"/>
                  </a:cubicBezTo>
                  <a:cubicBezTo>
                    <a:pt x="8821" y="21472"/>
                    <a:pt x="9345" y="21526"/>
                    <a:pt x="9869" y="21553"/>
                  </a:cubicBezTo>
                  <a:cubicBezTo>
                    <a:pt x="10393" y="21580"/>
                    <a:pt x="10918" y="21580"/>
                    <a:pt x="11406" y="21580"/>
                  </a:cubicBezTo>
                  <a:cubicBezTo>
                    <a:pt x="11895" y="21580"/>
                    <a:pt x="12348" y="21580"/>
                    <a:pt x="12816" y="21499"/>
                  </a:cubicBezTo>
                  <a:cubicBezTo>
                    <a:pt x="13283" y="21418"/>
                    <a:pt x="13765" y="21257"/>
                    <a:pt x="14225" y="21122"/>
                  </a:cubicBezTo>
                  <a:cubicBezTo>
                    <a:pt x="14685" y="20987"/>
                    <a:pt x="15124" y="20880"/>
                    <a:pt x="15613" y="20745"/>
                  </a:cubicBezTo>
                  <a:cubicBezTo>
                    <a:pt x="16102" y="20610"/>
                    <a:pt x="16640" y="20449"/>
                    <a:pt x="17178" y="20126"/>
                  </a:cubicBezTo>
                  <a:cubicBezTo>
                    <a:pt x="17716" y="19802"/>
                    <a:pt x="18254" y="19318"/>
                    <a:pt x="18743" y="18833"/>
                  </a:cubicBezTo>
                  <a:cubicBezTo>
                    <a:pt x="19232" y="18348"/>
                    <a:pt x="19671" y="17863"/>
                    <a:pt x="20082" y="17190"/>
                  </a:cubicBezTo>
                  <a:cubicBezTo>
                    <a:pt x="20492" y="16517"/>
                    <a:pt x="20875" y="15655"/>
                    <a:pt x="21130" y="14955"/>
                  </a:cubicBezTo>
                  <a:cubicBezTo>
                    <a:pt x="21385" y="14254"/>
                    <a:pt x="21512" y="13716"/>
                    <a:pt x="21548" y="12988"/>
                  </a:cubicBezTo>
                  <a:cubicBezTo>
                    <a:pt x="21583" y="12261"/>
                    <a:pt x="21526" y="11346"/>
                    <a:pt x="21321" y="10214"/>
                  </a:cubicBezTo>
                  <a:cubicBezTo>
                    <a:pt x="21116" y="9083"/>
                    <a:pt x="20761" y="7737"/>
                    <a:pt x="20329" y="6659"/>
                  </a:cubicBezTo>
                  <a:cubicBezTo>
                    <a:pt x="19897" y="5582"/>
                    <a:pt x="19388" y="4774"/>
                    <a:pt x="18878" y="4128"/>
                  </a:cubicBezTo>
                  <a:cubicBezTo>
                    <a:pt x="18368" y="3481"/>
                    <a:pt x="17858" y="2996"/>
                    <a:pt x="17334" y="2566"/>
                  </a:cubicBezTo>
                  <a:cubicBezTo>
                    <a:pt x="16810" y="2135"/>
                    <a:pt x="16272" y="1758"/>
                    <a:pt x="15698" y="1434"/>
                  </a:cubicBezTo>
                  <a:cubicBezTo>
                    <a:pt x="15124" y="1111"/>
                    <a:pt x="14515" y="842"/>
                    <a:pt x="13956" y="680"/>
                  </a:cubicBezTo>
                  <a:cubicBezTo>
                    <a:pt x="13396" y="519"/>
                    <a:pt x="12886" y="465"/>
                    <a:pt x="12313" y="438"/>
                  </a:cubicBezTo>
                  <a:cubicBezTo>
                    <a:pt x="11739" y="411"/>
                    <a:pt x="11102" y="411"/>
                    <a:pt x="10514" y="492"/>
                  </a:cubicBezTo>
                  <a:cubicBezTo>
                    <a:pt x="9926" y="573"/>
                    <a:pt x="9388" y="734"/>
                    <a:pt x="8800" y="1138"/>
                  </a:cubicBezTo>
                  <a:cubicBezTo>
                    <a:pt x="8212" y="1542"/>
                    <a:pt x="7575" y="2188"/>
                    <a:pt x="7178" y="2646"/>
                  </a:cubicBezTo>
                  <a:cubicBezTo>
                    <a:pt x="6782" y="3104"/>
                    <a:pt x="6626" y="3374"/>
                    <a:pt x="6470" y="364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252491" y="2497858"/>
              <a:ext cx="3898912" cy="126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8976" y="1013"/>
                  </a:moveTo>
                  <a:cubicBezTo>
                    <a:pt x="8859" y="868"/>
                    <a:pt x="8742" y="724"/>
                    <a:pt x="8555" y="579"/>
                  </a:cubicBezTo>
                  <a:cubicBezTo>
                    <a:pt x="8368" y="434"/>
                    <a:pt x="8110" y="289"/>
                    <a:pt x="7806" y="181"/>
                  </a:cubicBezTo>
                  <a:cubicBezTo>
                    <a:pt x="7502" y="72"/>
                    <a:pt x="7152" y="0"/>
                    <a:pt x="6795" y="0"/>
                  </a:cubicBezTo>
                  <a:cubicBezTo>
                    <a:pt x="6438" y="0"/>
                    <a:pt x="6076" y="72"/>
                    <a:pt x="5690" y="271"/>
                  </a:cubicBezTo>
                  <a:cubicBezTo>
                    <a:pt x="5304" y="470"/>
                    <a:pt x="4894" y="796"/>
                    <a:pt x="4544" y="1140"/>
                  </a:cubicBezTo>
                  <a:cubicBezTo>
                    <a:pt x="4193" y="1483"/>
                    <a:pt x="3900" y="1845"/>
                    <a:pt x="3561" y="2370"/>
                  </a:cubicBezTo>
                  <a:cubicBezTo>
                    <a:pt x="3222" y="2894"/>
                    <a:pt x="2836" y="3582"/>
                    <a:pt x="2497" y="4306"/>
                  </a:cubicBezTo>
                  <a:cubicBezTo>
                    <a:pt x="2158" y="5029"/>
                    <a:pt x="1866" y="5789"/>
                    <a:pt x="1579" y="6675"/>
                  </a:cubicBezTo>
                  <a:cubicBezTo>
                    <a:pt x="1292" y="7562"/>
                    <a:pt x="1012" y="8575"/>
                    <a:pt x="760" y="9606"/>
                  </a:cubicBezTo>
                  <a:cubicBezTo>
                    <a:pt x="509" y="10637"/>
                    <a:pt x="287" y="11686"/>
                    <a:pt x="152" y="12645"/>
                  </a:cubicBezTo>
                  <a:cubicBezTo>
                    <a:pt x="18" y="13604"/>
                    <a:pt x="-29" y="14472"/>
                    <a:pt x="18" y="15250"/>
                  </a:cubicBezTo>
                  <a:cubicBezTo>
                    <a:pt x="65" y="16028"/>
                    <a:pt x="205" y="16716"/>
                    <a:pt x="433" y="17421"/>
                  </a:cubicBezTo>
                  <a:cubicBezTo>
                    <a:pt x="661" y="18127"/>
                    <a:pt x="977" y="18850"/>
                    <a:pt x="1351" y="19411"/>
                  </a:cubicBezTo>
                  <a:cubicBezTo>
                    <a:pt x="1725" y="19972"/>
                    <a:pt x="2158" y="20370"/>
                    <a:pt x="2602" y="20659"/>
                  </a:cubicBezTo>
                  <a:cubicBezTo>
                    <a:pt x="3047" y="20949"/>
                    <a:pt x="3503" y="21130"/>
                    <a:pt x="3941" y="21256"/>
                  </a:cubicBezTo>
                  <a:cubicBezTo>
                    <a:pt x="4380" y="21383"/>
                    <a:pt x="4801" y="21455"/>
                    <a:pt x="5257" y="21510"/>
                  </a:cubicBezTo>
                  <a:cubicBezTo>
                    <a:pt x="5713" y="21564"/>
                    <a:pt x="6204" y="21600"/>
                    <a:pt x="6666" y="21600"/>
                  </a:cubicBezTo>
                  <a:cubicBezTo>
                    <a:pt x="7128" y="21600"/>
                    <a:pt x="7561" y="21564"/>
                    <a:pt x="8011" y="21473"/>
                  </a:cubicBezTo>
                  <a:cubicBezTo>
                    <a:pt x="8461" y="21383"/>
                    <a:pt x="8929" y="21238"/>
                    <a:pt x="9385" y="21130"/>
                  </a:cubicBezTo>
                  <a:cubicBezTo>
                    <a:pt x="9841" y="21021"/>
                    <a:pt x="10286" y="20949"/>
                    <a:pt x="10736" y="20894"/>
                  </a:cubicBezTo>
                  <a:cubicBezTo>
                    <a:pt x="11186" y="20840"/>
                    <a:pt x="11642" y="20804"/>
                    <a:pt x="12104" y="20768"/>
                  </a:cubicBezTo>
                  <a:cubicBezTo>
                    <a:pt x="12566" y="20732"/>
                    <a:pt x="13034" y="20695"/>
                    <a:pt x="13484" y="20569"/>
                  </a:cubicBezTo>
                  <a:cubicBezTo>
                    <a:pt x="13934" y="20442"/>
                    <a:pt x="14367" y="20225"/>
                    <a:pt x="14741" y="20044"/>
                  </a:cubicBezTo>
                  <a:cubicBezTo>
                    <a:pt x="15116" y="19863"/>
                    <a:pt x="15431" y="19719"/>
                    <a:pt x="15794" y="19502"/>
                  </a:cubicBezTo>
                  <a:cubicBezTo>
                    <a:pt x="16156" y="19284"/>
                    <a:pt x="16566" y="18995"/>
                    <a:pt x="16975" y="18651"/>
                  </a:cubicBezTo>
                  <a:cubicBezTo>
                    <a:pt x="17384" y="18308"/>
                    <a:pt x="17794" y="17910"/>
                    <a:pt x="18168" y="17566"/>
                  </a:cubicBezTo>
                  <a:cubicBezTo>
                    <a:pt x="18542" y="17222"/>
                    <a:pt x="18881" y="16933"/>
                    <a:pt x="19238" y="16480"/>
                  </a:cubicBezTo>
                  <a:cubicBezTo>
                    <a:pt x="19595" y="16028"/>
                    <a:pt x="19969" y="15413"/>
                    <a:pt x="20296" y="14563"/>
                  </a:cubicBezTo>
                  <a:cubicBezTo>
                    <a:pt x="20624" y="13713"/>
                    <a:pt x="20904" y="12627"/>
                    <a:pt x="21121" y="11668"/>
                  </a:cubicBezTo>
                  <a:cubicBezTo>
                    <a:pt x="21337" y="10710"/>
                    <a:pt x="21489" y="9877"/>
                    <a:pt x="21530" y="8973"/>
                  </a:cubicBezTo>
                  <a:cubicBezTo>
                    <a:pt x="21571" y="8068"/>
                    <a:pt x="21501" y="7091"/>
                    <a:pt x="21372" y="6259"/>
                  </a:cubicBezTo>
                  <a:cubicBezTo>
                    <a:pt x="21244" y="5427"/>
                    <a:pt x="21056" y="4740"/>
                    <a:pt x="20799" y="4179"/>
                  </a:cubicBezTo>
                  <a:cubicBezTo>
                    <a:pt x="20542" y="3618"/>
                    <a:pt x="20214" y="3184"/>
                    <a:pt x="19840" y="2804"/>
                  </a:cubicBezTo>
                  <a:cubicBezTo>
                    <a:pt x="19466" y="2424"/>
                    <a:pt x="19045" y="2098"/>
                    <a:pt x="18612" y="1863"/>
                  </a:cubicBezTo>
                  <a:cubicBezTo>
                    <a:pt x="18180" y="1628"/>
                    <a:pt x="17735" y="1483"/>
                    <a:pt x="17273" y="1375"/>
                  </a:cubicBezTo>
                  <a:cubicBezTo>
                    <a:pt x="16811" y="1266"/>
                    <a:pt x="16332" y="1194"/>
                    <a:pt x="15864" y="1122"/>
                  </a:cubicBezTo>
                  <a:cubicBezTo>
                    <a:pt x="15396" y="1049"/>
                    <a:pt x="14940" y="977"/>
                    <a:pt x="14467" y="941"/>
                  </a:cubicBezTo>
                  <a:cubicBezTo>
                    <a:pt x="13993" y="905"/>
                    <a:pt x="13502" y="905"/>
                    <a:pt x="13022" y="886"/>
                  </a:cubicBezTo>
                  <a:cubicBezTo>
                    <a:pt x="12543" y="868"/>
                    <a:pt x="12075" y="832"/>
                    <a:pt x="11619" y="778"/>
                  </a:cubicBezTo>
                  <a:cubicBezTo>
                    <a:pt x="11163" y="724"/>
                    <a:pt x="10718" y="651"/>
                    <a:pt x="10256" y="561"/>
                  </a:cubicBezTo>
                  <a:cubicBezTo>
                    <a:pt x="9794" y="470"/>
                    <a:pt x="9315" y="362"/>
                    <a:pt x="8865" y="380"/>
                  </a:cubicBezTo>
                  <a:cubicBezTo>
                    <a:pt x="8415" y="398"/>
                    <a:pt x="7994" y="543"/>
                    <a:pt x="7573" y="68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6076950" y="5274925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965512" y="5268575"/>
              <a:ext cx="21938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956" y="21600"/>
                  </a:moveTo>
                  <a:cubicBezTo>
                    <a:pt x="339" y="18831"/>
                    <a:pt x="-278" y="16062"/>
                    <a:pt x="133" y="13846"/>
                  </a:cubicBezTo>
                  <a:cubicBezTo>
                    <a:pt x="545" y="11631"/>
                    <a:pt x="1985" y="9969"/>
                    <a:pt x="5276" y="7754"/>
                  </a:cubicBezTo>
                  <a:cubicBezTo>
                    <a:pt x="8568" y="5538"/>
                    <a:pt x="13711" y="2769"/>
                    <a:pt x="16693" y="1385"/>
                  </a:cubicBezTo>
                  <a:cubicBezTo>
                    <a:pt x="19676" y="0"/>
                    <a:pt x="20499" y="0"/>
                    <a:pt x="213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6178550" y="5245100"/>
              <a:ext cx="82550" cy="23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4985" y="3875"/>
                  </a:moveTo>
                  <a:cubicBezTo>
                    <a:pt x="4431" y="9082"/>
                    <a:pt x="3877" y="14289"/>
                    <a:pt x="3323" y="17375"/>
                  </a:cubicBezTo>
                  <a:cubicBezTo>
                    <a:pt x="2769" y="20461"/>
                    <a:pt x="2215" y="21425"/>
                    <a:pt x="1662" y="21425"/>
                  </a:cubicBezTo>
                  <a:cubicBezTo>
                    <a:pt x="1108" y="21425"/>
                    <a:pt x="554" y="20461"/>
                    <a:pt x="831" y="17568"/>
                  </a:cubicBezTo>
                  <a:cubicBezTo>
                    <a:pt x="1108" y="14675"/>
                    <a:pt x="2215" y="9854"/>
                    <a:pt x="3877" y="6575"/>
                  </a:cubicBezTo>
                  <a:cubicBezTo>
                    <a:pt x="5538" y="3296"/>
                    <a:pt x="7754" y="1561"/>
                    <a:pt x="10246" y="693"/>
                  </a:cubicBezTo>
                  <a:cubicBezTo>
                    <a:pt x="12738" y="-175"/>
                    <a:pt x="15508" y="-175"/>
                    <a:pt x="17723" y="404"/>
                  </a:cubicBezTo>
                  <a:cubicBezTo>
                    <a:pt x="19938" y="982"/>
                    <a:pt x="21600" y="2139"/>
                    <a:pt x="21600" y="3586"/>
                  </a:cubicBezTo>
                  <a:cubicBezTo>
                    <a:pt x="21600" y="5032"/>
                    <a:pt x="19938" y="6768"/>
                    <a:pt x="16062" y="8021"/>
                  </a:cubicBezTo>
                  <a:cubicBezTo>
                    <a:pt x="12185" y="9275"/>
                    <a:pt x="6092" y="10046"/>
                    <a:pt x="0" y="10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337300" y="5357475"/>
              <a:ext cx="101600" cy="12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3240"/>
                  </a:moveTo>
                  <a:cubicBezTo>
                    <a:pt x="2250" y="3600"/>
                    <a:pt x="4500" y="3960"/>
                    <a:pt x="6750" y="5760"/>
                  </a:cubicBezTo>
                  <a:cubicBezTo>
                    <a:pt x="9000" y="7560"/>
                    <a:pt x="11250" y="10800"/>
                    <a:pt x="12150" y="13860"/>
                  </a:cubicBezTo>
                  <a:cubicBezTo>
                    <a:pt x="13050" y="16920"/>
                    <a:pt x="12600" y="19800"/>
                    <a:pt x="11250" y="20700"/>
                  </a:cubicBezTo>
                  <a:cubicBezTo>
                    <a:pt x="9900" y="21600"/>
                    <a:pt x="7650" y="20520"/>
                    <a:pt x="6525" y="18000"/>
                  </a:cubicBezTo>
                  <a:cubicBezTo>
                    <a:pt x="5400" y="15480"/>
                    <a:pt x="5400" y="11520"/>
                    <a:pt x="8100" y="8280"/>
                  </a:cubicBezTo>
                  <a:cubicBezTo>
                    <a:pt x="10800" y="5040"/>
                    <a:pt x="16200" y="25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483350" y="5229370"/>
              <a:ext cx="381000" cy="22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13651"/>
                  </a:moveTo>
                  <a:cubicBezTo>
                    <a:pt x="0" y="15615"/>
                    <a:pt x="0" y="17579"/>
                    <a:pt x="240" y="18855"/>
                  </a:cubicBezTo>
                  <a:cubicBezTo>
                    <a:pt x="480" y="20131"/>
                    <a:pt x="960" y="20721"/>
                    <a:pt x="1380" y="20622"/>
                  </a:cubicBezTo>
                  <a:cubicBezTo>
                    <a:pt x="1800" y="20524"/>
                    <a:pt x="2160" y="19739"/>
                    <a:pt x="2460" y="18855"/>
                  </a:cubicBezTo>
                  <a:cubicBezTo>
                    <a:pt x="2760" y="17971"/>
                    <a:pt x="3000" y="16990"/>
                    <a:pt x="3240" y="16990"/>
                  </a:cubicBezTo>
                  <a:cubicBezTo>
                    <a:pt x="3480" y="16990"/>
                    <a:pt x="3720" y="17971"/>
                    <a:pt x="4140" y="18659"/>
                  </a:cubicBezTo>
                  <a:cubicBezTo>
                    <a:pt x="4560" y="19346"/>
                    <a:pt x="5160" y="19739"/>
                    <a:pt x="5700" y="19641"/>
                  </a:cubicBezTo>
                  <a:cubicBezTo>
                    <a:pt x="6240" y="19542"/>
                    <a:pt x="6720" y="18953"/>
                    <a:pt x="7440" y="16204"/>
                  </a:cubicBezTo>
                  <a:cubicBezTo>
                    <a:pt x="8160" y="13455"/>
                    <a:pt x="9120" y="8546"/>
                    <a:pt x="9660" y="5208"/>
                  </a:cubicBezTo>
                  <a:cubicBezTo>
                    <a:pt x="10200" y="1870"/>
                    <a:pt x="10320" y="102"/>
                    <a:pt x="10380" y="4"/>
                  </a:cubicBezTo>
                  <a:cubicBezTo>
                    <a:pt x="10440" y="-94"/>
                    <a:pt x="10440" y="1477"/>
                    <a:pt x="10380" y="4521"/>
                  </a:cubicBezTo>
                  <a:cubicBezTo>
                    <a:pt x="10320" y="7564"/>
                    <a:pt x="10200" y="12081"/>
                    <a:pt x="10140" y="14928"/>
                  </a:cubicBezTo>
                  <a:cubicBezTo>
                    <a:pt x="10080" y="17775"/>
                    <a:pt x="10080" y="18953"/>
                    <a:pt x="10380" y="19739"/>
                  </a:cubicBezTo>
                  <a:cubicBezTo>
                    <a:pt x="10680" y="20524"/>
                    <a:pt x="11280" y="20917"/>
                    <a:pt x="11880" y="21015"/>
                  </a:cubicBezTo>
                  <a:cubicBezTo>
                    <a:pt x="12480" y="21113"/>
                    <a:pt x="13080" y="20917"/>
                    <a:pt x="13860" y="19837"/>
                  </a:cubicBezTo>
                  <a:cubicBezTo>
                    <a:pt x="14640" y="18757"/>
                    <a:pt x="15600" y="16793"/>
                    <a:pt x="16260" y="15419"/>
                  </a:cubicBezTo>
                  <a:cubicBezTo>
                    <a:pt x="16920" y="14044"/>
                    <a:pt x="17280" y="13259"/>
                    <a:pt x="17520" y="12375"/>
                  </a:cubicBezTo>
                  <a:cubicBezTo>
                    <a:pt x="17760" y="11491"/>
                    <a:pt x="17880" y="10510"/>
                    <a:pt x="17640" y="10117"/>
                  </a:cubicBezTo>
                  <a:cubicBezTo>
                    <a:pt x="17400" y="9724"/>
                    <a:pt x="16800" y="9921"/>
                    <a:pt x="16020" y="11001"/>
                  </a:cubicBezTo>
                  <a:cubicBezTo>
                    <a:pt x="15240" y="12081"/>
                    <a:pt x="14280" y="14044"/>
                    <a:pt x="13740" y="15811"/>
                  </a:cubicBezTo>
                  <a:cubicBezTo>
                    <a:pt x="13200" y="17579"/>
                    <a:pt x="13080" y="19150"/>
                    <a:pt x="13320" y="20131"/>
                  </a:cubicBezTo>
                  <a:cubicBezTo>
                    <a:pt x="13560" y="21113"/>
                    <a:pt x="14160" y="21506"/>
                    <a:pt x="15600" y="21211"/>
                  </a:cubicBezTo>
                  <a:cubicBezTo>
                    <a:pt x="17040" y="20917"/>
                    <a:pt x="19320" y="19935"/>
                    <a:pt x="21600" y="18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576090" y="5361708"/>
              <a:ext cx="393160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5911" y="572"/>
                  </a:moveTo>
                  <a:cubicBezTo>
                    <a:pt x="16488" y="286"/>
                    <a:pt x="17066" y="0"/>
                    <a:pt x="17066" y="0"/>
                  </a:cubicBezTo>
                  <a:cubicBezTo>
                    <a:pt x="17066" y="0"/>
                    <a:pt x="16488" y="286"/>
                    <a:pt x="14582" y="1001"/>
                  </a:cubicBezTo>
                  <a:cubicBezTo>
                    <a:pt x="12676" y="1717"/>
                    <a:pt x="9442" y="2861"/>
                    <a:pt x="7479" y="3576"/>
                  </a:cubicBezTo>
                  <a:cubicBezTo>
                    <a:pt x="5515" y="4291"/>
                    <a:pt x="4822" y="4577"/>
                    <a:pt x="3956" y="5007"/>
                  </a:cubicBezTo>
                  <a:cubicBezTo>
                    <a:pt x="3089" y="5436"/>
                    <a:pt x="2050" y="6008"/>
                    <a:pt x="1876" y="6366"/>
                  </a:cubicBezTo>
                  <a:cubicBezTo>
                    <a:pt x="1703" y="6723"/>
                    <a:pt x="2396" y="6866"/>
                    <a:pt x="4013" y="7081"/>
                  </a:cubicBezTo>
                  <a:cubicBezTo>
                    <a:pt x="5630" y="7295"/>
                    <a:pt x="8172" y="7581"/>
                    <a:pt x="10020" y="7939"/>
                  </a:cubicBezTo>
                  <a:cubicBezTo>
                    <a:pt x="11868" y="8297"/>
                    <a:pt x="13023" y="8726"/>
                    <a:pt x="13485" y="9298"/>
                  </a:cubicBezTo>
                  <a:cubicBezTo>
                    <a:pt x="13947" y="9870"/>
                    <a:pt x="13716" y="10585"/>
                    <a:pt x="12330" y="11658"/>
                  </a:cubicBezTo>
                  <a:cubicBezTo>
                    <a:pt x="10944" y="12731"/>
                    <a:pt x="8403" y="14162"/>
                    <a:pt x="6497" y="15163"/>
                  </a:cubicBezTo>
                  <a:cubicBezTo>
                    <a:pt x="4591" y="16164"/>
                    <a:pt x="3320" y="16736"/>
                    <a:pt x="2223" y="17380"/>
                  </a:cubicBezTo>
                  <a:cubicBezTo>
                    <a:pt x="1126" y="18024"/>
                    <a:pt x="202" y="18739"/>
                    <a:pt x="28" y="19240"/>
                  </a:cubicBezTo>
                  <a:cubicBezTo>
                    <a:pt x="-145" y="19740"/>
                    <a:pt x="433" y="20026"/>
                    <a:pt x="3031" y="20170"/>
                  </a:cubicBezTo>
                  <a:cubicBezTo>
                    <a:pt x="5630" y="20313"/>
                    <a:pt x="10251" y="20313"/>
                    <a:pt x="13658" y="20527"/>
                  </a:cubicBezTo>
                  <a:cubicBezTo>
                    <a:pt x="17066" y="20742"/>
                    <a:pt x="19260" y="21171"/>
                    <a:pt x="214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7600949" y="5878175"/>
              <a:ext cx="55035" cy="22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9969" y="0"/>
                  </a:moveTo>
                  <a:cubicBezTo>
                    <a:pt x="13292" y="4845"/>
                    <a:pt x="16615" y="9690"/>
                    <a:pt x="18692" y="12920"/>
                  </a:cubicBezTo>
                  <a:cubicBezTo>
                    <a:pt x="20769" y="16150"/>
                    <a:pt x="21600" y="17764"/>
                    <a:pt x="21600" y="19077"/>
                  </a:cubicBezTo>
                  <a:cubicBezTo>
                    <a:pt x="21600" y="20389"/>
                    <a:pt x="20769" y="21398"/>
                    <a:pt x="19108" y="21499"/>
                  </a:cubicBezTo>
                  <a:cubicBezTo>
                    <a:pt x="17446" y="21600"/>
                    <a:pt x="14954" y="20793"/>
                    <a:pt x="11631" y="18976"/>
                  </a:cubicBezTo>
                  <a:cubicBezTo>
                    <a:pt x="8308" y="17159"/>
                    <a:pt x="4154" y="14333"/>
                    <a:pt x="0" y="1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7617554" y="5763875"/>
              <a:ext cx="2784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057"/>
                    <a:pt x="1783" y="4114"/>
                    <a:pt x="240" y="7714"/>
                  </a:cubicBezTo>
                  <a:cubicBezTo>
                    <a:pt x="-1303" y="11314"/>
                    <a:pt x="4868" y="16457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727950" y="5871825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734300" y="5954375"/>
              <a:ext cx="762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600" y="15429"/>
                    <a:pt x="7200" y="21600"/>
                    <a:pt x="10800" y="20057"/>
                  </a:cubicBezTo>
                  <a:cubicBezTo>
                    <a:pt x="14400" y="18514"/>
                    <a:pt x="18000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918450" y="5890875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751233" y="5120296"/>
              <a:ext cx="100361" cy="18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62" fill="norm" stroke="1" extrusionOk="0">
                  <a:moveTo>
                    <a:pt x="1800" y="7046"/>
                  </a:moveTo>
                  <a:cubicBezTo>
                    <a:pt x="1800" y="9557"/>
                    <a:pt x="1800" y="12069"/>
                    <a:pt x="1350" y="14329"/>
                  </a:cubicBezTo>
                  <a:cubicBezTo>
                    <a:pt x="900" y="16590"/>
                    <a:pt x="0" y="18599"/>
                    <a:pt x="0" y="18976"/>
                  </a:cubicBezTo>
                  <a:cubicBezTo>
                    <a:pt x="0" y="19353"/>
                    <a:pt x="900" y="18097"/>
                    <a:pt x="2250" y="15083"/>
                  </a:cubicBezTo>
                  <a:cubicBezTo>
                    <a:pt x="3600" y="12069"/>
                    <a:pt x="5400" y="7297"/>
                    <a:pt x="6975" y="4409"/>
                  </a:cubicBezTo>
                  <a:cubicBezTo>
                    <a:pt x="8550" y="1520"/>
                    <a:pt x="9900" y="515"/>
                    <a:pt x="11700" y="139"/>
                  </a:cubicBezTo>
                  <a:cubicBezTo>
                    <a:pt x="13500" y="-238"/>
                    <a:pt x="15750" y="13"/>
                    <a:pt x="17550" y="2650"/>
                  </a:cubicBezTo>
                  <a:cubicBezTo>
                    <a:pt x="19350" y="5288"/>
                    <a:pt x="20700" y="10311"/>
                    <a:pt x="21150" y="13827"/>
                  </a:cubicBezTo>
                  <a:cubicBezTo>
                    <a:pt x="21600" y="17343"/>
                    <a:pt x="21150" y="19353"/>
                    <a:pt x="20700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8160014" y="5311887"/>
              <a:ext cx="109972" cy="43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48" fill="norm" stroke="1" extrusionOk="0">
                  <a:moveTo>
                    <a:pt x="1150" y="7844"/>
                  </a:moveTo>
                  <a:cubicBezTo>
                    <a:pt x="1150" y="10440"/>
                    <a:pt x="1150" y="13036"/>
                    <a:pt x="1150" y="15061"/>
                  </a:cubicBezTo>
                  <a:cubicBezTo>
                    <a:pt x="1150" y="17086"/>
                    <a:pt x="1150" y="18540"/>
                    <a:pt x="950" y="19631"/>
                  </a:cubicBezTo>
                  <a:cubicBezTo>
                    <a:pt x="750" y="20721"/>
                    <a:pt x="350" y="21448"/>
                    <a:pt x="150" y="21448"/>
                  </a:cubicBezTo>
                  <a:cubicBezTo>
                    <a:pt x="-50" y="21448"/>
                    <a:pt x="-50" y="20721"/>
                    <a:pt x="150" y="18488"/>
                  </a:cubicBezTo>
                  <a:cubicBezTo>
                    <a:pt x="350" y="16256"/>
                    <a:pt x="750" y="12517"/>
                    <a:pt x="1350" y="9506"/>
                  </a:cubicBezTo>
                  <a:cubicBezTo>
                    <a:pt x="1950" y="6494"/>
                    <a:pt x="2750" y="4210"/>
                    <a:pt x="3950" y="2704"/>
                  </a:cubicBezTo>
                  <a:cubicBezTo>
                    <a:pt x="5150" y="1198"/>
                    <a:pt x="6750" y="471"/>
                    <a:pt x="8950" y="160"/>
                  </a:cubicBezTo>
                  <a:cubicBezTo>
                    <a:pt x="11150" y="-152"/>
                    <a:pt x="13950" y="-48"/>
                    <a:pt x="16550" y="835"/>
                  </a:cubicBezTo>
                  <a:cubicBezTo>
                    <a:pt x="19150" y="1717"/>
                    <a:pt x="21550" y="3379"/>
                    <a:pt x="20550" y="4729"/>
                  </a:cubicBezTo>
                  <a:cubicBezTo>
                    <a:pt x="19550" y="6079"/>
                    <a:pt x="15150" y="7117"/>
                    <a:pt x="11950" y="7636"/>
                  </a:cubicBezTo>
                  <a:cubicBezTo>
                    <a:pt x="8750" y="8156"/>
                    <a:pt x="6750" y="8156"/>
                    <a:pt x="4750" y="8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8296772" y="5490825"/>
              <a:ext cx="161428" cy="21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05" fill="norm" stroke="1" extrusionOk="0">
                  <a:moveTo>
                    <a:pt x="355" y="8723"/>
                  </a:moveTo>
                  <a:cubicBezTo>
                    <a:pt x="75" y="7685"/>
                    <a:pt x="-206" y="6646"/>
                    <a:pt x="215" y="6438"/>
                  </a:cubicBezTo>
                  <a:cubicBezTo>
                    <a:pt x="636" y="6231"/>
                    <a:pt x="1758" y="6854"/>
                    <a:pt x="3160" y="9138"/>
                  </a:cubicBezTo>
                  <a:cubicBezTo>
                    <a:pt x="4563" y="11423"/>
                    <a:pt x="6246" y="15369"/>
                    <a:pt x="6947" y="17862"/>
                  </a:cubicBezTo>
                  <a:cubicBezTo>
                    <a:pt x="7649" y="20354"/>
                    <a:pt x="7368" y="21392"/>
                    <a:pt x="6667" y="21496"/>
                  </a:cubicBezTo>
                  <a:cubicBezTo>
                    <a:pt x="5965" y="21600"/>
                    <a:pt x="4843" y="20769"/>
                    <a:pt x="4984" y="18069"/>
                  </a:cubicBezTo>
                  <a:cubicBezTo>
                    <a:pt x="5124" y="15369"/>
                    <a:pt x="6526" y="10800"/>
                    <a:pt x="8350" y="7788"/>
                  </a:cubicBezTo>
                  <a:cubicBezTo>
                    <a:pt x="10173" y="4777"/>
                    <a:pt x="12417" y="3323"/>
                    <a:pt x="14662" y="2285"/>
                  </a:cubicBezTo>
                  <a:cubicBezTo>
                    <a:pt x="16906" y="1246"/>
                    <a:pt x="19150" y="623"/>
                    <a:pt x="213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8514133" y="5394037"/>
              <a:ext cx="124175" cy="31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19" fill="norm" stroke="1" extrusionOk="0">
                  <a:moveTo>
                    <a:pt x="17200" y="3940"/>
                  </a:moveTo>
                  <a:cubicBezTo>
                    <a:pt x="18262" y="3372"/>
                    <a:pt x="19325" y="2803"/>
                    <a:pt x="20033" y="2093"/>
                  </a:cubicBezTo>
                  <a:cubicBezTo>
                    <a:pt x="20741" y="1382"/>
                    <a:pt x="21095" y="530"/>
                    <a:pt x="20387" y="174"/>
                  </a:cubicBezTo>
                  <a:cubicBezTo>
                    <a:pt x="19679" y="-181"/>
                    <a:pt x="17908" y="-39"/>
                    <a:pt x="15429" y="1027"/>
                  </a:cubicBezTo>
                  <a:cubicBezTo>
                    <a:pt x="12951" y="2093"/>
                    <a:pt x="9764" y="4082"/>
                    <a:pt x="6931" y="6853"/>
                  </a:cubicBezTo>
                  <a:cubicBezTo>
                    <a:pt x="4098" y="9624"/>
                    <a:pt x="1620" y="13177"/>
                    <a:pt x="557" y="15735"/>
                  </a:cubicBezTo>
                  <a:cubicBezTo>
                    <a:pt x="-505" y="18293"/>
                    <a:pt x="-151" y="19856"/>
                    <a:pt x="2505" y="20637"/>
                  </a:cubicBezTo>
                  <a:cubicBezTo>
                    <a:pt x="5161" y="21419"/>
                    <a:pt x="10118" y="21419"/>
                    <a:pt x="15075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8687959" y="5417715"/>
              <a:ext cx="111025" cy="29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38" fill="norm" stroke="1" extrusionOk="0">
                  <a:moveTo>
                    <a:pt x="13226" y="5292"/>
                  </a:moveTo>
                  <a:cubicBezTo>
                    <a:pt x="10781" y="8662"/>
                    <a:pt x="8335" y="12032"/>
                    <a:pt x="6705" y="14253"/>
                  </a:cubicBezTo>
                  <a:cubicBezTo>
                    <a:pt x="5075" y="16475"/>
                    <a:pt x="4260" y="17547"/>
                    <a:pt x="3241" y="18696"/>
                  </a:cubicBezTo>
                  <a:cubicBezTo>
                    <a:pt x="2222" y="19845"/>
                    <a:pt x="1000" y="21070"/>
                    <a:pt x="388" y="21300"/>
                  </a:cubicBezTo>
                  <a:cubicBezTo>
                    <a:pt x="-223" y="21530"/>
                    <a:pt x="-223" y="20764"/>
                    <a:pt x="1203" y="18160"/>
                  </a:cubicBezTo>
                  <a:cubicBezTo>
                    <a:pt x="2630" y="15556"/>
                    <a:pt x="5483" y="11113"/>
                    <a:pt x="7928" y="8049"/>
                  </a:cubicBezTo>
                  <a:cubicBezTo>
                    <a:pt x="10373" y="4985"/>
                    <a:pt x="12411" y="3300"/>
                    <a:pt x="13837" y="2075"/>
                  </a:cubicBezTo>
                  <a:cubicBezTo>
                    <a:pt x="15264" y="849"/>
                    <a:pt x="16079" y="83"/>
                    <a:pt x="17098" y="7"/>
                  </a:cubicBezTo>
                  <a:cubicBezTo>
                    <a:pt x="18117" y="-70"/>
                    <a:pt x="19339" y="543"/>
                    <a:pt x="20154" y="3070"/>
                  </a:cubicBezTo>
                  <a:cubicBezTo>
                    <a:pt x="20969" y="5598"/>
                    <a:pt x="21377" y="10041"/>
                    <a:pt x="21377" y="13028"/>
                  </a:cubicBezTo>
                  <a:cubicBezTo>
                    <a:pt x="21377" y="16015"/>
                    <a:pt x="20969" y="17547"/>
                    <a:pt x="20562" y="19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714530" y="5541625"/>
              <a:ext cx="12467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764" y="21600"/>
                  </a:moveTo>
                  <a:cubicBezTo>
                    <a:pt x="684" y="18982"/>
                    <a:pt x="-396" y="16364"/>
                    <a:pt x="144" y="14400"/>
                  </a:cubicBezTo>
                  <a:cubicBezTo>
                    <a:pt x="684" y="12436"/>
                    <a:pt x="2844" y="11127"/>
                    <a:pt x="6624" y="8836"/>
                  </a:cubicBezTo>
                  <a:cubicBezTo>
                    <a:pt x="10404" y="6545"/>
                    <a:pt x="15804" y="3273"/>
                    <a:pt x="212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909475" y="5338425"/>
              <a:ext cx="37675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8959" y="2700"/>
                    <a:pt x="16559" y="5400"/>
                    <a:pt x="13559" y="8567"/>
                  </a:cubicBezTo>
                  <a:cubicBezTo>
                    <a:pt x="10559" y="11735"/>
                    <a:pt x="6959" y="15369"/>
                    <a:pt x="4559" y="17446"/>
                  </a:cubicBezTo>
                  <a:cubicBezTo>
                    <a:pt x="2159" y="19523"/>
                    <a:pt x="959" y="20042"/>
                    <a:pt x="359" y="20562"/>
                  </a:cubicBezTo>
                  <a:cubicBezTo>
                    <a:pt x="-241" y="21081"/>
                    <a:pt x="-241" y="21600"/>
                    <a:pt x="1559" y="21600"/>
                  </a:cubicBezTo>
                  <a:cubicBezTo>
                    <a:pt x="3359" y="21600"/>
                    <a:pt x="6959" y="21081"/>
                    <a:pt x="10559" y="20562"/>
                  </a:cubicBezTo>
                  <a:cubicBezTo>
                    <a:pt x="14159" y="20042"/>
                    <a:pt x="17759" y="19523"/>
                    <a:pt x="21359" y="19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8969655" y="5438084"/>
              <a:ext cx="195658" cy="24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42" fill="norm" stroke="1" extrusionOk="0">
                  <a:moveTo>
                    <a:pt x="20995" y="2964"/>
                  </a:moveTo>
                  <a:cubicBezTo>
                    <a:pt x="21225" y="2032"/>
                    <a:pt x="21455" y="1101"/>
                    <a:pt x="20881" y="543"/>
                  </a:cubicBezTo>
                  <a:cubicBezTo>
                    <a:pt x="20306" y="-16"/>
                    <a:pt x="18927" y="-202"/>
                    <a:pt x="17089" y="264"/>
                  </a:cubicBezTo>
                  <a:cubicBezTo>
                    <a:pt x="15251" y="729"/>
                    <a:pt x="12953" y="1846"/>
                    <a:pt x="10310" y="3895"/>
                  </a:cubicBezTo>
                  <a:cubicBezTo>
                    <a:pt x="7668" y="5943"/>
                    <a:pt x="4681" y="8922"/>
                    <a:pt x="2842" y="11343"/>
                  </a:cubicBezTo>
                  <a:cubicBezTo>
                    <a:pt x="1004" y="13764"/>
                    <a:pt x="315" y="15626"/>
                    <a:pt x="85" y="17022"/>
                  </a:cubicBezTo>
                  <a:cubicBezTo>
                    <a:pt x="-145" y="18419"/>
                    <a:pt x="85" y="19350"/>
                    <a:pt x="889" y="20001"/>
                  </a:cubicBezTo>
                  <a:cubicBezTo>
                    <a:pt x="1693" y="20653"/>
                    <a:pt x="3072" y="21026"/>
                    <a:pt x="5600" y="21212"/>
                  </a:cubicBezTo>
                  <a:cubicBezTo>
                    <a:pt x="8127" y="21398"/>
                    <a:pt x="11804" y="21398"/>
                    <a:pt x="14102" y="21119"/>
                  </a:cubicBezTo>
                  <a:cubicBezTo>
                    <a:pt x="16400" y="20839"/>
                    <a:pt x="17319" y="20281"/>
                    <a:pt x="18238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9010650" y="5598775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9131300" y="5649575"/>
              <a:ext cx="762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19265" y="0"/>
                  </a:moveTo>
                  <a:cubicBezTo>
                    <a:pt x="20432" y="4500"/>
                    <a:pt x="21600" y="9000"/>
                    <a:pt x="20724" y="12375"/>
                  </a:cubicBezTo>
                  <a:cubicBezTo>
                    <a:pt x="19849" y="15750"/>
                    <a:pt x="16930" y="18000"/>
                    <a:pt x="14303" y="19463"/>
                  </a:cubicBezTo>
                  <a:cubicBezTo>
                    <a:pt x="11676" y="20925"/>
                    <a:pt x="9341" y="21600"/>
                    <a:pt x="7005" y="21600"/>
                  </a:cubicBezTo>
                  <a:cubicBezTo>
                    <a:pt x="4670" y="21600"/>
                    <a:pt x="2335" y="20925"/>
                    <a:pt x="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201150" y="5592425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187814" y="5592425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251950" y="5401925"/>
              <a:ext cx="9907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5290" y="0"/>
                  </a:moveTo>
                  <a:cubicBezTo>
                    <a:pt x="10139" y="1504"/>
                    <a:pt x="14988" y="3009"/>
                    <a:pt x="17853" y="5481"/>
                  </a:cubicBezTo>
                  <a:cubicBezTo>
                    <a:pt x="20718" y="7952"/>
                    <a:pt x="21600" y="11391"/>
                    <a:pt x="19396" y="14185"/>
                  </a:cubicBezTo>
                  <a:cubicBezTo>
                    <a:pt x="17192" y="16979"/>
                    <a:pt x="11902" y="19128"/>
                    <a:pt x="8155" y="20257"/>
                  </a:cubicBezTo>
                  <a:cubicBezTo>
                    <a:pt x="4408" y="21385"/>
                    <a:pt x="2204" y="21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537700" y="5681325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696875" y="5376014"/>
              <a:ext cx="129804" cy="37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08" fill="norm" stroke="1" extrusionOk="0">
                  <a:moveTo>
                    <a:pt x="4111" y="9079"/>
                  </a:moveTo>
                  <a:cubicBezTo>
                    <a:pt x="3065" y="12216"/>
                    <a:pt x="2020" y="15354"/>
                    <a:pt x="1498" y="17224"/>
                  </a:cubicBezTo>
                  <a:cubicBezTo>
                    <a:pt x="975" y="19095"/>
                    <a:pt x="975" y="19698"/>
                    <a:pt x="801" y="20301"/>
                  </a:cubicBezTo>
                  <a:cubicBezTo>
                    <a:pt x="627" y="20905"/>
                    <a:pt x="278" y="21508"/>
                    <a:pt x="104" y="21508"/>
                  </a:cubicBezTo>
                  <a:cubicBezTo>
                    <a:pt x="-70" y="21508"/>
                    <a:pt x="-70" y="20905"/>
                    <a:pt x="453" y="18612"/>
                  </a:cubicBezTo>
                  <a:cubicBezTo>
                    <a:pt x="975" y="16319"/>
                    <a:pt x="2020" y="12337"/>
                    <a:pt x="3414" y="9139"/>
                  </a:cubicBezTo>
                  <a:cubicBezTo>
                    <a:pt x="4807" y="5942"/>
                    <a:pt x="6549" y="3528"/>
                    <a:pt x="7943" y="2080"/>
                  </a:cubicBezTo>
                  <a:cubicBezTo>
                    <a:pt x="9336" y="632"/>
                    <a:pt x="10382" y="149"/>
                    <a:pt x="11775" y="29"/>
                  </a:cubicBezTo>
                  <a:cubicBezTo>
                    <a:pt x="13169" y="-92"/>
                    <a:pt x="14911" y="149"/>
                    <a:pt x="17001" y="994"/>
                  </a:cubicBezTo>
                  <a:cubicBezTo>
                    <a:pt x="19091" y="1839"/>
                    <a:pt x="21530" y="3287"/>
                    <a:pt x="21356" y="4916"/>
                  </a:cubicBezTo>
                  <a:cubicBezTo>
                    <a:pt x="21182" y="6545"/>
                    <a:pt x="18395" y="8355"/>
                    <a:pt x="14911" y="9501"/>
                  </a:cubicBezTo>
                  <a:cubicBezTo>
                    <a:pt x="11427" y="10648"/>
                    <a:pt x="7246" y="11130"/>
                    <a:pt x="3065" y="11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9829800" y="5528925"/>
              <a:ext cx="158750" cy="21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8808"/>
                  </a:moveTo>
                  <a:cubicBezTo>
                    <a:pt x="288" y="7550"/>
                    <a:pt x="576" y="6291"/>
                    <a:pt x="1440" y="5872"/>
                  </a:cubicBezTo>
                  <a:cubicBezTo>
                    <a:pt x="2304" y="5452"/>
                    <a:pt x="3744" y="5872"/>
                    <a:pt x="5328" y="7550"/>
                  </a:cubicBezTo>
                  <a:cubicBezTo>
                    <a:pt x="6912" y="9227"/>
                    <a:pt x="8640" y="12163"/>
                    <a:pt x="9504" y="14260"/>
                  </a:cubicBezTo>
                  <a:cubicBezTo>
                    <a:pt x="10368" y="16357"/>
                    <a:pt x="10368" y="17616"/>
                    <a:pt x="10080" y="18769"/>
                  </a:cubicBezTo>
                  <a:cubicBezTo>
                    <a:pt x="9792" y="19922"/>
                    <a:pt x="9216" y="20971"/>
                    <a:pt x="8208" y="21285"/>
                  </a:cubicBezTo>
                  <a:cubicBezTo>
                    <a:pt x="7200" y="21600"/>
                    <a:pt x="5760" y="21181"/>
                    <a:pt x="5040" y="19713"/>
                  </a:cubicBezTo>
                  <a:cubicBezTo>
                    <a:pt x="4320" y="18245"/>
                    <a:pt x="4320" y="15728"/>
                    <a:pt x="7200" y="12268"/>
                  </a:cubicBezTo>
                  <a:cubicBezTo>
                    <a:pt x="10080" y="8808"/>
                    <a:pt x="15840" y="44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0015904" y="5438821"/>
              <a:ext cx="131397" cy="30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39" fill="norm" stroke="1" extrusionOk="0">
                  <a:moveTo>
                    <a:pt x="21283" y="972"/>
                  </a:moveTo>
                  <a:cubicBezTo>
                    <a:pt x="19912" y="528"/>
                    <a:pt x="18540" y="84"/>
                    <a:pt x="16997" y="10"/>
                  </a:cubicBezTo>
                  <a:cubicBezTo>
                    <a:pt x="15454" y="-64"/>
                    <a:pt x="13740" y="232"/>
                    <a:pt x="10826" y="2007"/>
                  </a:cubicBezTo>
                  <a:cubicBezTo>
                    <a:pt x="7912" y="3783"/>
                    <a:pt x="3797" y="7037"/>
                    <a:pt x="1740" y="10070"/>
                  </a:cubicBezTo>
                  <a:cubicBezTo>
                    <a:pt x="-317" y="13103"/>
                    <a:pt x="-317" y="15914"/>
                    <a:pt x="540" y="17837"/>
                  </a:cubicBezTo>
                  <a:cubicBezTo>
                    <a:pt x="1397" y="19761"/>
                    <a:pt x="3112" y="20796"/>
                    <a:pt x="5683" y="21166"/>
                  </a:cubicBezTo>
                  <a:cubicBezTo>
                    <a:pt x="8254" y="21536"/>
                    <a:pt x="11683" y="21240"/>
                    <a:pt x="15112" y="20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0180599" y="5450761"/>
              <a:ext cx="233402" cy="28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01" fill="norm" stroke="1" extrusionOk="0">
                  <a:moveTo>
                    <a:pt x="21266" y="619"/>
                  </a:moveTo>
                  <a:cubicBezTo>
                    <a:pt x="18759" y="146"/>
                    <a:pt x="16252" y="-327"/>
                    <a:pt x="13359" y="304"/>
                  </a:cubicBezTo>
                  <a:cubicBezTo>
                    <a:pt x="10466" y="934"/>
                    <a:pt x="7187" y="2669"/>
                    <a:pt x="4777" y="5349"/>
                  </a:cubicBezTo>
                  <a:cubicBezTo>
                    <a:pt x="2366" y="8029"/>
                    <a:pt x="823" y="11655"/>
                    <a:pt x="245" y="14257"/>
                  </a:cubicBezTo>
                  <a:cubicBezTo>
                    <a:pt x="-334" y="16858"/>
                    <a:pt x="52" y="18435"/>
                    <a:pt x="2077" y="19539"/>
                  </a:cubicBezTo>
                  <a:cubicBezTo>
                    <a:pt x="4102" y="20642"/>
                    <a:pt x="7766" y="21273"/>
                    <a:pt x="10659" y="21194"/>
                  </a:cubicBezTo>
                  <a:cubicBezTo>
                    <a:pt x="13552" y="21115"/>
                    <a:pt x="15673" y="20327"/>
                    <a:pt x="17795" y="19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0210799" y="5624175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0356850" y="5687675"/>
              <a:ext cx="95250" cy="23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0"/>
                  </a:moveTo>
                  <a:cubicBezTo>
                    <a:pt x="21600" y="3411"/>
                    <a:pt x="21600" y="6821"/>
                    <a:pt x="21360" y="9758"/>
                  </a:cubicBezTo>
                  <a:cubicBezTo>
                    <a:pt x="21120" y="12695"/>
                    <a:pt x="20640" y="15158"/>
                    <a:pt x="18960" y="16863"/>
                  </a:cubicBezTo>
                  <a:cubicBezTo>
                    <a:pt x="17280" y="18568"/>
                    <a:pt x="14400" y="19516"/>
                    <a:pt x="11280" y="20274"/>
                  </a:cubicBezTo>
                  <a:cubicBezTo>
                    <a:pt x="8160" y="21032"/>
                    <a:pt x="4800" y="21600"/>
                    <a:pt x="2880" y="21221"/>
                  </a:cubicBezTo>
                  <a:cubicBezTo>
                    <a:pt x="960" y="20842"/>
                    <a:pt x="480" y="19516"/>
                    <a:pt x="0" y="1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0464800" y="5611475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0477499" y="5446375"/>
              <a:ext cx="13849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6671" y="0"/>
                  </a:moveTo>
                  <a:cubicBezTo>
                    <a:pt x="8259" y="0"/>
                    <a:pt x="9847" y="0"/>
                    <a:pt x="11912" y="574"/>
                  </a:cubicBezTo>
                  <a:cubicBezTo>
                    <a:pt x="13976" y="1148"/>
                    <a:pt x="16518" y="2296"/>
                    <a:pt x="18424" y="4226"/>
                  </a:cubicBezTo>
                  <a:cubicBezTo>
                    <a:pt x="20329" y="6157"/>
                    <a:pt x="21600" y="8870"/>
                    <a:pt x="20171" y="11426"/>
                  </a:cubicBezTo>
                  <a:cubicBezTo>
                    <a:pt x="18741" y="13983"/>
                    <a:pt x="14612" y="16383"/>
                    <a:pt x="10800" y="18052"/>
                  </a:cubicBezTo>
                  <a:cubicBezTo>
                    <a:pt x="6988" y="19722"/>
                    <a:pt x="3494" y="20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7289800" y="4963775"/>
              <a:ext cx="2933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5" y="313"/>
                    <a:pt x="1091" y="626"/>
                    <a:pt x="1644" y="1096"/>
                  </a:cubicBezTo>
                  <a:cubicBezTo>
                    <a:pt x="2197" y="1565"/>
                    <a:pt x="2758" y="2191"/>
                    <a:pt x="3335" y="2817"/>
                  </a:cubicBezTo>
                  <a:cubicBezTo>
                    <a:pt x="3912" y="3443"/>
                    <a:pt x="4504" y="4070"/>
                    <a:pt x="5065" y="4696"/>
                  </a:cubicBezTo>
                  <a:cubicBezTo>
                    <a:pt x="5626" y="5322"/>
                    <a:pt x="6156" y="5948"/>
                    <a:pt x="6717" y="6574"/>
                  </a:cubicBezTo>
                  <a:cubicBezTo>
                    <a:pt x="7278" y="7200"/>
                    <a:pt x="7870" y="7826"/>
                    <a:pt x="8470" y="8452"/>
                  </a:cubicBezTo>
                  <a:cubicBezTo>
                    <a:pt x="9070" y="9078"/>
                    <a:pt x="9678" y="9704"/>
                    <a:pt x="10286" y="10174"/>
                  </a:cubicBezTo>
                  <a:cubicBezTo>
                    <a:pt x="10894" y="10643"/>
                    <a:pt x="11501" y="10957"/>
                    <a:pt x="12132" y="11583"/>
                  </a:cubicBezTo>
                  <a:cubicBezTo>
                    <a:pt x="12764" y="12209"/>
                    <a:pt x="13418" y="13148"/>
                    <a:pt x="14065" y="14087"/>
                  </a:cubicBezTo>
                  <a:cubicBezTo>
                    <a:pt x="14712" y="15026"/>
                    <a:pt x="15351" y="15965"/>
                    <a:pt x="15974" y="16904"/>
                  </a:cubicBezTo>
                  <a:cubicBezTo>
                    <a:pt x="16597" y="17843"/>
                    <a:pt x="17205" y="18783"/>
                    <a:pt x="17829" y="19565"/>
                  </a:cubicBezTo>
                  <a:cubicBezTo>
                    <a:pt x="18452" y="20348"/>
                    <a:pt x="19091" y="20974"/>
                    <a:pt x="19683" y="21130"/>
                  </a:cubicBezTo>
                  <a:cubicBezTo>
                    <a:pt x="20275" y="21287"/>
                    <a:pt x="20821" y="20974"/>
                    <a:pt x="21132" y="20974"/>
                  </a:cubicBezTo>
                  <a:cubicBezTo>
                    <a:pt x="21444" y="20974"/>
                    <a:pt x="21522" y="212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6064935" y="4586775"/>
              <a:ext cx="107265" cy="1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96" fill="norm" stroke="1" extrusionOk="0">
                  <a:moveTo>
                    <a:pt x="18922" y="3466"/>
                  </a:moveTo>
                  <a:cubicBezTo>
                    <a:pt x="17651" y="2095"/>
                    <a:pt x="16381" y="724"/>
                    <a:pt x="14687" y="209"/>
                  </a:cubicBezTo>
                  <a:cubicBezTo>
                    <a:pt x="12992" y="-305"/>
                    <a:pt x="10875" y="38"/>
                    <a:pt x="8545" y="2266"/>
                  </a:cubicBezTo>
                  <a:cubicBezTo>
                    <a:pt x="6216" y="4495"/>
                    <a:pt x="3675" y="8609"/>
                    <a:pt x="2192" y="11524"/>
                  </a:cubicBezTo>
                  <a:cubicBezTo>
                    <a:pt x="710" y="14438"/>
                    <a:pt x="287" y="16152"/>
                    <a:pt x="75" y="17866"/>
                  </a:cubicBezTo>
                  <a:cubicBezTo>
                    <a:pt x="-137" y="19581"/>
                    <a:pt x="-137" y="21295"/>
                    <a:pt x="3463" y="20952"/>
                  </a:cubicBezTo>
                  <a:cubicBezTo>
                    <a:pt x="7063" y="20609"/>
                    <a:pt x="14263" y="18209"/>
                    <a:pt x="21463" y="15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6209736" y="4436725"/>
              <a:ext cx="197414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750" y="0"/>
                  </a:moveTo>
                  <a:cubicBezTo>
                    <a:pt x="291" y="1554"/>
                    <a:pt x="-169" y="3108"/>
                    <a:pt x="61" y="5594"/>
                  </a:cubicBezTo>
                  <a:cubicBezTo>
                    <a:pt x="291" y="8081"/>
                    <a:pt x="1210" y="11499"/>
                    <a:pt x="1669" y="14063"/>
                  </a:cubicBezTo>
                  <a:cubicBezTo>
                    <a:pt x="2129" y="16627"/>
                    <a:pt x="2129" y="18337"/>
                    <a:pt x="1899" y="19580"/>
                  </a:cubicBezTo>
                  <a:cubicBezTo>
                    <a:pt x="1669" y="20823"/>
                    <a:pt x="1210" y="21600"/>
                    <a:pt x="865" y="21600"/>
                  </a:cubicBezTo>
                  <a:cubicBezTo>
                    <a:pt x="520" y="21600"/>
                    <a:pt x="291" y="20823"/>
                    <a:pt x="176" y="19580"/>
                  </a:cubicBezTo>
                  <a:cubicBezTo>
                    <a:pt x="61" y="18337"/>
                    <a:pt x="61" y="16627"/>
                    <a:pt x="405" y="15384"/>
                  </a:cubicBezTo>
                  <a:cubicBezTo>
                    <a:pt x="750" y="14141"/>
                    <a:pt x="1440" y="13364"/>
                    <a:pt x="2359" y="12976"/>
                  </a:cubicBezTo>
                  <a:cubicBezTo>
                    <a:pt x="3278" y="12587"/>
                    <a:pt x="4427" y="12587"/>
                    <a:pt x="5346" y="12898"/>
                  </a:cubicBezTo>
                  <a:cubicBezTo>
                    <a:pt x="6265" y="13209"/>
                    <a:pt x="6954" y="13830"/>
                    <a:pt x="7529" y="14763"/>
                  </a:cubicBezTo>
                  <a:cubicBezTo>
                    <a:pt x="8103" y="15695"/>
                    <a:pt x="8563" y="16938"/>
                    <a:pt x="8908" y="17948"/>
                  </a:cubicBezTo>
                  <a:cubicBezTo>
                    <a:pt x="9252" y="18958"/>
                    <a:pt x="9482" y="19735"/>
                    <a:pt x="10057" y="19891"/>
                  </a:cubicBezTo>
                  <a:cubicBezTo>
                    <a:pt x="10631" y="20046"/>
                    <a:pt x="11550" y="19580"/>
                    <a:pt x="12354" y="18881"/>
                  </a:cubicBezTo>
                  <a:cubicBezTo>
                    <a:pt x="13159" y="18181"/>
                    <a:pt x="13848" y="17249"/>
                    <a:pt x="14537" y="16472"/>
                  </a:cubicBezTo>
                  <a:cubicBezTo>
                    <a:pt x="15227" y="15695"/>
                    <a:pt x="15916" y="15073"/>
                    <a:pt x="16376" y="14374"/>
                  </a:cubicBezTo>
                  <a:cubicBezTo>
                    <a:pt x="16835" y="13675"/>
                    <a:pt x="17065" y="12898"/>
                    <a:pt x="16605" y="12665"/>
                  </a:cubicBezTo>
                  <a:cubicBezTo>
                    <a:pt x="16146" y="12432"/>
                    <a:pt x="14997" y="12742"/>
                    <a:pt x="14193" y="13597"/>
                  </a:cubicBezTo>
                  <a:cubicBezTo>
                    <a:pt x="13388" y="14452"/>
                    <a:pt x="12929" y="15850"/>
                    <a:pt x="12699" y="17016"/>
                  </a:cubicBezTo>
                  <a:cubicBezTo>
                    <a:pt x="12469" y="18181"/>
                    <a:pt x="12469" y="19114"/>
                    <a:pt x="13044" y="19580"/>
                  </a:cubicBezTo>
                  <a:cubicBezTo>
                    <a:pt x="13618" y="20046"/>
                    <a:pt x="14767" y="20046"/>
                    <a:pt x="15571" y="19658"/>
                  </a:cubicBezTo>
                  <a:cubicBezTo>
                    <a:pt x="16376" y="19269"/>
                    <a:pt x="16835" y="18492"/>
                    <a:pt x="17295" y="17715"/>
                  </a:cubicBezTo>
                  <a:cubicBezTo>
                    <a:pt x="17754" y="16938"/>
                    <a:pt x="18214" y="16161"/>
                    <a:pt x="18559" y="15229"/>
                  </a:cubicBezTo>
                  <a:cubicBezTo>
                    <a:pt x="18903" y="14296"/>
                    <a:pt x="19133" y="13209"/>
                    <a:pt x="19133" y="13209"/>
                  </a:cubicBezTo>
                  <a:cubicBezTo>
                    <a:pt x="19133" y="13209"/>
                    <a:pt x="18903" y="14296"/>
                    <a:pt x="18903" y="15229"/>
                  </a:cubicBezTo>
                  <a:cubicBezTo>
                    <a:pt x="18903" y="16161"/>
                    <a:pt x="19133" y="16938"/>
                    <a:pt x="19593" y="17016"/>
                  </a:cubicBezTo>
                  <a:cubicBezTo>
                    <a:pt x="20052" y="17094"/>
                    <a:pt x="20742" y="16472"/>
                    <a:pt x="21431" y="15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6432550" y="4614525"/>
              <a:ext cx="1" cy="63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426200" y="455737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458591" y="4587008"/>
              <a:ext cx="75559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5218" y="470"/>
                  </a:moveTo>
                  <a:cubicBezTo>
                    <a:pt x="3418" y="2348"/>
                    <a:pt x="1618" y="4226"/>
                    <a:pt x="718" y="6339"/>
                  </a:cubicBezTo>
                  <a:cubicBezTo>
                    <a:pt x="-182" y="8452"/>
                    <a:pt x="-182" y="10800"/>
                    <a:pt x="418" y="10565"/>
                  </a:cubicBezTo>
                  <a:cubicBezTo>
                    <a:pt x="1018" y="10330"/>
                    <a:pt x="2218" y="7513"/>
                    <a:pt x="3718" y="4930"/>
                  </a:cubicBezTo>
                  <a:cubicBezTo>
                    <a:pt x="5218" y="2348"/>
                    <a:pt x="7018" y="0"/>
                    <a:pt x="8818" y="0"/>
                  </a:cubicBezTo>
                  <a:cubicBezTo>
                    <a:pt x="10618" y="0"/>
                    <a:pt x="12418" y="2348"/>
                    <a:pt x="14518" y="6339"/>
                  </a:cubicBezTo>
                  <a:cubicBezTo>
                    <a:pt x="16618" y="10330"/>
                    <a:pt x="19018" y="15965"/>
                    <a:pt x="21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6616700" y="4570075"/>
              <a:ext cx="63500" cy="10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2445"/>
                  </a:moveTo>
                  <a:cubicBezTo>
                    <a:pt x="3600" y="3668"/>
                    <a:pt x="7200" y="4891"/>
                    <a:pt x="9720" y="6521"/>
                  </a:cubicBezTo>
                  <a:cubicBezTo>
                    <a:pt x="12240" y="8151"/>
                    <a:pt x="13680" y="10189"/>
                    <a:pt x="14400" y="12838"/>
                  </a:cubicBezTo>
                  <a:cubicBezTo>
                    <a:pt x="15120" y="15487"/>
                    <a:pt x="15120" y="18747"/>
                    <a:pt x="13320" y="20174"/>
                  </a:cubicBezTo>
                  <a:cubicBezTo>
                    <a:pt x="11520" y="21600"/>
                    <a:pt x="7920" y="21192"/>
                    <a:pt x="6120" y="19970"/>
                  </a:cubicBezTo>
                  <a:cubicBezTo>
                    <a:pt x="4320" y="18747"/>
                    <a:pt x="4320" y="16709"/>
                    <a:pt x="5400" y="13857"/>
                  </a:cubicBezTo>
                  <a:cubicBezTo>
                    <a:pt x="6480" y="11004"/>
                    <a:pt x="8640" y="7336"/>
                    <a:pt x="11520" y="4891"/>
                  </a:cubicBezTo>
                  <a:cubicBezTo>
                    <a:pt x="14400" y="2445"/>
                    <a:pt x="18000" y="12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6699250" y="4555173"/>
              <a:ext cx="285750" cy="10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4338"/>
                  </a:moveTo>
                  <a:cubicBezTo>
                    <a:pt x="0" y="6498"/>
                    <a:pt x="0" y="8658"/>
                    <a:pt x="80" y="10818"/>
                  </a:cubicBezTo>
                  <a:cubicBezTo>
                    <a:pt x="160" y="12978"/>
                    <a:pt x="320" y="15138"/>
                    <a:pt x="800" y="16218"/>
                  </a:cubicBezTo>
                  <a:cubicBezTo>
                    <a:pt x="1280" y="17298"/>
                    <a:pt x="2080" y="17298"/>
                    <a:pt x="2640" y="15786"/>
                  </a:cubicBezTo>
                  <a:cubicBezTo>
                    <a:pt x="3200" y="14274"/>
                    <a:pt x="3520" y="11250"/>
                    <a:pt x="4240" y="8010"/>
                  </a:cubicBezTo>
                  <a:cubicBezTo>
                    <a:pt x="4960" y="4770"/>
                    <a:pt x="6080" y="1314"/>
                    <a:pt x="6720" y="1314"/>
                  </a:cubicBezTo>
                  <a:cubicBezTo>
                    <a:pt x="7360" y="1314"/>
                    <a:pt x="7520" y="4770"/>
                    <a:pt x="7680" y="7578"/>
                  </a:cubicBezTo>
                  <a:cubicBezTo>
                    <a:pt x="7840" y="10386"/>
                    <a:pt x="8000" y="12546"/>
                    <a:pt x="8320" y="14490"/>
                  </a:cubicBezTo>
                  <a:cubicBezTo>
                    <a:pt x="8640" y="16434"/>
                    <a:pt x="9120" y="18162"/>
                    <a:pt x="10080" y="17730"/>
                  </a:cubicBezTo>
                  <a:cubicBezTo>
                    <a:pt x="11040" y="17298"/>
                    <a:pt x="12480" y="14706"/>
                    <a:pt x="13360" y="12330"/>
                  </a:cubicBezTo>
                  <a:cubicBezTo>
                    <a:pt x="14240" y="9954"/>
                    <a:pt x="14560" y="7794"/>
                    <a:pt x="14800" y="5634"/>
                  </a:cubicBezTo>
                  <a:cubicBezTo>
                    <a:pt x="15040" y="3474"/>
                    <a:pt x="15200" y="1314"/>
                    <a:pt x="14880" y="450"/>
                  </a:cubicBezTo>
                  <a:cubicBezTo>
                    <a:pt x="14560" y="-414"/>
                    <a:pt x="13760" y="18"/>
                    <a:pt x="13120" y="1314"/>
                  </a:cubicBezTo>
                  <a:cubicBezTo>
                    <a:pt x="12480" y="2610"/>
                    <a:pt x="12000" y="4770"/>
                    <a:pt x="11760" y="7794"/>
                  </a:cubicBezTo>
                  <a:cubicBezTo>
                    <a:pt x="11520" y="10818"/>
                    <a:pt x="11520" y="14706"/>
                    <a:pt x="12800" y="17298"/>
                  </a:cubicBezTo>
                  <a:cubicBezTo>
                    <a:pt x="14080" y="19890"/>
                    <a:pt x="16640" y="21186"/>
                    <a:pt x="18320" y="20970"/>
                  </a:cubicBezTo>
                  <a:cubicBezTo>
                    <a:pt x="20000" y="20754"/>
                    <a:pt x="20800" y="19026"/>
                    <a:pt x="21600" y="17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6804206" y="4430375"/>
              <a:ext cx="156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847"/>
                    <a:pt x="3818" y="1694"/>
                    <a:pt x="1118" y="5294"/>
                  </a:cubicBezTo>
                  <a:cubicBezTo>
                    <a:pt x="-1582" y="8894"/>
                    <a:pt x="1118" y="15247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7680036" y="4455823"/>
              <a:ext cx="101978" cy="39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38" fill="norm" stroke="1" extrusionOk="0">
                  <a:moveTo>
                    <a:pt x="7334" y="5455"/>
                  </a:moveTo>
                  <a:cubicBezTo>
                    <a:pt x="7334" y="9320"/>
                    <a:pt x="7334" y="13185"/>
                    <a:pt x="7113" y="15459"/>
                  </a:cubicBezTo>
                  <a:cubicBezTo>
                    <a:pt x="6893" y="17732"/>
                    <a:pt x="6452" y="18415"/>
                    <a:pt x="5571" y="19267"/>
                  </a:cubicBezTo>
                  <a:cubicBezTo>
                    <a:pt x="4689" y="20120"/>
                    <a:pt x="3367" y="21143"/>
                    <a:pt x="2485" y="21313"/>
                  </a:cubicBezTo>
                  <a:cubicBezTo>
                    <a:pt x="1603" y="21484"/>
                    <a:pt x="1162" y="20802"/>
                    <a:pt x="942" y="18415"/>
                  </a:cubicBezTo>
                  <a:cubicBezTo>
                    <a:pt x="722" y="16027"/>
                    <a:pt x="722" y="11935"/>
                    <a:pt x="501" y="9206"/>
                  </a:cubicBezTo>
                  <a:cubicBezTo>
                    <a:pt x="281" y="6478"/>
                    <a:pt x="-160" y="5113"/>
                    <a:pt x="60" y="3863"/>
                  </a:cubicBezTo>
                  <a:cubicBezTo>
                    <a:pt x="281" y="2612"/>
                    <a:pt x="1162" y="1476"/>
                    <a:pt x="2705" y="793"/>
                  </a:cubicBezTo>
                  <a:cubicBezTo>
                    <a:pt x="4248" y="111"/>
                    <a:pt x="6452" y="-116"/>
                    <a:pt x="8877" y="55"/>
                  </a:cubicBezTo>
                  <a:cubicBezTo>
                    <a:pt x="11301" y="225"/>
                    <a:pt x="13946" y="793"/>
                    <a:pt x="16371" y="1760"/>
                  </a:cubicBezTo>
                  <a:cubicBezTo>
                    <a:pt x="18795" y="2726"/>
                    <a:pt x="20999" y="4090"/>
                    <a:pt x="21220" y="5341"/>
                  </a:cubicBezTo>
                  <a:cubicBezTo>
                    <a:pt x="21440" y="6591"/>
                    <a:pt x="19677" y="7728"/>
                    <a:pt x="15930" y="8410"/>
                  </a:cubicBezTo>
                  <a:cubicBezTo>
                    <a:pt x="12183" y="9092"/>
                    <a:pt x="6452" y="9320"/>
                    <a:pt x="722" y="9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7767751" y="4601825"/>
              <a:ext cx="169749" cy="19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18" fill="norm" stroke="1" extrusionOk="0">
                  <a:moveTo>
                    <a:pt x="1386" y="6821"/>
                  </a:moveTo>
                  <a:cubicBezTo>
                    <a:pt x="586" y="5912"/>
                    <a:pt x="-214" y="5002"/>
                    <a:pt x="53" y="4661"/>
                  </a:cubicBezTo>
                  <a:cubicBezTo>
                    <a:pt x="319" y="4320"/>
                    <a:pt x="1653" y="4547"/>
                    <a:pt x="3519" y="6253"/>
                  </a:cubicBezTo>
                  <a:cubicBezTo>
                    <a:pt x="5386" y="7958"/>
                    <a:pt x="7786" y="11141"/>
                    <a:pt x="8986" y="13301"/>
                  </a:cubicBezTo>
                  <a:cubicBezTo>
                    <a:pt x="10186" y="15461"/>
                    <a:pt x="10186" y="16598"/>
                    <a:pt x="10053" y="17848"/>
                  </a:cubicBezTo>
                  <a:cubicBezTo>
                    <a:pt x="9919" y="19099"/>
                    <a:pt x="9653" y="20463"/>
                    <a:pt x="8719" y="21032"/>
                  </a:cubicBezTo>
                  <a:cubicBezTo>
                    <a:pt x="7786" y="21600"/>
                    <a:pt x="6186" y="21373"/>
                    <a:pt x="5253" y="19895"/>
                  </a:cubicBezTo>
                  <a:cubicBezTo>
                    <a:pt x="4319" y="18417"/>
                    <a:pt x="4053" y="15688"/>
                    <a:pt x="4719" y="12392"/>
                  </a:cubicBezTo>
                  <a:cubicBezTo>
                    <a:pt x="5386" y="9095"/>
                    <a:pt x="6986" y="5229"/>
                    <a:pt x="9919" y="3069"/>
                  </a:cubicBezTo>
                  <a:cubicBezTo>
                    <a:pt x="12853" y="909"/>
                    <a:pt x="17119" y="455"/>
                    <a:pt x="213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7987554" y="4505378"/>
              <a:ext cx="127747" cy="350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14" fill="norm" stroke="1" extrusionOk="0">
                  <a:moveTo>
                    <a:pt x="21026" y="2013"/>
                  </a:moveTo>
                  <a:cubicBezTo>
                    <a:pt x="21026" y="1366"/>
                    <a:pt x="21026" y="719"/>
                    <a:pt x="20155" y="331"/>
                  </a:cubicBezTo>
                  <a:cubicBezTo>
                    <a:pt x="19284" y="-57"/>
                    <a:pt x="17542" y="-186"/>
                    <a:pt x="15278" y="396"/>
                  </a:cubicBezTo>
                  <a:cubicBezTo>
                    <a:pt x="13013" y="978"/>
                    <a:pt x="10226" y="2271"/>
                    <a:pt x="7439" y="4341"/>
                  </a:cubicBezTo>
                  <a:cubicBezTo>
                    <a:pt x="4652" y="6410"/>
                    <a:pt x="1865" y="9256"/>
                    <a:pt x="645" y="11843"/>
                  </a:cubicBezTo>
                  <a:cubicBezTo>
                    <a:pt x="-574" y="14430"/>
                    <a:pt x="-226" y="16758"/>
                    <a:pt x="3084" y="18310"/>
                  </a:cubicBezTo>
                  <a:cubicBezTo>
                    <a:pt x="6394" y="19862"/>
                    <a:pt x="12665" y="20638"/>
                    <a:pt x="18936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8175872" y="4529676"/>
              <a:ext cx="199778" cy="28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35" fill="norm" stroke="1" extrusionOk="0">
                  <a:moveTo>
                    <a:pt x="21460" y="1614"/>
                  </a:moveTo>
                  <a:cubicBezTo>
                    <a:pt x="20778" y="974"/>
                    <a:pt x="20096" y="334"/>
                    <a:pt x="19073" y="94"/>
                  </a:cubicBezTo>
                  <a:cubicBezTo>
                    <a:pt x="18049" y="-146"/>
                    <a:pt x="16685" y="14"/>
                    <a:pt x="13957" y="1294"/>
                  </a:cubicBezTo>
                  <a:cubicBezTo>
                    <a:pt x="11228" y="2574"/>
                    <a:pt x="7136" y="4974"/>
                    <a:pt x="4635" y="7454"/>
                  </a:cubicBezTo>
                  <a:cubicBezTo>
                    <a:pt x="2134" y="9934"/>
                    <a:pt x="1224" y="12494"/>
                    <a:pt x="656" y="14334"/>
                  </a:cubicBezTo>
                  <a:cubicBezTo>
                    <a:pt x="87" y="16174"/>
                    <a:pt x="-140" y="17294"/>
                    <a:pt x="87" y="18254"/>
                  </a:cubicBezTo>
                  <a:cubicBezTo>
                    <a:pt x="315" y="19214"/>
                    <a:pt x="997" y="20014"/>
                    <a:pt x="2588" y="20574"/>
                  </a:cubicBezTo>
                  <a:cubicBezTo>
                    <a:pt x="4180" y="21134"/>
                    <a:pt x="6681" y="21454"/>
                    <a:pt x="9751" y="21294"/>
                  </a:cubicBezTo>
                  <a:cubicBezTo>
                    <a:pt x="12820" y="21134"/>
                    <a:pt x="16458" y="20494"/>
                    <a:pt x="20096" y="19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229600" y="4703425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8420100" y="4760575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8451850" y="4652625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540750" y="4506575"/>
              <a:ext cx="8576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600" fill="norm" stroke="1" extrusionOk="0">
                  <a:moveTo>
                    <a:pt x="1507" y="0"/>
                  </a:moveTo>
                  <a:cubicBezTo>
                    <a:pt x="8540" y="3467"/>
                    <a:pt x="15572" y="6933"/>
                    <a:pt x="18586" y="9867"/>
                  </a:cubicBezTo>
                  <a:cubicBezTo>
                    <a:pt x="21600" y="12800"/>
                    <a:pt x="20595" y="15200"/>
                    <a:pt x="16828" y="17067"/>
                  </a:cubicBezTo>
                  <a:cubicBezTo>
                    <a:pt x="13060" y="18933"/>
                    <a:pt x="6530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737600" y="4805025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979989" y="4477913"/>
              <a:ext cx="138598" cy="39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48" fill="norm" stroke="1" extrusionOk="0">
                  <a:moveTo>
                    <a:pt x="4602" y="10805"/>
                  </a:moveTo>
                  <a:cubicBezTo>
                    <a:pt x="4284" y="13319"/>
                    <a:pt x="3966" y="15834"/>
                    <a:pt x="3649" y="17434"/>
                  </a:cubicBezTo>
                  <a:cubicBezTo>
                    <a:pt x="3331" y="19034"/>
                    <a:pt x="3013" y="19719"/>
                    <a:pt x="2378" y="20348"/>
                  </a:cubicBezTo>
                  <a:cubicBezTo>
                    <a:pt x="1743" y="20977"/>
                    <a:pt x="790" y="21548"/>
                    <a:pt x="313" y="21434"/>
                  </a:cubicBezTo>
                  <a:cubicBezTo>
                    <a:pt x="-163" y="21319"/>
                    <a:pt x="-163" y="20519"/>
                    <a:pt x="790" y="18005"/>
                  </a:cubicBezTo>
                  <a:cubicBezTo>
                    <a:pt x="1743" y="15491"/>
                    <a:pt x="3649" y="11262"/>
                    <a:pt x="5237" y="8177"/>
                  </a:cubicBezTo>
                  <a:cubicBezTo>
                    <a:pt x="6825" y="5091"/>
                    <a:pt x="8096" y="3148"/>
                    <a:pt x="9049" y="1891"/>
                  </a:cubicBezTo>
                  <a:cubicBezTo>
                    <a:pt x="10002" y="634"/>
                    <a:pt x="10637" y="62"/>
                    <a:pt x="12702" y="5"/>
                  </a:cubicBezTo>
                  <a:cubicBezTo>
                    <a:pt x="14766" y="-52"/>
                    <a:pt x="18261" y="405"/>
                    <a:pt x="19849" y="1777"/>
                  </a:cubicBezTo>
                  <a:cubicBezTo>
                    <a:pt x="21437" y="3148"/>
                    <a:pt x="21119" y="5434"/>
                    <a:pt x="18261" y="6919"/>
                  </a:cubicBezTo>
                  <a:cubicBezTo>
                    <a:pt x="15402" y="8405"/>
                    <a:pt x="10002" y="9091"/>
                    <a:pt x="4602" y="9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9093563" y="4671675"/>
              <a:ext cx="120287" cy="18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64" fill="norm" stroke="1" extrusionOk="0">
                  <a:moveTo>
                    <a:pt x="1054" y="9795"/>
                  </a:moveTo>
                  <a:cubicBezTo>
                    <a:pt x="309" y="8037"/>
                    <a:pt x="-436" y="6279"/>
                    <a:pt x="309" y="5274"/>
                  </a:cubicBezTo>
                  <a:cubicBezTo>
                    <a:pt x="1054" y="4270"/>
                    <a:pt x="3288" y="4019"/>
                    <a:pt x="5895" y="4898"/>
                  </a:cubicBezTo>
                  <a:cubicBezTo>
                    <a:pt x="8502" y="5777"/>
                    <a:pt x="11481" y="7786"/>
                    <a:pt x="13343" y="10298"/>
                  </a:cubicBezTo>
                  <a:cubicBezTo>
                    <a:pt x="15205" y="12809"/>
                    <a:pt x="15950" y="15823"/>
                    <a:pt x="15578" y="17833"/>
                  </a:cubicBezTo>
                  <a:cubicBezTo>
                    <a:pt x="15205" y="19842"/>
                    <a:pt x="13716" y="20847"/>
                    <a:pt x="11854" y="21223"/>
                  </a:cubicBezTo>
                  <a:cubicBezTo>
                    <a:pt x="9992" y="21600"/>
                    <a:pt x="7757" y="21349"/>
                    <a:pt x="6640" y="18837"/>
                  </a:cubicBezTo>
                  <a:cubicBezTo>
                    <a:pt x="5523" y="16326"/>
                    <a:pt x="5523" y="11553"/>
                    <a:pt x="8130" y="8037"/>
                  </a:cubicBezTo>
                  <a:cubicBezTo>
                    <a:pt x="10736" y="4521"/>
                    <a:pt x="15950" y="2260"/>
                    <a:pt x="211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9315449" y="4568878"/>
              <a:ext cx="139701" cy="29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1939"/>
                  </a:moveTo>
                  <a:cubicBezTo>
                    <a:pt x="20618" y="1322"/>
                    <a:pt x="19636" y="705"/>
                    <a:pt x="18164" y="319"/>
                  </a:cubicBezTo>
                  <a:cubicBezTo>
                    <a:pt x="16691" y="-67"/>
                    <a:pt x="14727" y="-221"/>
                    <a:pt x="12273" y="550"/>
                  </a:cubicBezTo>
                  <a:cubicBezTo>
                    <a:pt x="9818" y="1322"/>
                    <a:pt x="6873" y="3019"/>
                    <a:pt x="4418" y="5873"/>
                  </a:cubicBezTo>
                  <a:cubicBezTo>
                    <a:pt x="1964" y="8728"/>
                    <a:pt x="0" y="12739"/>
                    <a:pt x="0" y="15516"/>
                  </a:cubicBezTo>
                  <a:cubicBezTo>
                    <a:pt x="0" y="18293"/>
                    <a:pt x="1964" y="19836"/>
                    <a:pt x="3764" y="20608"/>
                  </a:cubicBezTo>
                  <a:cubicBezTo>
                    <a:pt x="5564" y="21379"/>
                    <a:pt x="7200" y="21379"/>
                    <a:pt x="8836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438999" y="4587008"/>
              <a:ext cx="139537" cy="26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20" fill="norm" stroke="1" extrusionOk="0">
                  <a:moveTo>
                    <a:pt x="11165" y="6912"/>
                  </a:moveTo>
                  <a:cubicBezTo>
                    <a:pt x="9553" y="7258"/>
                    <a:pt x="7941" y="7603"/>
                    <a:pt x="6490" y="9245"/>
                  </a:cubicBezTo>
                  <a:cubicBezTo>
                    <a:pt x="5039" y="10886"/>
                    <a:pt x="3750" y="13824"/>
                    <a:pt x="2782" y="15811"/>
                  </a:cubicBezTo>
                  <a:cubicBezTo>
                    <a:pt x="1815" y="17798"/>
                    <a:pt x="1171" y="18835"/>
                    <a:pt x="687" y="19786"/>
                  </a:cubicBezTo>
                  <a:cubicBezTo>
                    <a:pt x="203" y="20736"/>
                    <a:pt x="-119" y="21600"/>
                    <a:pt x="42" y="21514"/>
                  </a:cubicBezTo>
                  <a:cubicBezTo>
                    <a:pt x="203" y="21427"/>
                    <a:pt x="848" y="20390"/>
                    <a:pt x="3105" y="17366"/>
                  </a:cubicBezTo>
                  <a:cubicBezTo>
                    <a:pt x="5362" y="14342"/>
                    <a:pt x="9230" y="9331"/>
                    <a:pt x="11487" y="6394"/>
                  </a:cubicBezTo>
                  <a:cubicBezTo>
                    <a:pt x="13744" y="3456"/>
                    <a:pt x="14388" y="2592"/>
                    <a:pt x="15194" y="1728"/>
                  </a:cubicBezTo>
                  <a:cubicBezTo>
                    <a:pt x="16000" y="864"/>
                    <a:pt x="16968" y="0"/>
                    <a:pt x="18096" y="0"/>
                  </a:cubicBezTo>
                  <a:cubicBezTo>
                    <a:pt x="19224" y="0"/>
                    <a:pt x="20514" y="864"/>
                    <a:pt x="20997" y="3715"/>
                  </a:cubicBezTo>
                  <a:cubicBezTo>
                    <a:pt x="21481" y="6566"/>
                    <a:pt x="21159" y="11405"/>
                    <a:pt x="20997" y="14256"/>
                  </a:cubicBezTo>
                  <a:cubicBezTo>
                    <a:pt x="20836" y="17107"/>
                    <a:pt x="20836" y="17971"/>
                    <a:pt x="20353" y="18662"/>
                  </a:cubicBezTo>
                  <a:cubicBezTo>
                    <a:pt x="19869" y="19354"/>
                    <a:pt x="18902" y="19872"/>
                    <a:pt x="17935" y="20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448799" y="4697075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100"/>
                    <a:pt x="1964" y="12600"/>
                    <a:pt x="5564" y="9000"/>
                  </a:cubicBezTo>
                  <a:cubicBezTo>
                    <a:pt x="9164" y="5400"/>
                    <a:pt x="15382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683750" y="4493875"/>
              <a:ext cx="8255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824"/>
                    <a:pt x="16062" y="3648"/>
                    <a:pt x="13292" y="6192"/>
                  </a:cubicBezTo>
                  <a:cubicBezTo>
                    <a:pt x="10523" y="8736"/>
                    <a:pt x="7754" y="12000"/>
                    <a:pt x="5538" y="14688"/>
                  </a:cubicBezTo>
                  <a:cubicBezTo>
                    <a:pt x="3323" y="17376"/>
                    <a:pt x="1662" y="194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790012" y="4610057"/>
              <a:ext cx="185839" cy="23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32" fill="norm" stroke="1" extrusionOk="0">
                  <a:moveTo>
                    <a:pt x="21308" y="2106"/>
                  </a:moveTo>
                  <a:cubicBezTo>
                    <a:pt x="20580" y="1348"/>
                    <a:pt x="19852" y="590"/>
                    <a:pt x="18881" y="211"/>
                  </a:cubicBezTo>
                  <a:cubicBezTo>
                    <a:pt x="17910" y="-168"/>
                    <a:pt x="16697" y="-168"/>
                    <a:pt x="14027" y="1348"/>
                  </a:cubicBezTo>
                  <a:cubicBezTo>
                    <a:pt x="11357" y="2864"/>
                    <a:pt x="7232" y="5895"/>
                    <a:pt x="4562" y="8737"/>
                  </a:cubicBezTo>
                  <a:cubicBezTo>
                    <a:pt x="1892" y="11579"/>
                    <a:pt x="679" y="14232"/>
                    <a:pt x="193" y="16032"/>
                  </a:cubicBezTo>
                  <a:cubicBezTo>
                    <a:pt x="-292" y="17832"/>
                    <a:pt x="-49" y="18779"/>
                    <a:pt x="3106" y="19537"/>
                  </a:cubicBezTo>
                  <a:cubicBezTo>
                    <a:pt x="6261" y="20295"/>
                    <a:pt x="12328" y="20864"/>
                    <a:pt x="18396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817099" y="4747875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956799" y="4811375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0001250" y="472247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0001249" y="4582775"/>
              <a:ext cx="12874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8813" y="0"/>
                  </a:moveTo>
                  <a:cubicBezTo>
                    <a:pt x="20206" y="3224"/>
                    <a:pt x="21600" y="6448"/>
                    <a:pt x="21077" y="9457"/>
                  </a:cubicBezTo>
                  <a:cubicBezTo>
                    <a:pt x="20555" y="12466"/>
                    <a:pt x="18116" y="15260"/>
                    <a:pt x="14284" y="17248"/>
                  </a:cubicBezTo>
                  <a:cubicBezTo>
                    <a:pt x="10452" y="19236"/>
                    <a:pt x="5226" y="20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748366" y="1365442"/>
              <a:ext cx="7606322" cy="270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6" fill="norm" stroke="1" extrusionOk="0">
                  <a:moveTo>
                    <a:pt x="4446" y="541"/>
                  </a:moveTo>
                  <a:cubicBezTo>
                    <a:pt x="4446" y="457"/>
                    <a:pt x="4446" y="372"/>
                    <a:pt x="4431" y="313"/>
                  </a:cubicBezTo>
                  <a:cubicBezTo>
                    <a:pt x="4416" y="254"/>
                    <a:pt x="4386" y="220"/>
                    <a:pt x="4296" y="178"/>
                  </a:cubicBezTo>
                  <a:cubicBezTo>
                    <a:pt x="4206" y="135"/>
                    <a:pt x="4056" y="85"/>
                    <a:pt x="3866" y="51"/>
                  </a:cubicBezTo>
                  <a:cubicBezTo>
                    <a:pt x="3677" y="17"/>
                    <a:pt x="3449" y="0"/>
                    <a:pt x="3217" y="0"/>
                  </a:cubicBezTo>
                  <a:cubicBezTo>
                    <a:pt x="2986" y="0"/>
                    <a:pt x="2752" y="17"/>
                    <a:pt x="2533" y="42"/>
                  </a:cubicBezTo>
                  <a:cubicBezTo>
                    <a:pt x="2313" y="68"/>
                    <a:pt x="2109" y="101"/>
                    <a:pt x="1908" y="152"/>
                  </a:cubicBezTo>
                  <a:cubicBezTo>
                    <a:pt x="1706" y="203"/>
                    <a:pt x="1508" y="271"/>
                    <a:pt x="1310" y="414"/>
                  </a:cubicBezTo>
                  <a:cubicBezTo>
                    <a:pt x="1112" y="558"/>
                    <a:pt x="913" y="778"/>
                    <a:pt x="733" y="1083"/>
                  </a:cubicBezTo>
                  <a:cubicBezTo>
                    <a:pt x="553" y="1387"/>
                    <a:pt x="391" y="1776"/>
                    <a:pt x="273" y="2241"/>
                  </a:cubicBezTo>
                  <a:cubicBezTo>
                    <a:pt x="156" y="2706"/>
                    <a:pt x="84" y="3248"/>
                    <a:pt x="45" y="3848"/>
                  </a:cubicBezTo>
                  <a:cubicBezTo>
                    <a:pt x="6" y="4449"/>
                    <a:pt x="0" y="5108"/>
                    <a:pt x="0" y="5776"/>
                  </a:cubicBezTo>
                  <a:cubicBezTo>
                    <a:pt x="0" y="6444"/>
                    <a:pt x="6" y="7121"/>
                    <a:pt x="21" y="7755"/>
                  </a:cubicBezTo>
                  <a:cubicBezTo>
                    <a:pt x="36" y="8390"/>
                    <a:pt x="60" y="8982"/>
                    <a:pt x="90" y="9633"/>
                  </a:cubicBezTo>
                  <a:cubicBezTo>
                    <a:pt x="120" y="10284"/>
                    <a:pt x="156" y="10995"/>
                    <a:pt x="192" y="11688"/>
                  </a:cubicBezTo>
                  <a:cubicBezTo>
                    <a:pt x="228" y="12382"/>
                    <a:pt x="264" y="13058"/>
                    <a:pt x="300" y="13718"/>
                  </a:cubicBezTo>
                  <a:cubicBezTo>
                    <a:pt x="336" y="14377"/>
                    <a:pt x="373" y="15020"/>
                    <a:pt x="409" y="15688"/>
                  </a:cubicBezTo>
                  <a:cubicBezTo>
                    <a:pt x="445" y="16356"/>
                    <a:pt x="481" y="17050"/>
                    <a:pt x="505" y="17608"/>
                  </a:cubicBezTo>
                  <a:cubicBezTo>
                    <a:pt x="529" y="18166"/>
                    <a:pt x="541" y="18589"/>
                    <a:pt x="559" y="18885"/>
                  </a:cubicBezTo>
                  <a:cubicBezTo>
                    <a:pt x="577" y="19181"/>
                    <a:pt x="601" y="19350"/>
                    <a:pt x="640" y="19477"/>
                  </a:cubicBezTo>
                  <a:cubicBezTo>
                    <a:pt x="679" y="19604"/>
                    <a:pt x="733" y="19689"/>
                    <a:pt x="883" y="19739"/>
                  </a:cubicBezTo>
                  <a:cubicBezTo>
                    <a:pt x="1033" y="19790"/>
                    <a:pt x="1280" y="19807"/>
                    <a:pt x="1526" y="19816"/>
                  </a:cubicBezTo>
                  <a:cubicBezTo>
                    <a:pt x="1772" y="19824"/>
                    <a:pt x="2019" y="19824"/>
                    <a:pt x="2250" y="19816"/>
                  </a:cubicBezTo>
                  <a:cubicBezTo>
                    <a:pt x="2481" y="19807"/>
                    <a:pt x="2698" y="19790"/>
                    <a:pt x="2932" y="19773"/>
                  </a:cubicBezTo>
                  <a:cubicBezTo>
                    <a:pt x="3166" y="19756"/>
                    <a:pt x="3419" y="19739"/>
                    <a:pt x="3650" y="19722"/>
                  </a:cubicBezTo>
                  <a:cubicBezTo>
                    <a:pt x="3881" y="19706"/>
                    <a:pt x="4092" y="19689"/>
                    <a:pt x="4320" y="19672"/>
                  </a:cubicBezTo>
                  <a:cubicBezTo>
                    <a:pt x="4548" y="19655"/>
                    <a:pt x="4795" y="19638"/>
                    <a:pt x="5044" y="19629"/>
                  </a:cubicBezTo>
                  <a:cubicBezTo>
                    <a:pt x="5293" y="19621"/>
                    <a:pt x="5546" y="19621"/>
                    <a:pt x="5801" y="19629"/>
                  </a:cubicBezTo>
                  <a:cubicBezTo>
                    <a:pt x="6056" y="19638"/>
                    <a:pt x="6315" y="19655"/>
                    <a:pt x="6570" y="19689"/>
                  </a:cubicBezTo>
                  <a:cubicBezTo>
                    <a:pt x="6825" y="19722"/>
                    <a:pt x="7078" y="19773"/>
                    <a:pt x="7321" y="19824"/>
                  </a:cubicBezTo>
                  <a:cubicBezTo>
                    <a:pt x="7565" y="19875"/>
                    <a:pt x="7799" y="19925"/>
                    <a:pt x="8036" y="19976"/>
                  </a:cubicBezTo>
                  <a:cubicBezTo>
                    <a:pt x="8273" y="20027"/>
                    <a:pt x="8514" y="20078"/>
                    <a:pt x="8763" y="20120"/>
                  </a:cubicBezTo>
                  <a:cubicBezTo>
                    <a:pt x="9013" y="20162"/>
                    <a:pt x="9271" y="20196"/>
                    <a:pt x="9493" y="20230"/>
                  </a:cubicBezTo>
                  <a:cubicBezTo>
                    <a:pt x="9715" y="20264"/>
                    <a:pt x="9902" y="20298"/>
                    <a:pt x="10097" y="20331"/>
                  </a:cubicBezTo>
                  <a:cubicBezTo>
                    <a:pt x="10292" y="20365"/>
                    <a:pt x="10497" y="20399"/>
                    <a:pt x="10728" y="20441"/>
                  </a:cubicBezTo>
                  <a:cubicBezTo>
                    <a:pt x="10959" y="20484"/>
                    <a:pt x="11218" y="20534"/>
                    <a:pt x="11473" y="20602"/>
                  </a:cubicBezTo>
                  <a:cubicBezTo>
                    <a:pt x="11728" y="20670"/>
                    <a:pt x="11981" y="20754"/>
                    <a:pt x="12227" y="20830"/>
                  </a:cubicBezTo>
                  <a:cubicBezTo>
                    <a:pt x="12473" y="20906"/>
                    <a:pt x="12714" y="20974"/>
                    <a:pt x="12948" y="21042"/>
                  </a:cubicBezTo>
                  <a:cubicBezTo>
                    <a:pt x="13182" y="21109"/>
                    <a:pt x="13411" y="21177"/>
                    <a:pt x="13636" y="21236"/>
                  </a:cubicBezTo>
                  <a:cubicBezTo>
                    <a:pt x="13861" y="21296"/>
                    <a:pt x="14084" y="21346"/>
                    <a:pt x="14309" y="21389"/>
                  </a:cubicBezTo>
                  <a:cubicBezTo>
                    <a:pt x="14534" y="21431"/>
                    <a:pt x="14763" y="21465"/>
                    <a:pt x="14982" y="21490"/>
                  </a:cubicBezTo>
                  <a:cubicBezTo>
                    <a:pt x="15201" y="21515"/>
                    <a:pt x="15411" y="21532"/>
                    <a:pt x="15634" y="21549"/>
                  </a:cubicBezTo>
                  <a:cubicBezTo>
                    <a:pt x="15856" y="21566"/>
                    <a:pt x="16090" y="21583"/>
                    <a:pt x="16331" y="21592"/>
                  </a:cubicBezTo>
                  <a:cubicBezTo>
                    <a:pt x="16571" y="21600"/>
                    <a:pt x="16817" y="21600"/>
                    <a:pt x="17046" y="21566"/>
                  </a:cubicBezTo>
                  <a:cubicBezTo>
                    <a:pt x="17274" y="21532"/>
                    <a:pt x="17484" y="21465"/>
                    <a:pt x="17689" y="21321"/>
                  </a:cubicBezTo>
                  <a:cubicBezTo>
                    <a:pt x="17893" y="21177"/>
                    <a:pt x="18091" y="20957"/>
                    <a:pt x="18250" y="20695"/>
                  </a:cubicBezTo>
                  <a:cubicBezTo>
                    <a:pt x="18410" y="20433"/>
                    <a:pt x="18530" y="20128"/>
                    <a:pt x="18641" y="19748"/>
                  </a:cubicBezTo>
                  <a:cubicBezTo>
                    <a:pt x="18752" y="19367"/>
                    <a:pt x="18854" y="18911"/>
                    <a:pt x="18962" y="18429"/>
                  </a:cubicBezTo>
                  <a:cubicBezTo>
                    <a:pt x="19070" y="17946"/>
                    <a:pt x="19185" y="17439"/>
                    <a:pt x="19299" y="16915"/>
                  </a:cubicBezTo>
                  <a:cubicBezTo>
                    <a:pt x="19413" y="16390"/>
                    <a:pt x="19527" y="15849"/>
                    <a:pt x="19638" y="15299"/>
                  </a:cubicBezTo>
                  <a:cubicBezTo>
                    <a:pt x="19749" y="14750"/>
                    <a:pt x="19858" y="14191"/>
                    <a:pt x="19966" y="13659"/>
                  </a:cubicBezTo>
                  <a:cubicBezTo>
                    <a:pt x="20074" y="13126"/>
                    <a:pt x="20182" y="12618"/>
                    <a:pt x="20290" y="12102"/>
                  </a:cubicBezTo>
                  <a:cubicBezTo>
                    <a:pt x="20398" y="11587"/>
                    <a:pt x="20506" y="11062"/>
                    <a:pt x="20615" y="10479"/>
                  </a:cubicBezTo>
                  <a:cubicBezTo>
                    <a:pt x="20723" y="9895"/>
                    <a:pt x="20831" y="9252"/>
                    <a:pt x="20933" y="8643"/>
                  </a:cubicBezTo>
                  <a:cubicBezTo>
                    <a:pt x="21035" y="8034"/>
                    <a:pt x="21131" y="7459"/>
                    <a:pt x="21221" y="6918"/>
                  </a:cubicBezTo>
                  <a:cubicBezTo>
                    <a:pt x="21312" y="6377"/>
                    <a:pt x="21396" y="5869"/>
                    <a:pt x="21459" y="5413"/>
                  </a:cubicBezTo>
                  <a:cubicBezTo>
                    <a:pt x="21522" y="4956"/>
                    <a:pt x="21564" y="4550"/>
                    <a:pt x="21582" y="4305"/>
                  </a:cubicBezTo>
                  <a:cubicBezTo>
                    <a:pt x="21600" y="4060"/>
                    <a:pt x="21594" y="3975"/>
                    <a:pt x="21543" y="3857"/>
                  </a:cubicBezTo>
                  <a:cubicBezTo>
                    <a:pt x="21492" y="3738"/>
                    <a:pt x="21396" y="3586"/>
                    <a:pt x="21252" y="3459"/>
                  </a:cubicBezTo>
                  <a:cubicBezTo>
                    <a:pt x="21107" y="3332"/>
                    <a:pt x="20915" y="3231"/>
                    <a:pt x="20702" y="3146"/>
                  </a:cubicBezTo>
                  <a:cubicBezTo>
                    <a:pt x="20488" y="3062"/>
                    <a:pt x="20254" y="2994"/>
                    <a:pt x="20029" y="2935"/>
                  </a:cubicBezTo>
                  <a:cubicBezTo>
                    <a:pt x="19804" y="2875"/>
                    <a:pt x="19587" y="2825"/>
                    <a:pt x="19359" y="2766"/>
                  </a:cubicBezTo>
                  <a:cubicBezTo>
                    <a:pt x="19131" y="2706"/>
                    <a:pt x="18890" y="2639"/>
                    <a:pt x="18665" y="2579"/>
                  </a:cubicBezTo>
                  <a:cubicBezTo>
                    <a:pt x="18440" y="2520"/>
                    <a:pt x="18229" y="2470"/>
                    <a:pt x="18007" y="2419"/>
                  </a:cubicBezTo>
                  <a:cubicBezTo>
                    <a:pt x="17785" y="2368"/>
                    <a:pt x="17550" y="2317"/>
                    <a:pt x="17334" y="2275"/>
                  </a:cubicBezTo>
                  <a:cubicBezTo>
                    <a:pt x="17118" y="2233"/>
                    <a:pt x="16919" y="2199"/>
                    <a:pt x="16721" y="2165"/>
                  </a:cubicBezTo>
                  <a:cubicBezTo>
                    <a:pt x="16523" y="2131"/>
                    <a:pt x="16325" y="2097"/>
                    <a:pt x="16117" y="2064"/>
                  </a:cubicBezTo>
                  <a:cubicBezTo>
                    <a:pt x="15910" y="2030"/>
                    <a:pt x="15694" y="1996"/>
                    <a:pt x="15480" y="1971"/>
                  </a:cubicBezTo>
                  <a:cubicBezTo>
                    <a:pt x="15267" y="1945"/>
                    <a:pt x="15057" y="1928"/>
                    <a:pt x="14847" y="1903"/>
                  </a:cubicBezTo>
                  <a:cubicBezTo>
                    <a:pt x="14636" y="1878"/>
                    <a:pt x="14426" y="1844"/>
                    <a:pt x="14219" y="1810"/>
                  </a:cubicBezTo>
                  <a:cubicBezTo>
                    <a:pt x="14011" y="1776"/>
                    <a:pt x="13807" y="1742"/>
                    <a:pt x="13597" y="1708"/>
                  </a:cubicBezTo>
                  <a:cubicBezTo>
                    <a:pt x="13387" y="1675"/>
                    <a:pt x="13170" y="1641"/>
                    <a:pt x="12960" y="1607"/>
                  </a:cubicBezTo>
                  <a:cubicBezTo>
                    <a:pt x="12750" y="1573"/>
                    <a:pt x="12545" y="1539"/>
                    <a:pt x="12335" y="1514"/>
                  </a:cubicBezTo>
                  <a:cubicBezTo>
                    <a:pt x="12125" y="1488"/>
                    <a:pt x="11909" y="1472"/>
                    <a:pt x="11692" y="1463"/>
                  </a:cubicBezTo>
                  <a:cubicBezTo>
                    <a:pt x="11476" y="1455"/>
                    <a:pt x="11260" y="1455"/>
                    <a:pt x="11040" y="1446"/>
                  </a:cubicBezTo>
                  <a:cubicBezTo>
                    <a:pt x="10821" y="1438"/>
                    <a:pt x="10599" y="1421"/>
                    <a:pt x="10376" y="1404"/>
                  </a:cubicBezTo>
                  <a:cubicBezTo>
                    <a:pt x="10154" y="1387"/>
                    <a:pt x="9932" y="1370"/>
                    <a:pt x="9709" y="1353"/>
                  </a:cubicBezTo>
                  <a:cubicBezTo>
                    <a:pt x="9487" y="1336"/>
                    <a:pt x="9265" y="1319"/>
                    <a:pt x="9046" y="1294"/>
                  </a:cubicBezTo>
                  <a:cubicBezTo>
                    <a:pt x="8826" y="1269"/>
                    <a:pt x="8610" y="1235"/>
                    <a:pt x="8385" y="1209"/>
                  </a:cubicBezTo>
                  <a:cubicBezTo>
                    <a:pt x="8159" y="1184"/>
                    <a:pt x="7925" y="1167"/>
                    <a:pt x="7691" y="1142"/>
                  </a:cubicBezTo>
                  <a:cubicBezTo>
                    <a:pt x="7456" y="1116"/>
                    <a:pt x="7222" y="1083"/>
                    <a:pt x="6994" y="1049"/>
                  </a:cubicBezTo>
                  <a:cubicBezTo>
                    <a:pt x="6765" y="1015"/>
                    <a:pt x="6543" y="981"/>
                    <a:pt x="6312" y="956"/>
                  </a:cubicBezTo>
                  <a:cubicBezTo>
                    <a:pt x="6080" y="930"/>
                    <a:pt x="5840" y="913"/>
                    <a:pt x="5600" y="888"/>
                  </a:cubicBezTo>
                  <a:cubicBezTo>
                    <a:pt x="5359" y="863"/>
                    <a:pt x="5119" y="829"/>
                    <a:pt x="4867" y="803"/>
                  </a:cubicBezTo>
                  <a:cubicBezTo>
                    <a:pt x="4614" y="778"/>
                    <a:pt x="4350" y="761"/>
                    <a:pt x="4077" y="770"/>
                  </a:cubicBezTo>
                  <a:cubicBezTo>
                    <a:pt x="3803" y="778"/>
                    <a:pt x="3521" y="812"/>
                    <a:pt x="3226" y="888"/>
                  </a:cubicBezTo>
                  <a:cubicBezTo>
                    <a:pt x="2932" y="964"/>
                    <a:pt x="2626" y="1083"/>
                    <a:pt x="2319" y="12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1" name="Drawing"/>
          <p:cNvGrpSpPr/>
          <p:nvPr/>
        </p:nvGrpSpPr>
        <p:grpSpPr>
          <a:xfrm>
            <a:off x="381000" y="1741487"/>
            <a:ext cx="12172950" cy="7815263"/>
            <a:chOff x="0" y="0"/>
            <a:chExt cx="12172950" cy="7815262"/>
          </a:xfrm>
        </p:grpSpPr>
        <p:sp>
          <p:nvSpPr>
            <p:cNvPr id="2324" name="Line"/>
            <p:cNvSpPr/>
            <p:nvPr/>
          </p:nvSpPr>
          <p:spPr>
            <a:xfrm>
              <a:off x="182993" y="187389"/>
              <a:ext cx="147207" cy="29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33" fill="norm" stroke="1" extrusionOk="0">
                  <a:moveTo>
                    <a:pt x="3817" y="2868"/>
                  </a:moveTo>
                  <a:cubicBezTo>
                    <a:pt x="3817" y="3634"/>
                    <a:pt x="3817" y="4400"/>
                    <a:pt x="4882" y="4783"/>
                  </a:cubicBezTo>
                  <a:cubicBezTo>
                    <a:pt x="5947" y="5166"/>
                    <a:pt x="8076" y="5166"/>
                    <a:pt x="9902" y="5013"/>
                  </a:cubicBezTo>
                  <a:cubicBezTo>
                    <a:pt x="11727" y="4859"/>
                    <a:pt x="13248" y="4553"/>
                    <a:pt x="14617" y="4093"/>
                  </a:cubicBezTo>
                  <a:cubicBezTo>
                    <a:pt x="15986" y="3634"/>
                    <a:pt x="17203" y="3021"/>
                    <a:pt x="17812" y="2332"/>
                  </a:cubicBezTo>
                  <a:cubicBezTo>
                    <a:pt x="18420" y="1642"/>
                    <a:pt x="18420" y="876"/>
                    <a:pt x="17659" y="417"/>
                  </a:cubicBezTo>
                  <a:cubicBezTo>
                    <a:pt x="16899" y="-43"/>
                    <a:pt x="15378" y="-196"/>
                    <a:pt x="13248" y="340"/>
                  </a:cubicBezTo>
                  <a:cubicBezTo>
                    <a:pt x="11119" y="876"/>
                    <a:pt x="8381" y="2102"/>
                    <a:pt x="7012" y="3327"/>
                  </a:cubicBezTo>
                  <a:cubicBezTo>
                    <a:pt x="5643" y="4553"/>
                    <a:pt x="5643" y="5778"/>
                    <a:pt x="6555" y="6698"/>
                  </a:cubicBezTo>
                  <a:cubicBezTo>
                    <a:pt x="7468" y="7617"/>
                    <a:pt x="9293" y="8230"/>
                    <a:pt x="9445" y="9149"/>
                  </a:cubicBezTo>
                  <a:cubicBezTo>
                    <a:pt x="9597" y="10068"/>
                    <a:pt x="8076" y="11293"/>
                    <a:pt x="6251" y="12519"/>
                  </a:cubicBezTo>
                  <a:cubicBezTo>
                    <a:pt x="4426" y="13744"/>
                    <a:pt x="2296" y="14970"/>
                    <a:pt x="1079" y="16119"/>
                  </a:cubicBezTo>
                  <a:cubicBezTo>
                    <a:pt x="-138" y="17268"/>
                    <a:pt x="-442" y="18340"/>
                    <a:pt x="775" y="19336"/>
                  </a:cubicBezTo>
                  <a:cubicBezTo>
                    <a:pt x="1992" y="20332"/>
                    <a:pt x="4730" y="21251"/>
                    <a:pt x="8381" y="21327"/>
                  </a:cubicBezTo>
                  <a:cubicBezTo>
                    <a:pt x="12031" y="21404"/>
                    <a:pt x="16595" y="20638"/>
                    <a:pt x="21158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69295" y="270331"/>
              <a:ext cx="253005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82" fill="norm" stroke="1" extrusionOk="0">
                  <a:moveTo>
                    <a:pt x="452" y="11571"/>
                  </a:moveTo>
                  <a:cubicBezTo>
                    <a:pt x="95" y="10301"/>
                    <a:pt x="-262" y="9030"/>
                    <a:pt x="274" y="8141"/>
                  </a:cubicBezTo>
                  <a:cubicBezTo>
                    <a:pt x="809" y="7251"/>
                    <a:pt x="2237" y="6743"/>
                    <a:pt x="3308" y="7124"/>
                  </a:cubicBezTo>
                  <a:cubicBezTo>
                    <a:pt x="4379" y="7506"/>
                    <a:pt x="5093" y="8776"/>
                    <a:pt x="5361" y="10936"/>
                  </a:cubicBezTo>
                  <a:cubicBezTo>
                    <a:pt x="5629" y="13096"/>
                    <a:pt x="5450" y="16146"/>
                    <a:pt x="5004" y="18178"/>
                  </a:cubicBezTo>
                  <a:cubicBezTo>
                    <a:pt x="4558" y="20211"/>
                    <a:pt x="3844" y="21228"/>
                    <a:pt x="3308" y="21101"/>
                  </a:cubicBezTo>
                  <a:cubicBezTo>
                    <a:pt x="2773" y="20974"/>
                    <a:pt x="2416" y="19703"/>
                    <a:pt x="3040" y="17924"/>
                  </a:cubicBezTo>
                  <a:cubicBezTo>
                    <a:pt x="3665" y="16146"/>
                    <a:pt x="5272" y="13858"/>
                    <a:pt x="7236" y="11190"/>
                  </a:cubicBezTo>
                  <a:cubicBezTo>
                    <a:pt x="9199" y="8522"/>
                    <a:pt x="11520" y="5473"/>
                    <a:pt x="12948" y="3313"/>
                  </a:cubicBezTo>
                  <a:cubicBezTo>
                    <a:pt x="14376" y="1153"/>
                    <a:pt x="14912" y="-118"/>
                    <a:pt x="14644" y="9"/>
                  </a:cubicBezTo>
                  <a:cubicBezTo>
                    <a:pt x="14376" y="136"/>
                    <a:pt x="13305" y="1661"/>
                    <a:pt x="12412" y="4202"/>
                  </a:cubicBezTo>
                  <a:cubicBezTo>
                    <a:pt x="11520" y="6743"/>
                    <a:pt x="10806" y="10301"/>
                    <a:pt x="10895" y="13096"/>
                  </a:cubicBezTo>
                  <a:cubicBezTo>
                    <a:pt x="10984" y="15891"/>
                    <a:pt x="11877" y="17924"/>
                    <a:pt x="13751" y="19195"/>
                  </a:cubicBezTo>
                  <a:cubicBezTo>
                    <a:pt x="15626" y="20466"/>
                    <a:pt x="18482" y="20974"/>
                    <a:pt x="21338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11150" y="506412"/>
              <a:ext cx="292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1" y="15120"/>
                    <a:pt x="12522" y="8640"/>
                    <a:pt x="16122" y="5040"/>
                  </a:cubicBezTo>
                  <a:cubicBezTo>
                    <a:pt x="19722" y="1440"/>
                    <a:pt x="20661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38150" y="506412"/>
              <a:ext cx="190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736600" y="271462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768350" y="404812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514384" y="119062"/>
              <a:ext cx="19376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771" y="0"/>
                  </a:moveTo>
                  <a:cubicBezTo>
                    <a:pt x="1771" y="5026"/>
                    <a:pt x="1771" y="10053"/>
                    <a:pt x="1771" y="13381"/>
                  </a:cubicBezTo>
                  <a:cubicBezTo>
                    <a:pt x="1771" y="16709"/>
                    <a:pt x="1771" y="18340"/>
                    <a:pt x="1771" y="19562"/>
                  </a:cubicBezTo>
                  <a:cubicBezTo>
                    <a:pt x="1771" y="20785"/>
                    <a:pt x="1771" y="21600"/>
                    <a:pt x="2006" y="21600"/>
                  </a:cubicBezTo>
                  <a:cubicBezTo>
                    <a:pt x="2241" y="21600"/>
                    <a:pt x="2710" y="20785"/>
                    <a:pt x="2710" y="19494"/>
                  </a:cubicBezTo>
                  <a:cubicBezTo>
                    <a:pt x="2710" y="18204"/>
                    <a:pt x="2241" y="16438"/>
                    <a:pt x="1536" y="15351"/>
                  </a:cubicBezTo>
                  <a:cubicBezTo>
                    <a:pt x="832" y="14264"/>
                    <a:pt x="-107" y="13857"/>
                    <a:pt x="10" y="13721"/>
                  </a:cubicBezTo>
                  <a:cubicBezTo>
                    <a:pt x="128" y="13585"/>
                    <a:pt x="1302" y="13721"/>
                    <a:pt x="3063" y="13449"/>
                  </a:cubicBezTo>
                  <a:cubicBezTo>
                    <a:pt x="4823" y="13177"/>
                    <a:pt x="7171" y="12498"/>
                    <a:pt x="9519" y="10664"/>
                  </a:cubicBezTo>
                  <a:cubicBezTo>
                    <a:pt x="11867" y="8830"/>
                    <a:pt x="14215" y="5842"/>
                    <a:pt x="15623" y="3940"/>
                  </a:cubicBezTo>
                  <a:cubicBezTo>
                    <a:pt x="17032" y="2038"/>
                    <a:pt x="17502" y="1223"/>
                    <a:pt x="17736" y="1155"/>
                  </a:cubicBezTo>
                  <a:cubicBezTo>
                    <a:pt x="17971" y="1087"/>
                    <a:pt x="17971" y="1766"/>
                    <a:pt x="18206" y="4415"/>
                  </a:cubicBezTo>
                  <a:cubicBezTo>
                    <a:pt x="18441" y="7064"/>
                    <a:pt x="18910" y="11683"/>
                    <a:pt x="19497" y="14672"/>
                  </a:cubicBezTo>
                  <a:cubicBezTo>
                    <a:pt x="20084" y="17660"/>
                    <a:pt x="20789" y="19019"/>
                    <a:pt x="21493" y="20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771650" y="182562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803400" y="36671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993900" y="0"/>
              <a:ext cx="203200" cy="44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1128"/>
                  </a:moveTo>
                  <a:cubicBezTo>
                    <a:pt x="3825" y="8907"/>
                    <a:pt x="7650" y="6687"/>
                    <a:pt x="9788" y="5122"/>
                  </a:cubicBezTo>
                  <a:cubicBezTo>
                    <a:pt x="11925" y="3558"/>
                    <a:pt x="12375" y="2649"/>
                    <a:pt x="12713" y="1892"/>
                  </a:cubicBezTo>
                  <a:cubicBezTo>
                    <a:pt x="13050" y="1135"/>
                    <a:pt x="13275" y="530"/>
                    <a:pt x="12825" y="227"/>
                  </a:cubicBezTo>
                  <a:cubicBezTo>
                    <a:pt x="12375" y="-76"/>
                    <a:pt x="11250" y="-76"/>
                    <a:pt x="10462" y="227"/>
                  </a:cubicBezTo>
                  <a:cubicBezTo>
                    <a:pt x="9675" y="530"/>
                    <a:pt x="9225" y="1135"/>
                    <a:pt x="8775" y="3356"/>
                  </a:cubicBezTo>
                  <a:cubicBezTo>
                    <a:pt x="8325" y="5576"/>
                    <a:pt x="7875" y="9412"/>
                    <a:pt x="7762" y="12440"/>
                  </a:cubicBezTo>
                  <a:cubicBezTo>
                    <a:pt x="7650" y="15468"/>
                    <a:pt x="7875" y="17688"/>
                    <a:pt x="7987" y="19152"/>
                  </a:cubicBezTo>
                  <a:cubicBezTo>
                    <a:pt x="8100" y="20616"/>
                    <a:pt x="8100" y="21322"/>
                    <a:pt x="8100" y="21423"/>
                  </a:cubicBezTo>
                  <a:cubicBezTo>
                    <a:pt x="8100" y="21524"/>
                    <a:pt x="8100" y="21019"/>
                    <a:pt x="7987" y="19707"/>
                  </a:cubicBezTo>
                  <a:cubicBezTo>
                    <a:pt x="7875" y="18395"/>
                    <a:pt x="7650" y="16275"/>
                    <a:pt x="7762" y="14761"/>
                  </a:cubicBezTo>
                  <a:cubicBezTo>
                    <a:pt x="7875" y="13247"/>
                    <a:pt x="8325" y="12339"/>
                    <a:pt x="9112" y="11935"/>
                  </a:cubicBezTo>
                  <a:cubicBezTo>
                    <a:pt x="9900" y="11531"/>
                    <a:pt x="11025" y="11632"/>
                    <a:pt x="12375" y="12188"/>
                  </a:cubicBezTo>
                  <a:cubicBezTo>
                    <a:pt x="13725" y="12743"/>
                    <a:pt x="15300" y="13752"/>
                    <a:pt x="16875" y="14963"/>
                  </a:cubicBezTo>
                  <a:cubicBezTo>
                    <a:pt x="18450" y="16174"/>
                    <a:pt x="20025" y="17588"/>
                    <a:pt x="21600" y="19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206185" y="232960"/>
              <a:ext cx="124266" cy="18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0893" fill="norm" stroke="1" extrusionOk="0">
                  <a:moveTo>
                    <a:pt x="7095" y="8055"/>
                  </a:moveTo>
                  <a:cubicBezTo>
                    <a:pt x="8895" y="7813"/>
                    <a:pt x="10695" y="7570"/>
                    <a:pt x="12315" y="7085"/>
                  </a:cubicBezTo>
                  <a:cubicBezTo>
                    <a:pt x="13935" y="6599"/>
                    <a:pt x="15375" y="5871"/>
                    <a:pt x="16275" y="4658"/>
                  </a:cubicBezTo>
                  <a:cubicBezTo>
                    <a:pt x="17175" y="3444"/>
                    <a:pt x="17535" y="1745"/>
                    <a:pt x="16815" y="774"/>
                  </a:cubicBezTo>
                  <a:cubicBezTo>
                    <a:pt x="16095" y="-196"/>
                    <a:pt x="14295" y="-439"/>
                    <a:pt x="11235" y="1139"/>
                  </a:cubicBezTo>
                  <a:cubicBezTo>
                    <a:pt x="8175" y="2716"/>
                    <a:pt x="3855" y="6114"/>
                    <a:pt x="1695" y="9148"/>
                  </a:cubicBezTo>
                  <a:cubicBezTo>
                    <a:pt x="-465" y="12181"/>
                    <a:pt x="-465" y="14851"/>
                    <a:pt x="1155" y="16914"/>
                  </a:cubicBezTo>
                  <a:cubicBezTo>
                    <a:pt x="2775" y="18977"/>
                    <a:pt x="6015" y="20433"/>
                    <a:pt x="9615" y="20797"/>
                  </a:cubicBezTo>
                  <a:cubicBezTo>
                    <a:pt x="13215" y="21161"/>
                    <a:pt x="17175" y="20433"/>
                    <a:pt x="21135" y="19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333806" y="243545"/>
              <a:ext cx="161745" cy="14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08" fill="norm" stroke="1" extrusionOk="0">
                  <a:moveTo>
                    <a:pt x="12853" y="4996"/>
                  </a:moveTo>
                  <a:cubicBezTo>
                    <a:pt x="12576" y="3453"/>
                    <a:pt x="12299" y="1910"/>
                    <a:pt x="11469" y="984"/>
                  </a:cubicBezTo>
                  <a:cubicBezTo>
                    <a:pt x="10638" y="59"/>
                    <a:pt x="9253" y="-250"/>
                    <a:pt x="8146" y="213"/>
                  </a:cubicBezTo>
                  <a:cubicBezTo>
                    <a:pt x="7038" y="676"/>
                    <a:pt x="6207" y="1910"/>
                    <a:pt x="4684" y="5150"/>
                  </a:cubicBezTo>
                  <a:cubicBezTo>
                    <a:pt x="3161" y="8390"/>
                    <a:pt x="946" y="13636"/>
                    <a:pt x="253" y="16876"/>
                  </a:cubicBezTo>
                  <a:cubicBezTo>
                    <a:pt x="-439" y="20116"/>
                    <a:pt x="392" y="21350"/>
                    <a:pt x="1499" y="21196"/>
                  </a:cubicBezTo>
                  <a:cubicBezTo>
                    <a:pt x="2607" y="21041"/>
                    <a:pt x="3992" y="19499"/>
                    <a:pt x="5515" y="17493"/>
                  </a:cubicBezTo>
                  <a:cubicBezTo>
                    <a:pt x="7038" y="15487"/>
                    <a:pt x="8699" y="13019"/>
                    <a:pt x="10084" y="11013"/>
                  </a:cubicBezTo>
                  <a:cubicBezTo>
                    <a:pt x="11469" y="9007"/>
                    <a:pt x="12576" y="7464"/>
                    <a:pt x="13130" y="7619"/>
                  </a:cubicBezTo>
                  <a:cubicBezTo>
                    <a:pt x="13684" y="7773"/>
                    <a:pt x="13684" y="9624"/>
                    <a:pt x="13823" y="11321"/>
                  </a:cubicBezTo>
                  <a:cubicBezTo>
                    <a:pt x="13961" y="13019"/>
                    <a:pt x="14238" y="14561"/>
                    <a:pt x="15484" y="15487"/>
                  </a:cubicBezTo>
                  <a:cubicBezTo>
                    <a:pt x="16730" y="16413"/>
                    <a:pt x="18946" y="16721"/>
                    <a:pt x="21161" y="17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2540726" y="61912"/>
              <a:ext cx="2467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41"/>
                    <a:pt x="6582" y="882"/>
                    <a:pt x="2982" y="2718"/>
                  </a:cubicBezTo>
                  <a:cubicBezTo>
                    <a:pt x="-618" y="4555"/>
                    <a:pt x="-618" y="7788"/>
                    <a:pt x="1182" y="11167"/>
                  </a:cubicBezTo>
                  <a:cubicBezTo>
                    <a:pt x="2982" y="14547"/>
                    <a:pt x="6582" y="18073"/>
                    <a:pt x="101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2635675" y="23812"/>
              <a:ext cx="75776" cy="37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0" fill="norm" stroke="1" extrusionOk="0">
                  <a:moveTo>
                    <a:pt x="17879" y="0"/>
                  </a:moveTo>
                  <a:cubicBezTo>
                    <a:pt x="12479" y="2945"/>
                    <a:pt x="7079" y="5891"/>
                    <a:pt x="4079" y="8836"/>
                  </a:cubicBezTo>
                  <a:cubicBezTo>
                    <a:pt x="1079" y="11782"/>
                    <a:pt x="479" y="14727"/>
                    <a:pt x="179" y="16630"/>
                  </a:cubicBezTo>
                  <a:cubicBezTo>
                    <a:pt x="-121" y="18532"/>
                    <a:pt x="-121" y="19391"/>
                    <a:pt x="779" y="20066"/>
                  </a:cubicBezTo>
                  <a:cubicBezTo>
                    <a:pt x="1679" y="20741"/>
                    <a:pt x="3479" y="21232"/>
                    <a:pt x="5879" y="21416"/>
                  </a:cubicBezTo>
                  <a:cubicBezTo>
                    <a:pt x="8279" y="21600"/>
                    <a:pt x="11279" y="21477"/>
                    <a:pt x="13979" y="20618"/>
                  </a:cubicBezTo>
                  <a:cubicBezTo>
                    <a:pt x="16679" y="19759"/>
                    <a:pt x="19079" y="18164"/>
                    <a:pt x="21479" y="16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607418" y="26526"/>
              <a:ext cx="203516" cy="29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04" fill="norm" stroke="1" extrusionOk="0">
                  <a:moveTo>
                    <a:pt x="2928" y="14510"/>
                  </a:moveTo>
                  <a:cubicBezTo>
                    <a:pt x="1591" y="14510"/>
                    <a:pt x="255" y="14510"/>
                    <a:pt x="33" y="14127"/>
                  </a:cubicBezTo>
                  <a:cubicBezTo>
                    <a:pt x="-190" y="13744"/>
                    <a:pt x="701" y="12978"/>
                    <a:pt x="3039" y="11447"/>
                  </a:cubicBezTo>
                  <a:cubicBezTo>
                    <a:pt x="5377" y="9915"/>
                    <a:pt x="9163" y="7617"/>
                    <a:pt x="11389" y="6085"/>
                  </a:cubicBezTo>
                  <a:cubicBezTo>
                    <a:pt x="13616" y="4553"/>
                    <a:pt x="14284" y="3787"/>
                    <a:pt x="14952" y="2715"/>
                  </a:cubicBezTo>
                  <a:cubicBezTo>
                    <a:pt x="15620" y="1642"/>
                    <a:pt x="16288" y="264"/>
                    <a:pt x="16511" y="34"/>
                  </a:cubicBezTo>
                  <a:cubicBezTo>
                    <a:pt x="16734" y="-196"/>
                    <a:pt x="16511" y="723"/>
                    <a:pt x="15620" y="3940"/>
                  </a:cubicBezTo>
                  <a:cubicBezTo>
                    <a:pt x="14730" y="7157"/>
                    <a:pt x="13171" y="12672"/>
                    <a:pt x="12280" y="15813"/>
                  </a:cubicBezTo>
                  <a:cubicBezTo>
                    <a:pt x="11389" y="18953"/>
                    <a:pt x="11167" y="19719"/>
                    <a:pt x="11167" y="19719"/>
                  </a:cubicBezTo>
                  <a:cubicBezTo>
                    <a:pt x="11167" y="19719"/>
                    <a:pt x="11389" y="18953"/>
                    <a:pt x="12503" y="17574"/>
                  </a:cubicBezTo>
                  <a:cubicBezTo>
                    <a:pt x="13616" y="16195"/>
                    <a:pt x="15620" y="14204"/>
                    <a:pt x="17179" y="13132"/>
                  </a:cubicBezTo>
                  <a:cubicBezTo>
                    <a:pt x="18738" y="12059"/>
                    <a:pt x="19851" y="11906"/>
                    <a:pt x="20519" y="12289"/>
                  </a:cubicBezTo>
                  <a:cubicBezTo>
                    <a:pt x="21187" y="12672"/>
                    <a:pt x="21410" y="13591"/>
                    <a:pt x="21410" y="15200"/>
                  </a:cubicBezTo>
                  <a:cubicBezTo>
                    <a:pt x="21410" y="16808"/>
                    <a:pt x="21187" y="19106"/>
                    <a:pt x="20965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889675" y="182562"/>
              <a:ext cx="138096" cy="45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51" fill="norm" stroke="1" extrusionOk="0">
                  <a:moveTo>
                    <a:pt x="2879" y="0"/>
                  </a:moveTo>
                  <a:cubicBezTo>
                    <a:pt x="1898" y="986"/>
                    <a:pt x="916" y="1973"/>
                    <a:pt x="425" y="2712"/>
                  </a:cubicBezTo>
                  <a:cubicBezTo>
                    <a:pt x="-66" y="3452"/>
                    <a:pt x="-66" y="3945"/>
                    <a:pt x="98" y="4488"/>
                  </a:cubicBezTo>
                  <a:cubicBezTo>
                    <a:pt x="261" y="5030"/>
                    <a:pt x="589" y="5622"/>
                    <a:pt x="1570" y="5918"/>
                  </a:cubicBezTo>
                  <a:cubicBezTo>
                    <a:pt x="2552" y="6214"/>
                    <a:pt x="4189" y="6214"/>
                    <a:pt x="5989" y="5721"/>
                  </a:cubicBezTo>
                  <a:cubicBezTo>
                    <a:pt x="7789" y="5227"/>
                    <a:pt x="9752" y="4241"/>
                    <a:pt x="11061" y="3452"/>
                  </a:cubicBezTo>
                  <a:cubicBezTo>
                    <a:pt x="12370" y="2663"/>
                    <a:pt x="13025" y="2071"/>
                    <a:pt x="13189" y="2022"/>
                  </a:cubicBezTo>
                  <a:cubicBezTo>
                    <a:pt x="13352" y="1973"/>
                    <a:pt x="13025" y="2466"/>
                    <a:pt x="13516" y="4241"/>
                  </a:cubicBezTo>
                  <a:cubicBezTo>
                    <a:pt x="14007" y="6016"/>
                    <a:pt x="15316" y="9074"/>
                    <a:pt x="16789" y="11786"/>
                  </a:cubicBezTo>
                  <a:cubicBezTo>
                    <a:pt x="18261" y="14499"/>
                    <a:pt x="19898" y="16866"/>
                    <a:pt x="20716" y="18345"/>
                  </a:cubicBezTo>
                  <a:cubicBezTo>
                    <a:pt x="21534" y="19825"/>
                    <a:pt x="21534" y="20416"/>
                    <a:pt x="20879" y="20860"/>
                  </a:cubicBezTo>
                  <a:cubicBezTo>
                    <a:pt x="20225" y="21304"/>
                    <a:pt x="18916" y="21600"/>
                    <a:pt x="16298" y="21058"/>
                  </a:cubicBezTo>
                  <a:cubicBezTo>
                    <a:pt x="13679" y="20515"/>
                    <a:pt x="9752" y="19134"/>
                    <a:pt x="5825" y="17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606550" y="912812"/>
              <a:ext cx="444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584"/>
                    <a:pt x="10286" y="11167"/>
                    <a:pt x="13886" y="14767"/>
                  </a:cubicBezTo>
                  <a:cubicBezTo>
                    <a:pt x="17486" y="18367"/>
                    <a:pt x="19543" y="199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619250" y="848981"/>
              <a:ext cx="179591" cy="39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151" fill="norm" stroke="1" extrusionOk="0">
                  <a:moveTo>
                    <a:pt x="0" y="3392"/>
                  </a:moveTo>
                  <a:cubicBezTo>
                    <a:pt x="0" y="2380"/>
                    <a:pt x="0" y="1367"/>
                    <a:pt x="1738" y="692"/>
                  </a:cubicBezTo>
                  <a:cubicBezTo>
                    <a:pt x="3476" y="17"/>
                    <a:pt x="6952" y="-320"/>
                    <a:pt x="10552" y="411"/>
                  </a:cubicBezTo>
                  <a:cubicBezTo>
                    <a:pt x="14152" y="1142"/>
                    <a:pt x="17876" y="2942"/>
                    <a:pt x="19738" y="5249"/>
                  </a:cubicBezTo>
                  <a:cubicBezTo>
                    <a:pt x="21600" y="7555"/>
                    <a:pt x="21600" y="10368"/>
                    <a:pt x="19117" y="13011"/>
                  </a:cubicBezTo>
                  <a:cubicBezTo>
                    <a:pt x="16634" y="15655"/>
                    <a:pt x="11669" y="18130"/>
                    <a:pt x="8441" y="19536"/>
                  </a:cubicBezTo>
                  <a:cubicBezTo>
                    <a:pt x="5214" y="20943"/>
                    <a:pt x="3724" y="21280"/>
                    <a:pt x="3352" y="21111"/>
                  </a:cubicBezTo>
                  <a:cubicBezTo>
                    <a:pt x="2979" y="20943"/>
                    <a:pt x="3724" y="20268"/>
                    <a:pt x="4469" y="19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993900" y="1001712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974850" y="115411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2273725" y="966306"/>
              <a:ext cx="139275" cy="22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43" fill="norm" stroke="1" extrusionOk="0">
                  <a:moveTo>
                    <a:pt x="2879" y="5854"/>
                  </a:moveTo>
                  <a:cubicBezTo>
                    <a:pt x="1898" y="9726"/>
                    <a:pt x="916" y="13598"/>
                    <a:pt x="425" y="16450"/>
                  </a:cubicBezTo>
                  <a:cubicBezTo>
                    <a:pt x="-66" y="19303"/>
                    <a:pt x="-66" y="21137"/>
                    <a:pt x="98" y="21239"/>
                  </a:cubicBezTo>
                  <a:cubicBezTo>
                    <a:pt x="261" y="21341"/>
                    <a:pt x="589" y="19711"/>
                    <a:pt x="1407" y="16349"/>
                  </a:cubicBezTo>
                  <a:cubicBezTo>
                    <a:pt x="2225" y="12986"/>
                    <a:pt x="3534" y="7892"/>
                    <a:pt x="5170" y="4835"/>
                  </a:cubicBezTo>
                  <a:cubicBezTo>
                    <a:pt x="6807" y="1779"/>
                    <a:pt x="8770" y="760"/>
                    <a:pt x="10570" y="250"/>
                  </a:cubicBezTo>
                  <a:cubicBezTo>
                    <a:pt x="12370" y="-259"/>
                    <a:pt x="14007" y="-259"/>
                    <a:pt x="15807" y="2899"/>
                  </a:cubicBezTo>
                  <a:cubicBezTo>
                    <a:pt x="17607" y="6058"/>
                    <a:pt x="19570" y="12375"/>
                    <a:pt x="21534" y="18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2453465" y="989012"/>
              <a:ext cx="72675" cy="15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4" h="21352" fill="norm" stroke="1" extrusionOk="0">
                  <a:moveTo>
                    <a:pt x="18612" y="2627"/>
                  </a:moveTo>
                  <a:cubicBezTo>
                    <a:pt x="13358" y="4378"/>
                    <a:pt x="8104" y="6130"/>
                    <a:pt x="4601" y="8903"/>
                  </a:cubicBezTo>
                  <a:cubicBezTo>
                    <a:pt x="1098" y="11676"/>
                    <a:pt x="-653" y="15470"/>
                    <a:pt x="223" y="17951"/>
                  </a:cubicBezTo>
                  <a:cubicBezTo>
                    <a:pt x="1098" y="20432"/>
                    <a:pt x="4601" y="21600"/>
                    <a:pt x="8979" y="21308"/>
                  </a:cubicBezTo>
                  <a:cubicBezTo>
                    <a:pt x="13358" y="21016"/>
                    <a:pt x="18612" y="19265"/>
                    <a:pt x="19779" y="15470"/>
                  </a:cubicBezTo>
                  <a:cubicBezTo>
                    <a:pt x="20947" y="11676"/>
                    <a:pt x="18028" y="5838"/>
                    <a:pt x="151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2599266" y="804862"/>
              <a:ext cx="67735" cy="36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3500" y="0"/>
                  </a:moveTo>
                  <a:cubicBezTo>
                    <a:pt x="9450" y="3121"/>
                    <a:pt x="5400" y="6243"/>
                    <a:pt x="3037" y="9302"/>
                  </a:cubicBezTo>
                  <a:cubicBezTo>
                    <a:pt x="675" y="12361"/>
                    <a:pt x="0" y="15357"/>
                    <a:pt x="0" y="17355"/>
                  </a:cubicBezTo>
                  <a:cubicBezTo>
                    <a:pt x="0" y="19353"/>
                    <a:pt x="675" y="20351"/>
                    <a:pt x="2700" y="20913"/>
                  </a:cubicBezTo>
                  <a:cubicBezTo>
                    <a:pt x="4725" y="21475"/>
                    <a:pt x="8100" y="21600"/>
                    <a:pt x="11475" y="21288"/>
                  </a:cubicBezTo>
                  <a:cubicBezTo>
                    <a:pt x="14850" y="20976"/>
                    <a:pt x="18225" y="20227"/>
                    <a:pt x="21600" y="19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2571750" y="976312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3048000" y="810083"/>
              <a:ext cx="190500" cy="31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1587"/>
                  </a:moveTo>
                  <a:cubicBezTo>
                    <a:pt x="2880" y="9881"/>
                    <a:pt x="5760" y="8176"/>
                    <a:pt x="8040" y="6542"/>
                  </a:cubicBezTo>
                  <a:cubicBezTo>
                    <a:pt x="10320" y="4908"/>
                    <a:pt x="12000" y="3345"/>
                    <a:pt x="12720" y="2137"/>
                  </a:cubicBezTo>
                  <a:cubicBezTo>
                    <a:pt x="13440" y="929"/>
                    <a:pt x="13200" y="76"/>
                    <a:pt x="12600" y="5"/>
                  </a:cubicBezTo>
                  <a:cubicBezTo>
                    <a:pt x="12000" y="-66"/>
                    <a:pt x="11040" y="645"/>
                    <a:pt x="10080" y="3345"/>
                  </a:cubicBezTo>
                  <a:cubicBezTo>
                    <a:pt x="9120" y="6045"/>
                    <a:pt x="8160" y="10734"/>
                    <a:pt x="7680" y="13860"/>
                  </a:cubicBezTo>
                  <a:cubicBezTo>
                    <a:pt x="7200" y="16987"/>
                    <a:pt x="7200" y="18550"/>
                    <a:pt x="7200" y="19687"/>
                  </a:cubicBezTo>
                  <a:cubicBezTo>
                    <a:pt x="7200" y="20823"/>
                    <a:pt x="7200" y="21534"/>
                    <a:pt x="7080" y="21463"/>
                  </a:cubicBezTo>
                  <a:cubicBezTo>
                    <a:pt x="6960" y="21392"/>
                    <a:pt x="6720" y="20539"/>
                    <a:pt x="6720" y="19118"/>
                  </a:cubicBezTo>
                  <a:cubicBezTo>
                    <a:pt x="6720" y="17697"/>
                    <a:pt x="6960" y="15708"/>
                    <a:pt x="7680" y="14287"/>
                  </a:cubicBezTo>
                  <a:cubicBezTo>
                    <a:pt x="8400" y="12866"/>
                    <a:pt x="9600" y="12013"/>
                    <a:pt x="11640" y="12368"/>
                  </a:cubicBezTo>
                  <a:cubicBezTo>
                    <a:pt x="13680" y="12723"/>
                    <a:pt x="16560" y="14287"/>
                    <a:pt x="18360" y="15992"/>
                  </a:cubicBezTo>
                  <a:cubicBezTo>
                    <a:pt x="20160" y="17697"/>
                    <a:pt x="20880" y="19545"/>
                    <a:pt x="2160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3285242" y="961836"/>
              <a:ext cx="99309" cy="14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37" fill="norm" stroke="1" extrusionOk="0">
                  <a:moveTo>
                    <a:pt x="4913" y="4020"/>
                  </a:moveTo>
                  <a:cubicBezTo>
                    <a:pt x="7163" y="4333"/>
                    <a:pt x="9413" y="4646"/>
                    <a:pt x="11213" y="3863"/>
                  </a:cubicBezTo>
                  <a:cubicBezTo>
                    <a:pt x="13013" y="3080"/>
                    <a:pt x="14363" y="1202"/>
                    <a:pt x="13913" y="420"/>
                  </a:cubicBezTo>
                  <a:cubicBezTo>
                    <a:pt x="13463" y="-363"/>
                    <a:pt x="11213" y="-50"/>
                    <a:pt x="8513" y="1359"/>
                  </a:cubicBezTo>
                  <a:cubicBezTo>
                    <a:pt x="5813" y="2767"/>
                    <a:pt x="2663" y="5272"/>
                    <a:pt x="1088" y="8559"/>
                  </a:cubicBezTo>
                  <a:cubicBezTo>
                    <a:pt x="-487" y="11846"/>
                    <a:pt x="-487" y="15915"/>
                    <a:pt x="1988" y="18263"/>
                  </a:cubicBezTo>
                  <a:cubicBezTo>
                    <a:pt x="4463" y="20611"/>
                    <a:pt x="9413" y="21237"/>
                    <a:pt x="13013" y="21237"/>
                  </a:cubicBezTo>
                  <a:cubicBezTo>
                    <a:pt x="16613" y="21237"/>
                    <a:pt x="18863" y="20611"/>
                    <a:pt x="21113" y="19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3392454" y="988497"/>
              <a:ext cx="157196" cy="10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849" fill="norm" stroke="1" extrusionOk="0">
                  <a:moveTo>
                    <a:pt x="13613" y="3915"/>
                  </a:moveTo>
                  <a:cubicBezTo>
                    <a:pt x="12461" y="2221"/>
                    <a:pt x="11309" y="527"/>
                    <a:pt x="10013" y="104"/>
                  </a:cubicBezTo>
                  <a:cubicBezTo>
                    <a:pt x="8717" y="-320"/>
                    <a:pt x="7277" y="527"/>
                    <a:pt x="5549" y="3280"/>
                  </a:cubicBezTo>
                  <a:cubicBezTo>
                    <a:pt x="3821" y="6033"/>
                    <a:pt x="1805" y="10692"/>
                    <a:pt x="797" y="14080"/>
                  </a:cubicBezTo>
                  <a:cubicBezTo>
                    <a:pt x="-211" y="17468"/>
                    <a:pt x="-211" y="19586"/>
                    <a:pt x="509" y="20433"/>
                  </a:cubicBezTo>
                  <a:cubicBezTo>
                    <a:pt x="1229" y="21280"/>
                    <a:pt x="2669" y="20856"/>
                    <a:pt x="4397" y="18951"/>
                  </a:cubicBezTo>
                  <a:cubicBezTo>
                    <a:pt x="6125" y="17045"/>
                    <a:pt x="8141" y="13656"/>
                    <a:pt x="9437" y="10268"/>
                  </a:cubicBezTo>
                  <a:cubicBezTo>
                    <a:pt x="10733" y="6880"/>
                    <a:pt x="11309" y="3492"/>
                    <a:pt x="11597" y="2856"/>
                  </a:cubicBezTo>
                  <a:cubicBezTo>
                    <a:pt x="11885" y="2221"/>
                    <a:pt x="11885" y="4339"/>
                    <a:pt x="11885" y="6456"/>
                  </a:cubicBezTo>
                  <a:cubicBezTo>
                    <a:pt x="11885" y="8574"/>
                    <a:pt x="11885" y="10692"/>
                    <a:pt x="12029" y="12809"/>
                  </a:cubicBezTo>
                  <a:cubicBezTo>
                    <a:pt x="12173" y="14927"/>
                    <a:pt x="12461" y="17045"/>
                    <a:pt x="13325" y="17892"/>
                  </a:cubicBezTo>
                  <a:cubicBezTo>
                    <a:pt x="14189" y="18739"/>
                    <a:pt x="15629" y="18315"/>
                    <a:pt x="17069" y="16198"/>
                  </a:cubicBezTo>
                  <a:cubicBezTo>
                    <a:pt x="18509" y="14080"/>
                    <a:pt x="19949" y="10268"/>
                    <a:pt x="21389" y="6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3566583" y="798512"/>
              <a:ext cx="4656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1872"/>
                    <a:pt x="9818" y="3744"/>
                    <a:pt x="5891" y="6552"/>
                  </a:cubicBezTo>
                  <a:cubicBezTo>
                    <a:pt x="1964" y="9360"/>
                    <a:pt x="0" y="13104"/>
                    <a:pt x="0" y="15768"/>
                  </a:cubicBezTo>
                  <a:cubicBezTo>
                    <a:pt x="0" y="18432"/>
                    <a:pt x="1964" y="20016"/>
                    <a:pt x="39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3655112" y="779462"/>
              <a:ext cx="85038" cy="30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51" fill="norm" stroke="1" extrusionOk="0">
                  <a:moveTo>
                    <a:pt x="14843" y="0"/>
                  </a:moveTo>
                  <a:cubicBezTo>
                    <a:pt x="11682" y="1479"/>
                    <a:pt x="8521" y="2959"/>
                    <a:pt x="5887" y="5992"/>
                  </a:cubicBezTo>
                  <a:cubicBezTo>
                    <a:pt x="3253" y="9025"/>
                    <a:pt x="1145" y="13611"/>
                    <a:pt x="355" y="16422"/>
                  </a:cubicBezTo>
                  <a:cubicBezTo>
                    <a:pt x="-435" y="19233"/>
                    <a:pt x="92" y="20268"/>
                    <a:pt x="1936" y="20860"/>
                  </a:cubicBezTo>
                  <a:cubicBezTo>
                    <a:pt x="3780" y="21452"/>
                    <a:pt x="6941" y="21600"/>
                    <a:pt x="10365" y="20786"/>
                  </a:cubicBezTo>
                  <a:cubicBezTo>
                    <a:pt x="13789" y="19973"/>
                    <a:pt x="17477" y="18197"/>
                    <a:pt x="21165" y="16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3644900" y="784084"/>
              <a:ext cx="139700" cy="28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12221"/>
                  </a:moveTo>
                  <a:cubicBezTo>
                    <a:pt x="4582" y="9803"/>
                    <a:pt x="9164" y="7385"/>
                    <a:pt x="12273" y="5531"/>
                  </a:cubicBezTo>
                  <a:cubicBezTo>
                    <a:pt x="15382" y="3678"/>
                    <a:pt x="17018" y="2388"/>
                    <a:pt x="18327" y="1421"/>
                  </a:cubicBezTo>
                  <a:cubicBezTo>
                    <a:pt x="19636" y="454"/>
                    <a:pt x="20618" y="-191"/>
                    <a:pt x="20782" y="51"/>
                  </a:cubicBezTo>
                  <a:cubicBezTo>
                    <a:pt x="20945" y="293"/>
                    <a:pt x="20291" y="1421"/>
                    <a:pt x="18491" y="3758"/>
                  </a:cubicBezTo>
                  <a:cubicBezTo>
                    <a:pt x="16691" y="6096"/>
                    <a:pt x="13745" y="9642"/>
                    <a:pt x="12273" y="11818"/>
                  </a:cubicBezTo>
                  <a:cubicBezTo>
                    <a:pt x="10800" y="13994"/>
                    <a:pt x="10800" y="14800"/>
                    <a:pt x="10636" y="15687"/>
                  </a:cubicBezTo>
                  <a:cubicBezTo>
                    <a:pt x="10473" y="16573"/>
                    <a:pt x="10145" y="17540"/>
                    <a:pt x="10964" y="17540"/>
                  </a:cubicBezTo>
                  <a:cubicBezTo>
                    <a:pt x="11782" y="17540"/>
                    <a:pt x="13745" y="16573"/>
                    <a:pt x="15545" y="15767"/>
                  </a:cubicBezTo>
                  <a:cubicBezTo>
                    <a:pt x="17345" y="14961"/>
                    <a:pt x="18982" y="14316"/>
                    <a:pt x="19964" y="14397"/>
                  </a:cubicBezTo>
                  <a:cubicBezTo>
                    <a:pt x="20945" y="14478"/>
                    <a:pt x="21273" y="15284"/>
                    <a:pt x="21436" y="16573"/>
                  </a:cubicBezTo>
                  <a:cubicBezTo>
                    <a:pt x="21600" y="17863"/>
                    <a:pt x="21600" y="19636"/>
                    <a:pt x="2160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853230" y="918894"/>
              <a:ext cx="86651" cy="38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44" fill="norm" stroke="1" extrusionOk="0">
                  <a:moveTo>
                    <a:pt x="3382" y="15"/>
                  </a:moveTo>
                  <a:cubicBezTo>
                    <a:pt x="1839" y="1299"/>
                    <a:pt x="296" y="2583"/>
                    <a:pt x="39" y="3517"/>
                  </a:cubicBezTo>
                  <a:cubicBezTo>
                    <a:pt x="-218" y="4452"/>
                    <a:pt x="811" y="5035"/>
                    <a:pt x="2611" y="5269"/>
                  </a:cubicBezTo>
                  <a:cubicBezTo>
                    <a:pt x="4411" y="5502"/>
                    <a:pt x="6982" y="5386"/>
                    <a:pt x="10068" y="4627"/>
                  </a:cubicBezTo>
                  <a:cubicBezTo>
                    <a:pt x="13153" y="3868"/>
                    <a:pt x="16753" y="2467"/>
                    <a:pt x="18811" y="1474"/>
                  </a:cubicBezTo>
                  <a:cubicBezTo>
                    <a:pt x="20868" y="482"/>
                    <a:pt x="21382" y="-102"/>
                    <a:pt x="20868" y="15"/>
                  </a:cubicBezTo>
                  <a:cubicBezTo>
                    <a:pt x="20353" y="132"/>
                    <a:pt x="18811" y="949"/>
                    <a:pt x="18296" y="2700"/>
                  </a:cubicBezTo>
                  <a:cubicBezTo>
                    <a:pt x="17782" y="4452"/>
                    <a:pt x="18296" y="7137"/>
                    <a:pt x="18553" y="9822"/>
                  </a:cubicBezTo>
                  <a:cubicBezTo>
                    <a:pt x="18811" y="12508"/>
                    <a:pt x="18811" y="15193"/>
                    <a:pt x="18553" y="16886"/>
                  </a:cubicBezTo>
                  <a:cubicBezTo>
                    <a:pt x="18296" y="18579"/>
                    <a:pt x="17782" y="19280"/>
                    <a:pt x="15982" y="19980"/>
                  </a:cubicBezTo>
                  <a:cubicBezTo>
                    <a:pt x="14182" y="20681"/>
                    <a:pt x="11096" y="21381"/>
                    <a:pt x="8782" y="21440"/>
                  </a:cubicBezTo>
                  <a:cubicBezTo>
                    <a:pt x="6468" y="21498"/>
                    <a:pt x="4925" y="20914"/>
                    <a:pt x="3896" y="19980"/>
                  </a:cubicBezTo>
                  <a:cubicBezTo>
                    <a:pt x="2868" y="19046"/>
                    <a:pt x="2353" y="17762"/>
                    <a:pt x="1839" y="16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739900" y="2043112"/>
              <a:ext cx="254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97"/>
                    <a:pt x="7200" y="8193"/>
                    <a:pt x="10800" y="11793"/>
                  </a:cubicBezTo>
                  <a:cubicBezTo>
                    <a:pt x="14400" y="15393"/>
                    <a:pt x="18000" y="184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530350" y="1911647"/>
              <a:ext cx="552450" cy="4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3050"/>
                  </a:moveTo>
                  <a:cubicBezTo>
                    <a:pt x="2152" y="11657"/>
                    <a:pt x="4303" y="10263"/>
                    <a:pt x="6538" y="8720"/>
                  </a:cubicBezTo>
                  <a:cubicBezTo>
                    <a:pt x="8772" y="7177"/>
                    <a:pt x="11090" y="5485"/>
                    <a:pt x="12538" y="4191"/>
                  </a:cubicBezTo>
                  <a:cubicBezTo>
                    <a:pt x="13986" y="2897"/>
                    <a:pt x="14566" y="2001"/>
                    <a:pt x="15021" y="1255"/>
                  </a:cubicBezTo>
                  <a:cubicBezTo>
                    <a:pt x="15476" y="508"/>
                    <a:pt x="15807" y="-89"/>
                    <a:pt x="16014" y="11"/>
                  </a:cubicBezTo>
                  <a:cubicBezTo>
                    <a:pt x="16221" y="110"/>
                    <a:pt x="16303" y="906"/>
                    <a:pt x="16386" y="3096"/>
                  </a:cubicBezTo>
                  <a:cubicBezTo>
                    <a:pt x="16469" y="5286"/>
                    <a:pt x="16552" y="8870"/>
                    <a:pt x="16469" y="12005"/>
                  </a:cubicBezTo>
                  <a:cubicBezTo>
                    <a:pt x="16386" y="15140"/>
                    <a:pt x="16138" y="17828"/>
                    <a:pt x="15972" y="19421"/>
                  </a:cubicBezTo>
                  <a:cubicBezTo>
                    <a:pt x="15807" y="21013"/>
                    <a:pt x="15724" y="21511"/>
                    <a:pt x="15683" y="21461"/>
                  </a:cubicBezTo>
                  <a:cubicBezTo>
                    <a:pt x="15641" y="21411"/>
                    <a:pt x="15641" y="20814"/>
                    <a:pt x="15972" y="19719"/>
                  </a:cubicBezTo>
                  <a:cubicBezTo>
                    <a:pt x="16303" y="18624"/>
                    <a:pt x="16966" y="17032"/>
                    <a:pt x="17503" y="16136"/>
                  </a:cubicBezTo>
                  <a:cubicBezTo>
                    <a:pt x="18041" y="15240"/>
                    <a:pt x="18455" y="15041"/>
                    <a:pt x="18828" y="15091"/>
                  </a:cubicBezTo>
                  <a:cubicBezTo>
                    <a:pt x="19200" y="15140"/>
                    <a:pt x="19531" y="15439"/>
                    <a:pt x="19986" y="16534"/>
                  </a:cubicBezTo>
                  <a:cubicBezTo>
                    <a:pt x="20441" y="17629"/>
                    <a:pt x="21021" y="19520"/>
                    <a:pt x="2160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138595" y="2168761"/>
              <a:ext cx="122005" cy="16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37" fill="norm" stroke="1" extrusionOk="0">
                  <a:moveTo>
                    <a:pt x="3529" y="9770"/>
                  </a:moveTo>
                  <a:cubicBezTo>
                    <a:pt x="5360" y="9504"/>
                    <a:pt x="7190" y="9237"/>
                    <a:pt x="8838" y="8304"/>
                  </a:cubicBezTo>
                  <a:cubicBezTo>
                    <a:pt x="10485" y="7370"/>
                    <a:pt x="11949" y="5770"/>
                    <a:pt x="12682" y="4304"/>
                  </a:cubicBezTo>
                  <a:cubicBezTo>
                    <a:pt x="13414" y="2837"/>
                    <a:pt x="13414" y="1504"/>
                    <a:pt x="12499" y="704"/>
                  </a:cubicBezTo>
                  <a:cubicBezTo>
                    <a:pt x="11583" y="-96"/>
                    <a:pt x="9753" y="-363"/>
                    <a:pt x="7556" y="704"/>
                  </a:cubicBezTo>
                  <a:cubicBezTo>
                    <a:pt x="5360" y="1770"/>
                    <a:pt x="2797" y="4170"/>
                    <a:pt x="1333" y="7370"/>
                  </a:cubicBezTo>
                  <a:cubicBezTo>
                    <a:pt x="-132" y="10570"/>
                    <a:pt x="-498" y="14570"/>
                    <a:pt x="783" y="17237"/>
                  </a:cubicBezTo>
                  <a:cubicBezTo>
                    <a:pt x="2065" y="19904"/>
                    <a:pt x="4994" y="21237"/>
                    <a:pt x="8655" y="21237"/>
                  </a:cubicBezTo>
                  <a:cubicBezTo>
                    <a:pt x="12316" y="21237"/>
                    <a:pt x="16709" y="19904"/>
                    <a:pt x="21102" y="18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292349" y="2138362"/>
              <a:ext cx="152401" cy="1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543"/>
                  </a:moveTo>
                  <a:cubicBezTo>
                    <a:pt x="3900" y="3857"/>
                    <a:pt x="7800" y="6171"/>
                    <a:pt x="10350" y="9257"/>
                  </a:cubicBezTo>
                  <a:cubicBezTo>
                    <a:pt x="12900" y="12343"/>
                    <a:pt x="14100" y="16200"/>
                    <a:pt x="13950" y="18514"/>
                  </a:cubicBezTo>
                  <a:cubicBezTo>
                    <a:pt x="13800" y="20829"/>
                    <a:pt x="12300" y="21600"/>
                    <a:pt x="11100" y="21471"/>
                  </a:cubicBezTo>
                  <a:cubicBezTo>
                    <a:pt x="9900" y="21343"/>
                    <a:pt x="9000" y="20314"/>
                    <a:pt x="9000" y="17486"/>
                  </a:cubicBezTo>
                  <a:cubicBezTo>
                    <a:pt x="9000" y="14657"/>
                    <a:pt x="9900" y="10029"/>
                    <a:pt x="12150" y="6814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426448" y="2118174"/>
              <a:ext cx="227852" cy="19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085" fill="norm" stroke="1" extrusionOk="0">
                  <a:moveTo>
                    <a:pt x="2929" y="3532"/>
                  </a:moveTo>
                  <a:cubicBezTo>
                    <a:pt x="3129" y="4669"/>
                    <a:pt x="3329" y="5806"/>
                    <a:pt x="3929" y="6602"/>
                  </a:cubicBezTo>
                  <a:cubicBezTo>
                    <a:pt x="4529" y="7398"/>
                    <a:pt x="5529" y="7852"/>
                    <a:pt x="6729" y="7398"/>
                  </a:cubicBezTo>
                  <a:cubicBezTo>
                    <a:pt x="7929" y="6943"/>
                    <a:pt x="9329" y="5579"/>
                    <a:pt x="10129" y="4101"/>
                  </a:cubicBezTo>
                  <a:cubicBezTo>
                    <a:pt x="10929" y="2623"/>
                    <a:pt x="11129" y="1031"/>
                    <a:pt x="10729" y="349"/>
                  </a:cubicBezTo>
                  <a:cubicBezTo>
                    <a:pt x="10329" y="-333"/>
                    <a:pt x="9329" y="-106"/>
                    <a:pt x="7529" y="1827"/>
                  </a:cubicBezTo>
                  <a:cubicBezTo>
                    <a:pt x="5729" y="3760"/>
                    <a:pt x="3129" y="7398"/>
                    <a:pt x="1729" y="10467"/>
                  </a:cubicBezTo>
                  <a:cubicBezTo>
                    <a:pt x="329" y="13536"/>
                    <a:pt x="129" y="16038"/>
                    <a:pt x="29" y="17856"/>
                  </a:cubicBezTo>
                  <a:cubicBezTo>
                    <a:pt x="-71" y="19675"/>
                    <a:pt x="-71" y="20812"/>
                    <a:pt x="2729" y="21040"/>
                  </a:cubicBezTo>
                  <a:cubicBezTo>
                    <a:pt x="5529" y="21267"/>
                    <a:pt x="11129" y="20585"/>
                    <a:pt x="14729" y="19903"/>
                  </a:cubicBezTo>
                  <a:cubicBezTo>
                    <a:pt x="18329" y="19221"/>
                    <a:pt x="19929" y="18539"/>
                    <a:pt x="21529" y="17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467100" y="2151062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3479800" y="2087562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530600" y="2085404"/>
              <a:ext cx="126943" cy="23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26" fill="norm" stroke="1" extrusionOk="0">
                  <a:moveTo>
                    <a:pt x="16997" y="2511"/>
                  </a:moveTo>
                  <a:cubicBezTo>
                    <a:pt x="13810" y="1547"/>
                    <a:pt x="10623" y="582"/>
                    <a:pt x="8144" y="197"/>
                  </a:cubicBezTo>
                  <a:cubicBezTo>
                    <a:pt x="5666" y="-189"/>
                    <a:pt x="3895" y="4"/>
                    <a:pt x="3010" y="679"/>
                  </a:cubicBezTo>
                  <a:cubicBezTo>
                    <a:pt x="2125" y="1354"/>
                    <a:pt x="2125" y="2511"/>
                    <a:pt x="3187" y="4440"/>
                  </a:cubicBezTo>
                  <a:cubicBezTo>
                    <a:pt x="4249" y="6368"/>
                    <a:pt x="6374" y="9068"/>
                    <a:pt x="9384" y="11479"/>
                  </a:cubicBezTo>
                  <a:cubicBezTo>
                    <a:pt x="12393" y="13890"/>
                    <a:pt x="16289" y="16011"/>
                    <a:pt x="18590" y="17554"/>
                  </a:cubicBezTo>
                  <a:cubicBezTo>
                    <a:pt x="20892" y="19097"/>
                    <a:pt x="21600" y="20061"/>
                    <a:pt x="21069" y="20640"/>
                  </a:cubicBezTo>
                  <a:cubicBezTo>
                    <a:pt x="20538" y="21218"/>
                    <a:pt x="18767" y="21411"/>
                    <a:pt x="15049" y="21025"/>
                  </a:cubicBezTo>
                  <a:cubicBezTo>
                    <a:pt x="11331" y="20640"/>
                    <a:pt x="5666" y="19675"/>
                    <a:pt x="0" y="18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4461169" y="2103956"/>
              <a:ext cx="225131" cy="25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10" fill="norm" stroke="1" extrusionOk="0">
                  <a:moveTo>
                    <a:pt x="15415" y="1295"/>
                  </a:moveTo>
                  <a:cubicBezTo>
                    <a:pt x="12791" y="403"/>
                    <a:pt x="10166" y="-490"/>
                    <a:pt x="7845" y="313"/>
                  </a:cubicBezTo>
                  <a:cubicBezTo>
                    <a:pt x="5523" y="1117"/>
                    <a:pt x="3505" y="3616"/>
                    <a:pt x="2192" y="6383"/>
                  </a:cubicBezTo>
                  <a:cubicBezTo>
                    <a:pt x="880" y="9150"/>
                    <a:pt x="275" y="12184"/>
                    <a:pt x="73" y="14237"/>
                  </a:cubicBezTo>
                  <a:cubicBezTo>
                    <a:pt x="-129" y="16290"/>
                    <a:pt x="73" y="17361"/>
                    <a:pt x="880" y="17986"/>
                  </a:cubicBezTo>
                  <a:cubicBezTo>
                    <a:pt x="1688" y="18611"/>
                    <a:pt x="3101" y="18789"/>
                    <a:pt x="4817" y="17629"/>
                  </a:cubicBezTo>
                  <a:cubicBezTo>
                    <a:pt x="6533" y="16469"/>
                    <a:pt x="8551" y="13970"/>
                    <a:pt x="9763" y="12274"/>
                  </a:cubicBezTo>
                  <a:cubicBezTo>
                    <a:pt x="10974" y="10578"/>
                    <a:pt x="11378" y="9685"/>
                    <a:pt x="11781" y="8793"/>
                  </a:cubicBezTo>
                  <a:cubicBezTo>
                    <a:pt x="12185" y="7900"/>
                    <a:pt x="12589" y="7008"/>
                    <a:pt x="13093" y="6115"/>
                  </a:cubicBezTo>
                  <a:cubicBezTo>
                    <a:pt x="13598" y="5222"/>
                    <a:pt x="14204" y="4330"/>
                    <a:pt x="14507" y="4330"/>
                  </a:cubicBezTo>
                  <a:cubicBezTo>
                    <a:pt x="14809" y="4330"/>
                    <a:pt x="14809" y="5222"/>
                    <a:pt x="15112" y="7454"/>
                  </a:cubicBezTo>
                  <a:cubicBezTo>
                    <a:pt x="15415" y="9685"/>
                    <a:pt x="16021" y="13255"/>
                    <a:pt x="17131" y="15755"/>
                  </a:cubicBezTo>
                  <a:cubicBezTo>
                    <a:pt x="18241" y="18254"/>
                    <a:pt x="19856" y="19682"/>
                    <a:pt x="21471" y="21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5731933" y="2030412"/>
              <a:ext cx="84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33"/>
                    <a:pt x="0" y="9067"/>
                    <a:pt x="0" y="12667"/>
                  </a:cubicBezTo>
                  <a:cubicBezTo>
                    <a:pt x="0" y="16267"/>
                    <a:pt x="10800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5727130" y="1973262"/>
              <a:ext cx="172020" cy="46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55" fill="norm" stroke="1" extrusionOk="0">
                  <a:moveTo>
                    <a:pt x="21407" y="0"/>
                  </a:moveTo>
                  <a:cubicBezTo>
                    <a:pt x="18246" y="2972"/>
                    <a:pt x="15085" y="5945"/>
                    <a:pt x="11792" y="9116"/>
                  </a:cubicBezTo>
                  <a:cubicBezTo>
                    <a:pt x="8500" y="12286"/>
                    <a:pt x="5075" y="15655"/>
                    <a:pt x="3231" y="17587"/>
                  </a:cubicBezTo>
                  <a:cubicBezTo>
                    <a:pt x="1387" y="19519"/>
                    <a:pt x="1124" y="20015"/>
                    <a:pt x="729" y="20510"/>
                  </a:cubicBezTo>
                  <a:cubicBezTo>
                    <a:pt x="334" y="21006"/>
                    <a:pt x="-193" y="21501"/>
                    <a:pt x="70" y="21550"/>
                  </a:cubicBezTo>
                  <a:cubicBezTo>
                    <a:pt x="334" y="21600"/>
                    <a:pt x="1387" y="21204"/>
                    <a:pt x="2441" y="20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5892800" y="2182812"/>
              <a:ext cx="6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5954183" y="2161766"/>
              <a:ext cx="97376" cy="15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53" fill="norm" stroke="1" extrusionOk="0">
                  <a:moveTo>
                    <a:pt x="18383" y="275"/>
                  </a:moveTo>
                  <a:cubicBezTo>
                    <a:pt x="16085" y="-17"/>
                    <a:pt x="13787" y="-309"/>
                    <a:pt x="11030" y="713"/>
                  </a:cubicBezTo>
                  <a:cubicBezTo>
                    <a:pt x="8272" y="1734"/>
                    <a:pt x="5055" y="4069"/>
                    <a:pt x="2987" y="7134"/>
                  </a:cubicBezTo>
                  <a:cubicBezTo>
                    <a:pt x="919" y="10199"/>
                    <a:pt x="0" y="13994"/>
                    <a:pt x="0" y="16621"/>
                  </a:cubicBezTo>
                  <a:cubicBezTo>
                    <a:pt x="0" y="19248"/>
                    <a:pt x="919" y="20707"/>
                    <a:pt x="3677" y="20999"/>
                  </a:cubicBezTo>
                  <a:cubicBezTo>
                    <a:pt x="6434" y="21291"/>
                    <a:pt x="11030" y="20415"/>
                    <a:pt x="14477" y="17788"/>
                  </a:cubicBezTo>
                  <a:cubicBezTo>
                    <a:pt x="17923" y="15161"/>
                    <a:pt x="20221" y="10783"/>
                    <a:pt x="20911" y="7864"/>
                  </a:cubicBezTo>
                  <a:cubicBezTo>
                    <a:pt x="21600" y="4945"/>
                    <a:pt x="20681" y="3486"/>
                    <a:pt x="19072" y="2464"/>
                  </a:cubicBezTo>
                  <a:cubicBezTo>
                    <a:pt x="17464" y="1442"/>
                    <a:pt x="15166" y="859"/>
                    <a:pt x="14017" y="1150"/>
                  </a:cubicBezTo>
                  <a:cubicBezTo>
                    <a:pt x="12868" y="1442"/>
                    <a:pt x="12868" y="2610"/>
                    <a:pt x="12868" y="3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6093610" y="2163762"/>
              <a:ext cx="118278" cy="13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230" fill="norm" stroke="1" extrusionOk="0">
                  <a:moveTo>
                    <a:pt x="13828" y="1994"/>
                  </a:moveTo>
                  <a:cubicBezTo>
                    <a:pt x="12338" y="997"/>
                    <a:pt x="10848" y="0"/>
                    <a:pt x="9173" y="0"/>
                  </a:cubicBezTo>
                  <a:cubicBezTo>
                    <a:pt x="7497" y="0"/>
                    <a:pt x="5635" y="997"/>
                    <a:pt x="3959" y="3988"/>
                  </a:cubicBezTo>
                  <a:cubicBezTo>
                    <a:pt x="2283" y="6978"/>
                    <a:pt x="793" y="11963"/>
                    <a:pt x="235" y="15286"/>
                  </a:cubicBezTo>
                  <a:cubicBezTo>
                    <a:pt x="-324" y="18609"/>
                    <a:pt x="48" y="20271"/>
                    <a:pt x="2097" y="20935"/>
                  </a:cubicBezTo>
                  <a:cubicBezTo>
                    <a:pt x="4145" y="21600"/>
                    <a:pt x="7869" y="21268"/>
                    <a:pt x="11407" y="18609"/>
                  </a:cubicBezTo>
                  <a:cubicBezTo>
                    <a:pt x="14945" y="15951"/>
                    <a:pt x="18297" y="10966"/>
                    <a:pt x="19786" y="7643"/>
                  </a:cubicBezTo>
                  <a:cubicBezTo>
                    <a:pt x="21276" y="4320"/>
                    <a:pt x="20904" y="2658"/>
                    <a:pt x="20159" y="2492"/>
                  </a:cubicBezTo>
                  <a:cubicBezTo>
                    <a:pt x="19414" y="2326"/>
                    <a:pt x="18297" y="3655"/>
                    <a:pt x="17179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235700" y="2144712"/>
              <a:ext cx="140497" cy="15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165" fill="norm" stroke="1" extrusionOk="0">
                  <a:moveTo>
                    <a:pt x="16200" y="4378"/>
                  </a:moveTo>
                  <a:cubicBezTo>
                    <a:pt x="14612" y="3503"/>
                    <a:pt x="13024" y="2627"/>
                    <a:pt x="10641" y="3357"/>
                  </a:cubicBezTo>
                  <a:cubicBezTo>
                    <a:pt x="8259" y="4086"/>
                    <a:pt x="5082" y="6422"/>
                    <a:pt x="3018" y="9341"/>
                  </a:cubicBezTo>
                  <a:cubicBezTo>
                    <a:pt x="953" y="12259"/>
                    <a:pt x="0" y="15762"/>
                    <a:pt x="0" y="18097"/>
                  </a:cubicBezTo>
                  <a:cubicBezTo>
                    <a:pt x="0" y="20432"/>
                    <a:pt x="953" y="21600"/>
                    <a:pt x="3971" y="21016"/>
                  </a:cubicBezTo>
                  <a:cubicBezTo>
                    <a:pt x="6988" y="20432"/>
                    <a:pt x="12071" y="18097"/>
                    <a:pt x="15247" y="16054"/>
                  </a:cubicBezTo>
                  <a:cubicBezTo>
                    <a:pt x="18424" y="14011"/>
                    <a:pt x="19694" y="12259"/>
                    <a:pt x="20488" y="10654"/>
                  </a:cubicBezTo>
                  <a:cubicBezTo>
                    <a:pt x="21282" y="9049"/>
                    <a:pt x="21600" y="7589"/>
                    <a:pt x="19376" y="5838"/>
                  </a:cubicBezTo>
                  <a:cubicBezTo>
                    <a:pt x="17153" y="4086"/>
                    <a:pt x="12388" y="2043"/>
                    <a:pt x="76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7132229" y="2116047"/>
              <a:ext cx="132172" cy="22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248" fill="norm" stroke="1" extrusionOk="0">
                  <a:moveTo>
                    <a:pt x="21074" y="1537"/>
                  </a:moveTo>
                  <a:cubicBezTo>
                    <a:pt x="20062" y="722"/>
                    <a:pt x="19049" y="-93"/>
                    <a:pt x="16686" y="9"/>
                  </a:cubicBezTo>
                  <a:cubicBezTo>
                    <a:pt x="14324" y="111"/>
                    <a:pt x="10611" y="1130"/>
                    <a:pt x="7236" y="3473"/>
                  </a:cubicBezTo>
                  <a:cubicBezTo>
                    <a:pt x="3861" y="5816"/>
                    <a:pt x="824" y="9484"/>
                    <a:pt x="149" y="12745"/>
                  </a:cubicBezTo>
                  <a:cubicBezTo>
                    <a:pt x="-526" y="16005"/>
                    <a:pt x="1161" y="18858"/>
                    <a:pt x="3693" y="20182"/>
                  </a:cubicBezTo>
                  <a:cubicBezTo>
                    <a:pt x="6224" y="21507"/>
                    <a:pt x="9599" y="21303"/>
                    <a:pt x="12974" y="21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7300647" y="2005012"/>
              <a:ext cx="103453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31" fill="norm" stroke="1" extrusionOk="0">
                  <a:moveTo>
                    <a:pt x="12042" y="0"/>
                  </a:moveTo>
                  <a:cubicBezTo>
                    <a:pt x="10314" y="3575"/>
                    <a:pt x="8586" y="7150"/>
                    <a:pt x="7074" y="10502"/>
                  </a:cubicBezTo>
                  <a:cubicBezTo>
                    <a:pt x="5562" y="13854"/>
                    <a:pt x="4266" y="16982"/>
                    <a:pt x="3186" y="18919"/>
                  </a:cubicBezTo>
                  <a:cubicBezTo>
                    <a:pt x="2106" y="20855"/>
                    <a:pt x="1242" y="21600"/>
                    <a:pt x="594" y="21526"/>
                  </a:cubicBezTo>
                  <a:cubicBezTo>
                    <a:pt x="-54" y="21451"/>
                    <a:pt x="-486" y="20557"/>
                    <a:pt x="1026" y="18695"/>
                  </a:cubicBezTo>
                  <a:cubicBezTo>
                    <a:pt x="2538" y="16833"/>
                    <a:pt x="5994" y="14003"/>
                    <a:pt x="8802" y="12439"/>
                  </a:cubicBezTo>
                  <a:cubicBezTo>
                    <a:pt x="11610" y="10874"/>
                    <a:pt x="13770" y="10577"/>
                    <a:pt x="15498" y="10949"/>
                  </a:cubicBezTo>
                  <a:cubicBezTo>
                    <a:pt x="17226" y="11321"/>
                    <a:pt x="18522" y="12364"/>
                    <a:pt x="19386" y="14226"/>
                  </a:cubicBezTo>
                  <a:cubicBezTo>
                    <a:pt x="20250" y="16088"/>
                    <a:pt x="20682" y="18770"/>
                    <a:pt x="21114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7452742" y="2196457"/>
              <a:ext cx="122809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31" fill="norm" stroke="1" extrusionOk="0">
                  <a:moveTo>
                    <a:pt x="15749" y="3242"/>
                  </a:moveTo>
                  <a:cubicBezTo>
                    <a:pt x="14651" y="1726"/>
                    <a:pt x="13553" y="210"/>
                    <a:pt x="12088" y="20"/>
                  </a:cubicBezTo>
                  <a:cubicBezTo>
                    <a:pt x="10624" y="-169"/>
                    <a:pt x="8794" y="968"/>
                    <a:pt x="6780" y="3431"/>
                  </a:cubicBezTo>
                  <a:cubicBezTo>
                    <a:pt x="4766" y="5894"/>
                    <a:pt x="2570" y="9684"/>
                    <a:pt x="1288" y="12526"/>
                  </a:cubicBezTo>
                  <a:cubicBezTo>
                    <a:pt x="7" y="15368"/>
                    <a:pt x="-359" y="17263"/>
                    <a:pt x="373" y="17831"/>
                  </a:cubicBezTo>
                  <a:cubicBezTo>
                    <a:pt x="1105" y="18399"/>
                    <a:pt x="2936" y="17642"/>
                    <a:pt x="5133" y="15936"/>
                  </a:cubicBezTo>
                  <a:cubicBezTo>
                    <a:pt x="7329" y="14231"/>
                    <a:pt x="9892" y="11578"/>
                    <a:pt x="11905" y="9684"/>
                  </a:cubicBezTo>
                  <a:cubicBezTo>
                    <a:pt x="13919" y="7789"/>
                    <a:pt x="15383" y="6652"/>
                    <a:pt x="16116" y="7789"/>
                  </a:cubicBezTo>
                  <a:cubicBezTo>
                    <a:pt x="16848" y="8926"/>
                    <a:pt x="16848" y="12336"/>
                    <a:pt x="17580" y="14989"/>
                  </a:cubicBezTo>
                  <a:cubicBezTo>
                    <a:pt x="18312" y="17642"/>
                    <a:pt x="19777" y="19536"/>
                    <a:pt x="21241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7639900" y="2172229"/>
              <a:ext cx="78615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4888" y="4877"/>
                  </a:moveTo>
                  <a:cubicBezTo>
                    <a:pt x="4319" y="8710"/>
                    <a:pt x="3751" y="12542"/>
                    <a:pt x="2898" y="15677"/>
                  </a:cubicBezTo>
                  <a:cubicBezTo>
                    <a:pt x="2046" y="18813"/>
                    <a:pt x="909" y="21252"/>
                    <a:pt x="340" y="21426"/>
                  </a:cubicBezTo>
                  <a:cubicBezTo>
                    <a:pt x="-228" y="21600"/>
                    <a:pt x="-228" y="19510"/>
                    <a:pt x="1477" y="16026"/>
                  </a:cubicBezTo>
                  <a:cubicBezTo>
                    <a:pt x="3183" y="12542"/>
                    <a:pt x="6593" y="7665"/>
                    <a:pt x="9151" y="4529"/>
                  </a:cubicBezTo>
                  <a:cubicBezTo>
                    <a:pt x="11709" y="1394"/>
                    <a:pt x="13414" y="0"/>
                    <a:pt x="15688" y="0"/>
                  </a:cubicBezTo>
                  <a:cubicBezTo>
                    <a:pt x="17961" y="0"/>
                    <a:pt x="20804" y="1394"/>
                    <a:pt x="21088" y="5226"/>
                  </a:cubicBezTo>
                  <a:cubicBezTo>
                    <a:pt x="21372" y="9058"/>
                    <a:pt x="19098" y="15329"/>
                    <a:pt x="168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7780072" y="2160498"/>
              <a:ext cx="227279" cy="15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089" fill="norm" stroke="1" extrusionOk="0">
                  <a:moveTo>
                    <a:pt x="7675" y="4828"/>
                  </a:moveTo>
                  <a:cubicBezTo>
                    <a:pt x="6875" y="3952"/>
                    <a:pt x="6075" y="3077"/>
                    <a:pt x="5275" y="3077"/>
                  </a:cubicBezTo>
                  <a:cubicBezTo>
                    <a:pt x="4475" y="3077"/>
                    <a:pt x="3675" y="3952"/>
                    <a:pt x="2775" y="5850"/>
                  </a:cubicBezTo>
                  <a:cubicBezTo>
                    <a:pt x="1875" y="7747"/>
                    <a:pt x="875" y="10666"/>
                    <a:pt x="375" y="13439"/>
                  </a:cubicBezTo>
                  <a:cubicBezTo>
                    <a:pt x="-125" y="16212"/>
                    <a:pt x="-125" y="18839"/>
                    <a:pt x="375" y="20152"/>
                  </a:cubicBezTo>
                  <a:cubicBezTo>
                    <a:pt x="875" y="21466"/>
                    <a:pt x="1875" y="21466"/>
                    <a:pt x="4075" y="19715"/>
                  </a:cubicBezTo>
                  <a:cubicBezTo>
                    <a:pt x="6275" y="17963"/>
                    <a:pt x="9675" y="14461"/>
                    <a:pt x="11975" y="11396"/>
                  </a:cubicBezTo>
                  <a:cubicBezTo>
                    <a:pt x="14275" y="8331"/>
                    <a:pt x="15475" y="5704"/>
                    <a:pt x="15975" y="3661"/>
                  </a:cubicBezTo>
                  <a:cubicBezTo>
                    <a:pt x="16475" y="1617"/>
                    <a:pt x="16275" y="158"/>
                    <a:pt x="15675" y="12"/>
                  </a:cubicBezTo>
                  <a:cubicBezTo>
                    <a:pt x="15075" y="-134"/>
                    <a:pt x="14075" y="1034"/>
                    <a:pt x="13075" y="3223"/>
                  </a:cubicBezTo>
                  <a:cubicBezTo>
                    <a:pt x="12075" y="5412"/>
                    <a:pt x="11075" y="8623"/>
                    <a:pt x="10575" y="11396"/>
                  </a:cubicBezTo>
                  <a:cubicBezTo>
                    <a:pt x="10075" y="14169"/>
                    <a:pt x="10075" y="16504"/>
                    <a:pt x="11975" y="17671"/>
                  </a:cubicBezTo>
                  <a:cubicBezTo>
                    <a:pt x="13875" y="18839"/>
                    <a:pt x="17675" y="18839"/>
                    <a:pt x="21475" y="18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8421045" y="1923332"/>
              <a:ext cx="361006" cy="61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94" fill="norm" stroke="1" extrusionOk="0">
                  <a:moveTo>
                    <a:pt x="7144" y="10108"/>
                  </a:moveTo>
                  <a:cubicBezTo>
                    <a:pt x="6386" y="9520"/>
                    <a:pt x="5628" y="8933"/>
                    <a:pt x="4555" y="8639"/>
                  </a:cubicBezTo>
                  <a:cubicBezTo>
                    <a:pt x="3481" y="8345"/>
                    <a:pt x="2091" y="8345"/>
                    <a:pt x="1207" y="8786"/>
                  </a:cubicBezTo>
                  <a:cubicBezTo>
                    <a:pt x="323" y="9227"/>
                    <a:pt x="-56" y="10108"/>
                    <a:pt x="7" y="10843"/>
                  </a:cubicBezTo>
                  <a:cubicBezTo>
                    <a:pt x="70" y="11578"/>
                    <a:pt x="576" y="12165"/>
                    <a:pt x="1776" y="12276"/>
                  </a:cubicBezTo>
                  <a:cubicBezTo>
                    <a:pt x="2976" y="12386"/>
                    <a:pt x="4870" y="12018"/>
                    <a:pt x="5944" y="11100"/>
                  </a:cubicBezTo>
                  <a:cubicBezTo>
                    <a:pt x="7018" y="10182"/>
                    <a:pt x="7270" y="8712"/>
                    <a:pt x="7144" y="7610"/>
                  </a:cubicBezTo>
                  <a:cubicBezTo>
                    <a:pt x="7018" y="6508"/>
                    <a:pt x="6512" y="5774"/>
                    <a:pt x="6133" y="5186"/>
                  </a:cubicBezTo>
                  <a:cubicBezTo>
                    <a:pt x="5755" y="4598"/>
                    <a:pt x="5502" y="4157"/>
                    <a:pt x="6133" y="3606"/>
                  </a:cubicBezTo>
                  <a:cubicBezTo>
                    <a:pt x="6765" y="3055"/>
                    <a:pt x="8281" y="2394"/>
                    <a:pt x="9860" y="1806"/>
                  </a:cubicBezTo>
                  <a:cubicBezTo>
                    <a:pt x="11439" y="1218"/>
                    <a:pt x="13081" y="704"/>
                    <a:pt x="14218" y="374"/>
                  </a:cubicBezTo>
                  <a:cubicBezTo>
                    <a:pt x="15355" y="43"/>
                    <a:pt x="15986" y="-104"/>
                    <a:pt x="16049" y="80"/>
                  </a:cubicBezTo>
                  <a:cubicBezTo>
                    <a:pt x="16112" y="263"/>
                    <a:pt x="15607" y="778"/>
                    <a:pt x="14407" y="2174"/>
                  </a:cubicBezTo>
                  <a:cubicBezTo>
                    <a:pt x="13207" y="3569"/>
                    <a:pt x="11312" y="5847"/>
                    <a:pt x="9607" y="8345"/>
                  </a:cubicBezTo>
                  <a:cubicBezTo>
                    <a:pt x="7902" y="10843"/>
                    <a:pt x="6386" y="13561"/>
                    <a:pt x="5502" y="15472"/>
                  </a:cubicBezTo>
                  <a:cubicBezTo>
                    <a:pt x="4618" y="17382"/>
                    <a:pt x="4365" y="18484"/>
                    <a:pt x="4239" y="19329"/>
                  </a:cubicBezTo>
                  <a:cubicBezTo>
                    <a:pt x="4112" y="20174"/>
                    <a:pt x="4112" y="20761"/>
                    <a:pt x="4428" y="21092"/>
                  </a:cubicBezTo>
                  <a:cubicBezTo>
                    <a:pt x="4744" y="21423"/>
                    <a:pt x="5376" y="21496"/>
                    <a:pt x="6197" y="21239"/>
                  </a:cubicBezTo>
                  <a:cubicBezTo>
                    <a:pt x="7018" y="20982"/>
                    <a:pt x="8028" y="20394"/>
                    <a:pt x="9165" y="19035"/>
                  </a:cubicBezTo>
                  <a:cubicBezTo>
                    <a:pt x="10302" y="17676"/>
                    <a:pt x="11565" y="15545"/>
                    <a:pt x="12133" y="14223"/>
                  </a:cubicBezTo>
                  <a:cubicBezTo>
                    <a:pt x="12702" y="12900"/>
                    <a:pt x="12576" y="12386"/>
                    <a:pt x="13081" y="12129"/>
                  </a:cubicBezTo>
                  <a:cubicBezTo>
                    <a:pt x="13586" y="11872"/>
                    <a:pt x="14723" y="11872"/>
                    <a:pt x="16239" y="11725"/>
                  </a:cubicBezTo>
                  <a:cubicBezTo>
                    <a:pt x="17755" y="11578"/>
                    <a:pt x="19649" y="11284"/>
                    <a:pt x="21544" y="10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9203521" y="2127678"/>
              <a:ext cx="111929" cy="21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092" fill="norm" stroke="1" extrusionOk="0">
                  <a:moveTo>
                    <a:pt x="21152" y="6091"/>
                  </a:moveTo>
                  <a:cubicBezTo>
                    <a:pt x="21152" y="5043"/>
                    <a:pt x="21152" y="3994"/>
                    <a:pt x="20952" y="2946"/>
                  </a:cubicBezTo>
                  <a:cubicBezTo>
                    <a:pt x="20752" y="1897"/>
                    <a:pt x="20352" y="849"/>
                    <a:pt x="19152" y="324"/>
                  </a:cubicBezTo>
                  <a:cubicBezTo>
                    <a:pt x="17952" y="-200"/>
                    <a:pt x="15952" y="-200"/>
                    <a:pt x="12952" y="1163"/>
                  </a:cubicBezTo>
                  <a:cubicBezTo>
                    <a:pt x="9952" y="2526"/>
                    <a:pt x="5952" y="5252"/>
                    <a:pt x="3352" y="8083"/>
                  </a:cubicBezTo>
                  <a:cubicBezTo>
                    <a:pt x="752" y="10915"/>
                    <a:pt x="-448" y="13850"/>
                    <a:pt x="152" y="16157"/>
                  </a:cubicBezTo>
                  <a:cubicBezTo>
                    <a:pt x="752" y="18464"/>
                    <a:pt x="3152" y="20142"/>
                    <a:pt x="6152" y="20771"/>
                  </a:cubicBezTo>
                  <a:cubicBezTo>
                    <a:pt x="9152" y="21400"/>
                    <a:pt x="12752" y="20981"/>
                    <a:pt x="16352" y="20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9354344" y="1940381"/>
              <a:ext cx="255323" cy="38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70" fill="norm" stroke="1" extrusionOk="0">
                  <a:moveTo>
                    <a:pt x="6895" y="13310"/>
                  </a:moveTo>
                  <a:cubicBezTo>
                    <a:pt x="6359" y="12832"/>
                    <a:pt x="5824" y="12355"/>
                    <a:pt x="5110" y="12236"/>
                  </a:cubicBezTo>
                  <a:cubicBezTo>
                    <a:pt x="4396" y="12116"/>
                    <a:pt x="3503" y="12355"/>
                    <a:pt x="2611" y="13250"/>
                  </a:cubicBezTo>
                  <a:cubicBezTo>
                    <a:pt x="1718" y="14145"/>
                    <a:pt x="826" y="15696"/>
                    <a:pt x="379" y="16771"/>
                  </a:cubicBezTo>
                  <a:cubicBezTo>
                    <a:pt x="-67" y="17845"/>
                    <a:pt x="-67" y="18441"/>
                    <a:pt x="112" y="19038"/>
                  </a:cubicBezTo>
                  <a:cubicBezTo>
                    <a:pt x="290" y="19635"/>
                    <a:pt x="647" y="20231"/>
                    <a:pt x="1183" y="20351"/>
                  </a:cubicBezTo>
                  <a:cubicBezTo>
                    <a:pt x="1718" y="20470"/>
                    <a:pt x="2432" y="20112"/>
                    <a:pt x="3146" y="19277"/>
                  </a:cubicBezTo>
                  <a:cubicBezTo>
                    <a:pt x="3860" y="18441"/>
                    <a:pt x="4574" y="17129"/>
                    <a:pt x="5199" y="16174"/>
                  </a:cubicBezTo>
                  <a:cubicBezTo>
                    <a:pt x="5824" y="15219"/>
                    <a:pt x="6359" y="14622"/>
                    <a:pt x="6627" y="14622"/>
                  </a:cubicBezTo>
                  <a:cubicBezTo>
                    <a:pt x="6895" y="14622"/>
                    <a:pt x="6895" y="15219"/>
                    <a:pt x="6895" y="15816"/>
                  </a:cubicBezTo>
                  <a:cubicBezTo>
                    <a:pt x="6895" y="16413"/>
                    <a:pt x="6895" y="17009"/>
                    <a:pt x="7252" y="17487"/>
                  </a:cubicBezTo>
                  <a:cubicBezTo>
                    <a:pt x="7609" y="17964"/>
                    <a:pt x="8323" y="18322"/>
                    <a:pt x="9037" y="18203"/>
                  </a:cubicBezTo>
                  <a:cubicBezTo>
                    <a:pt x="9751" y="18083"/>
                    <a:pt x="10465" y="17487"/>
                    <a:pt x="12161" y="15159"/>
                  </a:cubicBezTo>
                  <a:cubicBezTo>
                    <a:pt x="13857" y="12832"/>
                    <a:pt x="16535" y="8775"/>
                    <a:pt x="18141" y="6150"/>
                  </a:cubicBezTo>
                  <a:cubicBezTo>
                    <a:pt x="19748" y="3524"/>
                    <a:pt x="20283" y="2331"/>
                    <a:pt x="20730" y="1436"/>
                  </a:cubicBezTo>
                  <a:cubicBezTo>
                    <a:pt x="21176" y="541"/>
                    <a:pt x="21533" y="-56"/>
                    <a:pt x="21533" y="4"/>
                  </a:cubicBezTo>
                  <a:cubicBezTo>
                    <a:pt x="21533" y="63"/>
                    <a:pt x="21176" y="779"/>
                    <a:pt x="20105" y="3106"/>
                  </a:cubicBezTo>
                  <a:cubicBezTo>
                    <a:pt x="19034" y="5434"/>
                    <a:pt x="17249" y="9372"/>
                    <a:pt x="16267" y="12415"/>
                  </a:cubicBezTo>
                  <a:cubicBezTo>
                    <a:pt x="15285" y="15458"/>
                    <a:pt x="15107" y="17606"/>
                    <a:pt x="15107" y="18978"/>
                  </a:cubicBezTo>
                  <a:cubicBezTo>
                    <a:pt x="15107" y="20351"/>
                    <a:pt x="15285" y="20947"/>
                    <a:pt x="15821" y="21246"/>
                  </a:cubicBezTo>
                  <a:cubicBezTo>
                    <a:pt x="16356" y="21544"/>
                    <a:pt x="17249" y="21544"/>
                    <a:pt x="18052" y="21246"/>
                  </a:cubicBezTo>
                  <a:cubicBezTo>
                    <a:pt x="18855" y="20947"/>
                    <a:pt x="19569" y="20351"/>
                    <a:pt x="20283" y="19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9531349" y="2141719"/>
              <a:ext cx="1143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9628716" y="2142835"/>
              <a:ext cx="99485" cy="156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21600" y="3663"/>
                  </a:moveTo>
                  <a:cubicBezTo>
                    <a:pt x="20681" y="2242"/>
                    <a:pt x="19762" y="821"/>
                    <a:pt x="18153" y="252"/>
                  </a:cubicBezTo>
                  <a:cubicBezTo>
                    <a:pt x="16545" y="-316"/>
                    <a:pt x="14247" y="-32"/>
                    <a:pt x="11260" y="2242"/>
                  </a:cubicBezTo>
                  <a:cubicBezTo>
                    <a:pt x="8272" y="4516"/>
                    <a:pt x="4596" y="8779"/>
                    <a:pt x="2528" y="11621"/>
                  </a:cubicBezTo>
                  <a:cubicBezTo>
                    <a:pt x="460" y="14463"/>
                    <a:pt x="0" y="15884"/>
                    <a:pt x="0" y="17447"/>
                  </a:cubicBezTo>
                  <a:cubicBezTo>
                    <a:pt x="0" y="19010"/>
                    <a:pt x="460" y="20716"/>
                    <a:pt x="3447" y="21000"/>
                  </a:cubicBezTo>
                  <a:cubicBezTo>
                    <a:pt x="6434" y="21284"/>
                    <a:pt x="11949" y="20147"/>
                    <a:pt x="17464" y="19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9775565" y="1966912"/>
              <a:ext cx="9990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6930" y="0"/>
                  </a:moveTo>
                  <a:cubicBezTo>
                    <a:pt x="13780" y="2215"/>
                    <a:pt x="10630" y="4431"/>
                    <a:pt x="7930" y="7269"/>
                  </a:cubicBezTo>
                  <a:cubicBezTo>
                    <a:pt x="5230" y="10108"/>
                    <a:pt x="2980" y="13569"/>
                    <a:pt x="1630" y="15715"/>
                  </a:cubicBezTo>
                  <a:cubicBezTo>
                    <a:pt x="280" y="17862"/>
                    <a:pt x="-170" y="18692"/>
                    <a:pt x="55" y="18692"/>
                  </a:cubicBezTo>
                  <a:cubicBezTo>
                    <a:pt x="280" y="18692"/>
                    <a:pt x="1180" y="17862"/>
                    <a:pt x="3205" y="16685"/>
                  </a:cubicBezTo>
                  <a:cubicBezTo>
                    <a:pt x="5230" y="15508"/>
                    <a:pt x="8380" y="13985"/>
                    <a:pt x="11080" y="13154"/>
                  </a:cubicBezTo>
                  <a:cubicBezTo>
                    <a:pt x="13780" y="12323"/>
                    <a:pt x="16030" y="12185"/>
                    <a:pt x="17830" y="12462"/>
                  </a:cubicBezTo>
                  <a:cubicBezTo>
                    <a:pt x="19630" y="12738"/>
                    <a:pt x="20980" y="13431"/>
                    <a:pt x="21205" y="15023"/>
                  </a:cubicBezTo>
                  <a:cubicBezTo>
                    <a:pt x="21430" y="16615"/>
                    <a:pt x="20530" y="19108"/>
                    <a:pt x="196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9944100" y="2163762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9975850" y="2081212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0016877" y="2115362"/>
              <a:ext cx="100790" cy="15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73" fill="norm" stroke="1" extrusionOk="0">
                  <a:moveTo>
                    <a:pt x="2035" y="7449"/>
                  </a:moveTo>
                  <a:cubicBezTo>
                    <a:pt x="2035" y="10329"/>
                    <a:pt x="2035" y="13209"/>
                    <a:pt x="1594" y="15369"/>
                  </a:cubicBezTo>
                  <a:cubicBezTo>
                    <a:pt x="1153" y="17529"/>
                    <a:pt x="272" y="18969"/>
                    <a:pt x="51" y="18825"/>
                  </a:cubicBezTo>
                  <a:cubicBezTo>
                    <a:pt x="-169" y="18681"/>
                    <a:pt x="272" y="16953"/>
                    <a:pt x="2255" y="13785"/>
                  </a:cubicBezTo>
                  <a:cubicBezTo>
                    <a:pt x="4239" y="10617"/>
                    <a:pt x="7766" y="6009"/>
                    <a:pt x="11072" y="3273"/>
                  </a:cubicBezTo>
                  <a:cubicBezTo>
                    <a:pt x="14378" y="537"/>
                    <a:pt x="17464" y="-327"/>
                    <a:pt x="19227" y="105"/>
                  </a:cubicBezTo>
                  <a:cubicBezTo>
                    <a:pt x="20990" y="537"/>
                    <a:pt x="21431" y="2265"/>
                    <a:pt x="20549" y="6009"/>
                  </a:cubicBezTo>
                  <a:cubicBezTo>
                    <a:pt x="19668" y="9753"/>
                    <a:pt x="17464" y="15513"/>
                    <a:pt x="15260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121899" y="2129704"/>
              <a:ext cx="139701" cy="39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0" y="1489"/>
                  </a:moveTo>
                  <a:cubicBezTo>
                    <a:pt x="21600" y="920"/>
                    <a:pt x="21600" y="352"/>
                    <a:pt x="20782" y="124"/>
                  </a:cubicBezTo>
                  <a:cubicBezTo>
                    <a:pt x="19964" y="-103"/>
                    <a:pt x="18327" y="11"/>
                    <a:pt x="16691" y="238"/>
                  </a:cubicBezTo>
                  <a:cubicBezTo>
                    <a:pt x="15055" y="465"/>
                    <a:pt x="13418" y="806"/>
                    <a:pt x="12109" y="1375"/>
                  </a:cubicBezTo>
                  <a:cubicBezTo>
                    <a:pt x="10800" y="1943"/>
                    <a:pt x="9818" y="2739"/>
                    <a:pt x="10145" y="3023"/>
                  </a:cubicBezTo>
                  <a:cubicBezTo>
                    <a:pt x="10473" y="3308"/>
                    <a:pt x="12109" y="3080"/>
                    <a:pt x="13582" y="2796"/>
                  </a:cubicBezTo>
                  <a:cubicBezTo>
                    <a:pt x="15055" y="2512"/>
                    <a:pt x="16364" y="2171"/>
                    <a:pt x="17673" y="1773"/>
                  </a:cubicBezTo>
                  <a:cubicBezTo>
                    <a:pt x="18982" y="1375"/>
                    <a:pt x="20291" y="920"/>
                    <a:pt x="20945" y="1034"/>
                  </a:cubicBezTo>
                  <a:cubicBezTo>
                    <a:pt x="21600" y="1148"/>
                    <a:pt x="21600" y="1830"/>
                    <a:pt x="20945" y="3933"/>
                  </a:cubicBezTo>
                  <a:cubicBezTo>
                    <a:pt x="20291" y="6036"/>
                    <a:pt x="18982" y="9560"/>
                    <a:pt x="17673" y="12345"/>
                  </a:cubicBezTo>
                  <a:cubicBezTo>
                    <a:pt x="16364" y="15131"/>
                    <a:pt x="15055" y="17177"/>
                    <a:pt x="13582" y="18541"/>
                  </a:cubicBezTo>
                  <a:cubicBezTo>
                    <a:pt x="12109" y="19905"/>
                    <a:pt x="10473" y="20588"/>
                    <a:pt x="8836" y="20985"/>
                  </a:cubicBezTo>
                  <a:cubicBezTo>
                    <a:pt x="7200" y="21383"/>
                    <a:pt x="5564" y="21497"/>
                    <a:pt x="4091" y="20758"/>
                  </a:cubicBezTo>
                  <a:cubicBezTo>
                    <a:pt x="2618" y="20019"/>
                    <a:pt x="1309" y="18428"/>
                    <a:pt x="0" y="16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625287" y="1935162"/>
              <a:ext cx="341163" cy="37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04" fill="norm" stroke="1" extrusionOk="0">
                  <a:moveTo>
                    <a:pt x="5891" y="0"/>
                  </a:moveTo>
                  <a:cubicBezTo>
                    <a:pt x="5091" y="4440"/>
                    <a:pt x="4291" y="8880"/>
                    <a:pt x="3691" y="12060"/>
                  </a:cubicBezTo>
                  <a:cubicBezTo>
                    <a:pt x="3091" y="15240"/>
                    <a:pt x="2691" y="17160"/>
                    <a:pt x="2424" y="18600"/>
                  </a:cubicBezTo>
                  <a:cubicBezTo>
                    <a:pt x="2158" y="20040"/>
                    <a:pt x="2024" y="21000"/>
                    <a:pt x="2291" y="21300"/>
                  </a:cubicBezTo>
                  <a:cubicBezTo>
                    <a:pt x="2558" y="21600"/>
                    <a:pt x="3224" y="21240"/>
                    <a:pt x="3691" y="20400"/>
                  </a:cubicBezTo>
                  <a:cubicBezTo>
                    <a:pt x="4158" y="19560"/>
                    <a:pt x="4424" y="18240"/>
                    <a:pt x="4358" y="16920"/>
                  </a:cubicBezTo>
                  <a:cubicBezTo>
                    <a:pt x="4291" y="15600"/>
                    <a:pt x="3891" y="14280"/>
                    <a:pt x="3424" y="13440"/>
                  </a:cubicBezTo>
                  <a:cubicBezTo>
                    <a:pt x="2958" y="12600"/>
                    <a:pt x="2424" y="12240"/>
                    <a:pt x="1824" y="11880"/>
                  </a:cubicBezTo>
                  <a:cubicBezTo>
                    <a:pt x="1224" y="11520"/>
                    <a:pt x="558" y="11160"/>
                    <a:pt x="224" y="10680"/>
                  </a:cubicBezTo>
                  <a:cubicBezTo>
                    <a:pt x="-109" y="10200"/>
                    <a:pt x="-109" y="9600"/>
                    <a:pt x="491" y="8880"/>
                  </a:cubicBezTo>
                  <a:cubicBezTo>
                    <a:pt x="1091" y="8160"/>
                    <a:pt x="2291" y="7320"/>
                    <a:pt x="3558" y="6300"/>
                  </a:cubicBezTo>
                  <a:cubicBezTo>
                    <a:pt x="4824" y="5280"/>
                    <a:pt x="6158" y="4080"/>
                    <a:pt x="7091" y="3240"/>
                  </a:cubicBezTo>
                  <a:cubicBezTo>
                    <a:pt x="8024" y="2400"/>
                    <a:pt x="8558" y="1920"/>
                    <a:pt x="8891" y="2040"/>
                  </a:cubicBezTo>
                  <a:cubicBezTo>
                    <a:pt x="9224" y="2160"/>
                    <a:pt x="9358" y="2880"/>
                    <a:pt x="9024" y="5220"/>
                  </a:cubicBezTo>
                  <a:cubicBezTo>
                    <a:pt x="8691" y="7560"/>
                    <a:pt x="7891" y="11520"/>
                    <a:pt x="7358" y="13920"/>
                  </a:cubicBezTo>
                  <a:cubicBezTo>
                    <a:pt x="6824" y="16320"/>
                    <a:pt x="6558" y="17160"/>
                    <a:pt x="6224" y="17940"/>
                  </a:cubicBezTo>
                  <a:cubicBezTo>
                    <a:pt x="5891" y="18720"/>
                    <a:pt x="5491" y="19440"/>
                    <a:pt x="5291" y="19440"/>
                  </a:cubicBezTo>
                  <a:cubicBezTo>
                    <a:pt x="5091" y="19440"/>
                    <a:pt x="5091" y="18720"/>
                    <a:pt x="5758" y="17340"/>
                  </a:cubicBezTo>
                  <a:cubicBezTo>
                    <a:pt x="6424" y="15960"/>
                    <a:pt x="7758" y="13920"/>
                    <a:pt x="8758" y="12840"/>
                  </a:cubicBezTo>
                  <a:cubicBezTo>
                    <a:pt x="9758" y="11760"/>
                    <a:pt x="10424" y="11640"/>
                    <a:pt x="10891" y="11880"/>
                  </a:cubicBezTo>
                  <a:cubicBezTo>
                    <a:pt x="11358" y="12120"/>
                    <a:pt x="11624" y="12720"/>
                    <a:pt x="11824" y="13320"/>
                  </a:cubicBezTo>
                  <a:cubicBezTo>
                    <a:pt x="12024" y="13920"/>
                    <a:pt x="12158" y="14520"/>
                    <a:pt x="12358" y="15180"/>
                  </a:cubicBezTo>
                  <a:cubicBezTo>
                    <a:pt x="12558" y="15840"/>
                    <a:pt x="12824" y="16560"/>
                    <a:pt x="13291" y="16980"/>
                  </a:cubicBezTo>
                  <a:cubicBezTo>
                    <a:pt x="13758" y="17400"/>
                    <a:pt x="14424" y="17520"/>
                    <a:pt x="15024" y="17280"/>
                  </a:cubicBezTo>
                  <a:cubicBezTo>
                    <a:pt x="15624" y="17040"/>
                    <a:pt x="16158" y="16440"/>
                    <a:pt x="16691" y="15660"/>
                  </a:cubicBezTo>
                  <a:cubicBezTo>
                    <a:pt x="17224" y="14880"/>
                    <a:pt x="17758" y="13920"/>
                    <a:pt x="18091" y="13020"/>
                  </a:cubicBezTo>
                  <a:cubicBezTo>
                    <a:pt x="18424" y="12120"/>
                    <a:pt x="18558" y="11280"/>
                    <a:pt x="18291" y="10920"/>
                  </a:cubicBezTo>
                  <a:cubicBezTo>
                    <a:pt x="18024" y="10560"/>
                    <a:pt x="17358" y="10680"/>
                    <a:pt x="16691" y="11400"/>
                  </a:cubicBezTo>
                  <a:cubicBezTo>
                    <a:pt x="16024" y="12120"/>
                    <a:pt x="15358" y="13440"/>
                    <a:pt x="15224" y="14760"/>
                  </a:cubicBezTo>
                  <a:cubicBezTo>
                    <a:pt x="15091" y="16080"/>
                    <a:pt x="15491" y="17400"/>
                    <a:pt x="16624" y="18300"/>
                  </a:cubicBezTo>
                  <a:cubicBezTo>
                    <a:pt x="17758" y="19200"/>
                    <a:pt x="19624" y="19680"/>
                    <a:pt x="21491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1277600" y="2117195"/>
              <a:ext cx="107950" cy="16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2700"/>
                  </a:moveTo>
                  <a:cubicBezTo>
                    <a:pt x="424" y="1350"/>
                    <a:pt x="847" y="0"/>
                    <a:pt x="1482" y="0"/>
                  </a:cubicBezTo>
                  <a:cubicBezTo>
                    <a:pt x="2118" y="0"/>
                    <a:pt x="2965" y="1350"/>
                    <a:pt x="3812" y="4590"/>
                  </a:cubicBezTo>
                  <a:cubicBezTo>
                    <a:pt x="4659" y="7830"/>
                    <a:pt x="5506" y="12960"/>
                    <a:pt x="6565" y="16335"/>
                  </a:cubicBezTo>
                  <a:cubicBezTo>
                    <a:pt x="7624" y="19710"/>
                    <a:pt x="8894" y="21330"/>
                    <a:pt x="10165" y="21465"/>
                  </a:cubicBezTo>
                  <a:cubicBezTo>
                    <a:pt x="11435" y="21600"/>
                    <a:pt x="12706" y="20250"/>
                    <a:pt x="14612" y="16740"/>
                  </a:cubicBezTo>
                  <a:cubicBezTo>
                    <a:pt x="16518" y="13230"/>
                    <a:pt x="19059" y="7560"/>
                    <a:pt x="21600" y="1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1455400" y="2132012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1442699" y="208756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1521281" y="2087562"/>
              <a:ext cx="118269" cy="17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393" fill="norm" stroke="1" extrusionOk="0">
                  <a:moveTo>
                    <a:pt x="699" y="0"/>
                  </a:moveTo>
                  <a:cubicBezTo>
                    <a:pt x="3306" y="5400"/>
                    <a:pt x="5912" y="10800"/>
                    <a:pt x="7216" y="14143"/>
                  </a:cubicBezTo>
                  <a:cubicBezTo>
                    <a:pt x="8519" y="17486"/>
                    <a:pt x="8519" y="18771"/>
                    <a:pt x="7775" y="19800"/>
                  </a:cubicBezTo>
                  <a:cubicBezTo>
                    <a:pt x="7030" y="20829"/>
                    <a:pt x="5540" y="21600"/>
                    <a:pt x="4237" y="21343"/>
                  </a:cubicBezTo>
                  <a:cubicBezTo>
                    <a:pt x="2933" y="21086"/>
                    <a:pt x="1816" y="19800"/>
                    <a:pt x="885" y="17614"/>
                  </a:cubicBezTo>
                  <a:cubicBezTo>
                    <a:pt x="-46" y="15429"/>
                    <a:pt x="-791" y="12343"/>
                    <a:pt x="1630" y="9771"/>
                  </a:cubicBezTo>
                  <a:cubicBezTo>
                    <a:pt x="4050" y="7200"/>
                    <a:pt x="9637" y="5143"/>
                    <a:pt x="13361" y="3986"/>
                  </a:cubicBezTo>
                  <a:cubicBezTo>
                    <a:pt x="17085" y="2829"/>
                    <a:pt x="18947" y="2571"/>
                    <a:pt x="20809" y="2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1649732" y="2096029"/>
              <a:ext cx="270365" cy="19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50" fill="norm" stroke="1" extrusionOk="0">
                  <a:moveTo>
                    <a:pt x="1693" y="1137"/>
                  </a:moveTo>
                  <a:cubicBezTo>
                    <a:pt x="1028" y="4775"/>
                    <a:pt x="363" y="8413"/>
                    <a:pt x="114" y="10914"/>
                  </a:cubicBezTo>
                  <a:cubicBezTo>
                    <a:pt x="-135" y="13415"/>
                    <a:pt x="31" y="14779"/>
                    <a:pt x="530" y="15461"/>
                  </a:cubicBezTo>
                  <a:cubicBezTo>
                    <a:pt x="1028" y="16143"/>
                    <a:pt x="1859" y="16143"/>
                    <a:pt x="3188" y="14324"/>
                  </a:cubicBezTo>
                  <a:cubicBezTo>
                    <a:pt x="4517" y="12505"/>
                    <a:pt x="6345" y="8867"/>
                    <a:pt x="7425" y="6480"/>
                  </a:cubicBezTo>
                  <a:cubicBezTo>
                    <a:pt x="8505" y="4093"/>
                    <a:pt x="8837" y="2956"/>
                    <a:pt x="8837" y="2956"/>
                  </a:cubicBezTo>
                  <a:cubicBezTo>
                    <a:pt x="8837" y="2956"/>
                    <a:pt x="8505" y="4093"/>
                    <a:pt x="8173" y="6025"/>
                  </a:cubicBezTo>
                  <a:cubicBezTo>
                    <a:pt x="7840" y="7958"/>
                    <a:pt x="7508" y="10686"/>
                    <a:pt x="7591" y="12505"/>
                  </a:cubicBezTo>
                  <a:cubicBezTo>
                    <a:pt x="7674" y="14324"/>
                    <a:pt x="8173" y="15234"/>
                    <a:pt x="8837" y="15575"/>
                  </a:cubicBezTo>
                  <a:cubicBezTo>
                    <a:pt x="9502" y="15916"/>
                    <a:pt x="10333" y="15688"/>
                    <a:pt x="12243" y="13756"/>
                  </a:cubicBezTo>
                  <a:cubicBezTo>
                    <a:pt x="14154" y="11823"/>
                    <a:pt x="17145" y="8185"/>
                    <a:pt x="18807" y="5684"/>
                  </a:cubicBezTo>
                  <a:cubicBezTo>
                    <a:pt x="20468" y="3183"/>
                    <a:pt x="20800" y="1819"/>
                    <a:pt x="20551" y="1023"/>
                  </a:cubicBezTo>
                  <a:cubicBezTo>
                    <a:pt x="20302" y="227"/>
                    <a:pt x="19471" y="0"/>
                    <a:pt x="18640" y="0"/>
                  </a:cubicBezTo>
                  <a:cubicBezTo>
                    <a:pt x="17810" y="0"/>
                    <a:pt x="16979" y="227"/>
                    <a:pt x="16563" y="909"/>
                  </a:cubicBezTo>
                  <a:cubicBezTo>
                    <a:pt x="16148" y="1592"/>
                    <a:pt x="16148" y="2728"/>
                    <a:pt x="16979" y="5116"/>
                  </a:cubicBezTo>
                  <a:cubicBezTo>
                    <a:pt x="17810" y="7503"/>
                    <a:pt x="19471" y="11141"/>
                    <a:pt x="20385" y="13528"/>
                  </a:cubicBezTo>
                  <a:cubicBezTo>
                    <a:pt x="21299" y="15916"/>
                    <a:pt x="21465" y="17053"/>
                    <a:pt x="20883" y="18303"/>
                  </a:cubicBezTo>
                  <a:cubicBezTo>
                    <a:pt x="20302" y="19554"/>
                    <a:pt x="18973" y="20918"/>
                    <a:pt x="17394" y="21259"/>
                  </a:cubicBezTo>
                  <a:cubicBezTo>
                    <a:pt x="15816" y="21600"/>
                    <a:pt x="13988" y="20918"/>
                    <a:pt x="12160" y="20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0" y="2900362"/>
              <a:ext cx="11963400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71"/>
                  </a:moveTo>
                  <a:cubicBezTo>
                    <a:pt x="61" y="4696"/>
                    <a:pt x="122" y="4320"/>
                    <a:pt x="220" y="4038"/>
                  </a:cubicBezTo>
                  <a:cubicBezTo>
                    <a:pt x="317" y="3757"/>
                    <a:pt x="451" y="3569"/>
                    <a:pt x="585" y="3381"/>
                  </a:cubicBezTo>
                  <a:cubicBezTo>
                    <a:pt x="718" y="3193"/>
                    <a:pt x="852" y="3005"/>
                    <a:pt x="996" y="2755"/>
                  </a:cubicBezTo>
                  <a:cubicBezTo>
                    <a:pt x="1139" y="2504"/>
                    <a:pt x="1292" y="2191"/>
                    <a:pt x="1445" y="1910"/>
                  </a:cubicBezTo>
                  <a:cubicBezTo>
                    <a:pt x="1597" y="1628"/>
                    <a:pt x="1750" y="1377"/>
                    <a:pt x="1911" y="1158"/>
                  </a:cubicBezTo>
                  <a:cubicBezTo>
                    <a:pt x="2071" y="939"/>
                    <a:pt x="2239" y="751"/>
                    <a:pt x="2387" y="626"/>
                  </a:cubicBezTo>
                  <a:cubicBezTo>
                    <a:pt x="2534" y="501"/>
                    <a:pt x="2660" y="438"/>
                    <a:pt x="2792" y="407"/>
                  </a:cubicBezTo>
                  <a:cubicBezTo>
                    <a:pt x="2924" y="376"/>
                    <a:pt x="3061" y="376"/>
                    <a:pt x="3201" y="344"/>
                  </a:cubicBezTo>
                  <a:cubicBezTo>
                    <a:pt x="3340" y="313"/>
                    <a:pt x="3482" y="250"/>
                    <a:pt x="3632" y="188"/>
                  </a:cubicBezTo>
                  <a:cubicBezTo>
                    <a:pt x="3783" y="125"/>
                    <a:pt x="3944" y="63"/>
                    <a:pt x="4104" y="31"/>
                  </a:cubicBezTo>
                  <a:cubicBezTo>
                    <a:pt x="4265" y="0"/>
                    <a:pt x="4425" y="0"/>
                    <a:pt x="4565" y="0"/>
                  </a:cubicBezTo>
                  <a:cubicBezTo>
                    <a:pt x="4704" y="0"/>
                    <a:pt x="4823" y="0"/>
                    <a:pt x="4939" y="0"/>
                  </a:cubicBezTo>
                  <a:cubicBezTo>
                    <a:pt x="5056" y="0"/>
                    <a:pt x="5171" y="0"/>
                    <a:pt x="5289" y="0"/>
                  </a:cubicBezTo>
                  <a:cubicBezTo>
                    <a:pt x="5408" y="0"/>
                    <a:pt x="5530" y="0"/>
                    <a:pt x="5656" y="0"/>
                  </a:cubicBezTo>
                  <a:cubicBezTo>
                    <a:pt x="5782" y="0"/>
                    <a:pt x="5912" y="0"/>
                    <a:pt x="6040" y="0"/>
                  </a:cubicBezTo>
                  <a:cubicBezTo>
                    <a:pt x="6168" y="0"/>
                    <a:pt x="6294" y="0"/>
                    <a:pt x="6430" y="31"/>
                  </a:cubicBezTo>
                  <a:cubicBezTo>
                    <a:pt x="6566" y="63"/>
                    <a:pt x="6711" y="125"/>
                    <a:pt x="6852" y="188"/>
                  </a:cubicBezTo>
                  <a:cubicBezTo>
                    <a:pt x="6994" y="250"/>
                    <a:pt x="7131" y="313"/>
                    <a:pt x="7275" y="376"/>
                  </a:cubicBezTo>
                  <a:cubicBezTo>
                    <a:pt x="7418" y="438"/>
                    <a:pt x="7567" y="501"/>
                    <a:pt x="7716" y="563"/>
                  </a:cubicBezTo>
                  <a:cubicBezTo>
                    <a:pt x="7865" y="626"/>
                    <a:pt x="8014" y="689"/>
                    <a:pt x="8165" y="751"/>
                  </a:cubicBezTo>
                  <a:cubicBezTo>
                    <a:pt x="8316" y="814"/>
                    <a:pt x="8469" y="877"/>
                    <a:pt x="8620" y="970"/>
                  </a:cubicBezTo>
                  <a:cubicBezTo>
                    <a:pt x="8771" y="1064"/>
                    <a:pt x="8920" y="1190"/>
                    <a:pt x="9075" y="1315"/>
                  </a:cubicBezTo>
                  <a:cubicBezTo>
                    <a:pt x="9229" y="1440"/>
                    <a:pt x="9390" y="1565"/>
                    <a:pt x="9546" y="1690"/>
                  </a:cubicBezTo>
                  <a:cubicBezTo>
                    <a:pt x="9703" y="1816"/>
                    <a:pt x="9856" y="1941"/>
                    <a:pt x="10015" y="2066"/>
                  </a:cubicBezTo>
                  <a:cubicBezTo>
                    <a:pt x="10173" y="2191"/>
                    <a:pt x="10338" y="2317"/>
                    <a:pt x="10500" y="2473"/>
                  </a:cubicBezTo>
                  <a:cubicBezTo>
                    <a:pt x="10662" y="2630"/>
                    <a:pt x="10823" y="2817"/>
                    <a:pt x="10985" y="3005"/>
                  </a:cubicBezTo>
                  <a:cubicBezTo>
                    <a:pt x="11148" y="3193"/>
                    <a:pt x="11312" y="3381"/>
                    <a:pt x="11476" y="3600"/>
                  </a:cubicBezTo>
                  <a:cubicBezTo>
                    <a:pt x="11641" y="3819"/>
                    <a:pt x="11805" y="4070"/>
                    <a:pt x="11971" y="4320"/>
                  </a:cubicBezTo>
                  <a:cubicBezTo>
                    <a:pt x="12138" y="4570"/>
                    <a:pt x="12306" y="4821"/>
                    <a:pt x="12432" y="5040"/>
                  </a:cubicBezTo>
                  <a:cubicBezTo>
                    <a:pt x="12558" y="5259"/>
                    <a:pt x="12642" y="5447"/>
                    <a:pt x="12768" y="5666"/>
                  </a:cubicBezTo>
                  <a:cubicBezTo>
                    <a:pt x="12894" y="5885"/>
                    <a:pt x="13062" y="6136"/>
                    <a:pt x="13189" y="6355"/>
                  </a:cubicBezTo>
                  <a:cubicBezTo>
                    <a:pt x="13315" y="6574"/>
                    <a:pt x="13399" y="6762"/>
                    <a:pt x="13487" y="6918"/>
                  </a:cubicBezTo>
                  <a:cubicBezTo>
                    <a:pt x="13575" y="7075"/>
                    <a:pt x="13666" y="7200"/>
                    <a:pt x="13798" y="7419"/>
                  </a:cubicBezTo>
                  <a:cubicBezTo>
                    <a:pt x="13930" y="7638"/>
                    <a:pt x="14102" y="7951"/>
                    <a:pt x="14232" y="8170"/>
                  </a:cubicBezTo>
                  <a:cubicBezTo>
                    <a:pt x="14362" y="8390"/>
                    <a:pt x="14450" y="8515"/>
                    <a:pt x="14541" y="8640"/>
                  </a:cubicBezTo>
                  <a:cubicBezTo>
                    <a:pt x="14633" y="8765"/>
                    <a:pt x="14729" y="8890"/>
                    <a:pt x="14818" y="9016"/>
                  </a:cubicBezTo>
                  <a:cubicBezTo>
                    <a:pt x="14908" y="9141"/>
                    <a:pt x="14992" y="9266"/>
                    <a:pt x="15086" y="9391"/>
                  </a:cubicBezTo>
                  <a:cubicBezTo>
                    <a:pt x="15180" y="9517"/>
                    <a:pt x="15283" y="9642"/>
                    <a:pt x="15375" y="9767"/>
                  </a:cubicBezTo>
                  <a:cubicBezTo>
                    <a:pt x="15466" y="9892"/>
                    <a:pt x="15546" y="10017"/>
                    <a:pt x="15634" y="10143"/>
                  </a:cubicBezTo>
                  <a:cubicBezTo>
                    <a:pt x="15722" y="10268"/>
                    <a:pt x="15818" y="10393"/>
                    <a:pt x="15913" y="10518"/>
                  </a:cubicBezTo>
                  <a:cubicBezTo>
                    <a:pt x="16009" y="10643"/>
                    <a:pt x="16104" y="10769"/>
                    <a:pt x="16196" y="10894"/>
                  </a:cubicBezTo>
                  <a:cubicBezTo>
                    <a:pt x="16288" y="11019"/>
                    <a:pt x="16376" y="11144"/>
                    <a:pt x="16464" y="11270"/>
                  </a:cubicBezTo>
                  <a:cubicBezTo>
                    <a:pt x="16552" y="11395"/>
                    <a:pt x="16639" y="11520"/>
                    <a:pt x="16731" y="11645"/>
                  </a:cubicBezTo>
                  <a:cubicBezTo>
                    <a:pt x="16823" y="11770"/>
                    <a:pt x="16918" y="11896"/>
                    <a:pt x="17006" y="12021"/>
                  </a:cubicBezTo>
                  <a:cubicBezTo>
                    <a:pt x="17094" y="12146"/>
                    <a:pt x="17175" y="12271"/>
                    <a:pt x="17262" y="12397"/>
                  </a:cubicBezTo>
                  <a:cubicBezTo>
                    <a:pt x="17350" y="12522"/>
                    <a:pt x="17446" y="12647"/>
                    <a:pt x="17536" y="12772"/>
                  </a:cubicBezTo>
                  <a:cubicBezTo>
                    <a:pt x="17625" y="12897"/>
                    <a:pt x="17710" y="13023"/>
                    <a:pt x="17836" y="13179"/>
                  </a:cubicBezTo>
                  <a:cubicBezTo>
                    <a:pt x="17962" y="13336"/>
                    <a:pt x="18130" y="13523"/>
                    <a:pt x="18298" y="13711"/>
                  </a:cubicBezTo>
                  <a:cubicBezTo>
                    <a:pt x="18466" y="13899"/>
                    <a:pt x="18634" y="14087"/>
                    <a:pt x="18795" y="14306"/>
                  </a:cubicBezTo>
                  <a:cubicBezTo>
                    <a:pt x="18955" y="14525"/>
                    <a:pt x="19108" y="14776"/>
                    <a:pt x="19261" y="15026"/>
                  </a:cubicBezTo>
                  <a:cubicBezTo>
                    <a:pt x="19414" y="15277"/>
                    <a:pt x="19567" y="15527"/>
                    <a:pt x="19712" y="15777"/>
                  </a:cubicBezTo>
                  <a:cubicBezTo>
                    <a:pt x="19857" y="16028"/>
                    <a:pt x="19995" y="16278"/>
                    <a:pt x="20171" y="16685"/>
                  </a:cubicBezTo>
                  <a:cubicBezTo>
                    <a:pt x="20346" y="17092"/>
                    <a:pt x="20561" y="17656"/>
                    <a:pt x="20754" y="18250"/>
                  </a:cubicBezTo>
                  <a:cubicBezTo>
                    <a:pt x="20946" y="18845"/>
                    <a:pt x="21118" y="19471"/>
                    <a:pt x="21256" y="20035"/>
                  </a:cubicBezTo>
                  <a:cubicBezTo>
                    <a:pt x="21394" y="20598"/>
                    <a:pt x="21497" y="2109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34832" y="3302138"/>
              <a:ext cx="151147" cy="48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78" fill="norm" stroke="1" extrusionOk="0">
                  <a:moveTo>
                    <a:pt x="3739" y="9544"/>
                  </a:moveTo>
                  <a:cubicBezTo>
                    <a:pt x="3448" y="12279"/>
                    <a:pt x="3156" y="15015"/>
                    <a:pt x="3302" y="16713"/>
                  </a:cubicBezTo>
                  <a:cubicBezTo>
                    <a:pt x="3448" y="18410"/>
                    <a:pt x="4031" y="19071"/>
                    <a:pt x="4469" y="19825"/>
                  </a:cubicBezTo>
                  <a:cubicBezTo>
                    <a:pt x="4907" y="20580"/>
                    <a:pt x="5199" y="21429"/>
                    <a:pt x="5345" y="21476"/>
                  </a:cubicBezTo>
                  <a:cubicBezTo>
                    <a:pt x="5491" y="21523"/>
                    <a:pt x="5491" y="20768"/>
                    <a:pt x="4469" y="18505"/>
                  </a:cubicBezTo>
                  <a:cubicBezTo>
                    <a:pt x="3448" y="16241"/>
                    <a:pt x="1404" y="12468"/>
                    <a:pt x="529" y="9308"/>
                  </a:cubicBezTo>
                  <a:cubicBezTo>
                    <a:pt x="-347" y="6148"/>
                    <a:pt x="-55" y="3602"/>
                    <a:pt x="821" y="2092"/>
                  </a:cubicBezTo>
                  <a:cubicBezTo>
                    <a:pt x="1696" y="583"/>
                    <a:pt x="3156" y="112"/>
                    <a:pt x="5783" y="17"/>
                  </a:cubicBezTo>
                  <a:cubicBezTo>
                    <a:pt x="8410" y="-77"/>
                    <a:pt x="12204" y="206"/>
                    <a:pt x="15123" y="1008"/>
                  </a:cubicBezTo>
                  <a:cubicBezTo>
                    <a:pt x="18042" y="1809"/>
                    <a:pt x="20085" y="3130"/>
                    <a:pt x="20669" y="4215"/>
                  </a:cubicBezTo>
                  <a:cubicBezTo>
                    <a:pt x="21253" y="5299"/>
                    <a:pt x="20377" y="6148"/>
                    <a:pt x="17896" y="6809"/>
                  </a:cubicBezTo>
                  <a:cubicBezTo>
                    <a:pt x="15415" y="7469"/>
                    <a:pt x="11329" y="7940"/>
                    <a:pt x="8556" y="8129"/>
                  </a:cubicBezTo>
                  <a:cubicBezTo>
                    <a:pt x="5783" y="8318"/>
                    <a:pt x="4323" y="8223"/>
                    <a:pt x="3885" y="8318"/>
                  </a:cubicBezTo>
                  <a:cubicBezTo>
                    <a:pt x="3448" y="8412"/>
                    <a:pt x="4031" y="8695"/>
                    <a:pt x="4615" y="8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08000" y="3497262"/>
              <a:ext cx="184150" cy="1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8486"/>
                  </a:moveTo>
                  <a:cubicBezTo>
                    <a:pt x="0" y="7200"/>
                    <a:pt x="0" y="5914"/>
                    <a:pt x="621" y="5014"/>
                  </a:cubicBezTo>
                  <a:cubicBezTo>
                    <a:pt x="1241" y="4114"/>
                    <a:pt x="2483" y="3600"/>
                    <a:pt x="3724" y="3343"/>
                  </a:cubicBezTo>
                  <a:cubicBezTo>
                    <a:pt x="4966" y="3086"/>
                    <a:pt x="6207" y="3086"/>
                    <a:pt x="7821" y="5143"/>
                  </a:cubicBezTo>
                  <a:cubicBezTo>
                    <a:pt x="9434" y="7200"/>
                    <a:pt x="11421" y="11314"/>
                    <a:pt x="12414" y="14014"/>
                  </a:cubicBezTo>
                  <a:cubicBezTo>
                    <a:pt x="13407" y="16714"/>
                    <a:pt x="13407" y="18000"/>
                    <a:pt x="13034" y="19157"/>
                  </a:cubicBezTo>
                  <a:cubicBezTo>
                    <a:pt x="12662" y="20314"/>
                    <a:pt x="11917" y="21343"/>
                    <a:pt x="11048" y="21471"/>
                  </a:cubicBezTo>
                  <a:cubicBezTo>
                    <a:pt x="10179" y="21600"/>
                    <a:pt x="9186" y="20829"/>
                    <a:pt x="8441" y="18771"/>
                  </a:cubicBezTo>
                  <a:cubicBezTo>
                    <a:pt x="7697" y="16714"/>
                    <a:pt x="7200" y="13371"/>
                    <a:pt x="7697" y="10414"/>
                  </a:cubicBezTo>
                  <a:cubicBezTo>
                    <a:pt x="8193" y="7457"/>
                    <a:pt x="9683" y="4886"/>
                    <a:pt x="12166" y="3214"/>
                  </a:cubicBezTo>
                  <a:cubicBezTo>
                    <a:pt x="14648" y="1543"/>
                    <a:pt x="18124" y="7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877297" y="3266237"/>
              <a:ext cx="163398" cy="48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20" fill="norm" stroke="1" extrusionOk="0">
                  <a:moveTo>
                    <a:pt x="20377" y="1235"/>
                  </a:moveTo>
                  <a:cubicBezTo>
                    <a:pt x="20924" y="671"/>
                    <a:pt x="21471" y="108"/>
                    <a:pt x="20787" y="14"/>
                  </a:cubicBezTo>
                  <a:cubicBezTo>
                    <a:pt x="20104" y="-80"/>
                    <a:pt x="18190" y="296"/>
                    <a:pt x="15046" y="1563"/>
                  </a:cubicBezTo>
                  <a:cubicBezTo>
                    <a:pt x="11901" y="2831"/>
                    <a:pt x="7527" y="4991"/>
                    <a:pt x="4519" y="7245"/>
                  </a:cubicBezTo>
                  <a:cubicBezTo>
                    <a:pt x="1512" y="9499"/>
                    <a:pt x="-129" y="11847"/>
                    <a:pt x="8" y="13819"/>
                  </a:cubicBezTo>
                  <a:cubicBezTo>
                    <a:pt x="144" y="15791"/>
                    <a:pt x="2058" y="17388"/>
                    <a:pt x="5749" y="18609"/>
                  </a:cubicBezTo>
                  <a:cubicBezTo>
                    <a:pt x="9441" y="19830"/>
                    <a:pt x="14909" y="20675"/>
                    <a:pt x="20377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203506" y="3427412"/>
              <a:ext cx="28395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01" fill="norm" stroke="1" extrusionOk="0">
                  <a:moveTo>
                    <a:pt x="2182" y="0"/>
                  </a:moveTo>
                  <a:cubicBezTo>
                    <a:pt x="639" y="2352"/>
                    <a:pt x="-904" y="4705"/>
                    <a:pt x="639" y="7699"/>
                  </a:cubicBezTo>
                  <a:cubicBezTo>
                    <a:pt x="2182" y="10693"/>
                    <a:pt x="6810" y="14329"/>
                    <a:pt x="9125" y="16788"/>
                  </a:cubicBezTo>
                  <a:cubicBezTo>
                    <a:pt x="11439" y="19248"/>
                    <a:pt x="11439" y="20531"/>
                    <a:pt x="12982" y="21065"/>
                  </a:cubicBezTo>
                  <a:cubicBezTo>
                    <a:pt x="14525" y="21600"/>
                    <a:pt x="17610" y="21386"/>
                    <a:pt x="20696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191683" y="3330483"/>
              <a:ext cx="174796" cy="26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257" fill="norm" stroke="1" extrusionOk="0">
                  <a:moveTo>
                    <a:pt x="251" y="7727"/>
                  </a:moveTo>
                  <a:cubicBezTo>
                    <a:pt x="0" y="6040"/>
                    <a:pt x="-251" y="4352"/>
                    <a:pt x="502" y="2918"/>
                  </a:cubicBezTo>
                  <a:cubicBezTo>
                    <a:pt x="1256" y="1483"/>
                    <a:pt x="3014" y="302"/>
                    <a:pt x="5902" y="49"/>
                  </a:cubicBezTo>
                  <a:cubicBezTo>
                    <a:pt x="8791" y="-204"/>
                    <a:pt x="12809" y="471"/>
                    <a:pt x="15949" y="3087"/>
                  </a:cubicBezTo>
                  <a:cubicBezTo>
                    <a:pt x="19089" y="5702"/>
                    <a:pt x="21349" y="10259"/>
                    <a:pt x="20596" y="13633"/>
                  </a:cubicBezTo>
                  <a:cubicBezTo>
                    <a:pt x="19842" y="17008"/>
                    <a:pt x="16075" y="19202"/>
                    <a:pt x="13312" y="20299"/>
                  </a:cubicBezTo>
                  <a:cubicBezTo>
                    <a:pt x="10549" y="21396"/>
                    <a:pt x="8791" y="21396"/>
                    <a:pt x="7535" y="21058"/>
                  </a:cubicBezTo>
                  <a:cubicBezTo>
                    <a:pt x="6279" y="20721"/>
                    <a:pt x="5526" y="20046"/>
                    <a:pt x="4772" y="1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517650" y="3135312"/>
              <a:ext cx="50800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067"/>
                    <a:pt x="18000" y="4133"/>
                    <a:pt x="16650" y="6433"/>
                  </a:cubicBezTo>
                  <a:cubicBezTo>
                    <a:pt x="15300" y="8733"/>
                    <a:pt x="14400" y="11267"/>
                    <a:pt x="12600" y="13633"/>
                  </a:cubicBezTo>
                  <a:cubicBezTo>
                    <a:pt x="10800" y="16000"/>
                    <a:pt x="8100" y="18200"/>
                    <a:pt x="5850" y="19500"/>
                  </a:cubicBezTo>
                  <a:cubicBezTo>
                    <a:pt x="3600" y="20800"/>
                    <a:pt x="1800" y="21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631950" y="3478212"/>
              <a:ext cx="254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8720"/>
                    <a:pt x="11160" y="15840"/>
                    <a:pt x="14760" y="12240"/>
                  </a:cubicBezTo>
                  <a:cubicBezTo>
                    <a:pt x="18360" y="8640"/>
                    <a:pt x="1998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771650" y="3395662"/>
              <a:ext cx="317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58"/>
                    <a:pt x="8640" y="1516"/>
                    <a:pt x="10080" y="4358"/>
                  </a:cubicBezTo>
                  <a:cubicBezTo>
                    <a:pt x="11520" y="7200"/>
                    <a:pt x="10080" y="12126"/>
                    <a:pt x="11520" y="15347"/>
                  </a:cubicBezTo>
                  <a:cubicBezTo>
                    <a:pt x="12960" y="18568"/>
                    <a:pt x="17280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968499" y="3160712"/>
              <a:ext cx="148849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0" y="0"/>
                  </a:moveTo>
                  <a:cubicBezTo>
                    <a:pt x="5622" y="1978"/>
                    <a:pt x="11244" y="3956"/>
                    <a:pt x="15238" y="5895"/>
                  </a:cubicBezTo>
                  <a:cubicBezTo>
                    <a:pt x="19233" y="7833"/>
                    <a:pt x="21600" y="9732"/>
                    <a:pt x="20564" y="12145"/>
                  </a:cubicBezTo>
                  <a:cubicBezTo>
                    <a:pt x="19529" y="14558"/>
                    <a:pt x="15090" y="17486"/>
                    <a:pt x="11392" y="19147"/>
                  </a:cubicBezTo>
                  <a:cubicBezTo>
                    <a:pt x="7693" y="20809"/>
                    <a:pt x="4734" y="21204"/>
                    <a:pt x="17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520950" y="3492613"/>
              <a:ext cx="2222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497" y="11153"/>
                    <a:pt x="6994" y="2153"/>
                    <a:pt x="10594" y="353"/>
                  </a:cubicBezTo>
                  <a:cubicBezTo>
                    <a:pt x="14194" y="-1447"/>
                    <a:pt x="17897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495550" y="3649662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8000"/>
                    <a:pt x="11676" y="14400"/>
                    <a:pt x="15276" y="10800"/>
                  </a:cubicBezTo>
                  <a:cubicBezTo>
                    <a:pt x="18876" y="7200"/>
                    <a:pt x="2023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874220" y="4195255"/>
              <a:ext cx="179880" cy="24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58" fill="norm" stroke="1" extrusionOk="0">
                  <a:moveTo>
                    <a:pt x="21344" y="1720"/>
                  </a:moveTo>
                  <a:cubicBezTo>
                    <a:pt x="20591" y="975"/>
                    <a:pt x="19837" y="230"/>
                    <a:pt x="18832" y="44"/>
                  </a:cubicBezTo>
                  <a:cubicBezTo>
                    <a:pt x="17828" y="-142"/>
                    <a:pt x="16572" y="230"/>
                    <a:pt x="14437" y="1627"/>
                  </a:cubicBezTo>
                  <a:cubicBezTo>
                    <a:pt x="12302" y="3024"/>
                    <a:pt x="9288" y="5444"/>
                    <a:pt x="6777" y="8330"/>
                  </a:cubicBezTo>
                  <a:cubicBezTo>
                    <a:pt x="4265" y="11217"/>
                    <a:pt x="2256" y="14568"/>
                    <a:pt x="1125" y="16710"/>
                  </a:cubicBezTo>
                  <a:cubicBezTo>
                    <a:pt x="-5" y="18851"/>
                    <a:pt x="-256" y="19782"/>
                    <a:pt x="246" y="20434"/>
                  </a:cubicBezTo>
                  <a:cubicBezTo>
                    <a:pt x="749" y="21086"/>
                    <a:pt x="2004" y="21458"/>
                    <a:pt x="5270" y="21458"/>
                  </a:cubicBezTo>
                  <a:cubicBezTo>
                    <a:pt x="8535" y="21458"/>
                    <a:pt x="13809" y="21086"/>
                    <a:pt x="19084" y="20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908049" y="4354512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4400"/>
                    <a:pt x="3927" y="7200"/>
                    <a:pt x="7527" y="3600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085850" y="4386262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109133" y="4278262"/>
              <a:ext cx="51595" cy="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490" fill="norm" stroke="1" extrusionOk="0">
                  <a:moveTo>
                    <a:pt x="8640" y="20490"/>
                  </a:moveTo>
                  <a:cubicBezTo>
                    <a:pt x="4320" y="19353"/>
                    <a:pt x="0" y="18216"/>
                    <a:pt x="0" y="18216"/>
                  </a:cubicBezTo>
                  <a:cubicBezTo>
                    <a:pt x="0" y="18216"/>
                    <a:pt x="4320" y="19353"/>
                    <a:pt x="8640" y="18785"/>
                  </a:cubicBezTo>
                  <a:cubicBezTo>
                    <a:pt x="12960" y="18216"/>
                    <a:pt x="17280" y="15943"/>
                    <a:pt x="19440" y="11964"/>
                  </a:cubicBezTo>
                  <a:cubicBezTo>
                    <a:pt x="21600" y="7985"/>
                    <a:pt x="21600" y="2301"/>
                    <a:pt x="19440" y="595"/>
                  </a:cubicBezTo>
                  <a:cubicBezTo>
                    <a:pt x="17280" y="-1110"/>
                    <a:pt x="12960" y="1164"/>
                    <a:pt x="8640" y="3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257941" y="4062412"/>
              <a:ext cx="81909" cy="57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63" fill="norm" stroke="1" extrusionOk="0">
                  <a:moveTo>
                    <a:pt x="21432" y="0"/>
                  </a:moveTo>
                  <a:cubicBezTo>
                    <a:pt x="19217" y="2444"/>
                    <a:pt x="17001" y="4888"/>
                    <a:pt x="14232" y="7647"/>
                  </a:cubicBezTo>
                  <a:cubicBezTo>
                    <a:pt x="11463" y="10406"/>
                    <a:pt x="8140" y="13480"/>
                    <a:pt x="5647" y="15688"/>
                  </a:cubicBezTo>
                  <a:cubicBezTo>
                    <a:pt x="3155" y="17895"/>
                    <a:pt x="1494" y="19235"/>
                    <a:pt x="663" y="20142"/>
                  </a:cubicBezTo>
                  <a:cubicBezTo>
                    <a:pt x="-168" y="21048"/>
                    <a:pt x="-168" y="21521"/>
                    <a:pt x="386" y="21561"/>
                  </a:cubicBezTo>
                  <a:cubicBezTo>
                    <a:pt x="940" y="21600"/>
                    <a:pt x="2047" y="21206"/>
                    <a:pt x="3155" y="20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413933" y="4210211"/>
              <a:ext cx="129118" cy="27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7790" y="7229"/>
                  </a:moveTo>
                  <a:cubicBezTo>
                    <a:pt x="5666" y="11156"/>
                    <a:pt x="3541" y="15083"/>
                    <a:pt x="2125" y="17456"/>
                  </a:cubicBezTo>
                  <a:cubicBezTo>
                    <a:pt x="708" y="19829"/>
                    <a:pt x="0" y="20647"/>
                    <a:pt x="0" y="20320"/>
                  </a:cubicBezTo>
                  <a:cubicBezTo>
                    <a:pt x="0" y="19992"/>
                    <a:pt x="708" y="18520"/>
                    <a:pt x="2656" y="15247"/>
                  </a:cubicBezTo>
                  <a:cubicBezTo>
                    <a:pt x="4603" y="11974"/>
                    <a:pt x="7790" y="6901"/>
                    <a:pt x="9915" y="3956"/>
                  </a:cubicBezTo>
                  <a:cubicBezTo>
                    <a:pt x="12039" y="1010"/>
                    <a:pt x="13102" y="192"/>
                    <a:pt x="14341" y="29"/>
                  </a:cubicBezTo>
                  <a:cubicBezTo>
                    <a:pt x="15580" y="-135"/>
                    <a:pt x="16997" y="356"/>
                    <a:pt x="17705" y="2892"/>
                  </a:cubicBezTo>
                  <a:cubicBezTo>
                    <a:pt x="18413" y="5429"/>
                    <a:pt x="18413" y="10010"/>
                    <a:pt x="18413" y="13201"/>
                  </a:cubicBezTo>
                  <a:cubicBezTo>
                    <a:pt x="18413" y="16392"/>
                    <a:pt x="18413" y="18192"/>
                    <a:pt x="18944" y="19338"/>
                  </a:cubicBezTo>
                  <a:cubicBezTo>
                    <a:pt x="19475" y="20483"/>
                    <a:pt x="20538" y="20974"/>
                    <a:pt x="2160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422400" y="4377795"/>
              <a:ext cx="1905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0800"/>
                    <a:pt x="11040" y="0"/>
                    <a:pt x="14640" y="0"/>
                  </a:cubicBezTo>
                  <a:cubicBezTo>
                    <a:pt x="18240" y="0"/>
                    <a:pt x="199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3397249" y="3224724"/>
              <a:ext cx="155897" cy="45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80" fill="norm" stroke="1" extrusionOk="0">
                  <a:moveTo>
                    <a:pt x="0" y="12758"/>
                  </a:moveTo>
                  <a:cubicBezTo>
                    <a:pt x="0" y="12262"/>
                    <a:pt x="0" y="11767"/>
                    <a:pt x="142" y="11866"/>
                  </a:cubicBezTo>
                  <a:cubicBezTo>
                    <a:pt x="284" y="11965"/>
                    <a:pt x="568" y="12659"/>
                    <a:pt x="711" y="15037"/>
                  </a:cubicBezTo>
                  <a:cubicBezTo>
                    <a:pt x="853" y="17415"/>
                    <a:pt x="853" y="21477"/>
                    <a:pt x="853" y="21378"/>
                  </a:cubicBezTo>
                  <a:cubicBezTo>
                    <a:pt x="853" y="21279"/>
                    <a:pt x="853" y="17018"/>
                    <a:pt x="1421" y="13253"/>
                  </a:cubicBezTo>
                  <a:cubicBezTo>
                    <a:pt x="1989" y="9488"/>
                    <a:pt x="3126" y="6218"/>
                    <a:pt x="4263" y="4138"/>
                  </a:cubicBezTo>
                  <a:cubicBezTo>
                    <a:pt x="5400" y="2057"/>
                    <a:pt x="6537" y="1165"/>
                    <a:pt x="7816" y="620"/>
                  </a:cubicBezTo>
                  <a:cubicBezTo>
                    <a:pt x="9095" y="75"/>
                    <a:pt x="10516" y="-123"/>
                    <a:pt x="12363" y="75"/>
                  </a:cubicBezTo>
                  <a:cubicBezTo>
                    <a:pt x="14211" y="273"/>
                    <a:pt x="16484" y="868"/>
                    <a:pt x="18332" y="2354"/>
                  </a:cubicBezTo>
                  <a:cubicBezTo>
                    <a:pt x="20179" y="3840"/>
                    <a:pt x="21600" y="6218"/>
                    <a:pt x="20605" y="8002"/>
                  </a:cubicBezTo>
                  <a:cubicBezTo>
                    <a:pt x="19611" y="9785"/>
                    <a:pt x="16200" y="10974"/>
                    <a:pt x="12789" y="11321"/>
                  </a:cubicBezTo>
                  <a:cubicBezTo>
                    <a:pt x="9379" y="11668"/>
                    <a:pt x="5968" y="11172"/>
                    <a:pt x="2558" y="10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3511549" y="3421062"/>
              <a:ext cx="152401" cy="227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9600"/>
                  </a:moveTo>
                  <a:cubicBezTo>
                    <a:pt x="0" y="8600"/>
                    <a:pt x="0" y="7600"/>
                    <a:pt x="600" y="6800"/>
                  </a:cubicBezTo>
                  <a:cubicBezTo>
                    <a:pt x="1200" y="6000"/>
                    <a:pt x="2400" y="5400"/>
                    <a:pt x="3750" y="5100"/>
                  </a:cubicBezTo>
                  <a:cubicBezTo>
                    <a:pt x="5100" y="4800"/>
                    <a:pt x="6600" y="4800"/>
                    <a:pt x="8400" y="6700"/>
                  </a:cubicBezTo>
                  <a:cubicBezTo>
                    <a:pt x="10200" y="8600"/>
                    <a:pt x="12300" y="12400"/>
                    <a:pt x="13350" y="14900"/>
                  </a:cubicBezTo>
                  <a:cubicBezTo>
                    <a:pt x="14400" y="17400"/>
                    <a:pt x="14400" y="18600"/>
                    <a:pt x="13950" y="19600"/>
                  </a:cubicBezTo>
                  <a:cubicBezTo>
                    <a:pt x="13500" y="20600"/>
                    <a:pt x="12600" y="21400"/>
                    <a:pt x="11550" y="21500"/>
                  </a:cubicBezTo>
                  <a:cubicBezTo>
                    <a:pt x="10500" y="21600"/>
                    <a:pt x="9300" y="21000"/>
                    <a:pt x="8700" y="18700"/>
                  </a:cubicBezTo>
                  <a:cubicBezTo>
                    <a:pt x="8100" y="16400"/>
                    <a:pt x="8100" y="12400"/>
                    <a:pt x="10350" y="9000"/>
                  </a:cubicBezTo>
                  <a:cubicBezTo>
                    <a:pt x="12600" y="5600"/>
                    <a:pt x="17100" y="2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3777799" y="3289889"/>
              <a:ext cx="171902" cy="39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82" fill="norm" stroke="1" extrusionOk="0">
                  <a:moveTo>
                    <a:pt x="21135" y="1596"/>
                  </a:moveTo>
                  <a:cubicBezTo>
                    <a:pt x="20615" y="1025"/>
                    <a:pt x="20094" y="453"/>
                    <a:pt x="19183" y="168"/>
                  </a:cubicBezTo>
                  <a:cubicBezTo>
                    <a:pt x="18272" y="-118"/>
                    <a:pt x="16971" y="-118"/>
                    <a:pt x="14759" y="796"/>
                  </a:cubicBezTo>
                  <a:cubicBezTo>
                    <a:pt x="12547" y="1711"/>
                    <a:pt x="9424" y="3539"/>
                    <a:pt x="6692" y="6053"/>
                  </a:cubicBezTo>
                  <a:cubicBezTo>
                    <a:pt x="3959" y="8568"/>
                    <a:pt x="1617" y="11768"/>
                    <a:pt x="576" y="14225"/>
                  </a:cubicBezTo>
                  <a:cubicBezTo>
                    <a:pt x="-465" y="16682"/>
                    <a:pt x="-205" y="18396"/>
                    <a:pt x="2268" y="19482"/>
                  </a:cubicBezTo>
                  <a:cubicBezTo>
                    <a:pt x="4740" y="20568"/>
                    <a:pt x="9424" y="21025"/>
                    <a:pt x="14108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4006849" y="3516312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076700" y="3427412"/>
              <a:ext cx="19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50"/>
                    <a:pt x="0" y="9900"/>
                    <a:pt x="3600" y="13500"/>
                  </a:cubicBezTo>
                  <a:cubicBezTo>
                    <a:pt x="7200" y="17100"/>
                    <a:pt x="14400" y="193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4308656" y="3217862"/>
              <a:ext cx="22045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0450" y="0"/>
                  </a:moveTo>
                  <a:cubicBezTo>
                    <a:pt x="18486" y="3032"/>
                    <a:pt x="16523" y="6063"/>
                    <a:pt x="14559" y="9095"/>
                  </a:cubicBezTo>
                  <a:cubicBezTo>
                    <a:pt x="12595" y="12126"/>
                    <a:pt x="10632" y="15158"/>
                    <a:pt x="8668" y="16958"/>
                  </a:cubicBezTo>
                  <a:cubicBezTo>
                    <a:pt x="6705" y="18758"/>
                    <a:pt x="4741" y="19326"/>
                    <a:pt x="2777" y="19895"/>
                  </a:cubicBezTo>
                  <a:cubicBezTo>
                    <a:pt x="814" y="20463"/>
                    <a:pt x="-1150" y="21032"/>
                    <a:pt x="814" y="21316"/>
                  </a:cubicBezTo>
                  <a:cubicBezTo>
                    <a:pt x="2777" y="21600"/>
                    <a:pt x="8668" y="21600"/>
                    <a:pt x="145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4457700" y="3351212"/>
              <a:ext cx="423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520"/>
                    <a:pt x="21600" y="7040"/>
                    <a:pt x="21600" y="10640"/>
                  </a:cubicBezTo>
                  <a:cubicBezTo>
                    <a:pt x="21600" y="14240"/>
                    <a:pt x="10800" y="17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4461605" y="3328064"/>
              <a:ext cx="149007" cy="31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89" fill="norm" stroke="1" extrusionOk="0">
                  <a:moveTo>
                    <a:pt x="346" y="2439"/>
                  </a:moveTo>
                  <a:cubicBezTo>
                    <a:pt x="46" y="1575"/>
                    <a:pt x="-254" y="711"/>
                    <a:pt x="346" y="279"/>
                  </a:cubicBezTo>
                  <a:cubicBezTo>
                    <a:pt x="946" y="-153"/>
                    <a:pt x="2446" y="-153"/>
                    <a:pt x="5596" y="783"/>
                  </a:cubicBezTo>
                  <a:cubicBezTo>
                    <a:pt x="8746" y="1719"/>
                    <a:pt x="13546" y="3591"/>
                    <a:pt x="16546" y="5823"/>
                  </a:cubicBezTo>
                  <a:cubicBezTo>
                    <a:pt x="19546" y="8055"/>
                    <a:pt x="20746" y="10647"/>
                    <a:pt x="21046" y="12879"/>
                  </a:cubicBezTo>
                  <a:cubicBezTo>
                    <a:pt x="21346" y="15111"/>
                    <a:pt x="20746" y="16983"/>
                    <a:pt x="18646" y="18351"/>
                  </a:cubicBezTo>
                  <a:cubicBezTo>
                    <a:pt x="16546" y="19719"/>
                    <a:pt x="12946" y="20583"/>
                    <a:pt x="10396" y="21015"/>
                  </a:cubicBezTo>
                  <a:cubicBezTo>
                    <a:pt x="7846" y="21447"/>
                    <a:pt x="6346" y="21447"/>
                    <a:pt x="5446" y="21303"/>
                  </a:cubicBezTo>
                  <a:cubicBezTo>
                    <a:pt x="4546" y="21159"/>
                    <a:pt x="4246" y="20871"/>
                    <a:pt x="3946" y="20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4629150" y="3255962"/>
              <a:ext cx="107587" cy="39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16" fill="norm" stroke="1" extrusionOk="0">
                  <a:moveTo>
                    <a:pt x="0" y="0"/>
                  </a:moveTo>
                  <a:cubicBezTo>
                    <a:pt x="2077" y="115"/>
                    <a:pt x="4154" y="230"/>
                    <a:pt x="6646" y="919"/>
                  </a:cubicBezTo>
                  <a:cubicBezTo>
                    <a:pt x="9138" y="1609"/>
                    <a:pt x="12046" y="2872"/>
                    <a:pt x="14746" y="4653"/>
                  </a:cubicBezTo>
                  <a:cubicBezTo>
                    <a:pt x="17446" y="6434"/>
                    <a:pt x="19938" y="8732"/>
                    <a:pt x="20769" y="11145"/>
                  </a:cubicBezTo>
                  <a:cubicBezTo>
                    <a:pt x="21600" y="13557"/>
                    <a:pt x="20769" y="16085"/>
                    <a:pt x="19938" y="17636"/>
                  </a:cubicBezTo>
                  <a:cubicBezTo>
                    <a:pt x="19108" y="19187"/>
                    <a:pt x="18277" y="19762"/>
                    <a:pt x="17031" y="20279"/>
                  </a:cubicBezTo>
                  <a:cubicBezTo>
                    <a:pt x="15785" y="20796"/>
                    <a:pt x="14123" y="21255"/>
                    <a:pt x="12669" y="21428"/>
                  </a:cubicBezTo>
                  <a:cubicBezTo>
                    <a:pt x="11215" y="21600"/>
                    <a:pt x="9969" y="21485"/>
                    <a:pt x="8723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4806950" y="3668712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223668" y="3319110"/>
              <a:ext cx="120346" cy="35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64" fill="norm" stroke="1" extrusionOk="0">
                  <a:moveTo>
                    <a:pt x="1511" y="10050"/>
                  </a:moveTo>
                  <a:cubicBezTo>
                    <a:pt x="1144" y="13393"/>
                    <a:pt x="778" y="16735"/>
                    <a:pt x="595" y="18728"/>
                  </a:cubicBezTo>
                  <a:cubicBezTo>
                    <a:pt x="412" y="20721"/>
                    <a:pt x="412" y="21364"/>
                    <a:pt x="412" y="21364"/>
                  </a:cubicBezTo>
                  <a:cubicBezTo>
                    <a:pt x="412" y="21364"/>
                    <a:pt x="412" y="20721"/>
                    <a:pt x="229" y="18021"/>
                  </a:cubicBezTo>
                  <a:cubicBezTo>
                    <a:pt x="46" y="15321"/>
                    <a:pt x="-320" y="10564"/>
                    <a:pt x="595" y="7221"/>
                  </a:cubicBezTo>
                  <a:cubicBezTo>
                    <a:pt x="1511" y="3878"/>
                    <a:pt x="3707" y="1950"/>
                    <a:pt x="6636" y="921"/>
                  </a:cubicBezTo>
                  <a:cubicBezTo>
                    <a:pt x="9565" y="-107"/>
                    <a:pt x="13226" y="-236"/>
                    <a:pt x="16155" y="343"/>
                  </a:cubicBezTo>
                  <a:cubicBezTo>
                    <a:pt x="19083" y="921"/>
                    <a:pt x="21280" y="2207"/>
                    <a:pt x="20731" y="3685"/>
                  </a:cubicBezTo>
                  <a:cubicBezTo>
                    <a:pt x="20182" y="5164"/>
                    <a:pt x="16887" y="6835"/>
                    <a:pt x="13409" y="7735"/>
                  </a:cubicBezTo>
                  <a:cubicBezTo>
                    <a:pt x="9931" y="8635"/>
                    <a:pt x="6270" y="8764"/>
                    <a:pt x="2609" y="8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5340350" y="3427412"/>
              <a:ext cx="139700" cy="235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6881"/>
                  </a:moveTo>
                  <a:cubicBezTo>
                    <a:pt x="1309" y="6308"/>
                    <a:pt x="2618" y="5735"/>
                    <a:pt x="4909" y="6690"/>
                  </a:cubicBezTo>
                  <a:cubicBezTo>
                    <a:pt x="7200" y="7646"/>
                    <a:pt x="10473" y="10131"/>
                    <a:pt x="12273" y="12425"/>
                  </a:cubicBezTo>
                  <a:cubicBezTo>
                    <a:pt x="14073" y="14719"/>
                    <a:pt x="14400" y="16821"/>
                    <a:pt x="14073" y="18255"/>
                  </a:cubicBezTo>
                  <a:cubicBezTo>
                    <a:pt x="13745" y="19688"/>
                    <a:pt x="12764" y="20453"/>
                    <a:pt x="11455" y="20931"/>
                  </a:cubicBezTo>
                  <a:cubicBezTo>
                    <a:pt x="10145" y="21409"/>
                    <a:pt x="8509" y="21600"/>
                    <a:pt x="7200" y="19593"/>
                  </a:cubicBezTo>
                  <a:cubicBezTo>
                    <a:pt x="5891" y="17586"/>
                    <a:pt x="4909" y="13381"/>
                    <a:pt x="7364" y="9749"/>
                  </a:cubicBezTo>
                  <a:cubicBezTo>
                    <a:pt x="9818" y="6117"/>
                    <a:pt x="15709" y="30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5554993" y="3385577"/>
              <a:ext cx="96507" cy="28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407" fill="norm" stroke="1" extrusionOk="0">
                  <a:moveTo>
                    <a:pt x="20517" y="3094"/>
                  </a:moveTo>
                  <a:cubicBezTo>
                    <a:pt x="19167" y="1998"/>
                    <a:pt x="17817" y="903"/>
                    <a:pt x="16017" y="355"/>
                  </a:cubicBezTo>
                  <a:cubicBezTo>
                    <a:pt x="14217" y="-193"/>
                    <a:pt x="11967" y="-193"/>
                    <a:pt x="9492" y="981"/>
                  </a:cubicBezTo>
                  <a:cubicBezTo>
                    <a:pt x="7017" y="2155"/>
                    <a:pt x="4317" y="4503"/>
                    <a:pt x="2292" y="7320"/>
                  </a:cubicBezTo>
                  <a:cubicBezTo>
                    <a:pt x="267" y="10137"/>
                    <a:pt x="-1083" y="13424"/>
                    <a:pt x="1167" y="15850"/>
                  </a:cubicBezTo>
                  <a:cubicBezTo>
                    <a:pt x="3417" y="18277"/>
                    <a:pt x="9267" y="19842"/>
                    <a:pt x="15117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5699855" y="3384078"/>
              <a:ext cx="133047" cy="26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087" fill="norm" stroke="1" extrusionOk="0">
                  <a:moveTo>
                    <a:pt x="11350" y="4024"/>
                  </a:moveTo>
                  <a:cubicBezTo>
                    <a:pt x="9688" y="8138"/>
                    <a:pt x="8027" y="12253"/>
                    <a:pt x="7196" y="14824"/>
                  </a:cubicBezTo>
                  <a:cubicBezTo>
                    <a:pt x="6365" y="17396"/>
                    <a:pt x="6365" y="18424"/>
                    <a:pt x="6199" y="19367"/>
                  </a:cubicBezTo>
                  <a:cubicBezTo>
                    <a:pt x="6033" y="20310"/>
                    <a:pt x="5701" y="21167"/>
                    <a:pt x="5534" y="21081"/>
                  </a:cubicBezTo>
                  <a:cubicBezTo>
                    <a:pt x="5368" y="20996"/>
                    <a:pt x="5368" y="19967"/>
                    <a:pt x="5368" y="16881"/>
                  </a:cubicBezTo>
                  <a:cubicBezTo>
                    <a:pt x="5368" y="13796"/>
                    <a:pt x="5368" y="8653"/>
                    <a:pt x="5534" y="5653"/>
                  </a:cubicBezTo>
                  <a:cubicBezTo>
                    <a:pt x="5701" y="2653"/>
                    <a:pt x="6033" y="1796"/>
                    <a:pt x="7528" y="1024"/>
                  </a:cubicBezTo>
                  <a:cubicBezTo>
                    <a:pt x="9024" y="253"/>
                    <a:pt x="11682" y="-433"/>
                    <a:pt x="14174" y="338"/>
                  </a:cubicBezTo>
                  <a:cubicBezTo>
                    <a:pt x="16667" y="1110"/>
                    <a:pt x="18993" y="3338"/>
                    <a:pt x="20156" y="6424"/>
                  </a:cubicBezTo>
                  <a:cubicBezTo>
                    <a:pt x="21319" y="9510"/>
                    <a:pt x="21319" y="13453"/>
                    <a:pt x="18494" y="16024"/>
                  </a:cubicBezTo>
                  <a:cubicBezTo>
                    <a:pt x="15670" y="18596"/>
                    <a:pt x="10021" y="19796"/>
                    <a:pt x="6365" y="20224"/>
                  </a:cubicBezTo>
                  <a:cubicBezTo>
                    <a:pt x="2710" y="20653"/>
                    <a:pt x="1048" y="20310"/>
                    <a:pt x="384" y="19710"/>
                  </a:cubicBezTo>
                  <a:cubicBezTo>
                    <a:pt x="-281" y="19110"/>
                    <a:pt x="51" y="18253"/>
                    <a:pt x="384" y="17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822949" y="3351212"/>
              <a:ext cx="195382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600" fill="norm" stroke="1" extrusionOk="0">
                  <a:moveTo>
                    <a:pt x="8685" y="0"/>
                  </a:moveTo>
                  <a:cubicBezTo>
                    <a:pt x="12247" y="1778"/>
                    <a:pt x="15810" y="3556"/>
                    <a:pt x="18148" y="5956"/>
                  </a:cubicBezTo>
                  <a:cubicBezTo>
                    <a:pt x="20487" y="8356"/>
                    <a:pt x="21600" y="11378"/>
                    <a:pt x="19262" y="13911"/>
                  </a:cubicBezTo>
                  <a:cubicBezTo>
                    <a:pt x="16924" y="16444"/>
                    <a:pt x="11134" y="18489"/>
                    <a:pt x="7348" y="19689"/>
                  </a:cubicBezTo>
                  <a:cubicBezTo>
                    <a:pt x="3563" y="20889"/>
                    <a:pt x="1781" y="212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270250" y="3999177"/>
              <a:ext cx="4546600" cy="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9554"/>
                  </a:moveTo>
                  <a:cubicBezTo>
                    <a:pt x="20" y="16282"/>
                    <a:pt x="40" y="13009"/>
                    <a:pt x="106" y="11045"/>
                  </a:cubicBezTo>
                  <a:cubicBezTo>
                    <a:pt x="171" y="9082"/>
                    <a:pt x="282" y="8427"/>
                    <a:pt x="513" y="7773"/>
                  </a:cubicBezTo>
                  <a:cubicBezTo>
                    <a:pt x="744" y="7118"/>
                    <a:pt x="1096" y="6463"/>
                    <a:pt x="1478" y="5809"/>
                  </a:cubicBezTo>
                  <a:cubicBezTo>
                    <a:pt x="1860" y="5154"/>
                    <a:pt x="2273" y="4500"/>
                    <a:pt x="2685" y="3845"/>
                  </a:cubicBezTo>
                  <a:cubicBezTo>
                    <a:pt x="3097" y="3191"/>
                    <a:pt x="3509" y="2536"/>
                    <a:pt x="3932" y="1882"/>
                  </a:cubicBezTo>
                  <a:cubicBezTo>
                    <a:pt x="4354" y="1227"/>
                    <a:pt x="4787" y="573"/>
                    <a:pt x="5169" y="245"/>
                  </a:cubicBezTo>
                  <a:cubicBezTo>
                    <a:pt x="5551" y="-82"/>
                    <a:pt x="5883" y="-82"/>
                    <a:pt x="6225" y="245"/>
                  </a:cubicBezTo>
                  <a:cubicBezTo>
                    <a:pt x="6566" y="573"/>
                    <a:pt x="6918" y="1227"/>
                    <a:pt x="7265" y="1882"/>
                  </a:cubicBezTo>
                  <a:cubicBezTo>
                    <a:pt x="7612" y="2536"/>
                    <a:pt x="7954" y="3191"/>
                    <a:pt x="8311" y="3518"/>
                  </a:cubicBezTo>
                  <a:cubicBezTo>
                    <a:pt x="8668" y="3845"/>
                    <a:pt x="9040" y="3845"/>
                    <a:pt x="9422" y="3845"/>
                  </a:cubicBezTo>
                  <a:cubicBezTo>
                    <a:pt x="9804" y="3845"/>
                    <a:pt x="10197" y="3845"/>
                    <a:pt x="10604" y="3845"/>
                  </a:cubicBezTo>
                  <a:cubicBezTo>
                    <a:pt x="11011" y="3845"/>
                    <a:pt x="11434" y="3845"/>
                    <a:pt x="11871" y="3845"/>
                  </a:cubicBezTo>
                  <a:cubicBezTo>
                    <a:pt x="12308" y="3845"/>
                    <a:pt x="12761" y="3845"/>
                    <a:pt x="13203" y="3845"/>
                  </a:cubicBezTo>
                  <a:cubicBezTo>
                    <a:pt x="13646" y="3845"/>
                    <a:pt x="14078" y="3845"/>
                    <a:pt x="14506" y="3845"/>
                  </a:cubicBezTo>
                  <a:cubicBezTo>
                    <a:pt x="14933" y="3845"/>
                    <a:pt x="15355" y="3845"/>
                    <a:pt x="15758" y="4173"/>
                  </a:cubicBezTo>
                  <a:cubicBezTo>
                    <a:pt x="16160" y="4500"/>
                    <a:pt x="16542" y="5154"/>
                    <a:pt x="16904" y="5809"/>
                  </a:cubicBezTo>
                  <a:cubicBezTo>
                    <a:pt x="17266" y="6463"/>
                    <a:pt x="17608" y="7118"/>
                    <a:pt x="17975" y="8100"/>
                  </a:cubicBezTo>
                  <a:cubicBezTo>
                    <a:pt x="18342" y="9082"/>
                    <a:pt x="18734" y="10391"/>
                    <a:pt x="19106" y="11700"/>
                  </a:cubicBezTo>
                  <a:cubicBezTo>
                    <a:pt x="19478" y="13009"/>
                    <a:pt x="19830" y="14318"/>
                    <a:pt x="20227" y="15954"/>
                  </a:cubicBezTo>
                  <a:cubicBezTo>
                    <a:pt x="20625" y="17591"/>
                    <a:pt x="21067" y="19554"/>
                    <a:pt x="21303" y="20536"/>
                  </a:cubicBezTo>
                  <a:cubicBezTo>
                    <a:pt x="21540" y="21518"/>
                    <a:pt x="21570" y="21518"/>
                    <a:pt x="21600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155699" y="3636444"/>
              <a:ext cx="119709" cy="15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88" fill="norm" stroke="1" extrusionOk="0">
                  <a:moveTo>
                    <a:pt x="0" y="16710"/>
                  </a:moveTo>
                  <a:cubicBezTo>
                    <a:pt x="2653" y="12623"/>
                    <a:pt x="5305" y="8537"/>
                    <a:pt x="7389" y="5764"/>
                  </a:cubicBezTo>
                  <a:cubicBezTo>
                    <a:pt x="9474" y="2991"/>
                    <a:pt x="10989" y="1531"/>
                    <a:pt x="12695" y="656"/>
                  </a:cubicBezTo>
                  <a:cubicBezTo>
                    <a:pt x="14400" y="-220"/>
                    <a:pt x="16295" y="-512"/>
                    <a:pt x="18000" y="1677"/>
                  </a:cubicBezTo>
                  <a:cubicBezTo>
                    <a:pt x="19705" y="3866"/>
                    <a:pt x="21221" y="8537"/>
                    <a:pt x="21411" y="12185"/>
                  </a:cubicBezTo>
                  <a:cubicBezTo>
                    <a:pt x="21600" y="15834"/>
                    <a:pt x="20463" y="18461"/>
                    <a:pt x="19326" y="21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054100" y="3706812"/>
              <a:ext cx="2222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77" y="332"/>
                    <a:pt x="19954" y="665"/>
                    <a:pt x="19131" y="1662"/>
                  </a:cubicBezTo>
                  <a:cubicBezTo>
                    <a:pt x="18309" y="2658"/>
                    <a:pt x="17486" y="4320"/>
                    <a:pt x="15737" y="6425"/>
                  </a:cubicBezTo>
                  <a:cubicBezTo>
                    <a:pt x="13989" y="8529"/>
                    <a:pt x="11314" y="11077"/>
                    <a:pt x="9051" y="13514"/>
                  </a:cubicBezTo>
                  <a:cubicBezTo>
                    <a:pt x="6789" y="15951"/>
                    <a:pt x="4937" y="18277"/>
                    <a:pt x="3497" y="19606"/>
                  </a:cubicBezTo>
                  <a:cubicBezTo>
                    <a:pt x="2057" y="20935"/>
                    <a:pt x="1029" y="212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3432672" y="4219181"/>
              <a:ext cx="112944" cy="51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65" fill="norm" stroke="1" extrusionOk="0">
                  <a:moveTo>
                    <a:pt x="496" y="9829"/>
                  </a:moveTo>
                  <a:cubicBezTo>
                    <a:pt x="889" y="12814"/>
                    <a:pt x="1282" y="15800"/>
                    <a:pt x="1478" y="17512"/>
                  </a:cubicBezTo>
                  <a:cubicBezTo>
                    <a:pt x="1675" y="19224"/>
                    <a:pt x="1675" y="19663"/>
                    <a:pt x="1675" y="20234"/>
                  </a:cubicBezTo>
                  <a:cubicBezTo>
                    <a:pt x="1675" y="20805"/>
                    <a:pt x="1675" y="21507"/>
                    <a:pt x="1478" y="21463"/>
                  </a:cubicBezTo>
                  <a:cubicBezTo>
                    <a:pt x="1282" y="21419"/>
                    <a:pt x="889" y="20629"/>
                    <a:pt x="496" y="18566"/>
                  </a:cubicBezTo>
                  <a:cubicBezTo>
                    <a:pt x="104" y="16502"/>
                    <a:pt x="-289" y="13166"/>
                    <a:pt x="300" y="10356"/>
                  </a:cubicBezTo>
                  <a:cubicBezTo>
                    <a:pt x="889" y="7546"/>
                    <a:pt x="2460" y="5263"/>
                    <a:pt x="4424" y="3639"/>
                  </a:cubicBezTo>
                  <a:cubicBezTo>
                    <a:pt x="6387" y="2014"/>
                    <a:pt x="8744" y="1048"/>
                    <a:pt x="10904" y="522"/>
                  </a:cubicBezTo>
                  <a:cubicBezTo>
                    <a:pt x="13064" y="-5"/>
                    <a:pt x="15027" y="-93"/>
                    <a:pt x="16795" y="83"/>
                  </a:cubicBezTo>
                  <a:cubicBezTo>
                    <a:pt x="18562" y="258"/>
                    <a:pt x="20133" y="697"/>
                    <a:pt x="20722" y="1795"/>
                  </a:cubicBezTo>
                  <a:cubicBezTo>
                    <a:pt x="21311" y="2892"/>
                    <a:pt x="20918" y="4648"/>
                    <a:pt x="17973" y="5922"/>
                  </a:cubicBezTo>
                  <a:cubicBezTo>
                    <a:pt x="15027" y="7195"/>
                    <a:pt x="9529" y="7985"/>
                    <a:pt x="4031" y="8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3524250" y="4449762"/>
              <a:ext cx="171450" cy="23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6308"/>
                  </a:moveTo>
                  <a:cubicBezTo>
                    <a:pt x="1333" y="6308"/>
                    <a:pt x="2667" y="6308"/>
                    <a:pt x="4667" y="7837"/>
                  </a:cubicBezTo>
                  <a:cubicBezTo>
                    <a:pt x="6667" y="9366"/>
                    <a:pt x="9333" y="12425"/>
                    <a:pt x="10267" y="14910"/>
                  </a:cubicBezTo>
                  <a:cubicBezTo>
                    <a:pt x="11200" y="17395"/>
                    <a:pt x="10400" y="19306"/>
                    <a:pt x="9333" y="20358"/>
                  </a:cubicBezTo>
                  <a:cubicBezTo>
                    <a:pt x="8267" y="21409"/>
                    <a:pt x="6933" y="21600"/>
                    <a:pt x="5867" y="20740"/>
                  </a:cubicBezTo>
                  <a:cubicBezTo>
                    <a:pt x="4800" y="19880"/>
                    <a:pt x="4000" y="17968"/>
                    <a:pt x="5333" y="14527"/>
                  </a:cubicBezTo>
                  <a:cubicBezTo>
                    <a:pt x="6667" y="11087"/>
                    <a:pt x="10133" y="6117"/>
                    <a:pt x="13200" y="3441"/>
                  </a:cubicBezTo>
                  <a:cubicBezTo>
                    <a:pt x="16267" y="765"/>
                    <a:pt x="18933" y="3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3714750" y="4332115"/>
              <a:ext cx="146050" cy="34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17843" y="4061"/>
                  </a:moveTo>
                  <a:cubicBezTo>
                    <a:pt x="18157" y="3418"/>
                    <a:pt x="18470" y="2775"/>
                    <a:pt x="18313" y="2004"/>
                  </a:cubicBezTo>
                  <a:cubicBezTo>
                    <a:pt x="18157" y="1232"/>
                    <a:pt x="17530" y="332"/>
                    <a:pt x="16591" y="75"/>
                  </a:cubicBezTo>
                  <a:cubicBezTo>
                    <a:pt x="15652" y="-182"/>
                    <a:pt x="14400" y="204"/>
                    <a:pt x="12209" y="1554"/>
                  </a:cubicBezTo>
                  <a:cubicBezTo>
                    <a:pt x="10017" y="2904"/>
                    <a:pt x="6887" y="5218"/>
                    <a:pt x="4383" y="8111"/>
                  </a:cubicBezTo>
                  <a:cubicBezTo>
                    <a:pt x="1878" y="11004"/>
                    <a:pt x="0" y="14475"/>
                    <a:pt x="0" y="16854"/>
                  </a:cubicBezTo>
                  <a:cubicBezTo>
                    <a:pt x="0" y="19232"/>
                    <a:pt x="1878" y="20518"/>
                    <a:pt x="5791" y="20968"/>
                  </a:cubicBezTo>
                  <a:cubicBezTo>
                    <a:pt x="9704" y="21418"/>
                    <a:pt x="15652" y="21032"/>
                    <a:pt x="21600" y="20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3905250" y="4545012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3962400" y="4456112"/>
              <a:ext cx="25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71"/>
                    <a:pt x="7200" y="12343"/>
                    <a:pt x="10800" y="15943"/>
                  </a:cubicBezTo>
                  <a:cubicBezTo>
                    <a:pt x="14400" y="19543"/>
                    <a:pt x="1800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124589" y="4297362"/>
              <a:ext cx="3466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322"/>
                    <a:pt x="8100" y="645"/>
                    <a:pt x="4288" y="1773"/>
                  </a:cubicBezTo>
                  <a:cubicBezTo>
                    <a:pt x="477" y="2901"/>
                    <a:pt x="-794" y="4836"/>
                    <a:pt x="477" y="7200"/>
                  </a:cubicBezTo>
                  <a:cubicBezTo>
                    <a:pt x="1747" y="9564"/>
                    <a:pt x="5559" y="12358"/>
                    <a:pt x="8735" y="14830"/>
                  </a:cubicBezTo>
                  <a:cubicBezTo>
                    <a:pt x="11912" y="17301"/>
                    <a:pt x="14453" y="19451"/>
                    <a:pt x="169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200752" y="4372207"/>
              <a:ext cx="138519" cy="28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20986" fill="norm" stroke="1" extrusionOk="0">
                  <a:moveTo>
                    <a:pt x="4133" y="4761"/>
                  </a:moveTo>
                  <a:cubicBezTo>
                    <a:pt x="4133" y="9734"/>
                    <a:pt x="4133" y="14706"/>
                    <a:pt x="4133" y="17581"/>
                  </a:cubicBezTo>
                  <a:cubicBezTo>
                    <a:pt x="4133" y="20456"/>
                    <a:pt x="4133" y="21233"/>
                    <a:pt x="3978" y="20922"/>
                  </a:cubicBezTo>
                  <a:cubicBezTo>
                    <a:pt x="3824" y="20611"/>
                    <a:pt x="3515" y="19213"/>
                    <a:pt x="2898" y="16260"/>
                  </a:cubicBezTo>
                  <a:cubicBezTo>
                    <a:pt x="2281" y="13308"/>
                    <a:pt x="1355" y="8801"/>
                    <a:pt x="1510" y="5693"/>
                  </a:cubicBezTo>
                  <a:cubicBezTo>
                    <a:pt x="1664" y="2586"/>
                    <a:pt x="2898" y="876"/>
                    <a:pt x="5521" y="255"/>
                  </a:cubicBezTo>
                  <a:cubicBezTo>
                    <a:pt x="8144" y="-367"/>
                    <a:pt x="12155" y="99"/>
                    <a:pt x="15395" y="2197"/>
                  </a:cubicBezTo>
                  <a:cubicBezTo>
                    <a:pt x="18635" y="4295"/>
                    <a:pt x="21104" y="8024"/>
                    <a:pt x="19870" y="11210"/>
                  </a:cubicBezTo>
                  <a:cubicBezTo>
                    <a:pt x="18635" y="14396"/>
                    <a:pt x="13698" y="17037"/>
                    <a:pt x="10304" y="18358"/>
                  </a:cubicBezTo>
                  <a:cubicBezTo>
                    <a:pt x="6910" y="19679"/>
                    <a:pt x="5058" y="19679"/>
                    <a:pt x="3207" y="19601"/>
                  </a:cubicBezTo>
                  <a:cubicBezTo>
                    <a:pt x="1355" y="19524"/>
                    <a:pt x="-496" y="19368"/>
                    <a:pt x="121" y="17892"/>
                  </a:cubicBezTo>
                  <a:cubicBezTo>
                    <a:pt x="738" y="16416"/>
                    <a:pt x="3824" y="13619"/>
                    <a:pt x="6910" y="10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4381500" y="4297362"/>
              <a:ext cx="109019" cy="35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433" fill="norm" stroke="1" extrusionOk="0">
                  <a:moveTo>
                    <a:pt x="0" y="0"/>
                  </a:moveTo>
                  <a:cubicBezTo>
                    <a:pt x="5600" y="1811"/>
                    <a:pt x="11200" y="3622"/>
                    <a:pt x="15200" y="6208"/>
                  </a:cubicBezTo>
                  <a:cubicBezTo>
                    <a:pt x="19200" y="8795"/>
                    <a:pt x="21600" y="12158"/>
                    <a:pt x="20200" y="14810"/>
                  </a:cubicBezTo>
                  <a:cubicBezTo>
                    <a:pt x="18800" y="17461"/>
                    <a:pt x="13600" y="19401"/>
                    <a:pt x="9800" y="20436"/>
                  </a:cubicBezTo>
                  <a:cubicBezTo>
                    <a:pt x="6000" y="21471"/>
                    <a:pt x="3600" y="21600"/>
                    <a:pt x="2400" y="21277"/>
                  </a:cubicBezTo>
                  <a:cubicBezTo>
                    <a:pt x="1200" y="20953"/>
                    <a:pt x="1200" y="20177"/>
                    <a:pt x="1200" y="19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4629150" y="456406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4775994" y="4237960"/>
              <a:ext cx="108584" cy="41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446" fill="norm" stroke="1" extrusionOk="0">
                  <a:moveTo>
                    <a:pt x="4650" y="12616"/>
                  </a:moveTo>
                  <a:cubicBezTo>
                    <a:pt x="4250" y="15138"/>
                    <a:pt x="3850" y="17659"/>
                    <a:pt x="3450" y="19249"/>
                  </a:cubicBezTo>
                  <a:cubicBezTo>
                    <a:pt x="3050" y="20839"/>
                    <a:pt x="2650" y="21497"/>
                    <a:pt x="2050" y="21442"/>
                  </a:cubicBezTo>
                  <a:cubicBezTo>
                    <a:pt x="1450" y="21387"/>
                    <a:pt x="650" y="20620"/>
                    <a:pt x="250" y="18372"/>
                  </a:cubicBezTo>
                  <a:cubicBezTo>
                    <a:pt x="-150" y="16124"/>
                    <a:pt x="-150" y="12396"/>
                    <a:pt x="850" y="9326"/>
                  </a:cubicBezTo>
                  <a:cubicBezTo>
                    <a:pt x="1850" y="6256"/>
                    <a:pt x="3850" y="3844"/>
                    <a:pt x="5450" y="2419"/>
                  </a:cubicBezTo>
                  <a:cubicBezTo>
                    <a:pt x="7050" y="993"/>
                    <a:pt x="8250" y="555"/>
                    <a:pt x="9850" y="281"/>
                  </a:cubicBezTo>
                  <a:cubicBezTo>
                    <a:pt x="11450" y="7"/>
                    <a:pt x="13450" y="-103"/>
                    <a:pt x="15050" y="116"/>
                  </a:cubicBezTo>
                  <a:cubicBezTo>
                    <a:pt x="16650" y="336"/>
                    <a:pt x="17850" y="884"/>
                    <a:pt x="19050" y="2254"/>
                  </a:cubicBezTo>
                  <a:cubicBezTo>
                    <a:pt x="20250" y="3625"/>
                    <a:pt x="21450" y="5818"/>
                    <a:pt x="19450" y="7572"/>
                  </a:cubicBezTo>
                  <a:cubicBezTo>
                    <a:pt x="17450" y="9326"/>
                    <a:pt x="12250" y="10642"/>
                    <a:pt x="8650" y="11245"/>
                  </a:cubicBezTo>
                  <a:cubicBezTo>
                    <a:pt x="5050" y="11848"/>
                    <a:pt x="3050" y="11739"/>
                    <a:pt x="1050" y="11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4870449" y="4462462"/>
              <a:ext cx="120651" cy="19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8272"/>
                  </a:moveTo>
                  <a:cubicBezTo>
                    <a:pt x="0" y="7123"/>
                    <a:pt x="0" y="5974"/>
                    <a:pt x="1137" y="5170"/>
                  </a:cubicBezTo>
                  <a:cubicBezTo>
                    <a:pt x="2274" y="4366"/>
                    <a:pt x="4547" y="3906"/>
                    <a:pt x="6253" y="4136"/>
                  </a:cubicBezTo>
                  <a:cubicBezTo>
                    <a:pt x="7958" y="4366"/>
                    <a:pt x="9095" y="5285"/>
                    <a:pt x="10042" y="7813"/>
                  </a:cubicBezTo>
                  <a:cubicBezTo>
                    <a:pt x="10989" y="10340"/>
                    <a:pt x="11747" y="14477"/>
                    <a:pt x="11937" y="17119"/>
                  </a:cubicBezTo>
                  <a:cubicBezTo>
                    <a:pt x="12126" y="19762"/>
                    <a:pt x="11747" y="20911"/>
                    <a:pt x="10611" y="21255"/>
                  </a:cubicBezTo>
                  <a:cubicBezTo>
                    <a:pt x="9474" y="21600"/>
                    <a:pt x="7579" y="21140"/>
                    <a:pt x="6632" y="19532"/>
                  </a:cubicBezTo>
                  <a:cubicBezTo>
                    <a:pt x="5684" y="17923"/>
                    <a:pt x="5684" y="15166"/>
                    <a:pt x="8337" y="11719"/>
                  </a:cubicBezTo>
                  <a:cubicBezTo>
                    <a:pt x="10989" y="8272"/>
                    <a:pt x="16295" y="41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070035" y="4335599"/>
              <a:ext cx="117916" cy="29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92" fill="norm" stroke="1" extrusionOk="0">
                  <a:moveTo>
                    <a:pt x="21110" y="1803"/>
                  </a:moveTo>
                  <a:cubicBezTo>
                    <a:pt x="20352" y="1047"/>
                    <a:pt x="19594" y="292"/>
                    <a:pt x="18268" y="66"/>
                  </a:cubicBezTo>
                  <a:cubicBezTo>
                    <a:pt x="16942" y="-161"/>
                    <a:pt x="15047" y="141"/>
                    <a:pt x="11826" y="1878"/>
                  </a:cubicBezTo>
                  <a:cubicBezTo>
                    <a:pt x="8605" y="3615"/>
                    <a:pt x="4057" y="6787"/>
                    <a:pt x="1784" y="9959"/>
                  </a:cubicBezTo>
                  <a:cubicBezTo>
                    <a:pt x="-490" y="13131"/>
                    <a:pt x="-490" y="16303"/>
                    <a:pt x="1215" y="18267"/>
                  </a:cubicBezTo>
                  <a:cubicBezTo>
                    <a:pt x="2921" y="20231"/>
                    <a:pt x="6331" y="20986"/>
                    <a:pt x="8984" y="21212"/>
                  </a:cubicBezTo>
                  <a:cubicBezTo>
                    <a:pt x="11636" y="21439"/>
                    <a:pt x="13531" y="21137"/>
                    <a:pt x="15426" y="20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270499" y="4373562"/>
              <a:ext cx="3141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0" y="0"/>
                  </a:moveTo>
                  <a:cubicBezTo>
                    <a:pt x="8100" y="5191"/>
                    <a:pt x="16200" y="10381"/>
                    <a:pt x="18900" y="13898"/>
                  </a:cubicBezTo>
                  <a:cubicBezTo>
                    <a:pt x="21600" y="17414"/>
                    <a:pt x="18900" y="19256"/>
                    <a:pt x="16875" y="20260"/>
                  </a:cubicBezTo>
                  <a:cubicBezTo>
                    <a:pt x="14850" y="21265"/>
                    <a:pt x="13500" y="21433"/>
                    <a:pt x="121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283200" y="4343828"/>
              <a:ext cx="144235" cy="29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93" fill="norm" stroke="1" extrusionOk="0">
                  <a:moveTo>
                    <a:pt x="0" y="2167"/>
                  </a:moveTo>
                  <a:cubicBezTo>
                    <a:pt x="309" y="1396"/>
                    <a:pt x="617" y="624"/>
                    <a:pt x="1697" y="239"/>
                  </a:cubicBezTo>
                  <a:cubicBezTo>
                    <a:pt x="2777" y="-147"/>
                    <a:pt x="4629" y="-147"/>
                    <a:pt x="7560" y="856"/>
                  </a:cubicBezTo>
                  <a:cubicBezTo>
                    <a:pt x="10491" y="1859"/>
                    <a:pt x="14503" y="3864"/>
                    <a:pt x="17280" y="6487"/>
                  </a:cubicBezTo>
                  <a:cubicBezTo>
                    <a:pt x="20057" y="9110"/>
                    <a:pt x="21600" y="12350"/>
                    <a:pt x="20829" y="14896"/>
                  </a:cubicBezTo>
                  <a:cubicBezTo>
                    <a:pt x="20057" y="17442"/>
                    <a:pt x="16971" y="19293"/>
                    <a:pt x="14503" y="20296"/>
                  </a:cubicBezTo>
                  <a:cubicBezTo>
                    <a:pt x="12034" y="21299"/>
                    <a:pt x="10183" y="21453"/>
                    <a:pt x="8331" y="21376"/>
                  </a:cubicBezTo>
                  <a:cubicBezTo>
                    <a:pt x="6480" y="21299"/>
                    <a:pt x="4629" y="20990"/>
                    <a:pt x="4166" y="20373"/>
                  </a:cubicBezTo>
                  <a:cubicBezTo>
                    <a:pt x="3703" y="19756"/>
                    <a:pt x="4629" y="18830"/>
                    <a:pt x="5554" y="17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5416550" y="4310062"/>
              <a:ext cx="16442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6562" y="0"/>
                  </a:moveTo>
                  <a:cubicBezTo>
                    <a:pt x="9296" y="764"/>
                    <a:pt x="12030" y="1527"/>
                    <a:pt x="14901" y="3491"/>
                  </a:cubicBezTo>
                  <a:cubicBezTo>
                    <a:pt x="17772" y="5455"/>
                    <a:pt x="20780" y="8618"/>
                    <a:pt x="21190" y="11400"/>
                  </a:cubicBezTo>
                  <a:cubicBezTo>
                    <a:pt x="21600" y="14182"/>
                    <a:pt x="19413" y="16582"/>
                    <a:pt x="15448" y="18218"/>
                  </a:cubicBezTo>
                  <a:cubicBezTo>
                    <a:pt x="11484" y="19855"/>
                    <a:pt x="5742" y="207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5822949" y="4500562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8000"/>
                    <a:pt x="8716" y="14400"/>
                    <a:pt x="12316" y="10800"/>
                  </a:cubicBezTo>
                  <a:cubicBezTo>
                    <a:pt x="15916" y="7200"/>
                    <a:pt x="1875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5937675" y="4424362"/>
              <a:ext cx="1862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2400"/>
                    <a:pt x="6718" y="4800"/>
                    <a:pt x="3118" y="7855"/>
                  </a:cubicBezTo>
                  <a:cubicBezTo>
                    <a:pt x="-482" y="10909"/>
                    <a:pt x="-482" y="14618"/>
                    <a:pt x="718" y="17018"/>
                  </a:cubicBezTo>
                  <a:cubicBezTo>
                    <a:pt x="1918" y="19418"/>
                    <a:pt x="4318" y="20509"/>
                    <a:pt x="6718" y="21055"/>
                  </a:cubicBezTo>
                  <a:cubicBezTo>
                    <a:pt x="9118" y="21600"/>
                    <a:pt x="11518" y="21600"/>
                    <a:pt x="139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203950" y="4266558"/>
              <a:ext cx="134797" cy="36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34" fill="norm" stroke="1" extrusionOk="0">
                  <a:moveTo>
                    <a:pt x="3988" y="7479"/>
                  </a:moveTo>
                  <a:cubicBezTo>
                    <a:pt x="4652" y="10870"/>
                    <a:pt x="5317" y="14260"/>
                    <a:pt x="5649" y="16395"/>
                  </a:cubicBezTo>
                  <a:cubicBezTo>
                    <a:pt x="5982" y="18530"/>
                    <a:pt x="5982" y="19409"/>
                    <a:pt x="5982" y="20163"/>
                  </a:cubicBezTo>
                  <a:cubicBezTo>
                    <a:pt x="5982" y="20916"/>
                    <a:pt x="5982" y="21544"/>
                    <a:pt x="5649" y="21418"/>
                  </a:cubicBezTo>
                  <a:cubicBezTo>
                    <a:pt x="5317" y="21293"/>
                    <a:pt x="4652" y="20414"/>
                    <a:pt x="4154" y="17651"/>
                  </a:cubicBezTo>
                  <a:cubicBezTo>
                    <a:pt x="3655" y="14888"/>
                    <a:pt x="3323" y="10242"/>
                    <a:pt x="3822" y="7102"/>
                  </a:cubicBezTo>
                  <a:cubicBezTo>
                    <a:pt x="4320" y="3963"/>
                    <a:pt x="5649" y="2330"/>
                    <a:pt x="6978" y="1325"/>
                  </a:cubicBezTo>
                  <a:cubicBezTo>
                    <a:pt x="8308" y="321"/>
                    <a:pt x="9637" y="-56"/>
                    <a:pt x="11132" y="7"/>
                  </a:cubicBezTo>
                  <a:cubicBezTo>
                    <a:pt x="12628" y="70"/>
                    <a:pt x="14289" y="572"/>
                    <a:pt x="16117" y="1702"/>
                  </a:cubicBezTo>
                  <a:cubicBezTo>
                    <a:pt x="17945" y="2832"/>
                    <a:pt x="19938" y="4591"/>
                    <a:pt x="20769" y="5784"/>
                  </a:cubicBezTo>
                  <a:cubicBezTo>
                    <a:pt x="21600" y="6977"/>
                    <a:pt x="21268" y="7604"/>
                    <a:pt x="18277" y="8170"/>
                  </a:cubicBezTo>
                  <a:cubicBezTo>
                    <a:pt x="15286" y="8735"/>
                    <a:pt x="9637" y="9237"/>
                    <a:pt x="6148" y="9300"/>
                  </a:cubicBezTo>
                  <a:cubicBezTo>
                    <a:pt x="2658" y="9363"/>
                    <a:pt x="1329" y="8986"/>
                    <a:pt x="0" y="8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6330950" y="4379912"/>
              <a:ext cx="165100" cy="22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9781"/>
                  </a:moveTo>
                  <a:cubicBezTo>
                    <a:pt x="831" y="8966"/>
                    <a:pt x="1662" y="8151"/>
                    <a:pt x="2769" y="8049"/>
                  </a:cubicBezTo>
                  <a:cubicBezTo>
                    <a:pt x="3877" y="7947"/>
                    <a:pt x="5262" y="8558"/>
                    <a:pt x="6923" y="9781"/>
                  </a:cubicBezTo>
                  <a:cubicBezTo>
                    <a:pt x="8585" y="11004"/>
                    <a:pt x="10523" y="12838"/>
                    <a:pt x="11631" y="14468"/>
                  </a:cubicBezTo>
                  <a:cubicBezTo>
                    <a:pt x="12738" y="16098"/>
                    <a:pt x="13015" y="17525"/>
                    <a:pt x="13015" y="18747"/>
                  </a:cubicBezTo>
                  <a:cubicBezTo>
                    <a:pt x="13015" y="19970"/>
                    <a:pt x="12738" y="20989"/>
                    <a:pt x="11908" y="21294"/>
                  </a:cubicBezTo>
                  <a:cubicBezTo>
                    <a:pt x="11077" y="21600"/>
                    <a:pt x="9692" y="21192"/>
                    <a:pt x="8862" y="19460"/>
                  </a:cubicBezTo>
                  <a:cubicBezTo>
                    <a:pt x="8031" y="17728"/>
                    <a:pt x="7754" y="14672"/>
                    <a:pt x="9969" y="11208"/>
                  </a:cubicBezTo>
                  <a:cubicBezTo>
                    <a:pt x="12185" y="7743"/>
                    <a:pt x="16892" y="387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6574366" y="4244368"/>
              <a:ext cx="156634" cy="43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1052"/>
                  </a:moveTo>
                  <a:cubicBezTo>
                    <a:pt x="20724" y="633"/>
                    <a:pt x="19849" y="214"/>
                    <a:pt x="18681" y="56"/>
                  </a:cubicBezTo>
                  <a:cubicBezTo>
                    <a:pt x="17514" y="-101"/>
                    <a:pt x="16054" y="4"/>
                    <a:pt x="13281" y="1262"/>
                  </a:cubicBezTo>
                  <a:cubicBezTo>
                    <a:pt x="10508" y="2520"/>
                    <a:pt x="6422" y="4932"/>
                    <a:pt x="3795" y="7606"/>
                  </a:cubicBezTo>
                  <a:cubicBezTo>
                    <a:pt x="1168" y="10280"/>
                    <a:pt x="0" y="13216"/>
                    <a:pt x="0" y="15470"/>
                  </a:cubicBezTo>
                  <a:cubicBezTo>
                    <a:pt x="0" y="17724"/>
                    <a:pt x="1168" y="19297"/>
                    <a:pt x="3357" y="20241"/>
                  </a:cubicBezTo>
                  <a:cubicBezTo>
                    <a:pt x="5546" y="21184"/>
                    <a:pt x="8757" y="21499"/>
                    <a:pt x="10946" y="21447"/>
                  </a:cubicBezTo>
                  <a:cubicBezTo>
                    <a:pt x="13135" y="21394"/>
                    <a:pt x="14303" y="20975"/>
                    <a:pt x="15470" y="20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699250" y="4462462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6788150" y="4379912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953250" y="4151312"/>
              <a:ext cx="57150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2057"/>
                    <a:pt x="18400" y="4114"/>
                    <a:pt x="16800" y="6502"/>
                  </a:cubicBezTo>
                  <a:cubicBezTo>
                    <a:pt x="15200" y="8890"/>
                    <a:pt x="13600" y="11608"/>
                    <a:pt x="10800" y="14180"/>
                  </a:cubicBezTo>
                  <a:cubicBezTo>
                    <a:pt x="8000" y="16751"/>
                    <a:pt x="4000" y="19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7092950" y="4348162"/>
              <a:ext cx="423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280"/>
                    <a:pt x="21600" y="10560"/>
                    <a:pt x="21600" y="14160"/>
                  </a:cubicBezTo>
                  <a:cubicBezTo>
                    <a:pt x="21600" y="17760"/>
                    <a:pt x="1080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7061200" y="4352395"/>
              <a:ext cx="181257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0" y="17196"/>
                  </a:moveTo>
                  <a:cubicBezTo>
                    <a:pt x="5023" y="15099"/>
                    <a:pt x="10047" y="13002"/>
                    <a:pt x="13437" y="10485"/>
                  </a:cubicBezTo>
                  <a:cubicBezTo>
                    <a:pt x="16828" y="7969"/>
                    <a:pt x="18586" y="5033"/>
                    <a:pt x="19716" y="3041"/>
                  </a:cubicBezTo>
                  <a:cubicBezTo>
                    <a:pt x="20847" y="1049"/>
                    <a:pt x="21349" y="0"/>
                    <a:pt x="21474" y="0"/>
                  </a:cubicBezTo>
                  <a:cubicBezTo>
                    <a:pt x="21600" y="0"/>
                    <a:pt x="21349" y="1049"/>
                    <a:pt x="21098" y="4823"/>
                  </a:cubicBezTo>
                  <a:cubicBezTo>
                    <a:pt x="20847" y="8598"/>
                    <a:pt x="20595" y="15099"/>
                    <a:pt x="203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7251700" y="4233862"/>
              <a:ext cx="11748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0" y="0"/>
                  </a:moveTo>
                  <a:cubicBezTo>
                    <a:pt x="6224" y="2291"/>
                    <a:pt x="12447" y="4582"/>
                    <a:pt x="16292" y="7036"/>
                  </a:cubicBezTo>
                  <a:cubicBezTo>
                    <a:pt x="20136" y="9491"/>
                    <a:pt x="21600" y="12109"/>
                    <a:pt x="19037" y="14564"/>
                  </a:cubicBezTo>
                  <a:cubicBezTo>
                    <a:pt x="16475" y="17018"/>
                    <a:pt x="9885" y="19309"/>
                    <a:pt x="32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473950" y="4570412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7639050" y="4245351"/>
              <a:ext cx="118291" cy="41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05" fill="norm" stroke="1" extrusionOk="0">
                  <a:moveTo>
                    <a:pt x="5684" y="8615"/>
                  </a:moveTo>
                  <a:cubicBezTo>
                    <a:pt x="4547" y="11904"/>
                    <a:pt x="3411" y="15193"/>
                    <a:pt x="2842" y="17112"/>
                  </a:cubicBezTo>
                  <a:cubicBezTo>
                    <a:pt x="2274" y="19031"/>
                    <a:pt x="2274" y="19579"/>
                    <a:pt x="1895" y="20182"/>
                  </a:cubicBezTo>
                  <a:cubicBezTo>
                    <a:pt x="1516" y="20785"/>
                    <a:pt x="758" y="21443"/>
                    <a:pt x="379" y="21279"/>
                  </a:cubicBezTo>
                  <a:cubicBezTo>
                    <a:pt x="0" y="21114"/>
                    <a:pt x="0" y="20127"/>
                    <a:pt x="379" y="18044"/>
                  </a:cubicBezTo>
                  <a:cubicBezTo>
                    <a:pt x="758" y="15961"/>
                    <a:pt x="1516" y="12781"/>
                    <a:pt x="2463" y="10095"/>
                  </a:cubicBezTo>
                  <a:cubicBezTo>
                    <a:pt x="3411" y="7408"/>
                    <a:pt x="4547" y="5216"/>
                    <a:pt x="5305" y="3626"/>
                  </a:cubicBezTo>
                  <a:cubicBezTo>
                    <a:pt x="6063" y="2036"/>
                    <a:pt x="6442" y="1049"/>
                    <a:pt x="7579" y="501"/>
                  </a:cubicBezTo>
                  <a:cubicBezTo>
                    <a:pt x="8716" y="-47"/>
                    <a:pt x="10611" y="-157"/>
                    <a:pt x="13074" y="227"/>
                  </a:cubicBezTo>
                  <a:cubicBezTo>
                    <a:pt x="15537" y="611"/>
                    <a:pt x="18568" y="1488"/>
                    <a:pt x="20084" y="2529"/>
                  </a:cubicBezTo>
                  <a:cubicBezTo>
                    <a:pt x="21600" y="3571"/>
                    <a:pt x="21600" y="4777"/>
                    <a:pt x="19705" y="5764"/>
                  </a:cubicBezTo>
                  <a:cubicBezTo>
                    <a:pt x="17811" y="6751"/>
                    <a:pt x="14021" y="7518"/>
                    <a:pt x="10421" y="8176"/>
                  </a:cubicBezTo>
                  <a:cubicBezTo>
                    <a:pt x="6821" y="8834"/>
                    <a:pt x="3411" y="9382"/>
                    <a:pt x="0" y="9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7715250" y="4386262"/>
              <a:ext cx="146050" cy="19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8361"/>
                  </a:moveTo>
                  <a:cubicBezTo>
                    <a:pt x="313" y="7200"/>
                    <a:pt x="626" y="6039"/>
                    <a:pt x="1722" y="5574"/>
                  </a:cubicBezTo>
                  <a:cubicBezTo>
                    <a:pt x="2817" y="5110"/>
                    <a:pt x="4696" y="5342"/>
                    <a:pt x="6730" y="6619"/>
                  </a:cubicBezTo>
                  <a:cubicBezTo>
                    <a:pt x="8765" y="7897"/>
                    <a:pt x="10957" y="10219"/>
                    <a:pt x="12052" y="12194"/>
                  </a:cubicBezTo>
                  <a:cubicBezTo>
                    <a:pt x="13148" y="14168"/>
                    <a:pt x="13148" y="15794"/>
                    <a:pt x="12835" y="17303"/>
                  </a:cubicBezTo>
                  <a:cubicBezTo>
                    <a:pt x="12522" y="18813"/>
                    <a:pt x="11896" y="20206"/>
                    <a:pt x="10643" y="20903"/>
                  </a:cubicBezTo>
                  <a:cubicBezTo>
                    <a:pt x="9391" y="21600"/>
                    <a:pt x="7513" y="21600"/>
                    <a:pt x="6261" y="19626"/>
                  </a:cubicBezTo>
                  <a:cubicBezTo>
                    <a:pt x="5009" y="17652"/>
                    <a:pt x="4383" y="13703"/>
                    <a:pt x="7043" y="10103"/>
                  </a:cubicBezTo>
                  <a:cubicBezTo>
                    <a:pt x="9704" y="6503"/>
                    <a:pt x="15652" y="32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7928283" y="4310212"/>
              <a:ext cx="98118" cy="29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66" fill="norm" stroke="1" extrusionOk="0">
                  <a:moveTo>
                    <a:pt x="21303" y="4125"/>
                  </a:moveTo>
                  <a:cubicBezTo>
                    <a:pt x="21303" y="3359"/>
                    <a:pt x="21303" y="2593"/>
                    <a:pt x="20843" y="1827"/>
                  </a:cubicBezTo>
                  <a:cubicBezTo>
                    <a:pt x="20384" y="1062"/>
                    <a:pt x="19465" y="296"/>
                    <a:pt x="17856" y="66"/>
                  </a:cubicBezTo>
                  <a:cubicBezTo>
                    <a:pt x="16248" y="-164"/>
                    <a:pt x="13950" y="142"/>
                    <a:pt x="10963" y="2057"/>
                  </a:cubicBezTo>
                  <a:cubicBezTo>
                    <a:pt x="7975" y="3972"/>
                    <a:pt x="4299" y="7496"/>
                    <a:pt x="2231" y="10713"/>
                  </a:cubicBezTo>
                  <a:cubicBezTo>
                    <a:pt x="163" y="13930"/>
                    <a:pt x="-297" y="16840"/>
                    <a:pt x="163" y="18679"/>
                  </a:cubicBezTo>
                  <a:cubicBezTo>
                    <a:pt x="622" y="20517"/>
                    <a:pt x="2001" y="21283"/>
                    <a:pt x="4758" y="21359"/>
                  </a:cubicBezTo>
                  <a:cubicBezTo>
                    <a:pt x="7516" y="21436"/>
                    <a:pt x="11652" y="20823"/>
                    <a:pt x="15788" y="20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8096250" y="4316412"/>
              <a:ext cx="381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17"/>
                    <a:pt x="12000" y="9834"/>
                    <a:pt x="8400" y="13434"/>
                  </a:cubicBezTo>
                  <a:cubicBezTo>
                    <a:pt x="4800" y="17034"/>
                    <a:pt x="2400" y="193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8089900" y="4382997"/>
              <a:ext cx="165100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4186"/>
                  </a:moveTo>
                  <a:cubicBezTo>
                    <a:pt x="2769" y="13376"/>
                    <a:pt x="5538" y="12566"/>
                    <a:pt x="8308" y="11351"/>
                  </a:cubicBezTo>
                  <a:cubicBezTo>
                    <a:pt x="11077" y="10136"/>
                    <a:pt x="13846" y="8516"/>
                    <a:pt x="15508" y="6896"/>
                  </a:cubicBezTo>
                  <a:cubicBezTo>
                    <a:pt x="17169" y="5276"/>
                    <a:pt x="17723" y="3656"/>
                    <a:pt x="18415" y="2306"/>
                  </a:cubicBezTo>
                  <a:cubicBezTo>
                    <a:pt x="19108" y="956"/>
                    <a:pt x="19938" y="-124"/>
                    <a:pt x="20492" y="11"/>
                  </a:cubicBezTo>
                  <a:cubicBezTo>
                    <a:pt x="21046" y="146"/>
                    <a:pt x="21323" y="1496"/>
                    <a:pt x="21462" y="5276"/>
                  </a:cubicBezTo>
                  <a:cubicBezTo>
                    <a:pt x="21600" y="9056"/>
                    <a:pt x="21600" y="15266"/>
                    <a:pt x="2160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8261350" y="4291012"/>
              <a:ext cx="118279" cy="35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23" fill="norm" stroke="1" extrusionOk="0">
                  <a:moveTo>
                    <a:pt x="7958" y="0"/>
                  </a:moveTo>
                  <a:cubicBezTo>
                    <a:pt x="11747" y="1144"/>
                    <a:pt x="15537" y="2287"/>
                    <a:pt x="18000" y="4574"/>
                  </a:cubicBezTo>
                  <a:cubicBezTo>
                    <a:pt x="20463" y="6861"/>
                    <a:pt x="21600" y="10292"/>
                    <a:pt x="21032" y="13341"/>
                  </a:cubicBezTo>
                  <a:cubicBezTo>
                    <a:pt x="20463" y="16391"/>
                    <a:pt x="18189" y="19059"/>
                    <a:pt x="14400" y="20329"/>
                  </a:cubicBezTo>
                  <a:cubicBezTo>
                    <a:pt x="10611" y="21600"/>
                    <a:pt x="5305" y="21473"/>
                    <a:pt x="0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976795" y="3018019"/>
              <a:ext cx="1977264" cy="75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64" fill="norm" stroke="1" extrusionOk="0">
                  <a:moveTo>
                    <a:pt x="13846" y="2824"/>
                  </a:moveTo>
                  <a:cubicBezTo>
                    <a:pt x="13893" y="2519"/>
                    <a:pt x="13939" y="2215"/>
                    <a:pt x="13996" y="1911"/>
                  </a:cubicBezTo>
                  <a:cubicBezTo>
                    <a:pt x="14054" y="1607"/>
                    <a:pt x="14123" y="1303"/>
                    <a:pt x="14031" y="1059"/>
                  </a:cubicBezTo>
                  <a:cubicBezTo>
                    <a:pt x="13939" y="816"/>
                    <a:pt x="13685" y="633"/>
                    <a:pt x="13316" y="451"/>
                  </a:cubicBezTo>
                  <a:cubicBezTo>
                    <a:pt x="12947" y="268"/>
                    <a:pt x="12463" y="86"/>
                    <a:pt x="11852" y="25"/>
                  </a:cubicBezTo>
                  <a:cubicBezTo>
                    <a:pt x="11242" y="-36"/>
                    <a:pt x="10504" y="25"/>
                    <a:pt x="9858" y="86"/>
                  </a:cubicBezTo>
                  <a:cubicBezTo>
                    <a:pt x="9213" y="147"/>
                    <a:pt x="8660" y="207"/>
                    <a:pt x="8153" y="359"/>
                  </a:cubicBezTo>
                  <a:cubicBezTo>
                    <a:pt x="7645" y="512"/>
                    <a:pt x="7184" y="755"/>
                    <a:pt x="6620" y="1090"/>
                  </a:cubicBezTo>
                  <a:cubicBezTo>
                    <a:pt x="6055" y="1424"/>
                    <a:pt x="5386" y="1850"/>
                    <a:pt x="4752" y="2367"/>
                  </a:cubicBezTo>
                  <a:cubicBezTo>
                    <a:pt x="4118" y="2885"/>
                    <a:pt x="3519" y="3493"/>
                    <a:pt x="2989" y="4284"/>
                  </a:cubicBezTo>
                  <a:cubicBezTo>
                    <a:pt x="2459" y="5075"/>
                    <a:pt x="1998" y="6049"/>
                    <a:pt x="1594" y="7144"/>
                  </a:cubicBezTo>
                  <a:cubicBezTo>
                    <a:pt x="1191" y="8239"/>
                    <a:pt x="845" y="9456"/>
                    <a:pt x="580" y="10825"/>
                  </a:cubicBezTo>
                  <a:cubicBezTo>
                    <a:pt x="315" y="12194"/>
                    <a:pt x="130" y="13715"/>
                    <a:pt x="50" y="14810"/>
                  </a:cubicBezTo>
                  <a:cubicBezTo>
                    <a:pt x="-31" y="15905"/>
                    <a:pt x="-8" y="16575"/>
                    <a:pt x="84" y="17183"/>
                  </a:cubicBezTo>
                  <a:cubicBezTo>
                    <a:pt x="176" y="17792"/>
                    <a:pt x="338" y="18339"/>
                    <a:pt x="661" y="18887"/>
                  </a:cubicBezTo>
                  <a:cubicBezTo>
                    <a:pt x="983" y="19434"/>
                    <a:pt x="1467" y="19982"/>
                    <a:pt x="2101" y="20408"/>
                  </a:cubicBezTo>
                  <a:cubicBezTo>
                    <a:pt x="2735" y="20834"/>
                    <a:pt x="3519" y="21138"/>
                    <a:pt x="4349" y="21321"/>
                  </a:cubicBezTo>
                  <a:cubicBezTo>
                    <a:pt x="5179" y="21503"/>
                    <a:pt x="6055" y="21564"/>
                    <a:pt x="6954" y="21564"/>
                  </a:cubicBezTo>
                  <a:cubicBezTo>
                    <a:pt x="7853" y="21564"/>
                    <a:pt x="8775" y="21503"/>
                    <a:pt x="9709" y="21473"/>
                  </a:cubicBezTo>
                  <a:cubicBezTo>
                    <a:pt x="10642" y="21442"/>
                    <a:pt x="11587" y="21442"/>
                    <a:pt x="12383" y="21412"/>
                  </a:cubicBezTo>
                  <a:cubicBezTo>
                    <a:pt x="13178" y="21381"/>
                    <a:pt x="13823" y="21321"/>
                    <a:pt x="14503" y="21229"/>
                  </a:cubicBezTo>
                  <a:cubicBezTo>
                    <a:pt x="15184" y="21138"/>
                    <a:pt x="15898" y="21016"/>
                    <a:pt x="16567" y="20803"/>
                  </a:cubicBezTo>
                  <a:cubicBezTo>
                    <a:pt x="17235" y="20590"/>
                    <a:pt x="17858" y="20286"/>
                    <a:pt x="18468" y="19921"/>
                  </a:cubicBezTo>
                  <a:cubicBezTo>
                    <a:pt x="19079" y="19556"/>
                    <a:pt x="19679" y="19130"/>
                    <a:pt x="20163" y="18552"/>
                  </a:cubicBezTo>
                  <a:cubicBezTo>
                    <a:pt x="20647" y="17974"/>
                    <a:pt x="21016" y="17244"/>
                    <a:pt x="21246" y="16423"/>
                  </a:cubicBezTo>
                  <a:cubicBezTo>
                    <a:pt x="21477" y="15601"/>
                    <a:pt x="21569" y="14689"/>
                    <a:pt x="21523" y="13563"/>
                  </a:cubicBezTo>
                  <a:cubicBezTo>
                    <a:pt x="21477" y="12437"/>
                    <a:pt x="21292" y="11099"/>
                    <a:pt x="21016" y="9912"/>
                  </a:cubicBezTo>
                  <a:cubicBezTo>
                    <a:pt x="20739" y="8726"/>
                    <a:pt x="20370" y="7691"/>
                    <a:pt x="19886" y="6809"/>
                  </a:cubicBezTo>
                  <a:cubicBezTo>
                    <a:pt x="19402" y="5927"/>
                    <a:pt x="18803" y="5197"/>
                    <a:pt x="18215" y="4588"/>
                  </a:cubicBezTo>
                  <a:cubicBezTo>
                    <a:pt x="17627" y="3980"/>
                    <a:pt x="17051" y="3493"/>
                    <a:pt x="16382" y="3250"/>
                  </a:cubicBezTo>
                  <a:cubicBezTo>
                    <a:pt x="15714" y="3006"/>
                    <a:pt x="14953" y="3006"/>
                    <a:pt x="14181" y="2976"/>
                  </a:cubicBezTo>
                  <a:cubicBezTo>
                    <a:pt x="13408" y="2945"/>
                    <a:pt x="12625" y="2885"/>
                    <a:pt x="11841" y="282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725676" y="3005866"/>
              <a:ext cx="79573" cy="16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0891" fill="norm" stroke="1" extrusionOk="0">
                  <a:moveTo>
                    <a:pt x="16281" y="1932"/>
                  </a:moveTo>
                  <a:cubicBezTo>
                    <a:pt x="14620" y="852"/>
                    <a:pt x="12958" y="-228"/>
                    <a:pt x="11020" y="42"/>
                  </a:cubicBezTo>
                  <a:cubicBezTo>
                    <a:pt x="9081" y="312"/>
                    <a:pt x="6866" y="1932"/>
                    <a:pt x="4928" y="4767"/>
                  </a:cubicBezTo>
                  <a:cubicBezTo>
                    <a:pt x="2989" y="7602"/>
                    <a:pt x="1328" y="11652"/>
                    <a:pt x="497" y="14352"/>
                  </a:cubicBezTo>
                  <a:cubicBezTo>
                    <a:pt x="-334" y="17052"/>
                    <a:pt x="-334" y="18402"/>
                    <a:pt x="2158" y="19482"/>
                  </a:cubicBezTo>
                  <a:cubicBezTo>
                    <a:pt x="4651" y="20562"/>
                    <a:pt x="9635" y="21372"/>
                    <a:pt x="13512" y="20562"/>
                  </a:cubicBezTo>
                  <a:cubicBezTo>
                    <a:pt x="17389" y="19752"/>
                    <a:pt x="20158" y="17322"/>
                    <a:pt x="20712" y="13947"/>
                  </a:cubicBezTo>
                  <a:cubicBezTo>
                    <a:pt x="21266" y="10572"/>
                    <a:pt x="19604" y="6252"/>
                    <a:pt x="17943" y="3552"/>
                  </a:cubicBezTo>
                  <a:cubicBezTo>
                    <a:pt x="16281" y="852"/>
                    <a:pt x="14620" y="-228"/>
                    <a:pt x="12681" y="42"/>
                  </a:cubicBezTo>
                  <a:cubicBezTo>
                    <a:pt x="10743" y="312"/>
                    <a:pt x="8528" y="1932"/>
                    <a:pt x="6312" y="355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4857750" y="3090862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4925397" y="2951723"/>
              <a:ext cx="97454" cy="20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18" fill="norm" stroke="1" extrusionOk="0">
                  <a:moveTo>
                    <a:pt x="17023" y="6621"/>
                  </a:moveTo>
                  <a:cubicBezTo>
                    <a:pt x="16563" y="5508"/>
                    <a:pt x="16104" y="4394"/>
                    <a:pt x="15414" y="3170"/>
                  </a:cubicBezTo>
                  <a:cubicBezTo>
                    <a:pt x="14725" y="1945"/>
                    <a:pt x="13806" y="609"/>
                    <a:pt x="12197" y="163"/>
                  </a:cubicBezTo>
                  <a:cubicBezTo>
                    <a:pt x="10589" y="-282"/>
                    <a:pt x="8291" y="163"/>
                    <a:pt x="5993" y="1722"/>
                  </a:cubicBezTo>
                  <a:cubicBezTo>
                    <a:pt x="3695" y="3281"/>
                    <a:pt x="1397" y="5953"/>
                    <a:pt x="478" y="7846"/>
                  </a:cubicBezTo>
                  <a:cubicBezTo>
                    <a:pt x="-441" y="9739"/>
                    <a:pt x="19" y="10852"/>
                    <a:pt x="1397" y="11186"/>
                  </a:cubicBezTo>
                  <a:cubicBezTo>
                    <a:pt x="2776" y="11520"/>
                    <a:pt x="5074" y="11075"/>
                    <a:pt x="6682" y="10295"/>
                  </a:cubicBezTo>
                  <a:cubicBezTo>
                    <a:pt x="8291" y="9516"/>
                    <a:pt x="9210" y="8403"/>
                    <a:pt x="10589" y="7289"/>
                  </a:cubicBezTo>
                  <a:cubicBezTo>
                    <a:pt x="11968" y="6176"/>
                    <a:pt x="13806" y="5062"/>
                    <a:pt x="15185" y="5174"/>
                  </a:cubicBezTo>
                  <a:cubicBezTo>
                    <a:pt x="16563" y="5285"/>
                    <a:pt x="17482" y="6621"/>
                    <a:pt x="18172" y="8403"/>
                  </a:cubicBezTo>
                  <a:cubicBezTo>
                    <a:pt x="18861" y="10184"/>
                    <a:pt x="19321" y="12411"/>
                    <a:pt x="19550" y="14638"/>
                  </a:cubicBezTo>
                  <a:cubicBezTo>
                    <a:pt x="19780" y="16864"/>
                    <a:pt x="19780" y="19091"/>
                    <a:pt x="20010" y="20205"/>
                  </a:cubicBezTo>
                  <a:cubicBezTo>
                    <a:pt x="20240" y="21318"/>
                    <a:pt x="20699" y="21318"/>
                    <a:pt x="21159" y="2131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074444" y="2933818"/>
              <a:ext cx="113507" cy="22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9" fill="norm" stroke="1" extrusionOk="0">
                  <a:moveTo>
                    <a:pt x="17850" y="4039"/>
                  </a:moveTo>
                  <a:cubicBezTo>
                    <a:pt x="17850" y="3039"/>
                    <a:pt x="17850" y="2039"/>
                    <a:pt x="17050" y="1239"/>
                  </a:cubicBezTo>
                  <a:cubicBezTo>
                    <a:pt x="16250" y="439"/>
                    <a:pt x="14650" y="-161"/>
                    <a:pt x="12050" y="39"/>
                  </a:cubicBezTo>
                  <a:cubicBezTo>
                    <a:pt x="9450" y="239"/>
                    <a:pt x="5850" y="1239"/>
                    <a:pt x="3650" y="2239"/>
                  </a:cubicBezTo>
                  <a:cubicBezTo>
                    <a:pt x="1450" y="3239"/>
                    <a:pt x="650" y="4239"/>
                    <a:pt x="250" y="5239"/>
                  </a:cubicBezTo>
                  <a:cubicBezTo>
                    <a:pt x="-150" y="6239"/>
                    <a:pt x="-150" y="7239"/>
                    <a:pt x="850" y="7939"/>
                  </a:cubicBezTo>
                  <a:cubicBezTo>
                    <a:pt x="1850" y="8639"/>
                    <a:pt x="3850" y="9039"/>
                    <a:pt x="6250" y="8439"/>
                  </a:cubicBezTo>
                  <a:cubicBezTo>
                    <a:pt x="8650" y="7839"/>
                    <a:pt x="11450" y="6239"/>
                    <a:pt x="13650" y="4939"/>
                  </a:cubicBezTo>
                  <a:cubicBezTo>
                    <a:pt x="15850" y="3639"/>
                    <a:pt x="17450" y="2639"/>
                    <a:pt x="18250" y="2739"/>
                  </a:cubicBezTo>
                  <a:cubicBezTo>
                    <a:pt x="19050" y="2839"/>
                    <a:pt x="19050" y="4039"/>
                    <a:pt x="19450" y="7339"/>
                  </a:cubicBezTo>
                  <a:cubicBezTo>
                    <a:pt x="19850" y="10639"/>
                    <a:pt x="20650" y="16039"/>
                    <a:pt x="21450" y="2143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3024965" y="4050246"/>
              <a:ext cx="1604375" cy="91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69" fill="norm" stroke="1" extrusionOk="0">
                  <a:moveTo>
                    <a:pt x="11889" y="1641"/>
                  </a:moveTo>
                  <a:cubicBezTo>
                    <a:pt x="11946" y="1390"/>
                    <a:pt x="12003" y="1140"/>
                    <a:pt x="12059" y="864"/>
                  </a:cubicBezTo>
                  <a:cubicBezTo>
                    <a:pt x="12116" y="588"/>
                    <a:pt x="12173" y="288"/>
                    <a:pt x="12130" y="137"/>
                  </a:cubicBezTo>
                  <a:cubicBezTo>
                    <a:pt x="12088" y="-13"/>
                    <a:pt x="11946" y="-13"/>
                    <a:pt x="11336" y="12"/>
                  </a:cubicBezTo>
                  <a:cubicBezTo>
                    <a:pt x="10725" y="37"/>
                    <a:pt x="9647" y="87"/>
                    <a:pt x="8597" y="213"/>
                  </a:cubicBezTo>
                  <a:cubicBezTo>
                    <a:pt x="7546" y="338"/>
                    <a:pt x="6525" y="538"/>
                    <a:pt x="5560" y="939"/>
                  </a:cubicBezTo>
                  <a:cubicBezTo>
                    <a:pt x="4595" y="1340"/>
                    <a:pt x="3686" y="1942"/>
                    <a:pt x="2920" y="2743"/>
                  </a:cubicBezTo>
                  <a:cubicBezTo>
                    <a:pt x="2154" y="3545"/>
                    <a:pt x="1529" y="4548"/>
                    <a:pt x="1089" y="5700"/>
                  </a:cubicBezTo>
                  <a:cubicBezTo>
                    <a:pt x="649" y="6853"/>
                    <a:pt x="394" y="8156"/>
                    <a:pt x="223" y="9509"/>
                  </a:cubicBezTo>
                  <a:cubicBezTo>
                    <a:pt x="53" y="10862"/>
                    <a:pt x="-32" y="12265"/>
                    <a:pt x="11" y="13418"/>
                  </a:cubicBezTo>
                  <a:cubicBezTo>
                    <a:pt x="53" y="14571"/>
                    <a:pt x="223" y="15473"/>
                    <a:pt x="507" y="16250"/>
                  </a:cubicBezTo>
                  <a:cubicBezTo>
                    <a:pt x="791" y="17026"/>
                    <a:pt x="1188" y="17678"/>
                    <a:pt x="1856" y="18279"/>
                  </a:cubicBezTo>
                  <a:cubicBezTo>
                    <a:pt x="2523" y="18881"/>
                    <a:pt x="3459" y="19432"/>
                    <a:pt x="4382" y="19858"/>
                  </a:cubicBezTo>
                  <a:cubicBezTo>
                    <a:pt x="5304" y="20284"/>
                    <a:pt x="6212" y="20585"/>
                    <a:pt x="7107" y="20835"/>
                  </a:cubicBezTo>
                  <a:cubicBezTo>
                    <a:pt x="8001" y="21086"/>
                    <a:pt x="8880" y="21286"/>
                    <a:pt x="9831" y="21412"/>
                  </a:cubicBezTo>
                  <a:cubicBezTo>
                    <a:pt x="10782" y="21537"/>
                    <a:pt x="11804" y="21587"/>
                    <a:pt x="12854" y="21562"/>
                  </a:cubicBezTo>
                  <a:cubicBezTo>
                    <a:pt x="13904" y="21537"/>
                    <a:pt x="14983" y="21437"/>
                    <a:pt x="15962" y="21186"/>
                  </a:cubicBezTo>
                  <a:cubicBezTo>
                    <a:pt x="16941" y="20935"/>
                    <a:pt x="17821" y="20535"/>
                    <a:pt x="18531" y="19933"/>
                  </a:cubicBezTo>
                  <a:cubicBezTo>
                    <a:pt x="19241" y="19332"/>
                    <a:pt x="19780" y="18530"/>
                    <a:pt x="20248" y="17553"/>
                  </a:cubicBezTo>
                  <a:cubicBezTo>
                    <a:pt x="20716" y="16575"/>
                    <a:pt x="21114" y="15423"/>
                    <a:pt x="21327" y="14220"/>
                  </a:cubicBezTo>
                  <a:cubicBezTo>
                    <a:pt x="21540" y="13017"/>
                    <a:pt x="21568" y="11764"/>
                    <a:pt x="21426" y="10612"/>
                  </a:cubicBezTo>
                  <a:cubicBezTo>
                    <a:pt x="21284" y="9459"/>
                    <a:pt x="20972" y="8406"/>
                    <a:pt x="20447" y="7379"/>
                  </a:cubicBezTo>
                  <a:cubicBezTo>
                    <a:pt x="19922" y="6352"/>
                    <a:pt x="19184" y="5349"/>
                    <a:pt x="18304" y="4522"/>
                  </a:cubicBezTo>
                  <a:cubicBezTo>
                    <a:pt x="17424" y="3696"/>
                    <a:pt x="16402" y="3044"/>
                    <a:pt x="15366" y="2543"/>
                  </a:cubicBezTo>
                  <a:cubicBezTo>
                    <a:pt x="14330" y="2042"/>
                    <a:pt x="13280" y="1691"/>
                    <a:pt x="12357" y="1541"/>
                  </a:cubicBezTo>
                  <a:cubicBezTo>
                    <a:pt x="11435" y="1390"/>
                    <a:pt x="10640" y="1440"/>
                    <a:pt x="9789" y="1641"/>
                  </a:cubicBezTo>
                  <a:cubicBezTo>
                    <a:pt x="8937" y="1841"/>
                    <a:pt x="8029" y="2192"/>
                    <a:pt x="7121" y="254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3843458" y="5121427"/>
              <a:ext cx="123591" cy="22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972" fill="norm" stroke="1" extrusionOk="0">
                  <a:moveTo>
                    <a:pt x="16989" y="4845"/>
                  </a:moveTo>
                  <a:cubicBezTo>
                    <a:pt x="14109" y="4453"/>
                    <a:pt x="11229" y="4060"/>
                    <a:pt x="8709" y="4649"/>
                  </a:cubicBezTo>
                  <a:cubicBezTo>
                    <a:pt x="6189" y="5238"/>
                    <a:pt x="4029" y="6809"/>
                    <a:pt x="2409" y="8969"/>
                  </a:cubicBezTo>
                  <a:cubicBezTo>
                    <a:pt x="789" y="11129"/>
                    <a:pt x="-291" y="13878"/>
                    <a:pt x="69" y="16136"/>
                  </a:cubicBezTo>
                  <a:cubicBezTo>
                    <a:pt x="429" y="18395"/>
                    <a:pt x="2229" y="20162"/>
                    <a:pt x="5289" y="20751"/>
                  </a:cubicBezTo>
                  <a:cubicBezTo>
                    <a:pt x="8349" y="21340"/>
                    <a:pt x="12669" y="20751"/>
                    <a:pt x="15729" y="18984"/>
                  </a:cubicBezTo>
                  <a:cubicBezTo>
                    <a:pt x="18789" y="17216"/>
                    <a:pt x="20589" y="14271"/>
                    <a:pt x="20949" y="11522"/>
                  </a:cubicBezTo>
                  <a:cubicBezTo>
                    <a:pt x="21309" y="8773"/>
                    <a:pt x="20229" y="6220"/>
                    <a:pt x="19149" y="4355"/>
                  </a:cubicBezTo>
                  <a:cubicBezTo>
                    <a:pt x="18069" y="2489"/>
                    <a:pt x="16989" y="1311"/>
                    <a:pt x="15549" y="624"/>
                  </a:cubicBezTo>
                  <a:cubicBezTo>
                    <a:pt x="14109" y="-64"/>
                    <a:pt x="12309" y="-260"/>
                    <a:pt x="11229" y="427"/>
                  </a:cubicBezTo>
                  <a:cubicBezTo>
                    <a:pt x="10149" y="1115"/>
                    <a:pt x="9789" y="2685"/>
                    <a:pt x="10149" y="3962"/>
                  </a:cubicBezTo>
                  <a:cubicBezTo>
                    <a:pt x="10509" y="5238"/>
                    <a:pt x="11589" y="6220"/>
                    <a:pt x="12669" y="720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064000" y="524986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138980" y="5078129"/>
              <a:ext cx="83771" cy="27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92" fill="norm" stroke="1" extrusionOk="0">
                  <a:moveTo>
                    <a:pt x="21371" y="8431"/>
                  </a:moveTo>
                  <a:cubicBezTo>
                    <a:pt x="20291" y="6782"/>
                    <a:pt x="19211" y="5133"/>
                    <a:pt x="17591" y="3732"/>
                  </a:cubicBezTo>
                  <a:cubicBezTo>
                    <a:pt x="15971" y="2330"/>
                    <a:pt x="13811" y="1176"/>
                    <a:pt x="11381" y="516"/>
                  </a:cubicBezTo>
                  <a:cubicBezTo>
                    <a:pt x="8951" y="-143"/>
                    <a:pt x="6251" y="-308"/>
                    <a:pt x="4091" y="846"/>
                  </a:cubicBezTo>
                  <a:cubicBezTo>
                    <a:pt x="1931" y="2000"/>
                    <a:pt x="311" y="4474"/>
                    <a:pt x="41" y="6205"/>
                  </a:cubicBezTo>
                  <a:cubicBezTo>
                    <a:pt x="-229" y="7936"/>
                    <a:pt x="851" y="8926"/>
                    <a:pt x="2741" y="9585"/>
                  </a:cubicBezTo>
                  <a:cubicBezTo>
                    <a:pt x="4631" y="10245"/>
                    <a:pt x="7331" y="10574"/>
                    <a:pt x="10031" y="9997"/>
                  </a:cubicBezTo>
                  <a:cubicBezTo>
                    <a:pt x="12731" y="9420"/>
                    <a:pt x="15431" y="7936"/>
                    <a:pt x="17051" y="6700"/>
                  </a:cubicBezTo>
                  <a:cubicBezTo>
                    <a:pt x="18671" y="5463"/>
                    <a:pt x="19211" y="4474"/>
                    <a:pt x="19211" y="4556"/>
                  </a:cubicBezTo>
                  <a:cubicBezTo>
                    <a:pt x="19211" y="4639"/>
                    <a:pt x="18671" y="5793"/>
                    <a:pt x="18671" y="8761"/>
                  </a:cubicBezTo>
                  <a:cubicBezTo>
                    <a:pt x="18671" y="11729"/>
                    <a:pt x="19211" y="16510"/>
                    <a:pt x="19751" y="2129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299744" y="5083249"/>
              <a:ext cx="119857" cy="28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97" fill="norm" stroke="1" extrusionOk="0">
                  <a:moveTo>
                    <a:pt x="14637" y="8626"/>
                  </a:moveTo>
                  <a:cubicBezTo>
                    <a:pt x="15395" y="7050"/>
                    <a:pt x="16153" y="5473"/>
                    <a:pt x="16532" y="4054"/>
                  </a:cubicBezTo>
                  <a:cubicBezTo>
                    <a:pt x="16911" y="2635"/>
                    <a:pt x="16911" y="1374"/>
                    <a:pt x="15963" y="664"/>
                  </a:cubicBezTo>
                  <a:cubicBezTo>
                    <a:pt x="15016" y="-45"/>
                    <a:pt x="13121" y="-203"/>
                    <a:pt x="10658" y="270"/>
                  </a:cubicBezTo>
                  <a:cubicBezTo>
                    <a:pt x="8195" y="743"/>
                    <a:pt x="5163" y="1847"/>
                    <a:pt x="3269" y="2871"/>
                  </a:cubicBezTo>
                  <a:cubicBezTo>
                    <a:pt x="1374" y="3896"/>
                    <a:pt x="616" y="4842"/>
                    <a:pt x="237" y="5709"/>
                  </a:cubicBezTo>
                  <a:cubicBezTo>
                    <a:pt x="-142" y="6577"/>
                    <a:pt x="-142" y="7365"/>
                    <a:pt x="805" y="7838"/>
                  </a:cubicBezTo>
                  <a:cubicBezTo>
                    <a:pt x="1753" y="8311"/>
                    <a:pt x="3647" y="8469"/>
                    <a:pt x="6111" y="8074"/>
                  </a:cubicBezTo>
                  <a:cubicBezTo>
                    <a:pt x="8574" y="7680"/>
                    <a:pt x="11605" y="6734"/>
                    <a:pt x="14069" y="6025"/>
                  </a:cubicBezTo>
                  <a:cubicBezTo>
                    <a:pt x="16532" y="5315"/>
                    <a:pt x="18426" y="4842"/>
                    <a:pt x="19374" y="5158"/>
                  </a:cubicBezTo>
                  <a:cubicBezTo>
                    <a:pt x="20321" y="5473"/>
                    <a:pt x="20321" y="6577"/>
                    <a:pt x="20511" y="9415"/>
                  </a:cubicBezTo>
                  <a:cubicBezTo>
                    <a:pt x="20700" y="12252"/>
                    <a:pt x="21079" y="16825"/>
                    <a:pt x="21458" y="2139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087299" y="4014993"/>
              <a:ext cx="1410959" cy="85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68" fill="norm" stroke="1" extrusionOk="0">
                  <a:moveTo>
                    <a:pt x="11175" y="1040"/>
                  </a:moveTo>
                  <a:cubicBezTo>
                    <a:pt x="11045" y="718"/>
                    <a:pt x="10916" y="397"/>
                    <a:pt x="10626" y="316"/>
                  </a:cubicBezTo>
                  <a:cubicBezTo>
                    <a:pt x="10335" y="236"/>
                    <a:pt x="9883" y="397"/>
                    <a:pt x="9221" y="531"/>
                  </a:cubicBezTo>
                  <a:cubicBezTo>
                    <a:pt x="8559" y="665"/>
                    <a:pt x="7688" y="772"/>
                    <a:pt x="6832" y="826"/>
                  </a:cubicBezTo>
                  <a:cubicBezTo>
                    <a:pt x="5976" y="879"/>
                    <a:pt x="5137" y="879"/>
                    <a:pt x="4491" y="1040"/>
                  </a:cubicBezTo>
                  <a:cubicBezTo>
                    <a:pt x="3845" y="1201"/>
                    <a:pt x="3393" y="1522"/>
                    <a:pt x="2877" y="2112"/>
                  </a:cubicBezTo>
                  <a:cubicBezTo>
                    <a:pt x="2360" y="2701"/>
                    <a:pt x="1779" y="3559"/>
                    <a:pt x="1295" y="4604"/>
                  </a:cubicBezTo>
                  <a:cubicBezTo>
                    <a:pt x="810" y="5649"/>
                    <a:pt x="423" y="6882"/>
                    <a:pt x="213" y="8061"/>
                  </a:cubicBezTo>
                  <a:cubicBezTo>
                    <a:pt x="3" y="9240"/>
                    <a:pt x="-29" y="10366"/>
                    <a:pt x="19" y="11545"/>
                  </a:cubicBezTo>
                  <a:cubicBezTo>
                    <a:pt x="68" y="12724"/>
                    <a:pt x="197" y="13957"/>
                    <a:pt x="471" y="15083"/>
                  </a:cubicBezTo>
                  <a:cubicBezTo>
                    <a:pt x="746" y="16208"/>
                    <a:pt x="1166" y="17227"/>
                    <a:pt x="1747" y="18057"/>
                  </a:cubicBezTo>
                  <a:cubicBezTo>
                    <a:pt x="2328" y="18888"/>
                    <a:pt x="3071" y="19531"/>
                    <a:pt x="3845" y="19933"/>
                  </a:cubicBezTo>
                  <a:cubicBezTo>
                    <a:pt x="4620" y="20335"/>
                    <a:pt x="5428" y="20496"/>
                    <a:pt x="6445" y="20710"/>
                  </a:cubicBezTo>
                  <a:cubicBezTo>
                    <a:pt x="7462" y="20925"/>
                    <a:pt x="8688" y="21193"/>
                    <a:pt x="9835" y="21354"/>
                  </a:cubicBezTo>
                  <a:cubicBezTo>
                    <a:pt x="10981" y="21514"/>
                    <a:pt x="12046" y="21568"/>
                    <a:pt x="13047" y="21568"/>
                  </a:cubicBezTo>
                  <a:cubicBezTo>
                    <a:pt x="14048" y="21568"/>
                    <a:pt x="14984" y="21514"/>
                    <a:pt x="15856" y="21327"/>
                  </a:cubicBezTo>
                  <a:cubicBezTo>
                    <a:pt x="16728" y="21139"/>
                    <a:pt x="17535" y="20818"/>
                    <a:pt x="18262" y="20389"/>
                  </a:cubicBezTo>
                  <a:cubicBezTo>
                    <a:pt x="18988" y="19960"/>
                    <a:pt x="19634" y="19424"/>
                    <a:pt x="20054" y="18727"/>
                  </a:cubicBezTo>
                  <a:cubicBezTo>
                    <a:pt x="20473" y="18031"/>
                    <a:pt x="20667" y="17173"/>
                    <a:pt x="20893" y="16235"/>
                  </a:cubicBezTo>
                  <a:cubicBezTo>
                    <a:pt x="21119" y="15297"/>
                    <a:pt x="21377" y="14279"/>
                    <a:pt x="21474" y="13153"/>
                  </a:cubicBezTo>
                  <a:cubicBezTo>
                    <a:pt x="21571" y="12028"/>
                    <a:pt x="21506" y="10795"/>
                    <a:pt x="21410" y="9428"/>
                  </a:cubicBezTo>
                  <a:cubicBezTo>
                    <a:pt x="21313" y="8061"/>
                    <a:pt x="21184" y="6561"/>
                    <a:pt x="20909" y="5301"/>
                  </a:cubicBezTo>
                  <a:cubicBezTo>
                    <a:pt x="20635" y="4041"/>
                    <a:pt x="20215" y="3023"/>
                    <a:pt x="19569" y="2246"/>
                  </a:cubicBezTo>
                  <a:cubicBezTo>
                    <a:pt x="18923" y="1469"/>
                    <a:pt x="18052" y="933"/>
                    <a:pt x="17035" y="611"/>
                  </a:cubicBezTo>
                  <a:cubicBezTo>
                    <a:pt x="16018" y="290"/>
                    <a:pt x="14855" y="182"/>
                    <a:pt x="13709" y="102"/>
                  </a:cubicBezTo>
                  <a:cubicBezTo>
                    <a:pt x="12563" y="22"/>
                    <a:pt x="11433" y="-32"/>
                    <a:pt x="10271" y="22"/>
                  </a:cubicBezTo>
                  <a:cubicBezTo>
                    <a:pt x="9108" y="75"/>
                    <a:pt x="7914" y="236"/>
                    <a:pt x="7042" y="558"/>
                  </a:cubicBezTo>
                  <a:cubicBezTo>
                    <a:pt x="6170" y="879"/>
                    <a:pt x="5621" y="1362"/>
                    <a:pt x="5072" y="184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6452544" y="5061705"/>
              <a:ext cx="106108" cy="17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622" fill="norm" stroke="1" extrusionOk="0">
                  <a:moveTo>
                    <a:pt x="20140" y="5055"/>
                  </a:moveTo>
                  <a:cubicBezTo>
                    <a:pt x="20140" y="3785"/>
                    <a:pt x="20140" y="2514"/>
                    <a:pt x="19293" y="1498"/>
                  </a:cubicBezTo>
                  <a:cubicBezTo>
                    <a:pt x="18446" y="481"/>
                    <a:pt x="16752" y="-281"/>
                    <a:pt x="13999" y="100"/>
                  </a:cubicBezTo>
                  <a:cubicBezTo>
                    <a:pt x="11246" y="481"/>
                    <a:pt x="7435" y="2006"/>
                    <a:pt x="4682" y="4420"/>
                  </a:cubicBezTo>
                  <a:cubicBezTo>
                    <a:pt x="1929" y="6834"/>
                    <a:pt x="235" y="10138"/>
                    <a:pt x="23" y="12933"/>
                  </a:cubicBezTo>
                  <a:cubicBezTo>
                    <a:pt x="-189" y="15728"/>
                    <a:pt x="1082" y="18015"/>
                    <a:pt x="3411" y="19413"/>
                  </a:cubicBezTo>
                  <a:cubicBezTo>
                    <a:pt x="5740" y="20811"/>
                    <a:pt x="9129" y="21319"/>
                    <a:pt x="12305" y="19159"/>
                  </a:cubicBezTo>
                  <a:cubicBezTo>
                    <a:pt x="15482" y="16999"/>
                    <a:pt x="18446" y="12171"/>
                    <a:pt x="19929" y="9121"/>
                  </a:cubicBezTo>
                  <a:cubicBezTo>
                    <a:pt x="21411" y="6072"/>
                    <a:pt x="21411" y="4801"/>
                    <a:pt x="20987" y="4039"/>
                  </a:cubicBezTo>
                  <a:cubicBezTo>
                    <a:pt x="20564" y="3277"/>
                    <a:pt x="19717" y="3023"/>
                    <a:pt x="18870" y="276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680200" y="5141912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6764274" y="5034976"/>
              <a:ext cx="114677" cy="16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695" fill="norm" stroke="1" extrusionOk="0">
                  <a:moveTo>
                    <a:pt x="15922" y="4791"/>
                  </a:moveTo>
                  <a:cubicBezTo>
                    <a:pt x="16308" y="2877"/>
                    <a:pt x="16693" y="963"/>
                    <a:pt x="15729" y="280"/>
                  </a:cubicBezTo>
                  <a:cubicBezTo>
                    <a:pt x="14765" y="-404"/>
                    <a:pt x="12451" y="143"/>
                    <a:pt x="9558" y="2193"/>
                  </a:cubicBezTo>
                  <a:cubicBezTo>
                    <a:pt x="6665" y="4244"/>
                    <a:pt x="3193" y="7799"/>
                    <a:pt x="1458" y="10943"/>
                  </a:cubicBezTo>
                  <a:cubicBezTo>
                    <a:pt x="-278" y="14087"/>
                    <a:pt x="-278" y="16821"/>
                    <a:pt x="493" y="18599"/>
                  </a:cubicBezTo>
                  <a:cubicBezTo>
                    <a:pt x="1265" y="20376"/>
                    <a:pt x="2808" y="21196"/>
                    <a:pt x="6279" y="20376"/>
                  </a:cubicBezTo>
                  <a:cubicBezTo>
                    <a:pt x="9751" y="19555"/>
                    <a:pt x="15151" y="17095"/>
                    <a:pt x="18043" y="14224"/>
                  </a:cubicBezTo>
                  <a:cubicBezTo>
                    <a:pt x="20936" y="11353"/>
                    <a:pt x="21322" y="8072"/>
                    <a:pt x="20551" y="5885"/>
                  </a:cubicBezTo>
                  <a:cubicBezTo>
                    <a:pt x="19779" y="3697"/>
                    <a:pt x="17851" y="2604"/>
                    <a:pt x="17465" y="2877"/>
                  </a:cubicBezTo>
                  <a:cubicBezTo>
                    <a:pt x="17079" y="3150"/>
                    <a:pt x="18236" y="4791"/>
                    <a:pt x="19393" y="643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6972300" y="5033962"/>
              <a:ext cx="444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74"/>
                  </a:moveTo>
                  <a:cubicBezTo>
                    <a:pt x="6171" y="1137"/>
                    <a:pt x="12343" y="0"/>
                    <a:pt x="15943" y="0"/>
                  </a:cubicBezTo>
                  <a:cubicBezTo>
                    <a:pt x="19543" y="0"/>
                    <a:pt x="20571" y="1137"/>
                    <a:pt x="21086" y="4926"/>
                  </a:cubicBezTo>
                  <a:cubicBezTo>
                    <a:pt x="21600" y="8716"/>
                    <a:pt x="21600" y="151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5049979" y="3131886"/>
              <a:ext cx="1177642" cy="71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37" fill="norm" stroke="1" extrusionOk="0">
                  <a:moveTo>
                    <a:pt x="14949" y="2390"/>
                  </a:moveTo>
                  <a:cubicBezTo>
                    <a:pt x="14987" y="2072"/>
                    <a:pt x="15026" y="1755"/>
                    <a:pt x="14813" y="1374"/>
                  </a:cubicBezTo>
                  <a:cubicBezTo>
                    <a:pt x="14600" y="992"/>
                    <a:pt x="14136" y="548"/>
                    <a:pt x="13555" y="294"/>
                  </a:cubicBezTo>
                  <a:cubicBezTo>
                    <a:pt x="12974" y="40"/>
                    <a:pt x="12278" y="-24"/>
                    <a:pt x="11426" y="8"/>
                  </a:cubicBezTo>
                  <a:cubicBezTo>
                    <a:pt x="10574" y="40"/>
                    <a:pt x="9568" y="167"/>
                    <a:pt x="8581" y="484"/>
                  </a:cubicBezTo>
                  <a:cubicBezTo>
                    <a:pt x="7594" y="802"/>
                    <a:pt x="6626" y="1310"/>
                    <a:pt x="5736" y="1977"/>
                  </a:cubicBezTo>
                  <a:cubicBezTo>
                    <a:pt x="4845" y="2644"/>
                    <a:pt x="4033" y="3470"/>
                    <a:pt x="3433" y="4328"/>
                  </a:cubicBezTo>
                  <a:cubicBezTo>
                    <a:pt x="2833" y="5185"/>
                    <a:pt x="2445" y="6075"/>
                    <a:pt x="1981" y="7218"/>
                  </a:cubicBezTo>
                  <a:cubicBezTo>
                    <a:pt x="1516" y="8362"/>
                    <a:pt x="974" y="9760"/>
                    <a:pt x="607" y="11094"/>
                  </a:cubicBezTo>
                  <a:cubicBezTo>
                    <a:pt x="239" y="12428"/>
                    <a:pt x="45" y="13698"/>
                    <a:pt x="7" y="14715"/>
                  </a:cubicBezTo>
                  <a:cubicBezTo>
                    <a:pt x="-32" y="15731"/>
                    <a:pt x="84" y="16494"/>
                    <a:pt x="452" y="17320"/>
                  </a:cubicBezTo>
                  <a:cubicBezTo>
                    <a:pt x="820" y="18145"/>
                    <a:pt x="1439" y="19035"/>
                    <a:pt x="2310" y="19638"/>
                  </a:cubicBezTo>
                  <a:cubicBezTo>
                    <a:pt x="3181" y="20242"/>
                    <a:pt x="4303" y="20560"/>
                    <a:pt x="5407" y="20814"/>
                  </a:cubicBezTo>
                  <a:cubicBezTo>
                    <a:pt x="6510" y="21068"/>
                    <a:pt x="7594" y="21258"/>
                    <a:pt x="8794" y="21385"/>
                  </a:cubicBezTo>
                  <a:cubicBezTo>
                    <a:pt x="9994" y="21512"/>
                    <a:pt x="11310" y="21576"/>
                    <a:pt x="12549" y="21512"/>
                  </a:cubicBezTo>
                  <a:cubicBezTo>
                    <a:pt x="13787" y="21449"/>
                    <a:pt x="14949" y="21258"/>
                    <a:pt x="15955" y="20909"/>
                  </a:cubicBezTo>
                  <a:cubicBezTo>
                    <a:pt x="16962" y="20560"/>
                    <a:pt x="17813" y="20051"/>
                    <a:pt x="18645" y="19194"/>
                  </a:cubicBezTo>
                  <a:cubicBezTo>
                    <a:pt x="19478" y="18336"/>
                    <a:pt x="20291" y="17129"/>
                    <a:pt x="20794" y="15827"/>
                  </a:cubicBezTo>
                  <a:cubicBezTo>
                    <a:pt x="21297" y="14524"/>
                    <a:pt x="21491" y="13127"/>
                    <a:pt x="21529" y="11856"/>
                  </a:cubicBezTo>
                  <a:cubicBezTo>
                    <a:pt x="21568" y="10585"/>
                    <a:pt x="21452" y="9442"/>
                    <a:pt x="21084" y="8108"/>
                  </a:cubicBezTo>
                  <a:cubicBezTo>
                    <a:pt x="20716" y="6774"/>
                    <a:pt x="20097" y="5249"/>
                    <a:pt x="19303" y="4201"/>
                  </a:cubicBezTo>
                  <a:cubicBezTo>
                    <a:pt x="18510" y="3152"/>
                    <a:pt x="17542" y="2581"/>
                    <a:pt x="16439" y="2390"/>
                  </a:cubicBezTo>
                  <a:cubicBezTo>
                    <a:pt x="15336" y="2200"/>
                    <a:pt x="14097" y="2390"/>
                    <a:pt x="13265" y="2676"/>
                  </a:cubicBezTo>
                  <a:cubicBezTo>
                    <a:pt x="12433" y="2962"/>
                    <a:pt x="12007" y="3343"/>
                    <a:pt x="11581" y="372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6648450" y="3160712"/>
              <a:ext cx="19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059"/>
                    <a:pt x="16800" y="10119"/>
                    <a:pt x="13200" y="13719"/>
                  </a:cubicBezTo>
                  <a:cubicBezTo>
                    <a:pt x="9600" y="17319"/>
                    <a:pt x="4800" y="194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6546850" y="3459162"/>
              <a:ext cx="336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7" y="14400"/>
                    <a:pt x="5434" y="7200"/>
                    <a:pt x="9034" y="3600"/>
                  </a:cubicBezTo>
                  <a:cubicBezTo>
                    <a:pt x="12634" y="0"/>
                    <a:pt x="1711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623050" y="3586162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6693840" y="3623742"/>
              <a:ext cx="77513" cy="11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14" fill="norm" stroke="1" extrusionOk="0">
                  <a:moveTo>
                    <a:pt x="16800" y="3503"/>
                  </a:moveTo>
                  <a:cubicBezTo>
                    <a:pt x="15094" y="1988"/>
                    <a:pt x="13389" y="472"/>
                    <a:pt x="11115" y="93"/>
                  </a:cubicBezTo>
                  <a:cubicBezTo>
                    <a:pt x="8842" y="-286"/>
                    <a:pt x="6000" y="472"/>
                    <a:pt x="4010" y="2746"/>
                  </a:cubicBezTo>
                  <a:cubicBezTo>
                    <a:pt x="2021" y="5019"/>
                    <a:pt x="884" y="8809"/>
                    <a:pt x="315" y="11651"/>
                  </a:cubicBezTo>
                  <a:cubicBezTo>
                    <a:pt x="-253" y="14493"/>
                    <a:pt x="-253" y="16388"/>
                    <a:pt x="2021" y="18093"/>
                  </a:cubicBezTo>
                  <a:cubicBezTo>
                    <a:pt x="4294" y="19798"/>
                    <a:pt x="8842" y="21314"/>
                    <a:pt x="12252" y="21314"/>
                  </a:cubicBezTo>
                  <a:cubicBezTo>
                    <a:pt x="15663" y="21314"/>
                    <a:pt x="17936" y="19798"/>
                    <a:pt x="19358" y="17335"/>
                  </a:cubicBezTo>
                  <a:cubicBezTo>
                    <a:pt x="20779" y="14872"/>
                    <a:pt x="21347" y="11461"/>
                    <a:pt x="20210" y="8998"/>
                  </a:cubicBezTo>
                  <a:cubicBezTo>
                    <a:pt x="19073" y="6535"/>
                    <a:pt x="16231" y="5019"/>
                    <a:pt x="13958" y="5019"/>
                  </a:cubicBezTo>
                  <a:cubicBezTo>
                    <a:pt x="11684" y="5019"/>
                    <a:pt x="9979" y="6535"/>
                    <a:pt x="8273" y="805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6811433" y="3617367"/>
              <a:ext cx="101902" cy="11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621" fill="norm" stroke="1" extrusionOk="0">
                  <a:moveTo>
                    <a:pt x="13665" y="3571"/>
                  </a:moveTo>
                  <a:cubicBezTo>
                    <a:pt x="11902" y="2028"/>
                    <a:pt x="10139" y="485"/>
                    <a:pt x="8155" y="100"/>
                  </a:cubicBezTo>
                  <a:cubicBezTo>
                    <a:pt x="6171" y="-286"/>
                    <a:pt x="3967" y="485"/>
                    <a:pt x="2424" y="1835"/>
                  </a:cubicBezTo>
                  <a:cubicBezTo>
                    <a:pt x="882" y="3185"/>
                    <a:pt x="0" y="5114"/>
                    <a:pt x="0" y="8200"/>
                  </a:cubicBezTo>
                  <a:cubicBezTo>
                    <a:pt x="0" y="11285"/>
                    <a:pt x="882" y="15528"/>
                    <a:pt x="2424" y="18035"/>
                  </a:cubicBezTo>
                  <a:cubicBezTo>
                    <a:pt x="3967" y="20543"/>
                    <a:pt x="6171" y="21314"/>
                    <a:pt x="9478" y="19964"/>
                  </a:cubicBezTo>
                  <a:cubicBezTo>
                    <a:pt x="12784" y="18614"/>
                    <a:pt x="17192" y="15143"/>
                    <a:pt x="19396" y="12443"/>
                  </a:cubicBezTo>
                  <a:cubicBezTo>
                    <a:pt x="21600" y="9743"/>
                    <a:pt x="21600" y="7814"/>
                    <a:pt x="20498" y="6271"/>
                  </a:cubicBezTo>
                  <a:cubicBezTo>
                    <a:pt x="19396" y="4728"/>
                    <a:pt x="17192" y="3571"/>
                    <a:pt x="16090" y="4150"/>
                  </a:cubicBezTo>
                  <a:cubicBezTo>
                    <a:pt x="14988" y="4728"/>
                    <a:pt x="14988" y="7043"/>
                    <a:pt x="14988" y="93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6951238" y="3598862"/>
              <a:ext cx="98984" cy="14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137" fill="norm" stroke="1" extrusionOk="0">
                  <a:moveTo>
                    <a:pt x="12321" y="4765"/>
                  </a:moveTo>
                  <a:cubicBezTo>
                    <a:pt x="12321" y="3176"/>
                    <a:pt x="12321" y="1588"/>
                    <a:pt x="11219" y="1112"/>
                  </a:cubicBezTo>
                  <a:cubicBezTo>
                    <a:pt x="10117" y="635"/>
                    <a:pt x="7913" y="1271"/>
                    <a:pt x="5708" y="3176"/>
                  </a:cubicBezTo>
                  <a:cubicBezTo>
                    <a:pt x="3504" y="5082"/>
                    <a:pt x="1300" y="8259"/>
                    <a:pt x="419" y="11435"/>
                  </a:cubicBezTo>
                  <a:cubicBezTo>
                    <a:pt x="-463" y="14612"/>
                    <a:pt x="-22" y="17788"/>
                    <a:pt x="2402" y="19535"/>
                  </a:cubicBezTo>
                  <a:cubicBezTo>
                    <a:pt x="4827" y="21282"/>
                    <a:pt x="9235" y="21600"/>
                    <a:pt x="12982" y="20488"/>
                  </a:cubicBezTo>
                  <a:cubicBezTo>
                    <a:pt x="16729" y="19376"/>
                    <a:pt x="19815" y="16835"/>
                    <a:pt x="20476" y="13659"/>
                  </a:cubicBezTo>
                  <a:cubicBezTo>
                    <a:pt x="21137" y="10482"/>
                    <a:pt x="19374" y="6671"/>
                    <a:pt x="16288" y="4288"/>
                  </a:cubicBezTo>
                  <a:cubicBezTo>
                    <a:pt x="13202" y="1906"/>
                    <a:pt x="8794" y="953"/>
                    <a:pt x="4386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541625" y="4089547"/>
              <a:ext cx="1204933" cy="78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46" fill="norm" stroke="1" extrusionOk="0">
                  <a:moveTo>
                    <a:pt x="17731" y="4445"/>
                  </a:moveTo>
                  <a:cubicBezTo>
                    <a:pt x="17504" y="3754"/>
                    <a:pt x="17278" y="3063"/>
                    <a:pt x="16864" y="2516"/>
                  </a:cubicBezTo>
                  <a:cubicBezTo>
                    <a:pt x="16449" y="1969"/>
                    <a:pt x="15846" y="1565"/>
                    <a:pt x="14903" y="1191"/>
                  </a:cubicBezTo>
                  <a:cubicBezTo>
                    <a:pt x="13961" y="817"/>
                    <a:pt x="12679" y="471"/>
                    <a:pt x="11322" y="241"/>
                  </a:cubicBezTo>
                  <a:cubicBezTo>
                    <a:pt x="9965" y="10"/>
                    <a:pt x="8533" y="-105"/>
                    <a:pt x="7176" y="125"/>
                  </a:cubicBezTo>
                  <a:cubicBezTo>
                    <a:pt x="5819" y="356"/>
                    <a:pt x="4537" y="932"/>
                    <a:pt x="3481" y="1767"/>
                  </a:cubicBezTo>
                  <a:cubicBezTo>
                    <a:pt x="2426" y="2602"/>
                    <a:pt x="1597" y="3697"/>
                    <a:pt x="1031" y="4993"/>
                  </a:cubicBezTo>
                  <a:cubicBezTo>
                    <a:pt x="466" y="6289"/>
                    <a:pt x="164" y="7786"/>
                    <a:pt x="51" y="9341"/>
                  </a:cubicBezTo>
                  <a:cubicBezTo>
                    <a:pt x="-62" y="10897"/>
                    <a:pt x="13" y="12509"/>
                    <a:pt x="277" y="13949"/>
                  </a:cubicBezTo>
                  <a:cubicBezTo>
                    <a:pt x="541" y="15389"/>
                    <a:pt x="993" y="16657"/>
                    <a:pt x="1861" y="17780"/>
                  </a:cubicBezTo>
                  <a:cubicBezTo>
                    <a:pt x="2728" y="18903"/>
                    <a:pt x="4009" y="19882"/>
                    <a:pt x="5253" y="20487"/>
                  </a:cubicBezTo>
                  <a:cubicBezTo>
                    <a:pt x="6497" y="21092"/>
                    <a:pt x="7703" y="21322"/>
                    <a:pt x="9004" y="21409"/>
                  </a:cubicBezTo>
                  <a:cubicBezTo>
                    <a:pt x="10304" y="21495"/>
                    <a:pt x="11699" y="21437"/>
                    <a:pt x="13113" y="21178"/>
                  </a:cubicBezTo>
                  <a:cubicBezTo>
                    <a:pt x="14526" y="20919"/>
                    <a:pt x="15959" y="20458"/>
                    <a:pt x="17165" y="19825"/>
                  </a:cubicBezTo>
                  <a:cubicBezTo>
                    <a:pt x="18372" y="19191"/>
                    <a:pt x="19352" y="18385"/>
                    <a:pt x="20049" y="17261"/>
                  </a:cubicBezTo>
                  <a:cubicBezTo>
                    <a:pt x="20746" y="16138"/>
                    <a:pt x="21161" y="14698"/>
                    <a:pt x="21350" y="13114"/>
                  </a:cubicBezTo>
                  <a:cubicBezTo>
                    <a:pt x="21538" y="11530"/>
                    <a:pt x="21500" y="9802"/>
                    <a:pt x="21104" y="8391"/>
                  </a:cubicBezTo>
                  <a:cubicBezTo>
                    <a:pt x="20709" y="6980"/>
                    <a:pt x="19955" y="5885"/>
                    <a:pt x="18862" y="5511"/>
                  </a:cubicBezTo>
                  <a:cubicBezTo>
                    <a:pt x="17768" y="5137"/>
                    <a:pt x="16336" y="5482"/>
                    <a:pt x="15393" y="5799"/>
                  </a:cubicBezTo>
                  <a:cubicBezTo>
                    <a:pt x="14451" y="6116"/>
                    <a:pt x="13999" y="6404"/>
                    <a:pt x="13546" y="669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213350" y="4976812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545"/>
                    <a:pt x="21600" y="13091"/>
                    <a:pt x="18000" y="16691"/>
                  </a:cubicBezTo>
                  <a:cubicBezTo>
                    <a:pt x="14400" y="20291"/>
                    <a:pt x="7200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105400" y="5218112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098486" y="5338762"/>
              <a:ext cx="1961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831"/>
                    <a:pt x="2735" y="1662"/>
                    <a:pt x="575" y="5262"/>
                  </a:cubicBezTo>
                  <a:cubicBezTo>
                    <a:pt x="-1585" y="8862"/>
                    <a:pt x="2735" y="15231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185833" y="5364162"/>
              <a:ext cx="88901" cy="10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2857" y="0"/>
                  </a:moveTo>
                  <a:cubicBezTo>
                    <a:pt x="10286" y="0"/>
                    <a:pt x="7714" y="0"/>
                    <a:pt x="5143" y="3086"/>
                  </a:cubicBezTo>
                  <a:cubicBezTo>
                    <a:pt x="2571" y="6171"/>
                    <a:pt x="0" y="12343"/>
                    <a:pt x="0" y="16090"/>
                  </a:cubicBezTo>
                  <a:cubicBezTo>
                    <a:pt x="0" y="19837"/>
                    <a:pt x="2571" y="21159"/>
                    <a:pt x="6429" y="21380"/>
                  </a:cubicBezTo>
                  <a:cubicBezTo>
                    <a:pt x="10286" y="21600"/>
                    <a:pt x="15429" y="20718"/>
                    <a:pt x="18257" y="18735"/>
                  </a:cubicBezTo>
                  <a:cubicBezTo>
                    <a:pt x="21086" y="16751"/>
                    <a:pt x="21600" y="13665"/>
                    <a:pt x="21600" y="11020"/>
                  </a:cubicBezTo>
                  <a:cubicBezTo>
                    <a:pt x="21600" y="8376"/>
                    <a:pt x="21086" y="6171"/>
                    <a:pt x="19286" y="5290"/>
                  </a:cubicBezTo>
                  <a:cubicBezTo>
                    <a:pt x="17486" y="4408"/>
                    <a:pt x="14400" y="4849"/>
                    <a:pt x="11314" y="529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323416" y="5365170"/>
              <a:ext cx="98573" cy="9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94" fill="norm" stroke="1" extrusionOk="0">
                  <a:moveTo>
                    <a:pt x="10570" y="3917"/>
                  </a:moveTo>
                  <a:cubicBezTo>
                    <a:pt x="8272" y="4836"/>
                    <a:pt x="5974" y="5755"/>
                    <a:pt x="3906" y="8053"/>
                  </a:cubicBezTo>
                  <a:cubicBezTo>
                    <a:pt x="1838" y="10351"/>
                    <a:pt x="0" y="14028"/>
                    <a:pt x="0" y="16555"/>
                  </a:cubicBezTo>
                  <a:cubicBezTo>
                    <a:pt x="0" y="19083"/>
                    <a:pt x="1838" y="20462"/>
                    <a:pt x="5055" y="20921"/>
                  </a:cubicBezTo>
                  <a:cubicBezTo>
                    <a:pt x="8272" y="21381"/>
                    <a:pt x="12868" y="20921"/>
                    <a:pt x="15855" y="19543"/>
                  </a:cubicBezTo>
                  <a:cubicBezTo>
                    <a:pt x="18843" y="18164"/>
                    <a:pt x="20221" y="15866"/>
                    <a:pt x="20911" y="13109"/>
                  </a:cubicBezTo>
                  <a:cubicBezTo>
                    <a:pt x="21600" y="10351"/>
                    <a:pt x="21600" y="7134"/>
                    <a:pt x="20681" y="4836"/>
                  </a:cubicBezTo>
                  <a:cubicBezTo>
                    <a:pt x="19762" y="2538"/>
                    <a:pt x="17923" y="1160"/>
                    <a:pt x="15166" y="470"/>
                  </a:cubicBezTo>
                  <a:cubicBezTo>
                    <a:pt x="12409" y="-219"/>
                    <a:pt x="8732" y="-219"/>
                    <a:pt x="6664" y="930"/>
                  </a:cubicBezTo>
                  <a:cubicBezTo>
                    <a:pt x="4596" y="2079"/>
                    <a:pt x="4136" y="4377"/>
                    <a:pt x="5745" y="6445"/>
                  </a:cubicBezTo>
                  <a:cubicBezTo>
                    <a:pt x="7353" y="8513"/>
                    <a:pt x="11030" y="10351"/>
                    <a:pt x="14706" y="1219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5456986" y="5338762"/>
              <a:ext cx="108878" cy="15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026" fill="norm" stroke="1" extrusionOk="0">
                  <a:moveTo>
                    <a:pt x="11776" y="5326"/>
                  </a:moveTo>
                  <a:cubicBezTo>
                    <a:pt x="10146" y="4142"/>
                    <a:pt x="8516" y="2959"/>
                    <a:pt x="6886" y="2811"/>
                  </a:cubicBezTo>
                  <a:cubicBezTo>
                    <a:pt x="5256" y="2663"/>
                    <a:pt x="3625" y="3551"/>
                    <a:pt x="2199" y="5474"/>
                  </a:cubicBezTo>
                  <a:cubicBezTo>
                    <a:pt x="773" y="7397"/>
                    <a:pt x="-450" y="10356"/>
                    <a:pt x="161" y="13315"/>
                  </a:cubicBezTo>
                  <a:cubicBezTo>
                    <a:pt x="773" y="16274"/>
                    <a:pt x="3218" y="19233"/>
                    <a:pt x="6478" y="20416"/>
                  </a:cubicBezTo>
                  <a:cubicBezTo>
                    <a:pt x="9739" y="21600"/>
                    <a:pt x="13814" y="21008"/>
                    <a:pt x="16667" y="19085"/>
                  </a:cubicBezTo>
                  <a:cubicBezTo>
                    <a:pt x="19520" y="17162"/>
                    <a:pt x="21150" y="13907"/>
                    <a:pt x="20946" y="10800"/>
                  </a:cubicBezTo>
                  <a:cubicBezTo>
                    <a:pt x="20742" y="7693"/>
                    <a:pt x="18705" y="4734"/>
                    <a:pt x="15852" y="2959"/>
                  </a:cubicBezTo>
                  <a:cubicBezTo>
                    <a:pt x="12999" y="1184"/>
                    <a:pt x="9331" y="592"/>
                    <a:pt x="5663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490112" y="3985683"/>
              <a:ext cx="1007190" cy="82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17" fill="norm" stroke="1" extrusionOk="0">
                  <a:moveTo>
                    <a:pt x="18460" y="3816"/>
                  </a:moveTo>
                  <a:cubicBezTo>
                    <a:pt x="18460" y="3541"/>
                    <a:pt x="18460" y="3265"/>
                    <a:pt x="18189" y="2879"/>
                  </a:cubicBezTo>
                  <a:cubicBezTo>
                    <a:pt x="17918" y="2494"/>
                    <a:pt x="17377" y="1998"/>
                    <a:pt x="16521" y="1529"/>
                  </a:cubicBezTo>
                  <a:cubicBezTo>
                    <a:pt x="15664" y="1061"/>
                    <a:pt x="14491" y="620"/>
                    <a:pt x="13274" y="345"/>
                  </a:cubicBezTo>
                  <a:cubicBezTo>
                    <a:pt x="12056" y="69"/>
                    <a:pt x="10794" y="-41"/>
                    <a:pt x="9756" y="14"/>
                  </a:cubicBezTo>
                  <a:cubicBezTo>
                    <a:pt x="8719" y="69"/>
                    <a:pt x="7908" y="290"/>
                    <a:pt x="7051" y="896"/>
                  </a:cubicBezTo>
                  <a:cubicBezTo>
                    <a:pt x="6194" y="1502"/>
                    <a:pt x="5292" y="2494"/>
                    <a:pt x="4413" y="3513"/>
                  </a:cubicBezTo>
                  <a:cubicBezTo>
                    <a:pt x="3534" y="4532"/>
                    <a:pt x="2677" y="5579"/>
                    <a:pt x="1978" y="6985"/>
                  </a:cubicBezTo>
                  <a:cubicBezTo>
                    <a:pt x="1279" y="8390"/>
                    <a:pt x="738" y="10153"/>
                    <a:pt x="399" y="11641"/>
                  </a:cubicBezTo>
                  <a:cubicBezTo>
                    <a:pt x="61" y="13128"/>
                    <a:pt x="-74" y="14341"/>
                    <a:pt x="39" y="15443"/>
                  </a:cubicBezTo>
                  <a:cubicBezTo>
                    <a:pt x="151" y="16545"/>
                    <a:pt x="512" y="17537"/>
                    <a:pt x="1324" y="18446"/>
                  </a:cubicBezTo>
                  <a:cubicBezTo>
                    <a:pt x="2136" y="19355"/>
                    <a:pt x="3398" y="20181"/>
                    <a:pt x="4751" y="20705"/>
                  </a:cubicBezTo>
                  <a:cubicBezTo>
                    <a:pt x="6104" y="21228"/>
                    <a:pt x="7547" y="21449"/>
                    <a:pt x="9080" y="21504"/>
                  </a:cubicBezTo>
                  <a:cubicBezTo>
                    <a:pt x="10613" y="21559"/>
                    <a:pt x="12237" y="21449"/>
                    <a:pt x="13725" y="21118"/>
                  </a:cubicBezTo>
                  <a:cubicBezTo>
                    <a:pt x="15213" y="20788"/>
                    <a:pt x="16566" y="20237"/>
                    <a:pt x="17693" y="19382"/>
                  </a:cubicBezTo>
                  <a:cubicBezTo>
                    <a:pt x="18820" y="18528"/>
                    <a:pt x="19722" y="17371"/>
                    <a:pt x="20354" y="15883"/>
                  </a:cubicBezTo>
                  <a:cubicBezTo>
                    <a:pt x="20985" y="14396"/>
                    <a:pt x="21346" y="12577"/>
                    <a:pt x="21436" y="10731"/>
                  </a:cubicBezTo>
                  <a:cubicBezTo>
                    <a:pt x="21526" y="8886"/>
                    <a:pt x="21346" y="7012"/>
                    <a:pt x="20602" y="5662"/>
                  </a:cubicBezTo>
                  <a:cubicBezTo>
                    <a:pt x="19858" y="4312"/>
                    <a:pt x="18550" y="3486"/>
                    <a:pt x="17377" y="3100"/>
                  </a:cubicBezTo>
                  <a:cubicBezTo>
                    <a:pt x="16205" y="2714"/>
                    <a:pt x="15168" y="2769"/>
                    <a:pt x="14131" y="282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8741505" y="4396502"/>
              <a:ext cx="84995" cy="24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84" fill="norm" stroke="1" extrusionOk="0">
                  <a:moveTo>
                    <a:pt x="16414" y="9630"/>
                  </a:moveTo>
                  <a:cubicBezTo>
                    <a:pt x="16414" y="7783"/>
                    <a:pt x="16414" y="5937"/>
                    <a:pt x="16414" y="4368"/>
                  </a:cubicBezTo>
                  <a:cubicBezTo>
                    <a:pt x="16414" y="2799"/>
                    <a:pt x="16414" y="1507"/>
                    <a:pt x="14833" y="768"/>
                  </a:cubicBezTo>
                  <a:cubicBezTo>
                    <a:pt x="13253" y="30"/>
                    <a:pt x="10092" y="-155"/>
                    <a:pt x="7721" y="122"/>
                  </a:cubicBezTo>
                  <a:cubicBezTo>
                    <a:pt x="5350" y="399"/>
                    <a:pt x="3770" y="1137"/>
                    <a:pt x="2716" y="2060"/>
                  </a:cubicBezTo>
                  <a:cubicBezTo>
                    <a:pt x="1662" y="2983"/>
                    <a:pt x="1135" y="4091"/>
                    <a:pt x="609" y="5107"/>
                  </a:cubicBezTo>
                  <a:cubicBezTo>
                    <a:pt x="82" y="6122"/>
                    <a:pt x="-445" y="7045"/>
                    <a:pt x="609" y="7599"/>
                  </a:cubicBezTo>
                  <a:cubicBezTo>
                    <a:pt x="1662" y="8153"/>
                    <a:pt x="4296" y="8337"/>
                    <a:pt x="7721" y="7968"/>
                  </a:cubicBezTo>
                  <a:cubicBezTo>
                    <a:pt x="11145" y="7599"/>
                    <a:pt x="15360" y="6676"/>
                    <a:pt x="17467" y="6860"/>
                  </a:cubicBezTo>
                  <a:cubicBezTo>
                    <a:pt x="19575" y="7045"/>
                    <a:pt x="19575" y="8337"/>
                    <a:pt x="18784" y="10460"/>
                  </a:cubicBezTo>
                  <a:cubicBezTo>
                    <a:pt x="17994" y="12583"/>
                    <a:pt x="16414" y="15537"/>
                    <a:pt x="15623" y="17660"/>
                  </a:cubicBezTo>
                  <a:cubicBezTo>
                    <a:pt x="14833" y="19783"/>
                    <a:pt x="14833" y="21076"/>
                    <a:pt x="15887" y="21260"/>
                  </a:cubicBezTo>
                  <a:cubicBezTo>
                    <a:pt x="16940" y="21445"/>
                    <a:pt x="19048" y="20522"/>
                    <a:pt x="21155" y="1959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840335" y="4400713"/>
              <a:ext cx="87765" cy="20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19" fill="norm" stroke="1" extrusionOk="0">
                  <a:moveTo>
                    <a:pt x="17814" y="9637"/>
                  </a:moveTo>
                  <a:cubicBezTo>
                    <a:pt x="19321" y="7237"/>
                    <a:pt x="20828" y="4837"/>
                    <a:pt x="20828" y="3201"/>
                  </a:cubicBezTo>
                  <a:cubicBezTo>
                    <a:pt x="20828" y="1564"/>
                    <a:pt x="19321" y="692"/>
                    <a:pt x="17312" y="255"/>
                  </a:cubicBezTo>
                  <a:cubicBezTo>
                    <a:pt x="15302" y="-181"/>
                    <a:pt x="12791" y="-181"/>
                    <a:pt x="9526" y="1237"/>
                  </a:cubicBezTo>
                  <a:cubicBezTo>
                    <a:pt x="6261" y="2655"/>
                    <a:pt x="2242" y="5492"/>
                    <a:pt x="735" y="7455"/>
                  </a:cubicBezTo>
                  <a:cubicBezTo>
                    <a:pt x="-772" y="9419"/>
                    <a:pt x="233" y="10510"/>
                    <a:pt x="1991" y="11055"/>
                  </a:cubicBezTo>
                  <a:cubicBezTo>
                    <a:pt x="3749" y="11601"/>
                    <a:pt x="6261" y="11601"/>
                    <a:pt x="8521" y="11274"/>
                  </a:cubicBezTo>
                  <a:cubicBezTo>
                    <a:pt x="10781" y="10946"/>
                    <a:pt x="12791" y="10292"/>
                    <a:pt x="14800" y="8983"/>
                  </a:cubicBezTo>
                  <a:cubicBezTo>
                    <a:pt x="16809" y="7674"/>
                    <a:pt x="18819" y="5710"/>
                    <a:pt x="19823" y="5274"/>
                  </a:cubicBezTo>
                  <a:cubicBezTo>
                    <a:pt x="20828" y="4837"/>
                    <a:pt x="20828" y="5928"/>
                    <a:pt x="20075" y="8437"/>
                  </a:cubicBezTo>
                  <a:cubicBezTo>
                    <a:pt x="19321" y="10946"/>
                    <a:pt x="17814" y="14874"/>
                    <a:pt x="17814" y="17274"/>
                  </a:cubicBezTo>
                  <a:cubicBezTo>
                    <a:pt x="17814" y="19674"/>
                    <a:pt x="19321" y="20546"/>
                    <a:pt x="20828" y="2141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959305" y="4420927"/>
              <a:ext cx="85403" cy="25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533" fill="norm" stroke="1" extrusionOk="0">
                  <a:moveTo>
                    <a:pt x="12475" y="8254"/>
                  </a:moveTo>
                  <a:cubicBezTo>
                    <a:pt x="14018" y="6484"/>
                    <a:pt x="15561" y="4713"/>
                    <a:pt x="16332" y="3385"/>
                  </a:cubicBezTo>
                  <a:cubicBezTo>
                    <a:pt x="17104" y="2058"/>
                    <a:pt x="17104" y="1172"/>
                    <a:pt x="15818" y="641"/>
                  </a:cubicBezTo>
                  <a:cubicBezTo>
                    <a:pt x="14532" y="110"/>
                    <a:pt x="11961" y="-67"/>
                    <a:pt x="9389" y="22"/>
                  </a:cubicBezTo>
                  <a:cubicBezTo>
                    <a:pt x="6818" y="110"/>
                    <a:pt x="4247" y="464"/>
                    <a:pt x="2447" y="1084"/>
                  </a:cubicBezTo>
                  <a:cubicBezTo>
                    <a:pt x="647" y="1703"/>
                    <a:pt x="-382" y="2589"/>
                    <a:pt x="132" y="3297"/>
                  </a:cubicBezTo>
                  <a:cubicBezTo>
                    <a:pt x="647" y="4005"/>
                    <a:pt x="2704" y="4536"/>
                    <a:pt x="5275" y="4713"/>
                  </a:cubicBezTo>
                  <a:cubicBezTo>
                    <a:pt x="7847" y="4890"/>
                    <a:pt x="10932" y="4713"/>
                    <a:pt x="13761" y="4448"/>
                  </a:cubicBezTo>
                  <a:cubicBezTo>
                    <a:pt x="16589" y="4182"/>
                    <a:pt x="19161" y="3828"/>
                    <a:pt x="20189" y="4271"/>
                  </a:cubicBezTo>
                  <a:cubicBezTo>
                    <a:pt x="21218" y="4713"/>
                    <a:pt x="20704" y="5953"/>
                    <a:pt x="19675" y="8697"/>
                  </a:cubicBezTo>
                  <a:cubicBezTo>
                    <a:pt x="18647" y="11441"/>
                    <a:pt x="17104" y="15690"/>
                    <a:pt x="16075" y="18081"/>
                  </a:cubicBezTo>
                  <a:cubicBezTo>
                    <a:pt x="15047" y="20471"/>
                    <a:pt x="14532" y="21002"/>
                    <a:pt x="14018" y="2153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8648700" y="4792662"/>
              <a:ext cx="444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6" y="14400"/>
                    <a:pt x="7611" y="7200"/>
                    <a:pt x="11211" y="3600"/>
                  </a:cubicBezTo>
                  <a:cubicBezTo>
                    <a:pt x="14811" y="0"/>
                    <a:pt x="1820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750291" y="4862512"/>
              <a:ext cx="3810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20468" y="0"/>
                  </a:moveTo>
                  <a:cubicBezTo>
                    <a:pt x="14784" y="257"/>
                    <a:pt x="9100" y="514"/>
                    <a:pt x="5121" y="2186"/>
                  </a:cubicBezTo>
                  <a:cubicBezTo>
                    <a:pt x="1142" y="3857"/>
                    <a:pt x="-1132" y="6943"/>
                    <a:pt x="573" y="10414"/>
                  </a:cubicBezTo>
                  <a:cubicBezTo>
                    <a:pt x="2279" y="13886"/>
                    <a:pt x="7963" y="17743"/>
                    <a:pt x="13647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8802425" y="4897682"/>
              <a:ext cx="92746" cy="11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0461" fill="norm" stroke="1" extrusionOk="0">
                  <a:moveTo>
                    <a:pt x="15539" y="7096"/>
                  </a:moveTo>
                  <a:cubicBezTo>
                    <a:pt x="14099" y="5632"/>
                    <a:pt x="12659" y="4167"/>
                    <a:pt x="10739" y="4167"/>
                  </a:cubicBezTo>
                  <a:cubicBezTo>
                    <a:pt x="8819" y="4167"/>
                    <a:pt x="6419" y="5632"/>
                    <a:pt x="4499" y="7096"/>
                  </a:cubicBezTo>
                  <a:cubicBezTo>
                    <a:pt x="2579" y="8561"/>
                    <a:pt x="1139" y="10025"/>
                    <a:pt x="419" y="12222"/>
                  </a:cubicBezTo>
                  <a:cubicBezTo>
                    <a:pt x="-301" y="14418"/>
                    <a:pt x="-301" y="17347"/>
                    <a:pt x="2099" y="18994"/>
                  </a:cubicBezTo>
                  <a:cubicBezTo>
                    <a:pt x="4499" y="20642"/>
                    <a:pt x="9299" y="21008"/>
                    <a:pt x="12899" y="19544"/>
                  </a:cubicBezTo>
                  <a:cubicBezTo>
                    <a:pt x="16499" y="18079"/>
                    <a:pt x="18899" y="14784"/>
                    <a:pt x="20099" y="11489"/>
                  </a:cubicBezTo>
                  <a:cubicBezTo>
                    <a:pt x="21299" y="8194"/>
                    <a:pt x="21299" y="4900"/>
                    <a:pt x="20339" y="2703"/>
                  </a:cubicBezTo>
                  <a:cubicBezTo>
                    <a:pt x="19379" y="506"/>
                    <a:pt x="17459" y="-592"/>
                    <a:pt x="16979" y="323"/>
                  </a:cubicBezTo>
                  <a:cubicBezTo>
                    <a:pt x="16499" y="1239"/>
                    <a:pt x="17459" y="4167"/>
                    <a:pt x="18419" y="709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8953970" y="4901701"/>
              <a:ext cx="90820" cy="10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93" fill="norm" stroke="1" extrusionOk="0">
                  <a:moveTo>
                    <a:pt x="8727" y="6135"/>
                  </a:moveTo>
                  <a:cubicBezTo>
                    <a:pt x="6273" y="6135"/>
                    <a:pt x="3818" y="6135"/>
                    <a:pt x="2346" y="7194"/>
                  </a:cubicBezTo>
                  <a:cubicBezTo>
                    <a:pt x="873" y="8253"/>
                    <a:pt x="382" y="10370"/>
                    <a:pt x="136" y="12488"/>
                  </a:cubicBezTo>
                  <a:cubicBezTo>
                    <a:pt x="-109" y="14606"/>
                    <a:pt x="-109" y="16723"/>
                    <a:pt x="873" y="18417"/>
                  </a:cubicBezTo>
                  <a:cubicBezTo>
                    <a:pt x="1855" y="20111"/>
                    <a:pt x="3818" y="21382"/>
                    <a:pt x="7255" y="21170"/>
                  </a:cubicBezTo>
                  <a:cubicBezTo>
                    <a:pt x="10691" y="20958"/>
                    <a:pt x="15600" y="19264"/>
                    <a:pt x="18300" y="16088"/>
                  </a:cubicBezTo>
                  <a:cubicBezTo>
                    <a:pt x="21000" y="12911"/>
                    <a:pt x="21491" y="8253"/>
                    <a:pt x="20755" y="5288"/>
                  </a:cubicBezTo>
                  <a:cubicBezTo>
                    <a:pt x="20018" y="2323"/>
                    <a:pt x="18055" y="1053"/>
                    <a:pt x="15600" y="417"/>
                  </a:cubicBezTo>
                  <a:cubicBezTo>
                    <a:pt x="13146" y="-218"/>
                    <a:pt x="10200" y="-218"/>
                    <a:pt x="8236" y="1053"/>
                  </a:cubicBezTo>
                  <a:cubicBezTo>
                    <a:pt x="6273" y="2323"/>
                    <a:pt x="5291" y="4864"/>
                    <a:pt x="5782" y="6770"/>
                  </a:cubicBezTo>
                  <a:cubicBezTo>
                    <a:pt x="6273" y="8676"/>
                    <a:pt x="8236" y="9947"/>
                    <a:pt x="10200" y="1121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9080500" y="4926012"/>
              <a:ext cx="121356" cy="9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121" fill="norm" stroke="1" extrusionOk="0">
                  <a:moveTo>
                    <a:pt x="13180" y="2700"/>
                  </a:moveTo>
                  <a:cubicBezTo>
                    <a:pt x="11349" y="1800"/>
                    <a:pt x="9519" y="900"/>
                    <a:pt x="7688" y="1125"/>
                  </a:cubicBezTo>
                  <a:cubicBezTo>
                    <a:pt x="5858" y="1350"/>
                    <a:pt x="4027" y="2700"/>
                    <a:pt x="3844" y="6300"/>
                  </a:cubicBezTo>
                  <a:cubicBezTo>
                    <a:pt x="3661" y="9900"/>
                    <a:pt x="5125" y="15750"/>
                    <a:pt x="6956" y="18675"/>
                  </a:cubicBezTo>
                  <a:cubicBezTo>
                    <a:pt x="8786" y="21600"/>
                    <a:pt x="10983" y="21600"/>
                    <a:pt x="13546" y="20250"/>
                  </a:cubicBezTo>
                  <a:cubicBezTo>
                    <a:pt x="16108" y="18900"/>
                    <a:pt x="19037" y="16200"/>
                    <a:pt x="20319" y="13500"/>
                  </a:cubicBezTo>
                  <a:cubicBezTo>
                    <a:pt x="21600" y="10800"/>
                    <a:pt x="21234" y="8100"/>
                    <a:pt x="17573" y="5850"/>
                  </a:cubicBezTo>
                  <a:cubicBezTo>
                    <a:pt x="13912" y="3600"/>
                    <a:pt x="6956" y="18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8636000" y="4881562"/>
              <a:ext cx="5588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7" y="18675"/>
                    <a:pt x="4255" y="15750"/>
                    <a:pt x="6545" y="13050"/>
                  </a:cubicBezTo>
                  <a:cubicBezTo>
                    <a:pt x="8836" y="10350"/>
                    <a:pt x="11291" y="7875"/>
                    <a:pt x="13827" y="5738"/>
                  </a:cubicBezTo>
                  <a:cubicBezTo>
                    <a:pt x="16364" y="3600"/>
                    <a:pt x="1898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6536266" y="3579812"/>
              <a:ext cx="51223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3" y="21600"/>
                  </a:moveTo>
                  <a:cubicBezTo>
                    <a:pt x="1607" y="21600"/>
                    <a:pt x="1160" y="21600"/>
                    <a:pt x="759" y="21189"/>
                  </a:cubicBezTo>
                  <a:cubicBezTo>
                    <a:pt x="357" y="20777"/>
                    <a:pt x="0" y="19954"/>
                    <a:pt x="0" y="19131"/>
                  </a:cubicBezTo>
                  <a:cubicBezTo>
                    <a:pt x="0" y="18309"/>
                    <a:pt x="357" y="17486"/>
                    <a:pt x="1919" y="15634"/>
                  </a:cubicBezTo>
                  <a:cubicBezTo>
                    <a:pt x="3481" y="13783"/>
                    <a:pt x="6248" y="10903"/>
                    <a:pt x="9193" y="8331"/>
                  </a:cubicBezTo>
                  <a:cubicBezTo>
                    <a:pt x="12139" y="5760"/>
                    <a:pt x="15263" y="3497"/>
                    <a:pt x="17360" y="2160"/>
                  </a:cubicBezTo>
                  <a:cubicBezTo>
                    <a:pt x="19458" y="823"/>
                    <a:pt x="20529" y="4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5105400" y="5287962"/>
              <a:ext cx="520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4" y="19849"/>
                    <a:pt x="3688" y="18097"/>
                    <a:pt x="6278" y="15276"/>
                  </a:cubicBezTo>
                  <a:cubicBezTo>
                    <a:pt x="8868" y="12454"/>
                    <a:pt x="12205" y="8562"/>
                    <a:pt x="14883" y="5838"/>
                  </a:cubicBezTo>
                  <a:cubicBezTo>
                    <a:pt x="17561" y="3114"/>
                    <a:pt x="19580" y="15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9880599" y="4151312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4400"/>
                    <a:pt x="12185" y="7200"/>
                    <a:pt x="15785" y="36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9950449" y="4227512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0656270" y="3952260"/>
              <a:ext cx="141707" cy="205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002" fill="norm" stroke="1" extrusionOk="0">
                  <a:moveTo>
                    <a:pt x="15596" y="2169"/>
                  </a:moveTo>
                  <a:cubicBezTo>
                    <a:pt x="14053" y="1521"/>
                    <a:pt x="12510" y="873"/>
                    <a:pt x="10041" y="1629"/>
                  </a:cubicBezTo>
                  <a:cubicBezTo>
                    <a:pt x="7573" y="2385"/>
                    <a:pt x="4179" y="4545"/>
                    <a:pt x="2173" y="7245"/>
                  </a:cubicBezTo>
                  <a:cubicBezTo>
                    <a:pt x="167" y="9945"/>
                    <a:pt x="-450" y="13185"/>
                    <a:pt x="321" y="15777"/>
                  </a:cubicBezTo>
                  <a:cubicBezTo>
                    <a:pt x="1093" y="18369"/>
                    <a:pt x="3253" y="20313"/>
                    <a:pt x="5876" y="20853"/>
                  </a:cubicBezTo>
                  <a:cubicBezTo>
                    <a:pt x="8499" y="21393"/>
                    <a:pt x="11584" y="20529"/>
                    <a:pt x="14361" y="17289"/>
                  </a:cubicBezTo>
                  <a:cubicBezTo>
                    <a:pt x="17139" y="14049"/>
                    <a:pt x="19607" y="8433"/>
                    <a:pt x="20379" y="5085"/>
                  </a:cubicBezTo>
                  <a:cubicBezTo>
                    <a:pt x="21150" y="1737"/>
                    <a:pt x="20224" y="657"/>
                    <a:pt x="18836" y="225"/>
                  </a:cubicBezTo>
                  <a:cubicBezTo>
                    <a:pt x="17447" y="-207"/>
                    <a:pt x="15596" y="9"/>
                    <a:pt x="14670" y="657"/>
                  </a:cubicBezTo>
                  <a:cubicBezTo>
                    <a:pt x="13744" y="1305"/>
                    <a:pt x="13744" y="2385"/>
                    <a:pt x="13744" y="3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0890249" y="4049712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1018429" y="3871722"/>
              <a:ext cx="106771" cy="285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99" fill="norm" stroke="1" extrusionOk="0">
                  <a:moveTo>
                    <a:pt x="21364" y="6636"/>
                  </a:moveTo>
                  <a:cubicBezTo>
                    <a:pt x="18399" y="4429"/>
                    <a:pt x="15435" y="2222"/>
                    <a:pt x="12682" y="1039"/>
                  </a:cubicBezTo>
                  <a:cubicBezTo>
                    <a:pt x="9929" y="-143"/>
                    <a:pt x="7388" y="-301"/>
                    <a:pt x="5270" y="487"/>
                  </a:cubicBezTo>
                  <a:cubicBezTo>
                    <a:pt x="3152" y="1276"/>
                    <a:pt x="1458" y="3010"/>
                    <a:pt x="611" y="4271"/>
                  </a:cubicBezTo>
                  <a:cubicBezTo>
                    <a:pt x="-236" y="5533"/>
                    <a:pt x="-236" y="6321"/>
                    <a:pt x="823" y="6794"/>
                  </a:cubicBezTo>
                  <a:cubicBezTo>
                    <a:pt x="1882" y="7267"/>
                    <a:pt x="3999" y="7425"/>
                    <a:pt x="5905" y="7267"/>
                  </a:cubicBezTo>
                  <a:cubicBezTo>
                    <a:pt x="7811" y="7109"/>
                    <a:pt x="9505" y="6636"/>
                    <a:pt x="11199" y="6084"/>
                  </a:cubicBezTo>
                  <a:cubicBezTo>
                    <a:pt x="12893" y="5533"/>
                    <a:pt x="14588" y="4902"/>
                    <a:pt x="15435" y="4981"/>
                  </a:cubicBezTo>
                  <a:cubicBezTo>
                    <a:pt x="16282" y="5060"/>
                    <a:pt x="16282" y="5848"/>
                    <a:pt x="15435" y="8292"/>
                  </a:cubicBezTo>
                  <a:cubicBezTo>
                    <a:pt x="14588" y="10735"/>
                    <a:pt x="12893" y="14835"/>
                    <a:pt x="12046" y="17279"/>
                  </a:cubicBezTo>
                  <a:cubicBezTo>
                    <a:pt x="11199" y="19722"/>
                    <a:pt x="11199" y="20511"/>
                    <a:pt x="11199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1168187" y="3904456"/>
              <a:ext cx="101904" cy="28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540" fill="norm" stroke="1" extrusionOk="0">
                  <a:moveTo>
                    <a:pt x="14555" y="8100"/>
                  </a:moveTo>
                  <a:cubicBezTo>
                    <a:pt x="15419" y="6500"/>
                    <a:pt x="16283" y="4900"/>
                    <a:pt x="16715" y="3700"/>
                  </a:cubicBezTo>
                  <a:cubicBezTo>
                    <a:pt x="17147" y="2500"/>
                    <a:pt x="17147" y="1700"/>
                    <a:pt x="16067" y="1140"/>
                  </a:cubicBezTo>
                  <a:cubicBezTo>
                    <a:pt x="14987" y="580"/>
                    <a:pt x="12827" y="260"/>
                    <a:pt x="10667" y="100"/>
                  </a:cubicBezTo>
                  <a:cubicBezTo>
                    <a:pt x="8507" y="-60"/>
                    <a:pt x="6347" y="-60"/>
                    <a:pt x="4619" y="340"/>
                  </a:cubicBezTo>
                  <a:cubicBezTo>
                    <a:pt x="2891" y="740"/>
                    <a:pt x="1595" y="1540"/>
                    <a:pt x="731" y="2340"/>
                  </a:cubicBezTo>
                  <a:cubicBezTo>
                    <a:pt x="-133" y="3140"/>
                    <a:pt x="-565" y="3940"/>
                    <a:pt x="1379" y="4500"/>
                  </a:cubicBezTo>
                  <a:cubicBezTo>
                    <a:pt x="3323" y="5060"/>
                    <a:pt x="7643" y="5380"/>
                    <a:pt x="11315" y="5060"/>
                  </a:cubicBezTo>
                  <a:cubicBezTo>
                    <a:pt x="14987" y="4740"/>
                    <a:pt x="18011" y="3780"/>
                    <a:pt x="19523" y="4020"/>
                  </a:cubicBezTo>
                  <a:cubicBezTo>
                    <a:pt x="21035" y="4260"/>
                    <a:pt x="21035" y="5700"/>
                    <a:pt x="20387" y="8260"/>
                  </a:cubicBezTo>
                  <a:cubicBezTo>
                    <a:pt x="19739" y="10820"/>
                    <a:pt x="18443" y="14500"/>
                    <a:pt x="17147" y="16900"/>
                  </a:cubicBezTo>
                  <a:cubicBezTo>
                    <a:pt x="15851" y="19300"/>
                    <a:pt x="14555" y="20420"/>
                    <a:pt x="13259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0511144" y="4354512"/>
              <a:ext cx="139510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560" y="12000"/>
                  </a:moveTo>
                  <a:cubicBezTo>
                    <a:pt x="298" y="11200"/>
                    <a:pt x="36" y="10400"/>
                    <a:pt x="4" y="10000"/>
                  </a:cubicBezTo>
                  <a:cubicBezTo>
                    <a:pt x="-29" y="9600"/>
                    <a:pt x="167" y="9600"/>
                    <a:pt x="806" y="8800"/>
                  </a:cubicBezTo>
                  <a:cubicBezTo>
                    <a:pt x="1444" y="8000"/>
                    <a:pt x="2524" y="6400"/>
                    <a:pt x="3636" y="4800"/>
                  </a:cubicBezTo>
                  <a:cubicBezTo>
                    <a:pt x="4749" y="3200"/>
                    <a:pt x="5895" y="1600"/>
                    <a:pt x="7171" y="800"/>
                  </a:cubicBezTo>
                  <a:cubicBezTo>
                    <a:pt x="8447" y="0"/>
                    <a:pt x="9855" y="0"/>
                    <a:pt x="11180" y="0"/>
                  </a:cubicBezTo>
                  <a:cubicBezTo>
                    <a:pt x="12506" y="0"/>
                    <a:pt x="13749" y="0"/>
                    <a:pt x="14960" y="0"/>
                  </a:cubicBezTo>
                  <a:cubicBezTo>
                    <a:pt x="16171" y="0"/>
                    <a:pt x="17349" y="0"/>
                    <a:pt x="18396" y="2000"/>
                  </a:cubicBezTo>
                  <a:cubicBezTo>
                    <a:pt x="19444" y="4000"/>
                    <a:pt x="20360" y="8000"/>
                    <a:pt x="20867" y="11600"/>
                  </a:cubicBezTo>
                  <a:cubicBezTo>
                    <a:pt x="21375" y="15200"/>
                    <a:pt x="21473" y="18400"/>
                    <a:pt x="215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0579594" y="4607983"/>
              <a:ext cx="118831" cy="18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0825" fill="norm" stroke="1" extrusionOk="0">
                  <a:moveTo>
                    <a:pt x="14438" y="4989"/>
                  </a:moveTo>
                  <a:cubicBezTo>
                    <a:pt x="13320" y="4050"/>
                    <a:pt x="12203" y="3111"/>
                    <a:pt x="10713" y="2759"/>
                  </a:cubicBezTo>
                  <a:cubicBezTo>
                    <a:pt x="9224" y="2407"/>
                    <a:pt x="7362" y="2641"/>
                    <a:pt x="5313" y="4285"/>
                  </a:cubicBezTo>
                  <a:cubicBezTo>
                    <a:pt x="3265" y="5928"/>
                    <a:pt x="1031" y="8981"/>
                    <a:pt x="286" y="11915"/>
                  </a:cubicBezTo>
                  <a:cubicBezTo>
                    <a:pt x="-459" y="14850"/>
                    <a:pt x="286" y="17667"/>
                    <a:pt x="2148" y="19311"/>
                  </a:cubicBezTo>
                  <a:cubicBezTo>
                    <a:pt x="4010" y="20954"/>
                    <a:pt x="6989" y="21424"/>
                    <a:pt x="10341" y="19898"/>
                  </a:cubicBezTo>
                  <a:cubicBezTo>
                    <a:pt x="13693" y="18372"/>
                    <a:pt x="17417" y="14850"/>
                    <a:pt x="19279" y="11563"/>
                  </a:cubicBezTo>
                  <a:cubicBezTo>
                    <a:pt x="21141" y="8276"/>
                    <a:pt x="21141" y="5224"/>
                    <a:pt x="20582" y="3228"/>
                  </a:cubicBezTo>
                  <a:cubicBezTo>
                    <a:pt x="20024" y="1233"/>
                    <a:pt x="18907" y="294"/>
                    <a:pt x="17231" y="59"/>
                  </a:cubicBezTo>
                  <a:cubicBezTo>
                    <a:pt x="15555" y="-176"/>
                    <a:pt x="13320" y="294"/>
                    <a:pt x="12017" y="1467"/>
                  </a:cubicBezTo>
                  <a:cubicBezTo>
                    <a:pt x="10713" y="2641"/>
                    <a:pt x="10341" y="4520"/>
                    <a:pt x="9969" y="6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0794999" y="473551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0862262" y="4583197"/>
              <a:ext cx="93120" cy="24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405" fill="norm" stroke="1" extrusionOk="0">
                  <a:moveTo>
                    <a:pt x="15728" y="8445"/>
                  </a:moveTo>
                  <a:cubicBezTo>
                    <a:pt x="14349" y="5815"/>
                    <a:pt x="12971" y="3186"/>
                    <a:pt x="11132" y="1683"/>
                  </a:cubicBezTo>
                  <a:cubicBezTo>
                    <a:pt x="9294" y="181"/>
                    <a:pt x="6996" y="-195"/>
                    <a:pt x="5158" y="87"/>
                  </a:cubicBezTo>
                  <a:cubicBezTo>
                    <a:pt x="3320" y="368"/>
                    <a:pt x="1941" y="1308"/>
                    <a:pt x="1022" y="2716"/>
                  </a:cubicBezTo>
                  <a:cubicBezTo>
                    <a:pt x="103" y="4125"/>
                    <a:pt x="-357" y="6003"/>
                    <a:pt x="332" y="7318"/>
                  </a:cubicBezTo>
                  <a:cubicBezTo>
                    <a:pt x="1022" y="8633"/>
                    <a:pt x="2860" y="9384"/>
                    <a:pt x="6766" y="9666"/>
                  </a:cubicBezTo>
                  <a:cubicBezTo>
                    <a:pt x="10673" y="9948"/>
                    <a:pt x="16647" y="9760"/>
                    <a:pt x="18945" y="10981"/>
                  </a:cubicBezTo>
                  <a:cubicBezTo>
                    <a:pt x="21243" y="12202"/>
                    <a:pt x="19864" y="14831"/>
                    <a:pt x="19175" y="16803"/>
                  </a:cubicBezTo>
                  <a:cubicBezTo>
                    <a:pt x="18486" y="18775"/>
                    <a:pt x="18486" y="20090"/>
                    <a:pt x="18486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1065155" y="4598008"/>
              <a:ext cx="92365" cy="25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18" fill="norm" stroke="1" extrusionOk="0">
                  <a:moveTo>
                    <a:pt x="20816" y="6667"/>
                  </a:moveTo>
                  <a:cubicBezTo>
                    <a:pt x="20816" y="5613"/>
                    <a:pt x="20816" y="4559"/>
                    <a:pt x="19136" y="3418"/>
                  </a:cubicBezTo>
                  <a:cubicBezTo>
                    <a:pt x="17456" y="2277"/>
                    <a:pt x="14096" y="1047"/>
                    <a:pt x="11216" y="433"/>
                  </a:cubicBezTo>
                  <a:cubicBezTo>
                    <a:pt x="8336" y="-182"/>
                    <a:pt x="5936" y="-182"/>
                    <a:pt x="4016" y="696"/>
                  </a:cubicBezTo>
                  <a:cubicBezTo>
                    <a:pt x="2096" y="1574"/>
                    <a:pt x="656" y="3330"/>
                    <a:pt x="176" y="4735"/>
                  </a:cubicBezTo>
                  <a:cubicBezTo>
                    <a:pt x="-304" y="6140"/>
                    <a:pt x="176" y="7194"/>
                    <a:pt x="1856" y="7896"/>
                  </a:cubicBezTo>
                  <a:cubicBezTo>
                    <a:pt x="3536" y="8598"/>
                    <a:pt x="6416" y="8950"/>
                    <a:pt x="9056" y="8950"/>
                  </a:cubicBezTo>
                  <a:cubicBezTo>
                    <a:pt x="11696" y="8950"/>
                    <a:pt x="14096" y="8598"/>
                    <a:pt x="16256" y="7720"/>
                  </a:cubicBezTo>
                  <a:cubicBezTo>
                    <a:pt x="18416" y="6842"/>
                    <a:pt x="20336" y="5438"/>
                    <a:pt x="20816" y="5262"/>
                  </a:cubicBezTo>
                  <a:cubicBezTo>
                    <a:pt x="21296" y="5086"/>
                    <a:pt x="20336" y="6140"/>
                    <a:pt x="19616" y="8598"/>
                  </a:cubicBezTo>
                  <a:cubicBezTo>
                    <a:pt x="18896" y="11057"/>
                    <a:pt x="18416" y="14920"/>
                    <a:pt x="18416" y="17291"/>
                  </a:cubicBezTo>
                  <a:cubicBezTo>
                    <a:pt x="18416" y="19662"/>
                    <a:pt x="18896" y="20540"/>
                    <a:pt x="19376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1296650" y="4710112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1394793" y="4621212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15"/>
                    <a:pt x="2735" y="9231"/>
                    <a:pt x="575" y="12831"/>
                  </a:cubicBezTo>
                  <a:cubicBezTo>
                    <a:pt x="-1585" y="16431"/>
                    <a:pt x="2735" y="19015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1639975" y="4600004"/>
              <a:ext cx="107525" cy="28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45" fill="norm" stroke="1" extrusionOk="0">
                  <a:moveTo>
                    <a:pt x="21515" y="5363"/>
                  </a:moveTo>
                  <a:cubicBezTo>
                    <a:pt x="21091" y="4575"/>
                    <a:pt x="20668" y="3787"/>
                    <a:pt x="18762" y="2919"/>
                  </a:cubicBezTo>
                  <a:cubicBezTo>
                    <a:pt x="16856" y="2052"/>
                    <a:pt x="13468" y="1106"/>
                    <a:pt x="10715" y="554"/>
                  </a:cubicBezTo>
                  <a:cubicBezTo>
                    <a:pt x="7962" y="3"/>
                    <a:pt x="5844" y="-155"/>
                    <a:pt x="4150" y="160"/>
                  </a:cubicBezTo>
                  <a:cubicBezTo>
                    <a:pt x="2456" y="476"/>
                    <a:pt x="1186" y="1264"/>
                    <a:pt x="550" y="2210"/>
                  </a:cubicBezTo>
                  <a:cubicBezTo>
                    <a:pt x="-85" y="3156"/>
                    <a:pt x="-85" y="4260"/>
                    <a:pt x="127" y="5206"/>
                  </a:cubicBezTo>
                  <a:cubicBezTo>
                    <a:pt x="339" y="6152"/>
                    <a:pt x="762" y="6940"/>
                    <a:pt x="3091" y="7098"/>
                  </a:cubicBezTo>
                  <a:cubicBezTo>
                    <a:pt x="5421" y="7255"/>
                    <a:pt x="9656" y="6782"/>
                    <a:pt x="13044" y="5994"/>
                  </a:cubicBezTo>
                  <a:cubicBezTo>
                    <a:pt x="16433" y="5206"/>
                    <a:pt x="18974" y="4102"/>
                    <a:pt x="20244" y="4181"/>
                  </a:cubicBezTo>
                  <a:cubicBezTo>
                    <a:pt x="21515" y="4260"/>
                    <a:pt x="21515" y="5521"/>
                    <a:pt x="20244" y="8595"/>
                  </a:cubicBezTo>
                  <a:cubicBezTo>
                    <a:pt x="18974" y="11670"/>
                    <a:pt x="16433" y="16557"/>
                    <a:pt x="13891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1836400" y="476726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1899899" y="4622157"/>
              <a:ext cx="76201" cy="27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5818"/>
                  </a:moveTo>
                  <a:cubicBezTo>
                    <a:pt x="19800" y="4182"/>
                    <a:pt x="18000" y="2545"/>
                    <a:pt x="15600" y="1482"/>
                  </a:cubicBezTo>
                  <a:cubicBezTo>
                    <a:pt x="13200" y="418"/>
                    <a:pt x="10200" y="-73"/>
                    <a:pt x="7800" y="9"/>
                  </a:cubicBezTo>
                  <a:cubicBezTo>
                    <a:pt x="5400" y="91"/>
                    <a:pt x="3600" y="745"/>
                    <a:pt x="2700" y="1563"/>
                  </a:cubicBezTo>
                  <a:cubicBezTo>
                    <a:pt x="1800" y="2382"/>
                    <a:pt x="1800" y="3363"/>
                    <a:pt x="2400" y="4263"/>
                  </a:cubicBezTo>
                  <a:cubicBezTo>
                    <a:pt x="3000" y="5163"/>
                    <a:pt x="4200" y="5982"/>
                    <a:pt x="6300" y="6309"/>
                  </a:cubicBezTo>
                  <a:cubicBezTo>
                    <a:pt x="8400" y="6636"/>
                    <a:pt x="11400" y="6472"/>
                    <a:pt x="13200" y="6800"/>
                  </a:cubicBezTo>
                  <a:cubicBezTo>
                    <a:pt x="15000" y="7127"/>
                    <a:pt x="15600" y="7945"/>
                    <a:pt x="13200" y="10482"/>
                  </a:cubicBezTo>
                  <a:cubicBezTo>
                    <a:pt x="10800" y="13018"/>
                    <a:pt x="5400" y="17272"/>
                    <a:pt x="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2034044" y="4677789"/>
              <a:ext cx="100807" cy="27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15" fill="norm" stroke="1" extrusionOk="0">
                  <a:moveTo>
                    <a:pt x="16031" y="5981"/>
                  </a:moveTo>
                  <a:cubicBezTo>
                    <a:pt x="16931" y="5156"/>
                    <a:pt x="17831" y="4332"/>
                    <a:pt x="18281" y="3178"/>
                  </a:cubicBezTo>
                  <a:cubicBezTo>
                    <a:pt x="18731" y="2023"/>
                    <a:pt x="18731" y="539"/>
                    <a:pt x="16031" y="127"/>
                  </a:cubicBezTo>
                  <a:cubicBezTo>
                    <a:pt x="13331" y="-285"/>
                    <a:pt x="7931" y="375"/>
                    <a:pt x="4781" y="1117"/>
                  </a:cubicBezTo>
                  <a:cubicBezTo>
                    <a:pt x="1631" y="1859"/>
                    <a:pt x="731" y="2683"/>
                    <a:pt x="281" y="3507"/>
                  </a:cubicBezTo>
                  <a:cubicBezTo>
                    <a:pt x="-169" y="4332"/>
                    <a:pt x="-169" y="5156"/>
                    <a:pt x="956" y="5651"/>
                  </a:cubicBezTo>
                  <a:cubicBezTo>
                    <a:pt x="2081" y="6146"/>
                    <a:pt x="4331" y="6310"/>
                    <a:pt x="7481" y="6063"/>
                  </a:cubicBezTo>
                  <a:cubicBezTo>
                    <a:pt x="10631" y="5816"/>
                    <a:pt x="14681" y="5156"/>
                    <a:pt x="17381" y="4414"/>
                  </a:cubicBezTo>
                  <a:cubicBezTo>
                    <a:pt x="20081" y="3672"/>
                    <a:pt x="21431" y="2848"/>
                    <a:pt x="21431" y="3013"/>
                  </a:cubicBezTo>
                  <a:cubicBezTo>
                    <a:pt x="21431" y="3178"/>
                    <a:pt x="20081" y="4332"/>
                    <a:pt x="18056" y="7547"/>
                  </a:cubicBezTo>
                  <a:cubicBezTo>
                    <a:pt x="16031" y="10762"/>
                    <a:pt x="13331" y="16039"/>
                    <a:pt x="10631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2683532" y="6044609"/>
              <a:ext cx="256569" cy="13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39" fill="norm" stroke="1" extrusionOk="0">
                  <a:moveTo>
                    <a:pt x="2843" y="21439"/>
                  </a:moveTo>
                  <a:cubicBezTo>
                    <a:pt x="1965" y="21439"/>
                    <a:pt x="1087" y="21439"/>
                    <a:pt x="560" y="20582"/>
                  </a:cubicBezTo>
                  <a:cubicBezTo>
                    <a:pt x="34" y="19725"/>
                    <a:pt x="-142" y="18010"/>
                    <a:pt x="121" y="15096"/>
                  </a:cubicBezTo>
                  <a:cubicBezTo>
                    <a:pt x="385" y="12182"/>
                    <a:pt x="1087" y="8068"/>
                    <a:pt x="1702" y="4982"/>
                  </a:cubicBezTo>
                  <a:cubicBezTo>
                    <a:pt x="2317" y="1896"/>
                    <a:pt x="2843" y="-161"/>
                    <a:pt x="4248" y="10"/>
                  </a:cubicBezTo>
                  <a:cubicBezTo>
                    <a:pt x="5653" y="182"/>
                    <a:pt x="7936" y="2582"/>
                    <a:pt x="9692" y="5325"/>
                  </a:cubicBezTo>
                  <a:cubicBezTo>
                    <a:pt x="11448" y="8068"/>
                    <a:pt x="12678" y="11153"/>
                    <a:pt x="13819" y="12868"/>
                  </a:cubicBezTo>
                  <a:cubicBezTo>
                    <a:pt x="14960" y="14582"/>
                    <a:pt x="16014" y="14925"/>
                    <a:pt x="16892" y="14410"/>
                  </a:cubicBezTo>
                  <a:cubicBezTo>
                    <a:pt x="17770" y="13896"/>
                    <a:pt x="18473" y="12525"/>
                    <a:pt x="19263" y="10468"/>
                  </a:cubicBezTo>
                  <a:cubicBezTo>
                    <a:pt x="20053" y="8410"/>
                    <a:pt x="20931" y="5668"/>
                    <a:pt x="21195" y="4125"/>
                  </a:cubicBezTo>
                  <a:cubicBezTo>
                    <a:pt x="21458" y="2582"/>
                    <a:pt x="21107" y="2239"/>
                    <a:pt x="20756" y="1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731226" y="6227762"/>
              <a:ext cx="221524" cy="1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035" fill="norm" stroke="1" extrusionOk="0">
                  <a:moveTo>
                    <a:pt x="3632" y="19440"/>
                  </a:moveTo>
                  <a:cubicBezTo>
                    <a:pt x="2809" y="20520"/>
                    <a:pt x="1986" y="21600"/>
                    <a:pt x="1369" y="20700"/>
                  </a:cubicBezTo>
                  <a:cubicBezTo>
                    <a:pt x="752" y="19800"/>
                    <a:pt x="340" y="16920"/>
                    <a:pt x="135" y="13500"/>
                  </a:cubicBezTo>
                  <a:cubicBezTo>
                    <a:pt x="-71" y="10080"/>
                    <a:pt x="-71" y="6120"/>
                    <a:pt x="340" y="3600"/>
                  </a:cubicBezTo>
                  <a:cubicBezTo>
                    <a:pt x="752" y="1080"/>
                    <a:pt x="1575" y="0"/>
                    <a:pt x="2398" y="0"/>
                  </a:cubicBezTo>
                  <a:cubicBezTo>
                    <a:pt x="3220" y="0"/>
                    <a:pt x="4043" y="1080"/>
                    <a:pt x="5998" y="3960"/>
                  </a:cubicBezTo>
                  <a:cubicBezTo>
                    <a:pt x="7952" y="6840"/>
                    <a:pt x="11038" y="11520"/>
                    <a:pt x="13198" y="14040"/>
                  </a:cubicBezTo>
                  <a:cubicBezTo>
                    <a:pt x="15358" y="16560"/>
                    <a:pt x="16592" y="16920"/>
                    <a:pt x="17826" y="14220"/>
                  </a:cubicBezTo>
                  <a:cubicBezTo>
                    <a:pt x="19060" y="11520"/>
                    <a:pt x="20295" y="5760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3634316" y="5827712"/>
              <a:ext cx="423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3511550" y="6174067"/>
              <a:ext cx="508000" cy="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0917"/>
                  </a:moveTo>
                  <a:cubicBezTo>
                    <a:pt x="3240" y="14437"/>
                    <a:pt x="6480" y="7957"/>
                    <a:pt x="9765" y="4177"/>
                  </a:cubicBezTo>
                  <a:cubicBezTo>
                    <a:pt x="13050" y="397"/>
                    <a:pt x="16380" y="-683"/>
                    <a:pt x="18360" y="397"/>
                  </a:cubicBezTo>
                  <a:cubicBezTo>
                    <a:pt x="20340" y="1477"/>
                    <a:pt x="20970" y="4717"/>
                    <a:pt x="21600" y="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517900" y="6437312"/>
              <a:ext cx="381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717"/>
                    <a:pt x="9600" y="9434"/>
                    <a:pt x="13200" y="13034"/>
                  </a:cubicBezTo>
                  <a:cubicBezTo>
                    <a:pt x="16800" y="16634"/>
                    <a:pt x="19200" y="191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3619500" y="6481762"/>
              <a:ext cx="190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560"/>
                    <a:pt x="5760" y="11520"/>
                    <a:pt x="9360" y="7920"/>
                  </a:cubicBezTo>
                  <a:cubicBezTo>
                    <a:pt x="12960" y="4320"/>
                    <a:pt x="1728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744055" y="6405562"/>
              <a:ext cx="2784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5280"/>
                    <a:pt x="-1304" y="10560"/>
                    <a:pt x="1782" y="14160"/>
                  </a:cubicBezTo>
                  <a:cubicBezTo>
                    <a:pt x="4867" y="17760"/>
                    <a:pt x="12582" y="19680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898900" y="6361112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981450" y="6361112"/>
              <a:ext cx="136590" cy="184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106" fill="norm" stroke="1" extrusionOk="0">
                  <a:moveTo>
                    <a:pt x="6873" y="6553"/>
                  </a:moveTo>
                  <a:cubicBezTo>
                    <a:pt x="6873" y="4854"/>
                    <a:pt x="6873" y="3155"/>
                    <a:pt x="6055" y="2791"/>
                  </a:cubicBezTo>
                  <a:cubicBezTo>
                    <a:pt x="5236" y="2427"/>
                    <a:pt x="3600" y="3398"/>
                    <a:pt x="2291" y="5703"/>
                  </a:cubicBezTo>
                  <a:cubicBezTo>
                    <a:pt x="982" y="8009"/>
                    <a:pt x="0" y="11649"/>
                    <a:pt x="0" y="14683"/>
                  </a:cubicBezTo>
                  <a:cubicBezTo>
                    <a:pt x="0" y="17717"/>
                    <a:pt x="982" y="20144"/>
                    <a:pt x="3273" y="20872"/>
                  </a:cubicBezTo>
                  <a:cubicBezTo>
                    <a:pt x="5564" y="21600"/>
                    <a:pt x="9164" y="20629"/>
                    <a:pt x="12436" y="17960"/>
                  </a:cubicBezTo>
                  <a:cubicBezTo>
                    <a:pt x="15709" y="15290"/>
                    <a:pt x="18655" y="10921"/>
                    <a:pt x="20127" y="7888"/>
                  </a:cubicBezTo>
                  <a:cubicBezTo>
                    <a:pt x="21600" y="4854"/>
                    <a:pt x="21600" y="3155"/>
                    <a:pt x="18982" y="2063"/>
                  </a:cubicBezTo>
                  <a:cubicBezTo>
                    <a:pt x="16364" y="971"/>
                    <a:pt x="11127" y="485"/>
                    <a:pt x="58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489450" y="6119812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4514850" y="6208712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5022850" y="5929312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876800" y="6221412"/>
              <a:ext cx="323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921250" y="6392862"/>
              <a:ext cx="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760"/>
                    <a:pt x="21600" y="11520"/>
                    <a:pt x="0" y="15120"/>
                  </a:cubicBezTo>
                  <a:cubicBezTo>
                    <a:pt x="21600" y="18720"/>
                    <a:pt x="2160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5003800" y="6361112"/>
              <a:ext cx="317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130"/>
                    <a:pt x="18720" y="6261"/>
                    <a:pt x="15120" y="9861"/>
                  </a:cubicBezTo>
                  <a:cubicBezTo>
                    <a:pt x="11520" y="13461"/>
                    <a:pt x="5760" y="175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5262070" y="1684602"/>
              <a:ext cx="1318783" cy="92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49" fill="norm" stroke="1" extrusionOk="0">
                  <a:moveTo>
                    <a:pt x="12476" y="513"/>
                  </a:moveTo>
                  <a:cubicBezTo>
                    <a:pt x="12061" y="364"/>
                    <a:pt x="11646" y="216"/>
                    <a:pt x="10938" y="191"/>
                  </a:cubicBezTo>
                  <a:cubicBezTo>
                    <a:pt x="10229" y="167"/>
                    <a:pt x="9227" y="266"/>
                    <a:pt x="8138" y="364"/>
                  </a:cubicBezTo>
                  <a:cubicBezTo>
                    <a:pt x="7050" y="463"/>
                    <a:pt x="5875" y="562"/>
                    <a:pt x="4942" y="735"/>
                  </a:cubicBezTo>
                  <a:cubicBezTo>
                    <a:pt x="4009" y="908"/>
                    <a:pt x="3317" y="1155"/>
                    <a:pt x="2920" y="1378"/>
                  </a:cubicBezTo>
                  <a:cubicBezTo>
                    <a:pt x="2522" y="1600"/>
                    <a:pt x="2419" y="1798"/>
                    <a:pt x="2350" y="2515"/>
                  </a:cubicBezTo>
                  <a:cubicBezTo>
                    <a:pt x="2281" y="3231"/>
                    <a:pt x="2246" y="4467"/>
                    <a:pt x="2142" y="6073"/>
                  </a:cubicBezTo>
                  <a:cubicBezTo>
                    <a:pt x="2039" y="7680"/>
                    <a:pt x="1866" y="9657"/>
                    <a:pt x="1641" y="11486"/>
                  </a:cubicBezTo>
                  <a:cubicBezTo>
                    <a:pt x="1417" y="13315"/>
                    <a:pt x="1140" y="14995"/>
                    <a:pt x="864" y="16503"/>
                  </a:cubicBezTo>
                  <a:cubicBezTo>
                    <a:pt x="587" y="18010"/>
                    <a:pt x="311" y="19345"/>
                    <a:pt x="155" y="20160"/>
                  </a:cubicBezTo>
                  <a:cubicBezTo>
                    <a:pt x="0" y="20976"/>
                    <a:pt x="-35" y="21272"/>
                    <a:pt x="34" y="21421"/>
                  </a:cubicBezTo>
                  <a:cubicBezTo>
                    <a:pt x="103" y="21569"/>
                    <a:pt x="276" y="21569"/>
                    <a:pt x="950" y="21520"/>
                  </a:cubicBezTo>
                  <a:cubicBezTo>
                    <a:pt x="1624" y="21470"/>
                    <a:pt x="2799" y="21371"/>
                    <a:pt x="4112" y="21322"/>
                  </a:cubicBezTo>
                  <a:cubicBezTo>
                    <a:pt x="5425" y="21272"/>
                    <a:pt x="6877" y="21272"/>
                    <a:pt x="8346" y="21297"/>
                  </a:cubicBezTo>
                  <a:cubicBezTo>
                    <a:pt x="9815" y="21322"/>
                    <a:pt x="11301" y="21371"/>
                    <a:pt x="12649" y="21396"/>
                  </a:cubicBezTo>
                  <a:cubicBezTo>
                    <a:pt x="13996" y="21421"/>
                    <a:pt x="15206" y="21421"/>
                    <a:pt x="16122" y="21322"/>
                  </a:cubicBezTo>
                  <a:cubicBezTo>
                    <a:pt x="17038" y="21223"/>
                    <a:pt x="17660" y="21025"/>
                    <a:pt x="18126" y="20828"/>
                  </a:cubicBezTo>
                  <a:cubicBezTo>
                    <a:pt x="18593" y="20630"/>
                    <a:pt x="18904" y="20432"/>
                    <a:pt x="19077" y="20210"/>
                  </a:cubicBezTo>
                  <a:cubicBezTo>
                    <a:pt x="19249" y="19987"/>
                    <a:pt x="19284" y="19740"/>
                    <a:pt x="19422" y="18925"/>
                  </a:cubicBezTo>
                  <a:cubicBezTo>
                    <a:pt x="19561" y="18109"/>
                    <a:pt x="19802" y="16725"/>
                    <a:pt x="20044" y="15341"/>
                  </a:cubicBezTo>
                  <a:cubicBezTo>
                    <a:pt x="20286" y="13957"/>
                    <a:pt x="20528" y="12573"/>
                    <a:pt x="20684" y="11016"/>
                  </a:cubicBezTo>
                  <a:cubicBezTo>
                    <a:pt x="20839" y="9459"/>
                    <a:pt x="20908" y="7729"/>
                    <a:pt x="20943" y="6592"/>
                  </a:cubicBezTo>
                  <a:cubicBezTo>
                    <a:pt x="20977" y="5455"/>
                    <a:pt x="20977" y="4912"/>
                    <a:pt x="20977" y="4516"/>
                  </a:cubicBezTo>
                  <a:cubicBezTo>
                    <a:pt x="20977" y="4121"/>
                    <a:pt x="20977" y="3874"/>
                    <a:pt x="20822" y="3750"/>
                  </a:cubicBezTo>
                  <a:cubicBezTo>
                    <a:pt x="20666" y="3627"/>
                    <a:pt x="20355" y="3627"/>
                    <a:pt x="19872" y="3404"/>
                  </a:cubicBezTo>
                  <a:cubicBezTo>
                    <a:pt x="19388" y="3182"/>
                    <a:pt x="18731" y="2737"/>
                    <a:pt x="17867" y="2267"/>
                  </a:cubicBezTo>
                  <a:cubicBezTo>
                    <a:pt x="17003" y="1798"/>
                    <a:pt x="15932" y="1304"/>
                    <a:pt x="14860" y="933"/>
                  </a:cubicBezTo>
                  <a:cubicBezTo>
                    <a:pt x="13789" y="562"/>
                    <a:pt x="12718" y="315"/>
                    <a:pt x="11594" y="167"/>
                  </a:cubicBezTo>
                  <a:cubicBezTo>
                    <a:pt x="10471" y="18"/>
                    <a:pt x="9296" y="-31"/>
                    <a:pt x="8208" y="18"/>
                  </a:cubicBezTo>
                  <a:cubicBezTo>
                    <a:pt x="7119" y="68"/>
                    <a:pt x="6117" y="216"/>
                    <a:pt x="5235" y="414"/>
                  </a:cubicBezTo>
                  <a:cubicBezTo>
                    <a:pt x="4354" y="612"/>
                    <a:pt x="3594" y="859"/>
                    <a:pt x="3041" y="1131"/>
                  </a:cubicBezTo>
                  <a:cubicBezTo>
                    <a:pt x="2488" y="1402"/>
                    <a:pt x="2142" y="1699"/>
                    <a:pt x="1918" y="1946"/>
                  </a:cubicBezTo>
                  <a:cubicBezTo>
                    <a:pt x="1693" y="2193"/>
                    <a:pt x="1589" y="2391"/>
                    <a:pt x="1520" y="2885"/>
                  </a:cubicBezTo>
                  <a:cubicBezTo>
                    <a:pt x="1451" y="3380"/>
                    <a:pt x="1417" y="4170"/>
                    <a:pt x="1347" y="5455"/>
                  </a:cubicBezTo>
                  <a:cubicBezTo>
                    <a:pt x="1278" y="6741"/>
                    <a:pt x="1175" y="8520"/>
                    <a:pt x="1105" y="10349"/>
                  </a:cubicBezTo>
                  <a:cubicBezTo>
                    <a:pt x="1036" y="12178"/>
                    <a:pt x="1002" y="14056"/>
                    <a:pt x="967" y="15391"/>
                  </a:cubicBezTo>
                  <a:cubicBezTo>
                    <a:pt x="933" y="16725"/>
                    <a:pt x="898" y="17516"/>
                    <a:pt x="881" y="18084"/>
                  </a:cubicBezTo>
                  <a:cubicBezTo>
                    <a:pt x="864" y="18653"/>
                    <a:pt x="864" y="18999"/>
                    <a:pt x="950" y="19073"/>
                  </a:cubicBezTo>
                  <a:cubicBezTo>
                    <a:pt x="1036" y="19147"/>
                    <a:pt x="1209" y="18949"/>
                    <a:pt x="1382" y="18801"/>
                  </a:cubicBezTo>
                  <a:cubicBezTo>
                    <a:pt x="1555" y="18653"/>
                    <a:pt x="1728" y="18554"/>
                    <a:pt x="1987" y="18628"/>
                  </a:cubicBezTo>
                  <a:cubicBezTo>
                    <a:pt x="2246" y="18702"/>
                    <a:pt x="2592" y="18949"/>
                    <a:pt x="3265" y="19196"/>
                  </a:cubicBezTo>
                  <a:cubicBezTo>
                    <a:pt x="3939" y="19444"/>
                    <a:pt x="4942" y="19691"/>
                    <a:pt x="6082" y="19864"/>
                  </a:cubicBezTo>
                  <a:cubicBezTo>
                    <a:pt x="7223" y="20037"/>
                    <a:pt x="8501" y="20136"/>
                    <a:pt x="9711" y="20210"/>
                  </a:cubicBezTo>
                  <a:cubicBezTo>
                    <a:pt x="10921" y="20284"/>
                    <a:pt x="12061" y="20333"/>
                    <a:pt x="13132" y="20309"/>
                  </a:cubicBezTo>
                  <a:cubicBezTo>
                    <a:pt x="14204" y="20284"/>
                    <a:pt x="15206" y="20185"/>
                    <a:pt x="15984" y="20136"/>
                  </a:cubicBezTo>
                  <a:cubicBezTo>
                    <a:pt x="16761" y="20086"/>
                    <a:pt x="17314" y="20086"/>
                    <a:pt x="17677" y="20086"/>
                  </a:cubicBezTo>
                  <a:cubicBezTo>
                    <a:pt x="18040" y="20086"/>
                    <a:pt x="18213" y="20086"/>
                    <a:pt x="18420" y="19839"/>
                  </a:cubicBezTo>
                  <a:cubicBezTo>
                    <a:pt x="18627" y="19592"/>
                    <a:pt x="18869" y="19098"/>
                    <a:pt x="19163" y="18134"/>
                  </a:cubicBezTo>
                  <a:cubicBezTo>
                    <a:pt x="19457" y="17170"/>
                    <a:pt x="19802" y="15737"/>
                    <a:pt x="20131" y="14204"/>
                  </a:cubicBezTo>
                  <a:cubicBezTo>
                    <a:pt x="20459" y="12672"/>
                    <a:pt x="20770" y="11041"/>
                    <a:pt x="20995" y="9509"/>
                  </a:cubicBezTo>
                  <a:cubicBezTo>
                    <a:pt x="21219" y="7976"/>
                    <a:pt x="21358" y="6543"/>
                    <a:pt x="21444" y="5678"/>
                  </a:cubicBezTo>
                  <a:cubicBezTo>
                    <a:pt x="21530" y="4813"/>
                    <a:pt x="21565" y="4516"/>
                    <a:pt x="21496" y="4393"/>
                  </a:cubicBezTo>
                  <a:cubicBezTo>
                    <a:pt x="21427" y="4269"/>
                    <a:pt x="21254" y="4319"/>
                    <a:pt x="20718" y="4195"/>
                  </a:cubicBezTo>
                  <a:cubicBezTo>
                    <a:pt x="20183" y="4072"/>
                    <a:pt x="19284" y="3775"/>
                    <a:pt x="18195" y="3478"/>
                  </a:cubicBezTo>
                  <a:cubicBezTo>
                    <a:pt x="17107" y="3182"/>
                    <a:pt x="15828" y="2885"/>
                    <a:pt x="14515" y="2688"/>
                  </a:cubicBezTo>
                  <a:cubicBezTo>
                    <a:pt x="13201" y="2490"/>
                    <a:pt x="11854" y="2391"/>
                    <a:pt x="10454" y="2342"/>
                  </a:cubicBezTo>
                  <a:cubicBezTo>
                    <a:pt x="9054" y="2292"/>
                    <a:pt x="7603" y="2292"/>
                    <a:pt x="6289" y="2366"/>
                  </a:cubicBezTo>
                  <a:cubicBezTo>
                    <a:pt x="4976" y="2440"/>
                    <a:pt x="3801" y="2589"/>
                    <a:pt x="2626" y="2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597650" y="1155158"/>
              <a:ext cx="584251" cy="56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80" fill="norm" stroke="1" extrusionOk="0">
                  <a:moveTo>
                    <a:pt x="21288" y="4071"/>
                  </a:moveTo>
                  <a:cubicBezTo>
                    <a:pt x="21444" y="3023"/>
                    <a:pt x="21600" y="1976"/>
                    <a:pt x="21483" y="1331"/>
                  </a:cubicBezTo>
                  <a:cubicBezTo>
                    <a:pt x="21366" y="686"/>
                    <a:pt x="20976" y="444"/>
                    <a:pt x="19962" y="243"/>
                  </a:cubicBezTo>
                  <a:cubicBezTo>
                    <a:pt x="18949" y="41"/>
                    <a:pt x="17311" y="-120"/>
                    <a:pt x="15674" y="122"/>
                  </a:cubicBezTo>
                  <a:cubicBezTo>
                    <a:pt x="14036" y="364"/>
                    <a:pt x="12399" y="1008"/>
                    <a:pt x="10800" y="2338"/>
                  </a:cubicBezTo>
                  <a:cubicBezTo>
                    <a:pt x="9201" y="3668"/>
                    <a:pt x="7642" y="5683"/>
                    <a:pt x="6238" y="7940"/>
                  </a:cubicBezTo>
                  <a:cubicBezTo>
                    <a:pt x="4835" y="10196"/>
                    <a:pt x="3587" y="12695"/>
                    <a:pt x="2573" y="14992"/>
                  </a:cubicBezTo>
                  <a:cubicBezTo>
                    <a:pt x="1560" y="17289"/>
                    <a:pt x="780" y="19384"/>
                    <a:pt x="0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502400" y="1611312"/>
              <a:ext cx="952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00"/>
                    <a:pt x="4800" y="9600"/>
                    <a:pt x="8400" y="13200"/>
                  </a:cubicBezTo>
                  <a:cubicBezTo>
                    <a:pt x="12000" y="16800"/>
                    <a:pt x="16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6559550" y="1681162"/>
              <a:ext cx="139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305800" y="5834062"/>
              <a:ext cx="171450" cy="198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577"/>
                    <a:pt x="18400" y="1154"/>
                    <a:pt x="17333" y="1869"/>
                  </a:cubicBezTo>
                  <a:cubicBezTo>
                    <a:pt x="16267" y="2585"/>
                    <a:pt x="15733" y="3438"/>
                    <a:pt x="15333" y="4246"/>
                  </a:cubicBezTo>
                  <a:cubicBezTo>
                    <a:pt x="14933" y="5054"/>
                    <a:pt x="14667" y="5815"/>
                    <a:pt x="14267" y="6658"/>
                  </a:cubicBezTo>
                  <a:cubicBezTo>
                    <a:pt x="13867" y="7500"/>
                    <a:pt x="13333" y="8423"/>
                    <a:pt x="12667" y="9369"/>
                  </a:cubicBezTo>
                  <a:cubicBezTo>
                    <a:pt x="12000" y="10315"/>
                    <a:pt x="11200" y="11285"/>
                    <a:pt x="10400" y="12254"/>
                  </a:cubicBezTo>
                  <a:cubicBezTo>
                    <a:pt x="9600" y="13223"/>
                    <a:pt x="8800" y="14192"/>
                    <a:pt x="7733" y="15104"/>
                  </a:cubicBezTo>
                  <a:cubicBezTo>
                    <a:pt x="6667" y="16015"/>
                    <a:pt x="5333" y="16869"/>
                    <a:pt x="4133" y="17723"/>
                  </a:cubicBezTo>
                  <a:cubicBezTo>
                    <a:pt x="2933" y="18577"/>
                    <a:pt x="1867" y="19431"/>
                    <a:pt x="1200" y="20077"/>
                  </a:cubicBezTo>
                  <a:cubicBezTo>
                    <a:pt x="533" y="20723"/>
                    <a:pt x="267" y="211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8420100" y="5834327"/>
              <a:ext cx="3752850" cy="19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1410"/>
                  </a:moveTo>
                  <a:cubicBezTo>
                    <a:pt x="439" y="1650"/>
                    <a:pt x="877" y="1890"/>
                    <a:pt x="1352" y="1890"/>
                  </a:cubicBezTo>
                  <a:cubicBezTo>
                    <a:pt x="1827" y="1890"/>
                    <a:pt x="2339" y="1650"/>
                    <a:pt x="2802" y="1530"/>
                  </a:cubicBezTo>
                  <a:cubicBezTo>
                    <a:pt x="3265" y="1410"/>
                    <a:pt x="3679" y="1410"/>
                    <a:pt x="4118" y="1290"/>
                  </a:cubicBezTo>
                  <a:cubicBezTo>
                    <a:pt x="4556" y="1170"/>
                    <a:pt x="5019" y="930"/>
                    <a:pt x="5440" y="810"/>
                  </a:cubicBezTo>
                  <a:cubicBezTo>
                    <a:pt x="5860" y="690"/>
                    <a:pt x="6238" y="690"/>
                    <a:pt x="6627" y="570"/>
                  </a:cubicBezTo>
                  <a:cubicBezTo>
                    <a:pt x="7017" y="450"/>
                    <a:pt x="7419" y="210"/>
                    <a:pt x="7852" y="90"/>
                  </a:cubicBezTo>
                  <a:cubicBezTo>
                    <a:pt x="8284" y="-30"/>
                    <a:pt x="8747" y="-30"/>
                    <a:pt x="9186" y="90"/>
                  </a:cubicBezTo>
                  <a:cubicBezTo>
                    <a:pt x="9624" y="210"/>
                    <a:pt x="10039" y="450"/>
                    <a:pt x="10489" y="810"/>
                  </a:cubicBezTo>
                  <a:cubicBezTo>
                    <a:pt x="10940" y="1170"/>
                    <a:pt x="11427" y="1650"/>
                    <a:pt x="11884" y="2130"/>
                  </a:cubicBezTo>
                  <a:cubicBezTo>
                    <a:pt x="12341" y="2610"/>
                    <a:pt x="12768" y="3090"/>
                    <a:pt x="13212" y="3690"/>
                  </a:cubicBezTo>
                  <a:cubicBezTo>
                    <a:pt x="13657" y="4290"/>
                    <a:pt x="14120" y="5010"/>
                    <a:pt x="14552" y="5610"/>
                  </a:cubicBezTo>
                  <a:cubicBezTo>
                    <a:pt x="14985" y="6210"/>
                    <a:pt x="15387" y="6690"/>
                    <a:pt x="15905" y="7530"/>
                  </a:cubicBezTo>
                  <a:cubicBezTo>
                    <a:pt x="16422" y="8370"/>
                    <a:pt x="17056" y="9570"/>
                    <a:pt x="17647" y="10890"/>
                  </a:cubicBezTo>
                  <a:cubicBezTo>
                    <a:pt x="18238" y="12210"/>
                    <a:pt x="18786" y="13650"/>
                    <a:pt x="19364" y="15090"/>
                  </a:cubicBezTo>
                  <a:cubicBezTo>
                    <a:pt x="19943" y="16530"/>
                    <a:pt x="20552" y="17970"/>
                    <a:pt x="20930" y="19050"/>
                  </a:cubicBezTo>
                  <a:cubicBezTo>
                    <a:pt x="21308" y="20130"/>
                    <a:pt x="21454" y="20850"/>
                    <a:pt x="21600" y="2157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9314227" y="5942012"/>
              <a:ext cx="879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51" h="21600" fill="norm" stroke="1" extrusionOk="0">
                  <a:moveTo>
                    <a:pt x="2496" y="0"/>
                  </a:moveTo>
                  <a:cubicBezTo>
                    <a:pt x="11136" y="3024"/>
                    <a:pt x="19776" y="6048"/>
                    <a:pt x="17616" y="9288"/>
                  </a:cubicBezTo>
                  <a:cubicBezTo>
                    <a:pt x="15456" y="12528"/>
                    <a:pt x="2496" y="15984"/>
                    <a:pt x="336" y="18072"/>
                  </a:cubicBezTo>
                  <a:cubicBezTo>
                    <a:pt x="-1824" y="20160"/>
                    <a:pt x="6816" y="20880"/>
                    <a:pt x="15456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074150" y="6424612"/>
              <a:ext cx="819150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7200"/>
                  </a:moveTo>
                  <a:cubicBezTo>
                    <a:pt x="1340" y="12000"/>
                    <a:pt x="2679" y="16800"/>
                    <a:pt x="4465" y="19200"/>
                  </a:cubicBezTo>
                  <a:cubicBezTo>
                    <a:pt x="6251" y="21600"/>
                    <a:pt x="8484" y="21600"/>
                    <a:pt x="10660" y="20400"/>
                  </a:cubicBezTo>
                  <a:cubicBezTo>
                    <a:pt x="12837" y="19200"/>
                    <a:pt x="14958" y="16800"/>
                    <a:pt x="16772" y="13200"/>
                  </a:cubicBezTo>
                  <a:cubicBezTo>
                    <a:pt x="18586" y="9600"/>
                    <a:pt x="20093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099550" y="6634162"/>
              <a:ext cx="1810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4136"/>
                    <a:pt x="21600" y="8272"/>
                    <a:pt x="20400" y="11872"/>
                  </a:cubicBezTo>
                  <a:cubicBezTo>
                    <a:pt x="19200" y="15472"/>
                    <a:pt x="9600" y="185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9277350" y="6824662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0" y="2400"/>
                    <a:pt x="12400" y="4800"/>
                    <a:pt x="16000" y="8400"/>
                  </a:cubicBezTo>
                  <a:cubicBezTo>
                    <a:pt x="19600" y="12000"/>
                    <a:pt x="206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9404349" y="6716712"/>
              <a:ext cx="3138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233"/>
                    <a:pt x="21600" y="6465"/>
                    <a:pt x="18900" y="10065"/>
                  </a:cubicBezTo>
                  <a:cubicBezTo>
                    <a:pt x="16200" y="13665"/>
                    <a:pt x="8100" y="176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9779000" y="6678612"/>
              <a:ext cx="6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0317535" y="6380162"/>
              <a:ext cx="24886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1203" y="21600"/>
                  </a:moveTo>
                  <a:cubicBezTo>
                    <a:pt x="654" y="18982"/>
                    <a:pt x="105" y="16364"/>
                    <a:pt x="14" y="13418"/>
                  </a:cubicBezTo>
                  <a:cubicBezTo>
                    <a:pt x="-78" y="10473"/>
                    <a:pt x="288" y="7200"/>
                    <a:pt x="1386" y="4909"/>
                  </a:cubicBezTo>
                  <a:cubicBezTo>
                    <a:pt x="2485" y="2618"/>
                    <a:pt x="4315" y="1309"/>
                    <a:pt x="5871" y="3273"/>
                  </a:cubicBezTo>
                  <a:cubicBezTo>
                    <a:pt x="7427" y="5236"/>
                    <a:pt x="8708" y="10473"/>
                    <a:pt x="9807" y="14073"/>
                  </a:cubicBezTo>
                  <a:cubicBezTo>
                    <a:pt x="10905" y="17673"/>
                    <a:pt x="11820" y="19636"/>
                    <a:pt x="13742" y="17018"/>
                  </a:cubicBezTo>
                  <a:cubicBezTo>
                    <a:pt x="15664" y="14400"/>
                    <a:pt x="18593" y="7200"/>
                    <a:pt x="21522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0335683" y="6545262"/>
              <a:ext cx="31961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76" y="21600"/>
                  </a:moveTo>
                  <a:cubicBezTo>
                    <a:pt x="2861" y="21600"/>
                    <a:pt x="2146" y="21600"/>
                    <a:pt x="1430" y="21176"/>
                  </a:cubicBezTo>
                  <a:cubicBezTo>
                    <a:pt x="715" y="20753"/>
                    <a:pt x="0" y="19906"/>
                    <a:pt x="0" y="17365"/>
                  </a:cubicBezTo>
                  <a:cubicBezTo>
                    <a:pt x="0" y="14824"/>
                    <a:pt x="715" y="10588"/>
                    <a:pt x="2217" y="8047"/>
                  </a:cubicBezTo>
                  <a:cubicBezTo>
                    <a:pt x="3719" y="5506"/>
                    <a:pt x="6008" y="4659"/>
                    <a:pt x="8225" y="5506"/>
                  </a:cubicBezTo>
                  <a:cubicBezTo>
                    <a:pt x="10442" y="6353"/>
                    <a:pt x="12588" y="8894"/>
                    <a:pt x="14805" y="8259"/>
                  </a:cubicBezTo>
                  <a:cubicBezTo>
                    <a:pt x="17023" y="7624"/>
                    <a:pt x="19311" y="38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1195050" y="6221412"/>
              <a:ext cx="444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451"/>
                    <a:pt x="17486" y="8902"/>
                    <a:pt x="13886" y="12502"/>
                  </a:cubicBezTo>
                  <a:cubicBezTo>
                    <a:pt x="10286" y="16102"/>
                    <a:pt x="5143" y="188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1195049" y="6367462"/>
              <a:ext cx="2222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37" y="1870"/>
                    <a:pt x="17074" y="3740"/>
                    <a:pt x="14606" y="6031"/>
                  </a:cubicBezTo>
                  <a:cubicBezTo>
                    <a:pt x="12137" y="8322"/>
                    <a:pt x="9463" y="11034"/>
                    <a:pt x="6994" y="13465"/>
                  </a:cubicBezTo>
                  <a:cubicBezTo>
                    <a:pt x="4526" y="15896"/>
                    <a:pt x="2263" y="18047"/>
                    <a:pt x="1131" y="19356"/>
                  </a:cubicBezTo>
                  <a:cubicBezTo>
                    <a:pt x="0" y="20665"/>
                    <a:pt x="0" y="211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1330820" y="6681549"/>
              <a:ext cx="232530" cy="25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43" fill="norm" stroke="1" extrusionOk="0">
                  <a:moveTo>
                    <a:pt x="945" y="6827"/>
                  </a:moveTo>
                  <a:cubicBezTo>
                    <a:pt x="555" y="5375"/>
                    <a:pt x="166" y="3923"/>
                    <a:pt x="361" y="2925"/>
                  </a:cubicBezTo>
                  <a:cubicBezTo>
                    <a:pt x="555" y="1927"/>
                    <a:pt x="1334" y="1382"/>
                    <a:pt x="3280" y="928"/>
                  </a:cubicBezTo>
                  <a:cubicBezTo>
                    <a:pt x="5226" y="475"/>
                    <a:pt x="8339" y="112"/>
                    <a:pt x="10382" y="21"/>
                  </a:cubicBezTo>
                  <a:cubicBezTo>
                    <a:pt x="12426" y="-70"/>
                    <a:pt x="13399" y="112"/>
                    <a:pt x="13691" y="1201"/>
                  </a:cubicBezTo>
                  <a:cubicBezTo>
                    <a:pt x="13982" y="2290"/>
                    <a:pt x="13593" y="4286"/>
                    <a:pt x="11355" y="7372"/>
                  </a:cubicBezTo>
                  <a:cubicBezTo>
                    <a:pt x="9118" y="10458"/>
                    <a:pt x="5031" y="14633"/>
                    <a:pt x="2696" y="17174"/>
                  </a:cubicBezTo>
                  <a:cubicBezTo>
                    <a:pt x="361" y="19715"/>
                    <a:pt x="-223" y="20622"/>
                    <a:pt x="69" y="21076"/>
                  </a:cubicBezTo>
                  <a:cubicBezTo>
                    <a:pt x="361" y="21530"/>
                    <a:pt x="1528" y="21530"/>
                    <a:pt x="5226" y="21258"/>
                  </a:cubicBezTo>
                  <a:cubicBezTo>
                    <a:pt x="8923" y="20985"/>
                    <a:pt x="15150" y="20441"/>
                    <a:pt x="21377" y="19896"/>
                  </a:cubicBezTo>
                </a:path>
              </a:pathLst>
            </a:custGeom>
            <a:noFill/>
            <a:ln w="127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89" name="Drawing"/>
          <p:cNvGrpSpPr/>
          <p:nvPr/>
        </p:nvGrpSpPr>
        <p:grpSpPr>
          <a:xfrm>
            <a:off x="8144733" y="964637"/>
            <a:ext cx="4841018" cy="2191313"/>
            <a:chOff x="0" y="0"/>
            <a:chExt cx="4841017" cy="2191313"/>
          </a:xfrm>
        </p:grpSpPr>
        <p:sp>
          <p:nvSpPr>
            <p:cNvPr id="2552" name="Line"/>
            <p:cNvSpPr/>
            <p:nvPr/>
          </p:nvSpPr>
          <p:spPr>
            <a:xfrm>
              <a:off x="1851875" y="492750"/>
              <a:ext cx="156999" cy="43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0876" fill="norm" stroke="1" extrusionOk="0">
                  <a:moveTo>
                    <a:pt x="4823" y="11406"/>
                  </a:moveTo>
                  <a:cubicBezTo>
                    <a:pt x="4543" y="14853"/>
                    <a:pt x="4262" y="18301"/>
                    <a:pt x="4122" y="19873"/>
                  </a:cubicBezTo>
                  <a:cubicBezTo>
                    <a:pt x="3982" y="21445"/>
                    <a:pt x="3982" y="21141"/>
                    <a:pt x="3842" y="19163"/>
                  </a:cubicBezTo>
                  <a:cubicBezTo>
                    <a:pt x="3701" y="17186"/>
                    <a:pt x="3421" y="13535"/>
                    <a:pt x="3701" y="10442"/>
                  </a:cubicBezTo>
                  <a:cubicBezTo>
                    <a:pt x="3982" y="7349"/>
                    <a:pt x="4823" y="4814"/>
                    <a:pt x="5945" y="3141"/>
                  </a:cubicBezTo>
                  <a:cubicBezTo>
                    <a:pt x="7068" y="1468"/>
                    <a:pt x="8470" y="656"/>
                    <a:pt x="9873" y="251"/>
                  </a:cubicBezTo>
                  <a:cubicBezTo>
                    <a:pt x="11275" y="-155"/>
                    <a:pt x="12678" y="-155"/>
                    <a:pt x="14782" y="910"/>
                  </a:cubicBezTo>
                  <a:cubicBezTo>
                    <a:pt x="16886" y="1975"/>
                    <a:pt x="19691" y="4104"/>
                    <a:pt x="20532" y="6082"/>
                  </a:cubicBezTo>
                  <a:cubicBezTo>
                    <a:pt x="21374" y="8059"/>
                    <a:pt x="20252" y="9884"/>
                    <a:pt x="17587" y="11253"/>
                  </a:cubicBezTo>
                  <a:cubicBezTo>
                    <a:pt x="14922" y="12622"/>
                    <a:pt x="10714" y="13535"/>
                    <a:pt x="7769" y="13941"/>
                  </a:cubicBezTo>
                  <a:cubicBezTo>
                    <a:pt x="4823" y="14346"/>
                    <a:pt x="3140" y="14245"/>
                    <a:pt x="1878" y="13941"/>
                  </a:cubicBezTo>
                  <a:cubicBezTo>
                    <a:pt x="616" y="13637"/>
                    <a:pt x="-226" y="13130"/>
                    <a:pt x="55" y="12724"/>
                  </a:cubicBezTo>
                  <a:cubicBezTo>
                    <a:pt x="335" y="12318"/>
                    <a:pt x="1738" y="12014"/>
                    <a:pt x="3140" y="11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059716" y="603813"/>
              <a:ext cx="165101" cy="27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6978"/>
                  </a:moveTo>
                  <a:cubicBezTo>
                    <a:pt x="1108" y="6480"/>
                    <a:pt x="2215" y="5982"/>
                    <a:pt x="3323" y="6065"/>
                  </a:cubicBezTo>
                  <a:cubicBezTo>
                    <a:pt x="4431" y="6148"/>
                    <a:pt x="5538" y="6812"/>
                    <a:pt x="6923" y="8972"/>
                  </a:cubicBezTo>
                  <a:cubicBezTo>
                    <a:pt x="8308" y="11132"/>
                    <a:pt x="9969" y="14788"/>
                    <a:pt x="10385" y="17031"/>
                  </a:cubicBezTo>
                  <a:cubicBezTo>
                    <a:pt x="10800" y="19274"/>
                    <a:pt x="9969" y="20105"/>
                    <a:pt x="8585" y="20686"/>
                  </a:cubicBezTo>
                  <a:cubicBezTo>
                    <a:pt x="7200" y="21268"/>
                    <a:pt x="5262" y="21600"/>
                    <a:pt x="3877" y="20271"/>
                  </a:cubicBezTo>
                  <a:cubicBezTo>
                    <a:pt x="2492" y="18942"/>
                    <a:pt x="1662" y="15951"/>
                    <a:pt x="3323" y="12545"/>
                  </a:cubicBezTo>
                  <a:cubicBezTo>
                    <a:pt x="4985" y="9138"/>
                    <a:pt x="9138" y="5317"/>
                    <a:pt x="12600" y="3157"/>
                  </a:cubicBezTo>
                  <a:cubicBezTo>
                    <a:pt x="16062" y="997"/>
                    <a:pt x="18831" y="49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347832" y="426013"/>
              <a:ext cx="162735" cy="43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15" fill="norm" stroke="1" extrusionOk="0">
                  <a:moveTo>
                    <a:pt x="21290" y="626"/>
                  </a:moveTo>
                  <a:cubicBezTo>
                    <a:pt x="20182" y="313"/>
                    <a:pt x="19075" y="0"/>
                    <a:pt x="17828" y="0"/>
                  </a:cubicBezTo>
                  <a:cubicBezTo>
                    <a:pt x="16582" y="0"/>
                    <a:pt x="15198" y="313"/>
                    <a:pt x="12844" y="1722"/>
                  </a:cubicBezTo>
                  <a:cubicBezTo>
                    <a:pt x="10490" y="3130"/>
                    <a:pt x="7167" y="5635"/>
                    <a:pt x="4675" y="8400"/>
                  </a:cubicBezTo>
                  <a:cubicBezTo>
                    <a:pt x="2182" y="11165"/>
                    <a:pt x="521" y="14191"/>
                    <a:pt x="105" y="16330"/>
                  </a:cubicBezTo>
                  <a:cubicBezTo>
                    <a:pt x="-310" y="18470"/>
                    <a:pt x="521" y="19722"/>
                    <a:pt x="2182" y="20504"/>
                  </a:cubicBezTo>
                  <a:cubicBezTo>
                    <a:pt x="3844" y="21287"/>
                    <a:pt x="6336" y="21600"/>
                    <a:pt x="9105" y="21496"/>
                  </a:cubicBezTo>
                  <a:cubicBezTo>
                    <a:pt x="11875" y="21391"/>
                    <a:pt x="14921" y="20870"/>
                    <a:pt x="17967" y="20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535966" y="64191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612637" y="540313"/>
              <a:ext cx="3128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5520" y="502"/>
                    <a:pt x="9760" y="1005"/>
                    <a:pt x="6160" y="2595"/>
                  </a:cubicBezTo>
                  <a:cubicBezTo>
                    <a:pt x="2560" y="4186"/>
                    <a:pt x="1120" y="6865"/>
                    <a:pt x="400" y="9879"/>
                  </a:cubicBezTo>
                  <a:cubicBezTo>
                    <a:pt x="-320" y="12893"/>
                    <a:pt x="-320" y="16242"/>
                    <a:pt x="2560" y="18251"/>
                  </a:cubicBezTo>
                  <a:cubicBezTo>
                    <a:pt x="5440" y="20260"/>
                    <a:pt x="11200" y="20930"/>
                    <a:pt x="16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816265" y="343463"/>
              <a:ext cx="43552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21163" y="0"/>
                  </a:moveTo>
                  <a:cubicBezTo>
                    <a:pt x="20134" y="2424"/>
                    <a:pt x="19106" y="4849"/>
                    <a:pt x="16534" y="7200"/>
                  </a:cubicBezTo>
                  <a:cubicBezTo>
                    <a:pt x="13963" y="9551"/>
                    <a:pt x="9849" y="11829"/>
                    <a:pt x="6763" y="13996"/>
                  </a:cubicBezTo>
                  <a:cubicBezTo>
                    <a:pt x="3677" y="16163"/>
                    <a:pt x="1620" y="18220"/>
                    <a:pt x="592" y="19433"/>
                  </a:cubicBezTo>
                  <a:cubicBezTo>
                    <a:pt x="-437" y="20645"/>
                    <a:pt x="-437" y="21012"/>
                    <a:pt x="3163" y="21233"/>
                  </a:cubicBezTo>
                  <a:cubicBezTo>
                    <a:pt x="6763" y="21453"/>
                    <a:pt x="13963" y="21527"/>
                    <a:pt x="211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955572" y="508563"/>
              <a:ext cx="3124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5209"/>
                    <a:pt x="6856" y="10417"/>
                    <a:pt x="3256" y="13940"/>
                  </a:cubicBezTo>
                  <a:cubicBezTo>
                    <a:pt x="-344" y="17464"/>
                    <a:pt x="-344" y="19302"/>
                    <a:pt x="376" y="20298"/>
                  </a:cubicBezTo>
                  <a:cubicBezTo>
                    <a:pt x="1096" y="21294"/>
                    <a:pt x="2536" y="21447"/>
                    <a:pt x="39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954503" y="443708"/>
              <a:ext cx="145379" cy="34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319" fill="norm" stroke="1" extrusionOk="0">
                  <a:moveTo>
                    <a:pt x="1880" y="2799"/>
                  </a:moveTo>
                  <a:cubicBezTo>
                    <a:pt x="1880" y="1893"/>
                    <a:pt x="1880" y="988"/>
                    <a:pt x="2630" y="471"/>
                  </a:cubicBezTo>
                  <a:cubicBezTo>
                    <a:pt x="3380" y="-47"/>
                    <a:pt x="4880" y="-176"/>
                    <a:pt x="7430" y="277"/>
                  </a:cubicBezTo>
                  <a:cubicBezTo>
                    <a:pt x="9980" y="729"/>
                    <a:pt x="13580" y="1764"/>
                    <a:pt x="16430" y="3834"/>
                  </a:cubicBezTo>
                  <a:cubicBezTo>
                    <a:pt x="19280" y="5903"/>
                    <a:pt x="21380" y="9007"/>
                    <a:pt x="20330" y="11853"/>
                  </a:cubicBezTo>
                  <a:cubicBezTo>
                    <a:pt x="19280" y="14698"/>
                    <a:pt x="15080" y="17285"/>
                    <a:pt x="11630" y="18902"/>
                  </a:cubicBezTo>
                  <a:cubicBezTo>
                    <a:pt x="8180" y="20519"/>
                    <a:pt x="5480" y="21165"/>
                    <a:pt x="3530" y="21295"/>
                  </a:cubicBezTo>
                  <a:cubicBezTo>
                    <a:pt x="1580" y="21424"/>
                    <a:pt x="380" y="21036"/>
                    <a:pt x="80" y="20325"/>
                  </a:cubicBezTo>
                  <a:cubicBezTo>
                    <a:pt x="-220" y="19613"/>
                    <a:pt x="380" y="18578"/>
                    <a:pt x="980" y="17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196366" y="349813"/>
              <a:ext cx="7421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600" fill="norm" stroke="1" extrusionOk="0">
                  <a:moveTo>
                    <a:pt x="0" y="0"/>
                  </a:moveTo>
                  <a:cubicBezTo>
                    <a:pt x="6422" y="2118"/>
                    <a:pt x="12843" y="4235"/>
                    <a:pt x="16638" y="7041"/>
                  </a:cubicBezTo>
                  <a:cubicBezTo>
                    <a:pt x="20432" y="9847"/>
                    <a:pt x="21600" y="13341"/>
                    <a:pt x="19265" y="15882"/>
                  </a:cubicBezTo>
                  <a:cubicBezTo>
                    <a:pt x="16930" y="18424"/>
                    <a:pt x="11092" y="20012"/>
                    <a:pt x="52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431316" y="597463"/>
              <a:ext cx="1079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418616" y="680013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752256" y="563701"/>
              <a:ext cx="107343" cy="20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22" fill="norm" stroke="1" extrusionOk="0">
                  <a:moveTo>
                    <a:pt x="18017" y="2797"/>
                  </a:moveTo>
                  <a:cubicBezTo>
                    <a:pt x="17186" y="1717"/>
                    <a:pt x="16355" y="637"/>
                    <a:pt x="14902" y="205"/>
                  </a:cubicBezTo>
                  <a:cubicBezTo>
                    <a:pt x="13448" y="-227"/>
                    <a:pt x="11371" y="-11"/>
                    <a:pt x="9294" y="1177"/>
                  </a:cubicBezTo>
                  <a:cubicBezTo>
                    <a:pt x="7217" y="2365"/>
                    <a:pt x="5140" y="4525"/>
                    <a:pt x="3478" y="7333"/>
                  </a:cubicBezTo>
                  <a:cubicBezTo>
                    <a:pt x="1817" y="10141"/>
                    <a:pt x="571" y="13597"/>
                    <a:pt x="155" y="15973"/>
                  </a:cubicBezTo>
                  <a:cubicBezTo>
                    <a:pt x="-260" y="18349"/>
                    <a:pt x="155" y="19645"/>
                    <a:pt x="1402" y="20401"/>
                  </a:cubicBezTo>
                  <a:cubicBezTo>
                    <a:pt x="2648" y="21157"/>
                    <a:pt x="4725" y="21373"/>
                    <a:pt x="8048" y="20185"/>
                  </a:cubicBezTo>
                  <a:cubicBezTo>
                    <a:pt x="11371" y="18997"/>
                    <a:pt x="15940" y="16405"/>
                    <a:pt x="18432" y="13921"/>
                  </a:cubicBezTo>
                  <a:cubicBezTo>
                    <a:pt x="20925" y="11437"/>
                    <a:pt x="21340" y="9061"/>
                    <a:pt x="20925" y="6793"/>
                  </a:cubicBezTo>
                  <a:cubicBezTo>
                    <a:pt x="20509" y="4525"/>
                    <a:pt x="19263" y="2365"/>
                    <a:pt x="17394" y="1285"/>
                  </a:cubicBezTo>
                  <a:cubicBezTo>
                    <a:pt x="15525" y="205"/>
                    <a:pt x="13032" y="205"/>
                    <a:pt x="11786" y="961"/>
                  </a:cubicBezTo>
                  <a:cubicBezTo>
                    <a:pt x="10540" y="1717"/>
                    <a:pt x="10540" y="3229"/>
                    <a:pt x="10540" y="4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964716" y="68001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4010817" y="498041"/>
              <a:ext cx="130327" cy="27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32" fill="norm" stroke="1" extrusionOk="0">
                  <a:moveTo>
                    <a:pt x="20304" y="5232"/>
                  </a:moveTo>
                  <a:cubicBezTo>
                    <a:pt x="20304" y="4414"/>
                    <a:pt x="20304" y="3596"/>
                    <a:pt x="19962" y="2696"/>
                  </a:cubicBezTo>
                  <a:cubicBezTo>
                    <a:pt x="19619" y="1796"/>
                    <a:pt x="18933" y="814"/>
                    <a:pt x="16876" y="323"/>
                  </a:cubicBezTo>
                  <a:cubicBezTo>
                    <a:pt x="14819" y="-168"/>
                    <a:pt x="11390" y="-168"/>
                    <a:pt x="8304" y="814"/>
                  </a:cubicBezTo>
                  <a:cubicBezTo>
                    <a:pt x="5219" y="1796"/>
                    <a:pt x="2476" y="3759"/>
                    <a:pt x="1104" y="5150"/>
                  </a:cubicBezTo>
                  <a:cubicBezTo>
                    <a:pt x="-267" y="6541"/>
                    <a:pt x="-267" y="7359"/>
                    <a:pt x="590" y="7850"/>
                  </a:cubicBezTo>
                  <a:cubicBezTo>
                    <a:pt x="1447" y="8341"/>
                    <a:pt x="3162" y="8505"/>
                    <a:pt x="5562" y="8341"/>
                  </a:cubicBezTo>
                  <a:cubicBezTo>
                    <a:pt x="7962" y="8177"/>
                    <a:pt x="11047" y="7687"/>
                    <a:pt x="13790" y="6950"/>
                  </a:cubicBezTo>
                  <a:cubicBezTo>
                    <a:pt x="16533" y="6214"/>
                    <a:pt x="18933" y="5232"/>
                    <a:pt x="20133" y="5150"/>
                  </a:cubicBezTo>
                  <a:cubicBezTo>
                    <a:pt x="21333" y="5068"/>
                    <a:pt x="21333" y="5887"/>
                    <a:pt x="20647" y="8750"/>
                  </a:cubicBezTo>
                  <a:cubicBezTo>
                    <a:pt x="19962" y="11614"/>
                    <a:pt x="18590" y="16523"/>
                    <a:pt x="17219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254990" y="523379"/>
              <a:ext cx="103427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4572"/>
                  </a:moveTo>
                  <a:cubicBezTo>
                    <a:pt x="21109" y="3784"/>
                    <a:pt x="21109" y="2996"/>
                    <a:pt x="19165" y="2050"/>
                  </a:cubicBezTo>
                  <a:cubicBezTo>
                    <a:pt x="17221" y="1104"/>
                    <a:pt x="13333" y="0"/>
                    <a:pt x="9877" y="0"/>
                  </a:cubicBezTo>
                  <a:cubicBezTo>
                    <a:pt x="6421" y="0"/>
                    <a:pt x="3397" y="1104"/>
                    <a:pt x="1669" y="2050"/>
                  </a:cubicBezTo>
                  <a:cubicBezTo>
                    <a:pt x="-59" y="2996"/>
                    <a:pt x="-491" y="3784"/>
                    <a:pt x="589" y="4336"/>
                  </a:cubicBezTo>
                  <a:cubicBezTo>
                    <a:pt x="1669" y="4888"/>
                    <a:pt x="4261" y="5203"/>
                    <a:pt x="6637" y="5203"/>
                  </a:cubicBezTo>
                  <a:cubicBezTo>
                    <a:pt x="9013" y="5203"/>
                    <a:pt x="11173" y="4888"/>
                    <a:pt x="13549" y="4415"/>
                  </a:cubicBezTo>
                  <a:cubicBezTo>
                    <a:pt x="15925" y="3942"/>
                    <a:pt x="18517" y="3311"/>
                    <a:pt x="19597" y="3626"/>
                  </a:cubicBezTo>
                  <a:cubicBezTo>
                    <a:pt x="20677" y="3942"/>
                    <a:pt x="20245" y="5203"/>
                    <a:pt x="18949" y="8356"/>
                  </a:cubicBezTo>
                  <a:cubicBezTo>
                    <a:pt x="17653" y="11509"/>
                    <a:pt x="15493" y="16555"/>
                    <a:pt x="13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863230" y="1424714"/>
              <a:ext cx="159899" cy="48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78" fill="norm" stroke="1" extrusionOk="0">
                  <a:moveTo>
                    <a:pt x="3275" y="7464"/>
                  </a:moveTo>
                  <a:cubicBezTo>
                    <a:pt x="2998" y="10630"/>
                    <a:pt x="2721" y="13795"/>
                    <a:pt x="2444" y="15890"/>
                  </a:cubicBezTo>
                  <a:cubicBezTo>
                    <a:pt x="2167" y="17985"/>
                    <a:pt x="1890" y="19009"/>
                    <a:pt x="1475" y="19894"/>
                  </a:cubicBezTo>
                  <a:cubicBezTo>
                    <a:pt x="1060" y="20778"/>
                    <a:pt x="506" y="21523"/>
                    <a:pt x="229" y="21476"/>
                  </a:cubicBezTo>
                  <a:cubicBezTo>
                    <a:pt x="-48" y="21430"/>
                    <a:pt x="-48" y="20592"/>
                    <a:pt x="90" y="18497"/>
                  </a:cubicBezTo>
                  <a:cubicBezTo>
                    <a:pt x="229" y="16402"/>
                    <a:pt x="506" y="13051"/>
                    <a:pt x="1337" y="9932"/>
                  </a:cubicBezTo>
                  <a:cubicBezTo>
                    <a:pt x="2167" y="6813"/>
                    <a:pt x="3552" y="3926"/>
                    <a:pt x="4660" y="2297"/>
                  </a:cubicBezTo>
                  <a:cubicBezTo>
                    <a:pt x="5767" y="668"/>
                    <a:pt x="6598" y="295"/>
                    <a:pt x="7983" y="109"/>
                  </a:cubicBezTo>
                  <a:cubicBezTo>
                    <a:pt x="9367" y="-77"/>
                    <a:pt x="11306" y="-77"/>
                    <a:pt x="13798" y="528"/>
                  </a:cubicBezTo>
                  <a:cubicBezTo>
                    <a:pt x="16290" y="1133"/>
                    <a:pt x="19337" y="2344"/>
                    <a:pt x="20444" y="3368"/>
                  </a:cubicBezTo>
                  <a:cubicBezTo>
                    <a:pt x="21552" y="4392"/>
                    <a:pt x="20721" y="5230"/>
                    <a:pt x="17952" y="6021"/>
                  </a:cubicBezTo>
                  <a:cubicBezTo>
                    <a:pt x="15183" y="6813"/>
                    <a:pt x="10475" y="7557"/>
                    <a:pt x="7429" y="7976"/>
                  </a:cubicBezTo>
                  <a:cubicBezTo>
                    <a:pt x="4383" y="8395"/>
                    <a:pt x="2998" y="8489"/>
                    <a:pt x="1614" y="8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996216" y="1581713"/>
              <a:ext cx="127001" cy="24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8452"/>
                  </a:moveTo>
                  <a:cubicBezTo>
                    <a:pt x="360" y="7325"/>
                    <a:pt x="720" y="6198"/>
                    <a:pt x="1800" y="5541"/>
                  </a:cubicBezTo>
                  <a:cubicBezTo>
                    <a:pt x="2880" y="4883"/>
                    <a:pt x="4680" y="4696"/>
                    <a:pt x="6840" y="5635"/>
                  </a:cubicBezTo>
                  <a:cubicBezTo>
                    <a:pt x="9000" y="6574"/>
                    <a:pt x="11520" y="8640"/>
                    <a:pt x="12600" y="10894"/>
                  </a:cubicBezTo>
                  <a:cubicBezTo>
                    <a:pt x="13680" y="13148"/>
                    <a:pt x="13320" y="15590"/>
                    <a:pt x="12600" y="17280"/>
                  </a:cubicBezTo>
                  <a:cubicBezTo>
                    <a:pt x="11880" y="18970"/>
                    <a:pt x="10800" y="19910"/>
                    <a:pt x="9360" y="20567"/>
                  </a:cubicBezTo>
                  <a:cubicBezTo>
                    <a:pt x="7920" y="21224"/>
                    <a:pt x="6120" y="21600"/>
                    <a:pt x="5040" y="21224"/>
                  </a:cubicBezTo>
                  <a:cubicBezTo>
                    <a:pt x="3960" y="20849"/>
                    <a:pt x="3600" y="19722"/>
                    <a:pt x="4500" y="16717"/>
                  </a:cubicBezTo>
                  <a:cubicBezTo>
                    <a:pt x="5400" y="13711"/>
                    <a:pt x="7560" y="8828"/>
                    <a:pt x="10620" y="5729"/>
                  </a:cubicBezTo>
                  <a:cubicBezTo>
                    <a:pt x="13680" y="2630"/>
                    <a:pt x="17640" y="13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247866" y="1487460"/>
              <a:ext cx="142051" cy="37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43" fill="norm" stroke="1" extrusionOk="0">
                  <a:moveTo>
                    <a:pt x="21317" y="1753"/>
                  </a:moveTo>
                  <a:cubicBezTo>
                    <a:pt x="19729" y="908"/>
                    <a:pt x="18141" y="64"/>
                    <a:pt x="16552" y="3"/>
                  </a:cubicBezTo>
                  <a:cubicBezTo>
                    <a:pt x="14964" y="-57"/>
                    <a:pt x="13376" y="667"/>
                    <a:pt x="10676" y="2839"/>
                  </a:cubicBezTo>
                  <a:cubicBezTo>
                    <a:pt x="7976" y="5011"/>
                    <a:pt x="4164" y="8631"/>
                    <a:pt x="2099" y="11829"/>
                  </a:cubicBezTo>
                  <a:cubicBezTo>
                    <a:pt x="35" y="15027"/>
                    <a:pt x="-283" y="17802"/>
                    <a:pt x="193" y="19431"/>
                  </a:cubicBezTo>
                  <a:cubicBezTo>
                    <a:pt x="670" y="21060"/>
                    <a:pt x="1941" y="21543"/>
                    <a:pt x="4799" y="21543"/>
                  </a:cubicBezTo>
                  <a:cubicBezTo>
                    <a:pt x="7658" y="21543"/>
                    <a:pt x="12105" y="21060"/>
                    <a:pt x="16552" y="20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421666" y="170236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777993" y="1384863"/>
              <a:ext cx="24674" cy="58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64" fill="norm" stroke="1" extrusionOk="0">
                  <a:moveTo>
                    <a:pt x="20982" y="0"/>
                  </a:moveTo>
                  <a:cubicBezTo>
                    <a:pt x="17382" y="1964"/>
                    <a:pt x="13782" y="3927"/>
                    <a:pt x="11982" y="6284"/>
                  </a:cubicBezTo>
                  <a:cubicBezTo>
                    <a:pt x="10182" y="8640"/>
                    <a:pt x="10182" y="11389"/>
                    <a:pt x="8382" y="13863"/>
                  </a:cubicBezTo>
                  <a:cubicBezTo>
                    <a:pt x="6582" y="16337"/>
                    <a:pt x="2982" y="18537"/>
                    <a:pt x="1182" y="19833"/>
                  </a:cubicBezTo>
                  <a:cubicBezTo>
                    <a:pt x="-618" y="21129"/>
                    <a:pt x="-618" y="21521"/>
                    <a:pt x="2982" y="21561"/>
                  </a:cubicBezTo>
                  <a:cubicBezTo>
                    <a:pt x="6582" y="21600"/>
                    <a:pt x="13782" y="21286"/>
                    <a:pt x="20982" y="20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936016" y="1530913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902"/>
                    <a:pt x="10800" y="9804"/>
                    <a:pt x="7200" y="13404"/>
                  </a:cubicBezTo>
                  <a:cubicBezTo>
                    <a:pt x="3600" y="17004"/>
                    <a:pt x="1800" y="193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936016" y="1529782"/>
              <a:ext cx="174902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29" fill="norm" stroke="1" extrusionOk="0">
                  <a:moveTo>
                    <a:pt x="0" y="11490"/>
                  </a:moveTo>
                  <a:cubicBezTo>
                    <a:pt x="5465" y="9968"/>
                    <a:pt x="10930" y="8447"/>
                    <a:pt x="14313" y="6774"/>
                  </a:cubicBezTo>
                  <a:cubicBezTo>
                    <a:pt x="17696" y="5101"/>
                    <a:pt x="18998" y="3275"/>
                    <a:pt x="19908" y="1983"/>
                  </a:cubicBezTo>
                  <a:cubicBezTo>
                    <a:pt x="20819" y="690"/>
                    <a:pt x="21340" y="-71"/>
                    <a:pt x="21470" y="5"/>
                  </a:cubicBezTo>
                  <a:cubicBezTo>
                    <a:pt x="21600" y="81"/>
                    <a:pt x="21340" y="994"/>
                    <a:pt x="20949" y="4036"/>
                  </a:cubicBezTo>
                  <a:cubicBezTo>
                    <a:pt x="20559" y="7078"/>
                    <a:pt x="20039" y="12250"/>
                    <a:pt x="19778" y="15521"/>
                  </a:cubicBezTo>
                  <a:cubicBezTo>
                    <a:pt x="19518" y="18791"/>
                    <a:pt x="19518" y="20160"/>
                    <a:pt x="19518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170966" y="1397563"/>
              <a:ext cx="118865" cy="46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56" fill="norm" stroke="1" extrusionOk="0">
                  <a:moveTo>
                    <a:pt x="8938" y="0"/>
                  </a:moveTo>
                  <a:cubicBezTo>
                    <a:pt x="11917" y="2238"/>
                    <a:pt x="14897" y="4476"/>
                    <a:pt x="17317" y="7200"/>
                  </a:cubicBezTo>
                  <a:cubicBezTo>
                    <a:pt x="19738" y="9924"/>
                    <a:pt x="21600" y="13135"/>
                    <a:pt x="20669" y="15519"/>
                  </a:cubicBezTo>
                  <a:cubicBezTo>
                    <a:pt x="19738" y="17903"/>
                    <a:pt x="16014" y="19459"/>
                    <a:pt x="13221" y="20384"/>
                  </a:cubicBezTo>
                  <a:cubicBezTo>
                    <a:pt x="10428" y="21308"/>
                    <a:pt x="8566" y="21600"/>
                    <a:pt x="6517" y="21551"/>
                  </a:cubicBezTo>
                  <a:cubicBezTo>
                    <a:pt x="4469" y="21503"/>
                    <a:pt x="2234" y="21114"/>
                    <a:pt x="0" y="20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3431316" y="1626163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3431316" y="1721413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3715420" y="1541496"/>
              <a:ext cx="126304" cy="18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060" fill="norm" stroke="1" extrusionOk="0">
                  <a:moveTo>
                    <a:pt x="19084" y="5400"/>
                  </a:moveTo>
                  <a:cubicBezTo>
                    <a:pt x="18387" y="4173"/>
                    <a:pt x="17690" y="2946"/>
                    <a:pt x="16471" y="2455"/>
                  </a:cubicBezTo>
                  <a:cubicBezTo>
                    <a:pt x="15251" y="1964"/>
                    <a:pt x="13509" y="2210"/>
                    <a:pt x="10722" y="4050"/>
                  </a:cubicBezTo>
                  <a:cubicBezTo>
                    <a:pt x="7935" y="5891"/>
                    <a:pt x="4103" y="9328"/>
                    <a:pt x="2013" y="11782"/>
                  </a:cubicBezTo>
                  <a:cubicBezTo>
                    <a:pt x="-78" y="14237"/>
                    <a:pt x="-426" y="15710"/>
                    <a:pt x="445" y="17305"/>
                  </a:cubicBezTo>
                  <a:cubicBezTo>
                    <a:pt x="1316" y="18900"/>
                    <a:pt x="3406" y="20619"/>
                    <a:pt x="6193" y="20987"/>
                  </a:cubicBezTo>
                  <a:cubicBezTo>
                    <a:pt x="8980" y="21355"/>
                    <a:pt x="12464" y="20373"/>
                    <a:pt x="15251" y="17428"/>
                  </a:cubicBezTo>
                  <a:cubicBezTo>
                    <a:pt x="18039" y="14482"/>
                    <a:pt x="20129" y="9573"/>
                    <a:pt x="20651" y="6260"/>
                  </a:cubicBezTo>
                  <a:cubicBezTo>
                    <a:pt x="21174" y="2946"/>
                    <a:pt x="20129" y="1228"/>
                    <a:pt x="18735" y="491"/>
                  </a:cubicBezTo>
                  <a:cubicBezTo>
                    <a:pt x="17342" y="-245"/>
                    <a:pt x="15600" y="0"/>
                    <a:pt x="13858" y="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3894866" y="1632513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045260" y="1492791"/>
              <a:ext cx="97209" cy="279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439" fill="norm" stroke="1" extrusionOk="0">
                  <a:moveTo>
                    <a:pt x="13927" y="8284"/>
                  </a:moveTo>
                  <a:cubicBezTo>
                    <a:pt x="14827" y="6173"/>
                    <a:pt x="15727" y="4062"/>
                    <a:pt x="15727" y="2600"/>
                  </a:cubicBezTo>
                  <a:cubicBezTo>
                    <a:pt x="15727" y="1138"/>
                    <a:pt x="14827" y="326"/>
                    <a:pt x="13027" y="83"/>
                  </a:cubicBezTo>
                  <a:cubicBezTo>
                    <a:pt x="11227" y="-161"/>
                    <a:pt x="8527" y="164"/>
                    <a:pt x="6277" y="651"/>
                  </a:cubicBezTo>
                  <a:cubicBezTo>
                    <a:pt x="4027" y="1138"/>
                    <a:pt x="2227" y="1788"/>
                    <a:pt x="1102" y="2519"/>
                  </a:cubicBezTo>
                  <a:cubicBezTo>
                    <a:pt x="-23" y="3250"/>
                    <a:pt x="-473" y="4062"/>
                    <a:pt x="652" y="4630"/>
                  </a:cubicBezTo>
                  <a:cubicBezTo>
                    <a:pt x="1777" y="5198"/>
                    <a:pt x="4477" y="5523"/>
                    <a:pt x="7177" y="5523"/>
                  </a:cubicBezTo>
                  <a:cubicBezTo>
                    <a:pt x="9877" y="5523"/>
                    <a:pt x="12577" y="5198"/>
                    <a:pt x="15052" y="4955"/>
                  </a:cubicBezTo>
                  <a:cubicBezTo>
                    <a:pt x="17527" y="4711"/>
                    <a:pt x="19777" y="4549"/>
                    <a:pt x="20452" y="4874"/>
                  </a:cubicBezTo>
                  <a:cubicBezTo>
                    <a:pt x="21127" y="5198"/>
                    <a:pt x="20227" y="6010"/>
                    <a:pt x="17527" y="8853"/>
                  </a:cubicBezTo>
                  <a:cubicBezTo>
                    <a:pt x="14827" y="11695"/>
                    <a:pt x="10327" y="16567"/>
                    <a:pt x="5827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243601" y="1520329"/>
              <a:ext cx="113262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fill="norm" stroke="1" extrusionOk="0">
                  <a:moveTo>
                    <a:pt x="18947" y="3695"/>
                  </a:moveTo>
                  <a:cubicBezTo>
                    <a:pt x="18947" y="2842"/>
                    <a:pt x="18947" y="1989"/>
                    <a:pt x="18161" y="1279"/>
                  </a:cubicBezTo>
                  <a:cubicBezTo>
                    <a:pt x="17376" y="568"/>
                    <a:pt x="15805" y="0"/>
                    <a:pt x="12859" y="0"/>
                  </a:cubicBezTo>
                  <a:cubicBezTo>
                    <a:pt x="9914" y="0"/>
                    <a:pt x="5594" y="568"/>
                    <a:pt x="3041" y="1279"/>
                  </a:cubicBezTo>
                  <a:cubicBezTo>
                    <a:pt x="488" y="1989"/>
                    <a:pt x="-297" y="2842"/>
                    <a:pt x="96" y="3482"/>
                  </a:cubicBezTo>
                  <a:cubicBezTo>
                    <a:pt x="488" y="4121"/>
                    <a:pt x="2059" y="4547"/>
                    <a:pt x="4808" y="4476"/>
                  </a:cubicBezTo>
                  <a:cubicBezTo>
                    <a:pt x="7558" y="4405"/>
                    <a:pt x="11485" y="3837"/>
                    <a:pt x="14430" y="3339"/>
                  </a:cubicBezTo>
                  <a:cubicBezTo>
                    <a:pt x="17376" y="2842"/>
                    <a:pt x="19339" y="2416"/>
                    <a:pt x="20321" y="2629"/>
                  </a:cubicBezTo>
                  <a:cubicBezTo>
                    <a:pt x="21303" y="2842"/>
                    <a:pt x="21303" y="3695"/>
                    <a:pt x="19928" y="5968"/>
                  </a:cubicBezTo>
                  <a:cubicBezTo>
                    <a:pt x="18554" y="8242"/>
                    <a:pt x="15805" y="11937"/>
                    <a:pt x="14038" y="14779"/>
                  </a:cubicBezTo>
                  <a:cubicBezTo>
                    <a:pt x="12270" y="17621"/>
                    <a:pt x="11485" y="19611"/>
                    <a:pt x="106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335816" y="350351"/>
              <a:ext cx="69851" cy="172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469"/>
                  </a:moveTo>
                  <a:cubicBezTo>
                    <a:pt x="1309" y="258"/>
                    <a:pt x="2618" y="46"/>
                    <a:pt x="2945" y="7"/>
                  </a:cubicBezTo>
                  <a:cubicBezTo>
                    <a:pt x="3273" y="-33"/>
                    <a:pt x="2618" y="99"/>
                    <a:pt x="2291" y="681"/>
                  </a:cubicBezTo>
                  <a:cubicBezTo>
                    <a:pt x="1964" y="1262"/>
                    <a:pt x="1964" y="2294"/>
                    <a:pt x="2945" y="3259"/>
                  </a:cubicBezTo>
                  <a:cubicBezTo>
                    <a:pt x="3927" y="4224"/>
                    <a:pt x="5891" y="5122"/>
                    <a:pt x="7855" y="6101"/>
                  </a:cubicBezTo>
                  <a:cubicBezTo>
                    <a:pt x="9818" y="7079"/>
                    <a:pt x="11782" y="8136"/>
                    <a:pt x="13418" y="9167"/>
                  </a:cubicBezTo>
                  <a:cubicBezTo>
                    <a:pt x="15055" y="10199"/>
                    <a:pt x="16364" y="11203"/>
                    <a:pt x="17345" y="12168"/>
                  </a:cubicBezTo>
                  <a:cubicBezTo>
                    <a:pt x="18327" y="13133"/>
                    <a:pt x="18982" y="14059"/>
                    <a:pt x="19309" y="15037"/>
                  </a:cubicBezTo>
                  <a:cubicBezTo>
                    <a:pt x="19636" y="16015"/>
                    <a:pt x="19636" y="17046"/>
                    <a:pt x="19309" y="18077"/>
                  </a:cubicBezTo>
                  <a:cubicBezTo>
                    <a:pt x="18982" y="19108"/>
                    <a:pt x="18327" y="20139"/>
                    <a:pt x="18655" y="20721"/>
                  </a:cubicBezTo>
                  <a:cubicBezTo>
                    <a:pt x="18982" y="21303"/>
                    <a:pt x="20291" y="21435"/>
                    <a:pt x="21600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424716" y="1981763"/>
              <a:ext cx="26225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" y="1091"/>
                    <a:pt x="941" y="2182"/>
                    <a:pt x="1491" y="2727"/>
                  </a:cubicBezTo>
                  <a:cubicBezTo>
                    <a:pt x="2040" y="3273"/>
                    <a:pt x="2667" y="3273"/>
                    <a:pt x="3295" y="3273"/>
                  </a:cubicBezTo>
                  <a:cubicBezTo>
                    <a:pt x="3923" y="3273"/>
                    <a:pt x="4550" y="3273"/>
                    <a:pt x="5221" y="3273"/>
                  </a:cubicBezTo>
                  <a:cubicBezTo>
                    <a:pt x="5892" y="3273"/>
                    <a:pt x="6607" y="3273"/>
                    <a:pt x="7217" y="3382"/>
                  </a:cubicBezTo>
                  <a:cubicBezTo>
                    <a:pt x="7828" y="3491"/>
                    <a:pt x="8333" y="3709"/>
                    <a:pt x="8839" y="3927"/>
                  </a:cubicBezTo>
                  <a:cubicBezTo>
                    <a:pt x="9344" y="4145"/>
                    <a:pt x="9850" y="4364"/>
                    <a:pt x="10486" y="4909"/>
                  </a:cubicBezTo>
                  <a:cubicBezTo>
                    <a:pt x="11123" y="5455"/>
                    <a:pt x="11890" y="6327"/>
                    <a:pt x="12569" y="7309"/>
                  </a:cubicBezTo>
                  <a:cubicBezTo>
                    <a:pt x="13249" y="8291"/>
                    <a:pt x="13842" y="9382"/>
                    <a:pt x="14435" y="10582"/>
                  </a:cubicBezTo>
                  <a:cubicBezTo>
                    <a:pt x="15028" y="11782"/>
                    <a:pt x="15620" y="13091"/>
                    <a:pt x="16257" y="14073"/>
                  </a:cubicBezTo>
                  <a:cubicBezTo>
                    <a:pt x="16893" y="15055"/>
                    <a:pt x="17573" y="15709"/>
                    <a:pt x="18209" y="16255"/>
                  </a:cubicBezTo>
                  <a:cubicBezTo>
                    <a:pt x="18846" y="16800"/>
                    <a:pt x="19438" y="17236"/>
                    <a:pt x="19953" y="17673"/>
                  </a:cubicBezTo>
                  <a:cubicBezTo>
                    <a:pt x="20467" y="18109"/>
                    <a:pt x="20903" y="18545"/>
                    <a:pt x="21164" y="19200"/>
                  </a:cubicBezTo>
                  <a:cubicBezTo>
                    <a:pt x="21426" y="19855"/>
                    <a:pt x="21513" y="20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518988" y="96176"/>
              <a:ext cx="3322030" cy="100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fill="norm" stroke="1" extrusionOk="0">
                  <a:moveTo>
                    <a:pt x="12463" y="3531"/>
                  </a:moveTo>
                  <a:cubicBezTo>
                    <a:pt x="12505" y="3078"/>
                    <a:pt x="12546" y="2624"/>
                    <a:pt x="12560" y="2284"/>
                  </a:cubicBezTo>
                  <a:cubicBezTo>
                    <a:pt x="12573" y="1943"/>
                    <a:pt x="12560" y="1716"/>
                    <a:pt x="12470" y="1512"/>
                  </a:cubicBezTo>
                  <a:cubicBezTo>
                    <a:pt x="12381" y="1308"/>
                    <a:pt x="12216" y="1126"/>
                    <a:pt x="11893" y="922"/>
                  </a:cubicBezTo>
                  <a:cubicBezTo>
                    <a:pt x="11570" y="718"/>
                    <a:pt x="11088" y="491"/>
                    <a:pt x="10635" y="332"/>
                  </a:cubicBezTo>
                  <a:cubicBezTo>
                    <a:pt x="10181" y="174"/>
                    <a:pt x="9755" y="83"/>
                    <a:pt x="9260" y="37"/>
                  </a:cubicBezTo>
                  <a:cubicBezTo>
                    <a:pt x="8765" y="-8"/>
                    <a:pt x="8201" y="-8"/>
                    <a:pt x="7740" y="15"/>
                  </a:cubicBezTo>
                  <a:cubicBezTo>
                    <a:pt x="7280" y="37"/>
                    <a:pt x="6922" y="83"/>
                    <a:pt x="6537" y="174"/>
                  </a:cubicBezTo>
                  <a:cubicBezTo>
                    <a:pt x="6152" y="264"/>
                    <a:pt x="5740" y="400"/>
                    <a:pt x="5314" y="650"/>
                  </a:cubicBezTo>
                  <a:cubicBezTo>
                    <a:pt x="4887" y="900"/>
                    <a:pt x="4447" y="1263"/>
                    <a:pt x="4049" y="1671"/>
                  </a:cubicBezTo>
                  <a:cubicBezTo>
                    <a:pt x="3650" y="2079"/>
                    <a:pt x="3293" y="2533"/>
                    <a:pt x="2908" y="3055"/>
                  </a:cubicBezTo>
                  <a:cubicBezTo>
                    <a:pt x="2523" y="3577"/>
                    <a:pt x="2110" y="4167"/>
                    <a:pt x="1766" y="4757"/>
                  </a:cubicBezTo>
                  <a:cubicBezTo>
                    <a:pt x="1423" y="5347"/>
                    <a:pt x="1148" y="5937"/>
                    <a:pt x="914" y="6640"/>
                  </a:cubicBezTo>
                  <a:cubicBezTo>
                    <a:pt x="680" y="7343"/>
                    <a:pt x="488" y="8160"/>
                    <a:pt x="343" y="9113"/>
                  </a:cubicBezTo>
                  <a:cubicBezTo>
                    <a:pt x="199" y="10066"/>
                    <a:pt x="103" y="11155"/>
                    <a:pt x="48" y="12267"/>
                  </a:cubicBezTo>
                  <a:cubicBezTo>
                    <a:pt x="-7" y="13379"/>
                    <a:pt x="-21" y="14513"/>
                    <a:pt x="41" y="15375"/>
                  </a:cubicBezTo>
                  <a:cubicBezTo>
                    <a:pt x="103" y="16237"/>
                    <a:pt x="240" y="16827"/>
                    <a:pt x="508" y="17395"/>
                  </a:cubicBezTo>
                  <a:cubicBezTo>
                    <a:pt x="776" y="17962"/>
                    <a:pt x="1175" y="18506"/>
                    <a:pt x="1656" y="18960"/>
                  </a:cubicBezTo>
                  <a:cubicBezTo>
                    <a:pt x="2138" y="19414"/>
                    <a:pt x="2701" y="19777"/>
                    <a:pt x="3203" y="20049"/>
                  </a:cubicBezTo>
                  <a:cubicBezTo>
                    <a:pt x="3705" y="20321"/>
                    <a:pt x="4145" y="20503"/>
                    <a:pt x="4592" y="20684"/>
                  </a:cubicBezTo>
                  <a:cubicBezTo>
                    <a:pt x="5039" y="20866"/>
                    <a:pt x="5492" y="21047"/>
                    <a:pt x="5994" y="21161"/>
                  </a:cubicBezTo>
                  <a:cubicBezTo>
                    <a:pt x="6496" y="21274"/>
                    <a:pt x="7046" y="21320"/>
                    <a:pt x="7617" y="21342"/>
                  </a:cubicBezTo>
                  <a:cubicBezTo>
                    <a:pt x="8187" y="21365"/>
                    <a:pt x="8778" y="21365"/>
                    <a:pt x="9342" y="21388"/>
                  </a:cubicBezTo>
                  <a:cubicBezTo>
                    <a:pt x="9906" y="21410"/>
                    <a:pt x="10442" y="21456"/>
                    <a:pt x="10992" y="21501"/>
                  </a:cubicBezTo>
                  <a:cubicBezTo>
                    <a:pt x="11542" y="21547"/>
                    <a:pt x="12106" y="21592"/>
                    <a:pt x="12635" y="21569"/>
                  </a:cubicBezTo>
                  <a:cubicBezTo>
                    <a:pt x="13164" y="21547"/>
                    <a:pt x="13659" y="21456"/>
                    <a:pt x="14120" y="21365"/>
                  </a:cubicBezTo>
                  <a:cubicBezTo>
                    <a:pt x="14581" y="21274"/>
                    <a:pt x="15007" y="21184"/>
                    <a:pt x="15461" y="21070"/>
                  </a:cubicBezTo>
                  <a:cubicBezTo>
                    <a:pt x="15914" y="20957"/>
                    <a:pt x="16396" y="20821"/>
                    <a:pt x="16829" y="20707"/>
                  </a:cubicBezTo>
                  <a:cubicBezTo>
                    <a:pt x="17262" y="20594"/>
                    <a:pt x="17647" y="20503"/>
                    <a:pt x="18073" y="20321"/>
                  </a:cubicBezTo>
                  <a:cubicBezTo>
                    <a:pt x="18499" y="20140"/>
                    <a:pt x="18967" y="19868"/>
                    <a:pt x="19393" y="19527"/>
                  </a:cubicBezTo>
                  <a:cubicBezTo>
                    <a:pt x="19819" y="19187"/>
                    <a:pt x="20204" y="18779"/>
                    <a:pt x="20562" y="18279"/>
                  </a:cubicBezTo>
                  <a:cubicBezTo>
                    <a:pt x="20919" y="17780"/>
                    <a:pt x="21249" y="17190"/>
                    <a:pt x="21579" y="16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024916" y="0"/>
              <a:ext cx="1803401" cy="62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21547"/>
                  </a:moveTo>
                  <a:cubicBezTo>
                    <a:pt x="21042" y="19735"/>
                    <a:pt x="20485" y="17923"/>
                    <a:pt x="19800" y="16256"/>
                  </a:cubicBezTo>
                  <a:cubicBezTo>
                    <a:pt x="19115" y="14589"/>
                    <a:pt x="18304" y="13066"/>
                    <a:pt x="17468" y="11762"/>
                  </a:cubicBezTo>
                  <a:cubicBezTo>
                    <a:pt x="16631" y="10457"/>
                    <a:pt x="15769" y="9370"/>
                    <a:pt x="14882" y="8428"/>
                  </a:cubicBezTo>
                  <a:cubicBezTo>
                    <a:pt x="13994" y="7485"/>
                    <a:pt x="13082" y="6688"/>
                    <a:pt x="12131" y="6036"/>
                  </a:cubicBezTo>
                  <a:cubicBezTo>
                    <a:pt x="11180" y="5383"/>
                    <a:pt x="10192" y="4876"/>
                    <a:pt x="9190" y="4296"/>
                  </a:cubicBezTo>
                  <a:cubicBezTo>
                    <a:pt x="8189" y="3716"/>
                    <a:pt x="7175" y="3064"/>
                    <a:pt x="6199" y="2448"/>
                  </a:cubicBezTo>
                  <a:cubicBezTo>
                    <a:pt x="5223" y="1832"/>
                    <a:pt x="4285" y="1252"/>
                    <a:pt x="3321" y="817"/>
                  </a:cubicBezTo>
                  <a:cubicBezTo>
                    <a:pt x="2358" y="382"/>
                    <a:pt x="1369" y="92"/>
                    <a:pt x="811" y="19"/>
                  </a:cubicBezTo>
                  <a:cubicBezTo>
                    <a:pt x="254" y="-53"/>
                    <a:pt x="127" y="92"/>
                    <a:pt x="0" y="23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55800" y="692713"/>
              <a:ext cx="102984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443" y="21600"/>
                  </a:moveTo>
                  <a:cubicBezTo>
                    <a:pt x="221" y="20400"/>
                    <a:pt x="0" y="19200"/>
                    <a:pt x="0" y="18750"/>
                  </a:cubicBezTo>
                  <a:cubicBezTo>
                    <a:pt x="0" y="18300"/>
                    <a:pt x="221" y="18600"/>
                    <a:pt x="1129" y="18750"/>
                  </a:cubicBezTo>
                  <a:cubicBezTo>
                    <a:pt x="2036" y="18900"/>
                    <a:pt x="3630" y="18900"/>
                    <a:pt x="5267" y="18600"/>
                  </a:cubicBezTo>
                  <a:cubicBezTo>
                    <a:pt x="6905" y="18300"/>
                    <a:pt x="8587" y="17700"/>
                    <a:pt x="10269" y="17250"/>
                  </a:cubicBezTo>
                  <a:cubicBezTo>
                    <a:pt x="11951" y="16800"/>
                    <a:pt x="13633" y="16500"/>
                    <a:pt x="15248" y="16050"/>
                  </a:cubicBezTo>
                  <a:cubicBezTo>
                    <a:pt x="16864" y="15600"/>
                    <a:pt x="18413" y="15000"/>
                    <a:pt x="19431" y="14250"/>
                  </a:cubicBezTo>
                  <a:cubicBezTo>
                    <a:pt x="20449" y="13500"/>
                    <a:pt x="20936" y="12600"/>
                    <a:pt x="21224" y="11400"/>
                  </a:cubicBezTo>
                  <a:cubicBezTo>
                    <a:pt x="21511" y="10200"/>
                    <a:pt x="21600" y="8700"/>
                    <a:pt x="21489" y="6750"/>
                  </a:cubicBezTo>
                  <a:cubicBezTo>
                    <a:pt x="21379" y="4800"/>
                    <a:pt x="21069" y="2400"/>
                    <a:pt x="207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145316" y="589711"/>
              <a:ext cx="274057" cy="26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69" fill="norm" stroke="1" extrusionOk="0">
                  <a:moveTo>
                    <a:pt x="8770" y="3225"/>
                  </a:moveTo>
                  <a:cubicBezTo>
                    <a:pt x="7633" y="2015"/>
                    <a:pt x="6496" y="806"/>
                    <a:pt x="6334" y="287"/>
                  </a:cubicBezTo>
                  <a:cubicBezTo>
                    <a:pt x="6171" y="-231"/>
                    <a:pt x="6983" y="-58"/>
                    <a:pt x="9420" y="892"/>
                  </a:cubicBezTo>
                  <a:cubicBezTo>
                    <a:pt x="11856" y="1843"/>
                    <a:pt x="15916" y="3571"/>
                    <a:pt x="18352" y="5558"/>
                  </a:cubicBezTo>
                  <a:cubicBezTo>
                    <a:pt x="20788" y="7545"/>
                    <a:pt x="21600" y="9791"/>
                    <a:pt x="20626" y="11692"/>
                  </a:cubicBezTo>
                  <a:cubicBezTo>
                    <a:pt x="19651" y="13593"/>
                    <a:pt x="16890" y="15148"/>
                    <a:pt x="13155" y="16703"/>
                  </a:cubicBezTo>
                  <a:cubicBezTo>
                    <a:pt x="9420" y="18259"/>
                    <a:pt x="4710" y="19814"/>
                    <a:pt x="0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56316" y="1464591"/>
              <a:ext cx="1206501" cy="23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6153"/>
                  </a:moveTo>
                  <a:cubicBezTo>
                    <a:pt x="1364" y="6545"/>
                    <a:pt x="2728" y="6938"/>
                    <a:pt x="4112" y="7233"/>
                  </a:cubicBezTo>
                  <a:cubicBezTo>
                    <a:pt x="5495" y="7527"/>
                    <a:pt x="6897" y="7724"/>
                    <a:pt x="8394" y="8116"/>
                  </a:cubicBezTo>
                  <a:cubicBezTo>
                    <a:pt x="9891" y="8509"/>
                    <a:pt x="11482" y="9098"/>
                    <a:pt x="13055" y="9491"/>
                  </a:cubicBezTo>
                  <a:cubicBezTo>
                    <a:pt x="14627" y="9884"/>
                    <a:pt x="16181" y="10080"/>
                    <a:pt x="17185" y="10178"/>
                  </a:cubicBezTo>
                  <a:cubicBezTo>
                    <a:pt x="18189" y="10276"/>
                    <a:pt x="18644" y="10276"/>
                    <a:pt x="18928" y="9884"/>
                  </a:cubicBezTo>
                  <a:cubicBezTo>
                    <a:pt x="19213" y="9491"/>
                    <a:pt x="19326" y="8705"/>
                    <a:pt x="19326" y="7920"/>
                  </a:cubicBezTo>
                  <a:cubicBezTo>
                    <a:pt x="19326" y="7134"/>
                    <a:pt x="19213" y="6349"/>
                    <a:pt x="18985" y="5269"/>
                  </a:cubicBezTo>
                  <a:cubicBezTo>
                    <a:pt x="18758" y="4189"/>
                    <a:pt x="18417" y="2814"/>
                    <a:pt x="18171" y="1833"/>
                  </a:cubicBezTo>
                  <a:cubicBezTo>
                    <a:pt x="17924" y="851"/>
                    <a:pt x="17773" y="262"/>
                    <a:pt x="17811" y="65"/>
                  </a:cubicBezTo>
                  <a:cubicBezTo>
                    <a:pt x="17848" y="-131"/>
                    <a:pt x="18076" y="65"/>
                    <a:pt x="18606" y="1342"/>
                  </a:cubicBezTo>
                  <a:cubicBezTo>
                    <a:pt x="19137" y="2618"/>
                    <a:pt x="19971" y="4974"/>
                    <a:pt x="20482" y="6545"/>
                  </a:cubicBezTo>
                  <a:cubicBezTo>
                    <a:pt x="20994" y="8116"/>
                    <a:pt x="21183" y="8902"/>
                    <a:pt x="21335" y="9687"/>
                  </a:cubicBezTo>
                  <a:cubicBezTo>
                    <a:pt x="21486" y="10473"/>
                    <a:pt x="21600" y="11258"/>
                    <a:pt x="21600" y="12044"/>
                  </a:cubicBezTo>
                  <a:cubicBezTo>
                    <a:pt x="21600" y="12829"/>
                    <a:pt x="21486" y="13614"/>
                    <a:pt x="20691" y="15185"/>
                  </a:cubicBezTo>
                  <a:cubicBezTo>
                    <a:pt x="19895" y="16756"/>
                    <a:pt x="18417" y="19113"/>
                    <a:pt x="16939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-1" y="450993"/>
              <a:ext cx="325463" cy="121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32" fill="norm" stroke="1" extrusionOk="0">
                  <a:moveTo>
                    <a:pt x="20921" y="2036"/>
                  </a:moveTo>
                  <a:cubicBezTo>
                    <a:pt x="21198" y="1622"/>
                    <a:pt x="21475" y="1209"/>
                    <a:pt x="21129" y="834"/>
                  </a:cubicBezTo>
                  <a:cubicBezTo>
                    <a:pt x="20783" y="458"/>
                    <a:pt x="19813" y="120"/>
                    <a:pt x="18083" y="26"/>
                  </a:cubicBezTo>
                  <a:cubicBezTo>
                    <a:pt x="16352" y="-68"/>
                    <a:pt x="13860" y="82"/>
                    <a:pt x="11437" y="608"/>
                  </a:cubicBezTo>
                  <a:cubicBezTo>
                    <a:pt x="9013" y="1134"/>
                    <a:pt x="6660" y="2036"/>
                    <a:pt x="5621" y="2975"/>
                  </a:cubicBezTo>
                  <a:cubicBezTo>
                    <a:pt x="4583" y="3914"/>
                    <a:pt x="4860" y="4891"/>
                    <a:pt x="5552" y="5849"/>
                  </a:cubicBezTo>
                  <a:cubicBezTo>
                    <a:pt x="6244" y="6806"/>
                    <a:pt x="7352" y="7746"/>
                    <a:pt x="6798" y="8685"/>
                  </a:cubicBezTo>
                  <a:cubicBezTo>
                    <a:pt x="6244" y="9624"/>
                    <a:pt x="4029" y="10563"/>
                    <a:pt x="2437" y="11540"/>
                  </a:cubicBezTo>
                  <a:cubicBezTo>
                    <a:pt x="844" y="12516"/>
                    <a:pt x="-125" y="13531"/>
                    <a:pt x="13" y="14526"/>
                  </a:cubicBezTo>
                  <a:cubicBezTo>
                    <a:pt x="152" y="15522"/>
                    <a:pt x="1398" y="16498"/>
                    <a:pt x="2160" y="17475"/>
                  </a:cubicBezTo>
                  <a:cubicBezTo>
                    <a:pt x="2921" y="18452"/>
                    <a:pt x="3198" y="19428"/>
                    <a:pt x="3337" y="20067"/>
                  </a:cubicBezTo>
                  <a:cubicBezTo>
                    <a:pt x="3475" y="20706"/>
                    <a:pt x="3475" y="21006"/>
                    <a:pt x="4652" y="21175"/>
                  </a:cubicBezTo>
                  <a:cubicBezTo>
                    <a:pt x="5829" y="21344"/>
                    <a:pt x="8183" y="21382"/>
                    <a:pt x="10190" y="21419"/>
                  </a:cubicBezTo>
                  <a:cubicBezTo>
                    <a:pt x="12198" y="21457"/>
                    <a:pt x="13860" y="21494"/>
                    <a:pt x="15521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4" name="Drawing"/>
          <p:cNvGrpSpPr/>
          <p:nvPr/>
        </p:nvGrpSpPr>
        <p:grpSpPr>
          <a:xfrm>
            <a:off x="933450" y="1556748"/>
            <a:ext cx="11944351" cy="5364753"/>
            <a:chOff x="0" y="0"/>
            <a:chExt cx="11944350" cy="5364751"/>
          </a:xfrm>
        </p:grpSpPr>
        <p:sp>
          <p:nvSpPr>
            <p:cNvPr id="2591" name="Line"/>
            <p:cNvSpPr/>
            <p:nvPr/>
          </p:nvSpPr>
          <p:spPr>
            <a:xfrm>
              <a:off x="869950" y="368246"/>
              <a:ext cx="262613" cy="40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5" fill="norm" stroke="1" extrusionOk="0">
                  <a:moveTo>
                    <a:pt x="21254" y="3343"/>
                  </a:moveTo>
                  <a:cubicBezTo>
                    <a:pt x="21427" y="2438"/>
                    <a:pt x="21600" y="1533"/>
                    <a:pt x="21168" y="911"/>
                  </a:cubicBezTo>
                  <a:cubicBezTo>
                    <a:pt x="20736" y="289"/>
                    <a:pt x="19699" y="-50"/>
                    <a:pt x="17626" y="7"/>
                  </a:cubicBezTo>
                  <a:cubicBezTo>
                    <a:pt x="15552" y="63"/>
                    <a:pt x="12442" y="515"/>
                    <a:pt x="9504" y="1929"/>
                  </a:cubicBezTo>
                  <a:cubicBezTo>
                    <a:pt x="6566" y="3343"/>
                    <a:pt x="3802" y="5718"/>
                    <a:pt x="2160" y="8545"/>
                  </a:cubicBezTo>
                  <a:cubicBezTo>
                    <a:pt x="518" y="11372"/>
                    <a:pt x="0" y="14652"/>
                    <a:pt x="0" y="16857"/>
                  </a:cubicBezTo>
                  <a:cubicBezTo>
                    <a:pt x="0" y="19062"/>
                    <a:pt x="518" y="20193"/>
                    <a:pt x="2592" y="20815"/>
                  </a:cubicBezTo>
                  <a:cubicBezTo>
                    <a:pt x="4666" y="21437"/>
                    <a:pt x="8294" y="21550"/>
                    <a:pt x="10627" y="21437"/>
                  </a:cubicBezTo>
                  <a:cubicBezTo>
                    <a:pt x="12960" y="21324"/>
                    <a:pt x="13997" y="20985"/>
                    <a:pt x="15034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127036" y="597456"/>
              <a:ext cx="127179" cy="19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86" fill="norm" stroke="1" extrusionOk="0">
                  <a:moveTo>
                    <a:pt x="18605" y="2616"/>
                  </a:moveTo>
                  <a:cubicBezTo>
                    <a:pt x="17543" y="1455"/>
                    <a:pt x="16481" y="294"/>
                    <a:pt x="14002" y="61"/>
                  </a:cubicBezTo>
                  <a:cubicBezTo>
                    <a:pt x="11523" y="-171"/>
                    <a:pt x="7628" y="526"/>
                    <a:pt x="4795" y="3081"/>
                  </a:cubicBezTo>
                  <a:cubicBezTo>
                    <a:pt x="1963" y="5635"/>
                    <a:pt x="192" y="10048"/>
                    <a:pt x="15" y="13532"/>
                  </a:cubicBezTo>
                  <a:cubicBezTo>
                    <a:pt x="-162" y="17016"/>
                    <a:pt x="1254" y="19571"/>
                    <a:pt x="4441" y="20500"/>
                  </a:cubicBezTo>
                  <a:cubicBezTo>
                    <a:pt x="7628" y="21429"/>
                    <a:pt x="12586" y="20732"/>
                    <a:pt x="15949" y="17829"/>
                  </a:cubicBezTo>
                  <a:cubicBezTo>
                    <a:pt x="19313" y="14926"/>
                    <a:pt x="21084" y="9816"/>
                    <a:pt x="21261" y="6448"/>
                  </a:cubicBezTo>
                  <a:cubicBezTo>
                    <a:pt x="21438" y="3081"/>
                    <a:pt x="20022" y="1455"/>
                    <a:pt x="18428" y="642"/>
                  </a:cubicBezTo>
                  <a:cubicBezTo>
                    <a:pt x="16835" y="-171"/>
                    <a:pt x="15064" y="-171"/>
                    <a:pt x="14179" y="410"/>
                  </a:cubicBezTo>
                  <a:cubicBezTo>
                    <a:pt x="13294" y="990"/>
                    <a:pt x="13294" y="2152"/>
                    <a:pt x="13294" y="3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333500" y="543907"/>
              <a:ext cx="139700" cy="18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0" y="7335"/>
                  </a:moveTo>
                  <a:cubicBezTo>
                    <a:pt x="327" y="10215"/>
                    <a:pt x="655" y="13095"/>
                    <a:pt x="982" y="15735"/>
                  </a:cubicBezTo>
                  <a:cubicBezTo>
                    <a:pt x="1309" y="18375"/>
                    <a:pt x="1636" y="20775"/>
                    <a:pt x="1800" y="21015"/>
                  </a:cubicBezTo>
                  <a:cubicBezTo>
                    <a:pt x="1964" y="21255"/>
                    <a:pt x="1964" y="19335"/>
                    <a:pt x="2618" y="16095"/>
                  </a:cubicBezTo>
                  <a:cubicBezTo>
                    <a:pt x="3273" y="12855"/>
                    <a:pt x="4582" y="8295"/>
                    <a:pt x="6709" y="5295"/>
                  </a:cubicBezTo>
                  <a:cubicBezTo>
                    <a:pt x="8836" y="2295"/>
                    <a:pt x="11782" y="855"/>
                    <a:pt x="14073" y="255"/>
                  </a:cubicBezTo>
                  <a:cubicBezTo>
                    <a:pt x="16364" y="-345"/>
                    <a:pt x="18000" y="-105"/>
                    <a:pt x="19145" y="3375"/>
                  </a:cubicBezTo>
                  <a:cubicBezTo>
                    <a:pt x="20291" y="6855"/>
                    <a:pt x="20945" y="13575"/>
                    <a:pt x="21600" y="20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560323" y="309635"/>
              <a:ext cx="160528" cy="42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94" fill="norm" stroke="1" extrusionOk="0">
                  <a:moveTo>
                    <a:pt x="17066" y="14250"/>
                  </a:moveTo>
                  <a:cubicBezTo>
                    <a:pt x="17066" y="13723"/>
                    <a:pt x="17066" y="13196"/>
                    <a:pt x="16645" y="12722"/>
                  </a:cubicBezTo>
                  <a:cubicBezTo>
                    <a:pt x="16225" y="12248"/>
                    <a:pt x="15383" y="11827"/>
                    <a:pt x="13279" y="11985"/>
                  </a:cubicBezTo>
                  <a:cubicBezTo>
                    <a:pt x="11175" y="12143"/>
                    <a:pt x="7809" y="12880"/>
                    <a:pt x="5284" y="14145"/>
                  </a:cubicBezTo>
                  <a:cubicBezTo>
                    <a:pt x="2760" y="15409"/>
                    <a:pt x="1077" y="17200"/>
                    <a:pt x="375" y="18465"/>
                  </a:cubicBezTo>
                  <a:cubicBezTo>
                    <a:pt x="-326" y="19729"/>
                    <a:pt x="-45" y="20467"/>
                    <a:pt x="1217" y="20888"/>
                  </a:cubicBezTo>
                  <a:cubicBezTo>
                    <a:pt x="2479" y="21310"/>
                    <a:pt x="4723" y="21415"/>
                    <a:pt x="7529" y="20414"/>
                  </a:cubicBezTo>
                  <a:cubicBezTo>
                    <a:pt x="10334" y="19413"/>
                    <a:pt x="13700" y="17306"/>
                    <a:pt x="15944" y="14408"/>
                  </a:cubicBezTo>
                  <a:cubicBezTo>
                    <a:pt x="18188" y="11511"/>
                    <a:pt x="19310" y="7823"/>
                    <a:pt x="20012" y="5399"/>
                  </a:cubicBezTo>
                  <a:cubicBezTo>
                    <a:pt x="20713" y="2976"/>
                    <a:pt x="20993" y="1817"/>
                    <a:pt x="20713" y="1027"/>
                  </a:cubicBezTo>
                  <a:cubicBezTo>
                    <a:pt x="20432" y="236"/>
                    <a:pt x="19591" y="-185"/>
                    <a:pt x="18890" y="78"/>
                  </a:cubicBezTo>
                  <a:cubicBezTo>
                    <a:pt x="18188" y="342"/>
                    <a:pt x="17627" y="1290"/>
                    <a:pt x="17347" y="3924"/>
                  </a:cubicBezTo>
                  <a:cubicBezTo>
                    <a:pt x="17066" y="6558"/>
                    <a:pt x="17066" y="10878"/>
                    <a:pt x="17206" y="13723"/>
                  </a:cubicBezTo>
                  <a:cubicBezTo>
                    <a:pt x="17347" y="16568"/>
                    <a:pt x="17627" y="17938"/>
                    <a:pt x="18329" y="18781"/>
                  </a:cubicBezTo>
                  <a:cubicBezTo>
                    <a:pt x="19030" y="19624"/>
                    <a:pt x="20152" y="19940"/>
                    <a:pt x="21274" y="20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784350" y="583201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822450" y="481601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955799" y="272051"/>
              <a:ext cx="69851" cy="4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15709" y="0"/>
                  </a:moveTo>
                  <a:cubicBezTo>
                    <a:pt x="12436" y="2860"/>
                    <a:pt x="9164" y="5721"/>
                    <a:pt x="6545" y="8778"/>
                  </a:cubicBezTo>
                  <a:cubicBezTo>
                    <a:pt x="3927" y="11836"/>
                    <a:pt x="1964" y="15090"/>
                    <a:pt x="982" y="17014"/>
                  </a:cubicBezTo>
                  <a:cubicBezTo>
                    <a:pt x="0" y="18937"/>
                    <a:pt x="0" y="19529"/>
                    <a:pt x="0" y="20071"/>
                  </a:cubicBezTo>
                  <a:cubicBezTo>
                    <a:pt x="0" y="20614"/>
                    <a:pt x="0" y="21107"/>
                    <a:pt x="1636" y="21353"/>
                  </a:cubicBezTo>
                  <a:cubicBezTo>
                    <a:pt x="3273" y="21600"/>
                    <a:pt x="6545" y="21600"/>
                    <a:pt x="10145" y="20811"/>
                  </a:cubicBezTo>
                  <a:cubicBezTo>
                    <a:pt x="13745" y="20022"/>
                    <a:pt x="17673" y="18444"/>
                    <a:pt x="21600" y="16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949449" y="475251"/>
              <a:ext cx="17145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021"/>
                  </a:moveTo>
                  <a:cubicBezTo>
                    <a:pt x="2133" y="8685"/>
                    <a:pt x="4267" y="7348"/>
                    <a:pt x="7333" y="6235"/>
                  </a:cubicBezTo>
                  <a:cubicBezTo>
                    <a:pt x="10400" y="5122"/>
                    <a:pt x="14400" y="4231"/>
                    <a:pt x="16400" y="4454"/>
                  </a:cubicBezTo>
                  <a:cubicBezTo>
                    <a:pt x="18400" y="4676"/>
                    <a:pt x="18400" y="6012"/>
                    <a:pt x="18133" y="8462"/>
                  </a:cubicBezTo>
                  <a:cubicBezTo>
                    <a:pt x="17867" y="10911"/>
                    <a:pt x="17333" y="14474"/>
                    <a:pt x="16933" y="17146"/>
                  </a:cubicBezTo>
                  <a:cubicBezTo>
                    <a:pt x="16533" y="19819"/>
                    <a:pt x="16267" y="21600"/>
                    <a:pt x="16133" y="21600"/>
                  </a:cubicBezTo>
                  <a:cubicBezTo>
                    <a:pt x="16000" y="21600"/>
                    <a:pt x="16000" y="19819"/>
                    <a:pt x="16400" y="16256"/>
                  </a:cubicBezTo>
                  <a:cubicBezTo>
                    <a:pt x="16800" y="12693"/>
                    <a:pt x="17600" y="7348"/>
                    <a:pt x="18533" y="4342"/>
                  </a:cubicBezTo>
                  <a:cubicBezTo>
                    <a:pt x="19467" y="1336"/>
                    <a:pt x="20533" y="6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171143" y="517256"/>
              <a:ext cx="89457" cy="15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744" fill="norm" stroke="1" extrusionOk="0">
                  <a:moveTo>
                    <a:pt x="10681" y="2088"/>
                  </a:moveTo>
                  <a:cubicBezTo>
                    <a:pt x="9174" y="921"/>
                    <a:pt x="7667" y="-247"/>
                    <a:pt x="6160" y="45"/>
                  </a:cubicBezTo>
                  <a:cubicBezTo>
                    <a:pt x="4653" y="337"/>
                    <a:pt x="3146" y="2088"/>
                    <a:pt x="1890" y="4569"/>
                  </a:cubicBezTo>
                  <a:cubicBezTo>
                    <a:pt x="635" y="7050"/>
                    <a:pt x="-370" y="10261"/>
                    <a:pt x="132" y="13326"/>
                  </a:cubicBezTo>
                  <a:cubicBezTo>
                    <a:pt x="635" y="16391"/>
                    <a:pt x="2644" y="19310"/>
                    <a:pt x="5909" y="20331"/>
                  </a:cubicBezTo>
                  <a:cubicBezTo>
                    <a:pt x="9174" y="21353"/>
                    <a:pt x="13695" y="20477"/>
                    <a:pt x="16709" y="17704"/>
                  </a:cubicBezTo>
                  <a:cubicBezTo>
                    <a:pt x="19723" y="14931"/>
                    <a:pt x="21230" y="10261"/>
                    <a:pt x="21230" y="7196"/>
                  </a:cubicBezTo>
                  <a:cubicBezTo>
                    <a:pt x="21230" y="4131"/>
                    <a:pt x="19723" y="2672"/>
                    <a:pt x="17714" y="1942"/>
                  </a:cubicBezTo>
                  <a:cubicBezTo>
                    <a:pt x="15704" y="1212"/>
                    <a:pt x="13193" y="1212"/>
                    <a:pt x="10681" y="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2326216" y="484760"/>
              <a:ext cx="139701" cy="20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45" fill="norm" stroke="1" extrusionOk="0">
                  <a:moveTo>
                    <a:pt x="645" y="5680"/>
                  </a:moveTo>
                  <a:cubicBezTo>
                    <a:pt x="645" y="9688"/>
                    <a:pt x="645" y="13697"/>
                    <a:pt x="484" y="16257"/>
                  </a:cubicBezTo>
                  <a:cubicBezTo>
                    <a:pt x="322" y="18818"/>
                    <a:pt x="0" y="19932"/>
                    <a:pt x="0" y="19932"/>
                  </a:cubicBezTo>
                  <a:cubicBezTo>
                    <a:pt x="0" y="19932"/>
                    <a:pt x="322" y="18818"/>
                    <a:pt x="1451" y="15923"/>
                  </a:cubicBezTo>
                  <a:cubicBezTo>
                    <a:pt x="2579" y="13029"/>
                    <a:pt x="4513" y="8352"/>
                    <a:pt x="6125" y="5457"/>
                  </a:cubicBezTo>
                  <a:cubicBezTo>
                    <a:pt x="7737" y="2563"/>
                    <a:pt x="9027" y="1449"/>
                    <a:pt x="10478" y="670"/>
                  </a:cubicBezTo>
                  <a:cubicBezTo>
                    <a:pt x="11928" y="-110"/>
                    <a:pt x="13540" y="-555"/>
                    <a:pt x="15475" y="1338"/>
                  </a:cubicBezTo>
                  <a:cubicBezTo>
                    <a:pt x="17409" y="3231"/>
                    <a:pt x="19666" y="7461"/>
                    <a:pt x="20633" y="11136"/>
                  </a:cubicBezTo>
                  <a:cubicBezTo>
                    <a:pt x="21600" y="14810"/>
                    <a:pt x="21278" y="17927"/>
                    <a:pt x="20955" y="21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524992" y="264300"/>
              <a:ext cx="337412" cy="43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60" fill="norm" stroke="1" extrusionOk="0">
                  <a:moveTo>
                    <a:pt x="7391" y="15169"/>
                  </a:moveTo>
                  <a:cubicBezTo>
                    <a:pt x="7525" y="14330"/>
                    <a:pt x="7659" y="13491"/>
                    <a:pt x="7391" y="13019"/>
                  </a:cubicBezTo>
                  <a:cubicBezTo>
                    <a:pt x="7123" y="12547"/>
                    <a:pt x="6452" y="12443"/>
                    <a:pt x="5379" y="12862"/>
                  </a:cubicBezTo>
                  <a:cubicBezTo>
                    <a:pt x="4305" y="13281"/>
                    <a:pt x="2830" y="14225"/>
                    <a:pt x="1890" y="14959"/>
                  </a:cubicBezTo>
                  <a:cubicBezTo>
                    <a:pt x="951" y="15693"/>
                    <a:pt x="549" y="16217"/>
                    <a:pt x="280" y="16794"/>
                  </a:cubicBezTo>
                  <a:cubicBezTo>
                    <a:pt x="12" y="17371"/>
                    <a:pt x="-122" y="18000"/>
                    <a:pt x="146" y="18367"/>
                  </a:cubicBezTo>
                  <a:cubicBezTo>
                    <a:pt x="415" y="18734"/>
                    <a:pt x="1085" y="18839"/>
                    <a:pt x="2025" y="18524"/>
                  </a:cubicBezTo>
                  <a:cubicBezTo>
                    <a:pt x="2964" y="18210"/>
                    <a:pt x="4171" y="17476"/>
                    <a:pt x="5043" y="16846"/>
                  </a:cubicBezTo>
                  <a:cubicBezTo>
                    <a:pt x="5915" y="16217"/>
                    <a:pt x="6452" y="15693"/>
                    <a:pt x="6720" y="15693"/>
                  </a:cubicBezTo>
                  <a:cubicBezTo>
                    <a:pt x="6989" y="15693"/>
                    <a:pt x="6989" y="16217"/>
                    <a:pt x="7056" y="16742"/>
                  </a:cubicBezTo>
                  <a:cubicBezTo>
                    <a:pt x="7123" y="17266"/>
                    <a:pt x="7257" y="17790"/>
                    <a:pt x="7726" y="18105"/>
                  </a:cubicBezTo>
                  <a:cubicBezTo>
                    <a:pt x="8196" y="18419"/>
                    <a:pt x="9001" y="18524"/>
                    <a:pt x="10007" y="18210"/>
                  </a:cubicBezTo>
                  <a:cubicBezTo>
                    <a:pt x="11013" y="17895"/>
                    <a:pt x="12221" y="17161"/>
                    <a:pt x="13831" y="15116"/>
                  </a:cubicBezTo>
                  <a:cubicBezTo>
                    <a:pt x="15441" y="13072"/>
                    <a:pt x="17453" y="9716"/>
                    <a:pt x="18795" y="7305"/>
                  </a:cubicBezTo>
                  <a:cubicBezTo>
                    <a:pt x="20136" y="4893"/>
                    <a:pt x="20807" y="3425"/>
                    <a:pt x="21143" y="2324"/>
                  </a:cubicBezTo>
                  <a:cubicBezTo>
                    <a:pt x="21478" y="1223"/>
                    <a:pt x="21478" y="489"/>
                    <a:pt x="21076" y="175"/>
                  </a:cubicBezTo>
                  <a:cubicBezTo>
                    <a:pt x="20673" y="-140"/>
                    <a:pt x="19868" y="-35"/>
                    <a:pt x="19197" y="542"/>
                  </a:cubicBezTo>
                  <a:cubicBezTo>
                    <a:pt x="18526" y="1118"/>
                    <a:pt x="17990" y="2167"/>
                    <a:pt x="17252" y="4474"/>
                  </a:cubicBezTo>
                  <a:cubicBezTo>
                    <a:pt x="16514" y="6780"/>
                    <a:pt x="15575" y="10345"/>
                    <a:pt x="15172" y="13072"/>
                  </a:cubicBezTo>
                  <a:cubicBezTo>
                    <a:pt x="14770" y="15798"/>
                    <a:pt x="14904" y="17685"/>
                    <a:pt x="15575" y="18943"/>
                  </a:cubicBezTo>
                  <a:cubicBezTo>
                    <a:pt x="16246" y="20202"/>
                    <a:pt x="17453" y="20831"/>
                    <a:pt x="18661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848100" y="246651"/>
              <a:ext cx="508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448"/>
                    <a:pt x="16200" y="6896"/>
                    <a:pt x="12600" y="10496"/>
                  </a:cubicBezTo>
                  <a:cubicBezTo>
                    <a:pt x="9000" y="14096"/>
                    <a:pt x="4500" y="178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3594100" y="741951"/>
              <a:ext cx="5016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463" y="8640"/>
                    <a:pt x="6927" y="17280"/>
                    <a:pt x="10527" y="19440"/>
                  </a:cubicBezTo>
                  <a:cubicBezTo>
                    <a:pt x="14127" y="21600"/>
                    <a:pt x="17863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62000" y="1027701"/>
              <a:ext cx="3136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4" y="20329"/>
                    <a:pt x="729" y="19059"/>
                    <a:pt x="1188" y="18212"/>
                  </a:cubicBezTo>
                  <a:cubicBezTo>
                    <a:pt x="1647" y="17365"/>
                    <a:pt x="2201" y="16941"/>
                    <a:pt x="2777" y="16306"/>
                  </a:cubicBezTo>
                  <a:cubicBezTo>
                    <a:pt x="3352" y="15671"/>
                    <a:pt x="3950" y="14824"/>
                    <a:pt x="4511" y="13976"/>
                  </a:cubicBezTo>
                  <a:cubicBezTo>
                    <a:pt x="5072" y="13129"/>
                    <a:pt x="5597" y="12282"/>
                    <a:pt x="6158" y="11435"/>
                  </a:cubicBezTo>
                  <a:cubicBezTo>
                    <a:pt x="6719" y="10588"/>
                    <a:pt x="7317" y="9741"/>
                    <a:pt x="7936" y="8682"/>
                  </a:cubicBezTo>
                  <a:cubicBezTo>
                    <a:pt x="8555" y="7624"/>
                    <a:pt x="9197" y="6353"/>
                    <a:pt x="9831" y="5506"/>
                  </a:cubicBezTo>
                  <a:cubicBezTo>
                    <a:pt x="10465" y="4659"/>
                    <a:pt x="11091" y="4235"/>
                    <a:pt x="11718" y="3600"/>
                  </a:cubicBezTo>
                  <a:cubicBezTo>
                    <a:pt x="12345" y="2965"/>
                    <a:pt x="12972" y="2118"/>
                    <a:pt x="13577" y="1482"/>
                  </a:cubicBezTo>
                  <a:cubicBezTo>
                    <a:pt x="14181" y="847"/>
                    <a:pt x="14764" y="424"/>
                    <a:pt x="15347" y="212"/>
                  </a:cubicBezTo>
                  <a:cubicBezTo>
                    <a:pt x="15930" y="0"/>
                    <a:pt x="16513" y="0"/>
                    <a:pt x="17126" y="0"/>
                  </a:cubicBezTo>
                  <a:cubicBezTo>
                    <a:pt x="17738" y="0"/>
                    <a:pt x="18379" y="0"/>
                    <a:pt x="18991" y="212"/>
                  </a:cubicBezTo>
                  <a:cubicBezTo>
                    <a:pt x="19603" y="424"/>
                    <a:pt x="20186" y="847"/>
                    <a:pt x="20616" y="1906"/>
                  </a:cubicBezTo>
                  <a:cubicBezTo>
                    <a:pt x="21046" y="2965"/>
                    <a:pt x="21323" y="4659"/>
                    <a:pt x="21600" y="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123950" y="1129301"/>
              <a:ext cx="26543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9" y="20291"/>
                    <a:pt x="1378" y="18982"/>
                    <a:pt x="2067" y="18164"/>
                  </a:cubicBezTo>
                  <a:cubicBezTo>
                    <a:pt x="2756" y="17345"/>
                    <a:pt x="3445" y="17018"/>
                    <a:pt x="4108" y="16364"/>
                  </a:cubicBezTo>
                  <a:cubicBezTo>
                    <a:pt x="4771" y="15709"/>
                    <a:pt x="5409" y="14727"/>
                    <a:pt x="6080" y="13582"/>
                  </a:cubicBezTo>
                  <a:cubicBezTo>
                    <a:pt x="6752" y="12436"/>
                    <a:pt x="7458" y="11127"/>
                    <a:pt x="8182" y="10145"/>
                  </a:cubicBezTo>
                  <a:cubicBezTo>
                    <a:pt x="8905" y="9164"/>
                    <a:pt x="9646" y="8509"/>
                    <a:pt x="10378" y="7855"/>
                  </a:cubicBezTo>
                  <a:cubicBezTo>
                    <a:pt x="11110" y="7200"/>
                    <a:pt x="11833" y="6545"/>
                    <a:pt x="12548" y="6055"/>
                  </a:cubicBezTo>
                  <a:cubicBezTo>
                    <a:pt x="13263" y="5564"/>
                    <a:pt x="13969" y="5236"/>
                    <a:pt x="14650" y="4745"/>
                  </a:cubicBezTo>
                  <a:cubicBezTo>
                    <a:pt x="15330" y="4255"/>
                    <a:pt x="15985" y="3600"/>
                    <a:pt x="16691" y="3273"/>
                  </a:cubicBezTo>
                  <a:cubicBezTo>
                    <a:pt x="17397" y="2945"/>
                    <a:pt x="18155" y="2945"/>
                    <a:pt x="18913" y="2782"/>
                  </a:cubicBezTo>
                  <a:cubicBezTo>
                    <a:pt x="19671" y="2618"/>
                    <a:pt x="20429" y="2291"/>
                    <a:pt x="20877" y="1800"/>
                  </a:cubicBezTo>
                  <a:cubicBezTo>
                    <a:pt x="21324" y="1309"/>
                    <a:pt x="21462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4514850" y="456201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527549" y="646701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5427254" y="161673"/>
              <a:ext cx="179797" cy="39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03" fill="norm" stroke="1" extrusionOk="0">
                  <a:moveTo>
                    <a:pt x="6264" y="10074"/>
                  </a:moveTo>
                  <a:cubicBezTo>
                    <a:pt x="4506" y="13503"/>
                    <a:pt x="2748" y="16932"/>
                    <a:pt x="1743" y="18932"/>
                  </a:cubicBezTo>
                  <a:cubicBezTo>
                    <a:pt x="739" y="20932"/>
                    <a:pt x="487" y="21503"/>
                    <a:pt x="236" y="21503"/>
                  </a:cubicBezTo>
                  <a:cubicBezTo>
                    <a:pt x="-15" y="21503"/>
                    <a:pt x="-266" y="20932"/>
                    <a:pt x="613" y="18532"/>
                  </a:cubicBezTo>
                  <a:cubicBezTo>
                    <a:pt x="1492" y="16132"/>
                    <a:pt x="3501" y="11903"/>
                    <a:pt x="5636" y="8646"/>
                  </a:cubicBezTo>
                  <a:cubicBezTo>
                    <a:pt x="7771" y="5389"/>
                    <a:pt x="10032" y="3103"/>
                    <a:pt x="11664" y="1732"/>
                  </a:cubicBezTo>
                  <a:cubicBezTo>
                    <a:pt x="13297" y="360"/>
                    <a:pt x="14301" y="-97"/>
                    <a:pt x="15055" y="17"/>
                  </a:cubicBezTo>
                  <a:cubicBezTo>
                    <a:pt x="15808" y="132"/>
                    <a:pt x="16311" y="817"/>
                    <a:pt x="16813" y="2932"/>
                  </a:cubicBezTo>
                  <a:cubicBezTo>
                    <a:pt x="17315" y="5046"/>
                    <a:pt x="17818" y="8589"/>
                    <a:pt x="18571" y="11789"/>
                  </a:cubicBezTo>
                  <a:cubicBezTo>
                    <a:pt x="19325" y="14989"/>
                    <a:pt x="20329" y="17846"/>
                    <a:pt x="21334" y="20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5492750" y="348251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6229350" y="254556"/>
              <a:ext cx="139700" cy="28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21483"/>
                  </a:moveTo>
                  <a:cubicBezTo>
                    <a:pt x="17345" y="17643"/>
                    <a:pt x="13091" y="13803"/>
                    <a:pt x="10473" y="10603"/>
                  </a:cubicBezTo>
                  <a:cubicBezTo>
                    <a:pt x="7855" y="7403"/>
                    <a:pt x="6873" y="4843"/>
                    <a:pt x="7036" y="3163"/>
                  </a:cubicBezTo>
                  <a:cubicBezTo>
                    <a:pt x="7200" y="1483"/>
                    <a:pt x="8509" y="683"/>
                    <a:pt x="9982" y="283"/>
                  </a:cubicBezTo>
                  <a:cubicBezTo>
                    <a:pt x="11455" y="-117"/>
                    <a:pt x="13091" y="-117"/>
                    <a:pt x="14400" y="443"/>
                  </a:cubicBezTo>
                  <a:cubicBezTo>
                    <a:pt x="15709" y="1003"/>
                    <a:pt x="16691" y="2123"/>
                    <a:pt x="15873" y="4043"/>
                  </a:cubicBezTo>
                  <a:cubicBezTo>
                    <a:pt x="15055" y="5963"/>
                    <a:pt x="12436" y="8683"/>
                    <a:pt x="9818" y="10763"/>
                  </a:cubicBezTo>
                  <a:cubicBezTo>
                    <a:pt x="7200" y="12843"/>
                    <a:pt x="4582" y="14283"/>
                    <a:pt x="2782" y="15323"/>
                  </a:cubicBezTo>
                  <a:cubicBezTo>
                    <a:pt x="982" y="16363"/>
                    <a:pt x="0" y="17003"/>
                    <a:pt x="0" y="17643"/>
                  </a:cubicBezTo>
                  <a:cubicBezTo>
                    <a:pt x="0" y="18283"/>
                    <a:pt x="982" y="18923"/>
                    <a:pt x="3600" y="19563"/>
                  </a:cubicBezTo>
                  <a:cubicBezTo>
                    <a:pt x="6218" y="20203"/>
                    <a:pt x="10473" y="20843"/>
                    <a:pt x="14727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7086600" y="202201"/>
              <a:ext cx="12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52"/>
                    <a:pt x="14400" y="9504"/>
                    <a:pt x="10800" y="13104"/>
                  </a:cubicBezTo>
                  <a:cubicBezTo>
                    <a:pt x="7200" y="16704"/>
                    <a:pt x="3600" y="191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7073900" y="180236"/>
              <a:ext cx="134456" cy="32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21" fill="norm" stroke="1" extrusionOk="0">
                  <a:moveTo>
                    <a:pt x="0" y="6794"/>
                  </a:moveTo>
                  <a:cubicBezTo>
                    <a:pt x="0" y="5418"/>
                    <a:pt x="0" y="4042"/>
                    <a:pt x="675" y="2804"/>
                  </a:cubicBezTo>
                  <a:cubicBezTo>
                    <a:pt x="1350" y="1566"/>
                    <a:pt x="2700" y="465"/>
                    <a:pt x="5231" y="121"/>
                  </a:cubicBezTo>
                  <a:cubicBezTo>
                    <a:pt x="7762" y="-223"/>
                    <a:pt x="11475" y="190"/>
                    <a:pt x="14175" y="1084"/>
                  </a:cubicBezTo>
                  <a:cubicBezTo>
                    <a:pt x="16875" y="1978"/>
                    <a:pt x="18563" y="3354"/>
                    <a:pt x="18563" y="4661"/>
                  </a:cubicBezTo>
                  <a:cubicBezTo>
                    <a:pt x="18563" y="5968"/>
                    <a:pt x="16875" y="7206"/>
                    <a:pt x="15187" y="8101"/>
                  </a:cubicBezTo>
                  <a:cubicBezTo>
                    <a:pt x="13500" y="8995"/>
                    <a:pt x="11812" y="9545"/>
                    <a:pt x="11981" y="10095"/>
                  </a:cubicBezTo>
                  <a:cubicBezTo>
                    <a:pt x="12150" y="10646"/>
                    <a:pt x="14175" y="11196"/>
                    <a:pt x="16538" y="12366"/>
                  </a:cubicBezTo>
                  <a:cubicBezTo>
                    <a:pt x="18900" y="13535"/>
                    <a:pt x="21600" y="15323"/>
                    <a:pt x="21431" y="16974"/>
                  </a:cubicBezTo>
                  <a:cubicBezTo>
                    <a:pt x="21262" y="18625"/>
                    <a:pt x="18225" y="20139"/>
                    <a:pt x="14850" y="20758"/>
                  </a:cubicBezTo>
                  <a:cubicBezTo>
                    <a:pt x="11475" y="21377"/>
                    <a:pt x="7762" y="21102"/>
                    <a:pt x="5400" y="20689"/>
                  </a:cubicBezTo>
                  <a:cubicBezTo>
                    <a:pt x="3037" y="20276"/>
                    <a:pt x="2025" y="19726"/>
                    <a:pt x="1012" y="19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7773676" y="298394"/>
              <a:ext cx="538475" cy="22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01" fill="norm" stroke="1" extrusionOk="0">
                  <a:moveTo>
                    <a:pt x="4269" y="5262"/>
                  </a:moveTo>
                  <a:cubicBezTo>
                    <a:pt x="4015" y="4470"/>
                    <a:pt x="3761" y="3677"/>
                    <a:pt x="3422" y="3479"/>
                  </a:cubicBezTo>
                  <a:cubicBezTo>
                    <a:pt x="3083" y="3281"/>
                    <a:pt x="2660" y="3677"/>
                    <a:pt x="2067" y="5758"/>
                  </a:cubicBezTo>
                  <a:cubicBezTo>
                    <a:pt x="1474" y="7839"/>
                    <a:pt x="711" y="11604"/>
                    <a:pt x="330" y="13982"/>
                  </a:cubicBezTo>
                  <a:cubicBezTo>
                    <a:pt x="-51" y="16360"/>
                    <a:pt x="-51" y="17351"/>
                    <a:pt x="76" y="18242"/>
                  </a:cubicBezTo>
                  <a:cubicBezTo>
                    <a:pt x="203" y="19134"/>
                    <a:pt x="457" y="19927"/>
                    <a:pt x="796" y="19927"/>
                  </a:cubicBezTo>
                  <a:cubicBezTo>
                    <a:pt x="1135" y="19927"/>
                    <a:pt x="1558" y="19134"/>
                    <a:pt x="2024" y="16756"/>
                  </a:cubicBezTo>
                  <a:cubicBezTo>
                    <a:pt x="2490" y="14378"/>
                    <a:pt x="2998" y="10415"/>
                    <a:pt x="3295" y="7938"/>
                  </a:cubicBezTo>
                  <a:cubicBezTo>
                    <a:pt x="3591" y="5461"/>
                    <a:pt x="3676" y="4470"/>
                    <a:pt x="3718" y="4569"/>
                  </a:cubicBezTo>
                  <a:cubicBezTo>
                    <a:pt x="3761" y="4668"/>
                    <a:pt x="3761" y="5857"/>
                    <a:pt x="3803" y="8433"/>
                  </a:cubicBezTo>
                  <a:cubicBezTo>
                    <a:pt x="3845" y="11009"/>
                    <a:pt x="3930" y="14973"/>
                    <a:pt x="4015" y="17450"/>
                  </a:cubicBezTo>
                  <a:cubicBezTo>
                    <a:pt x="4100" y="19927"/>
                    <a:pt x="4184" y="20918"/>
                    <a:pt x="4438" y="21215"/>
                  </a:cubicBezTo>
                  <a:cubicBezTo>
                    <a:pt x="4693" y="21512"/>
                    <a:pt x="5116" y="21116"/>
                    <a:pt x="5624" y="18936"/>
                  </a:cubicBezTo>
                  <a:cubicBezTo>
                    <a:pt x="6133" y="16756"/>
                    <a:pt x="6725" y="12793"/>
                    <a:pt x="7064" y="9622"/>
                  </a:cubicBezTo>
                  <a:cubicBezTo>
                    <a:pt x="7403" y="6451"/>
                    <a:pt x="7488" y="4073"/>
                    <a:pt x="7403" y="2488"/>
                  </a:cubicBezTo>
                  <a:cubicBezTo>
                    <a:pt x="7318" y="903"/>
                    <a:pt x="7064" y="110"/>
                    <a:pt x="7149" y="11"/>
                  </a:cubicBezTo>
                  <a:cubicBezTo>
                    <a:pt x="7234" y="-88"/>
                    <a:pt x="7657" y="506"/>
                    <a:pt x="8335" y="1299"/>
                  </a:cubicBezTo>
                  <a:cubicBezTo>
                    <a:pt x="9013" y="2092"/>
                    <a:pt x="9944" y="3083"/>
                    <a:pt x="10453" y="4173"/>
                  </a:cubicBezTo>
                  <a:cubicBezTo>
                    <a:pt x="10961" y="5262"/>
                    <a:pt x="11045" y="6451"/>
                    <a:pt x="10834" y="7839"/>
                  </a:cubicBezTo>
                  <a:cubicBezTo>
                    <a:pt x="10622" y="9226"/>
                    <a:pt x="10114" y="10811"/>
                    <a:pt x="9733" y="12297"/>
                  </a:cubicBezTo>
                  <a:cubicBezTo>
                    <a:pt x="9351" y="13784"/>
                    <a:pt x="9097" y="15171"/>
                    <a:pt x="9055" y="16360"/>
                  </a:cubicBezTo>
                  <a:cubicBezTo>
                    <a:pt x="9013" y="17549"/>
                    <a:pt x="9182" y="18540"/>
                    <a:pt x="9563" y="19035"/>
                  </a:cubicBezTo>
                  <a:cubicBezTo>
                    <a:pt x="9944" y="19530"/>
                    <a:pt x="10537" y="19530"/>
                    <a:pt x="11554" y="18341"/>
                  </a:cubicBezTo>
                  <a:cubicBezTo>
                    <a:pt x="12570" y="17152"/>
                    <a:pt x="14010" y="14774"/>
                    <a:pt x="14900" y="13090"/>
                  </a:cubicBezTo>
                  <a:cubicBezTo>
                    <a:pt x="15789" y="11406"/>
                    <a:pt x="16128" y="10415"/>
                    <a:pt x="16424" y="9028"/>
                  </a:cubicBezTo>
                  <a:cubicBezTo>
                    <a:pt x="16721" y="7640"/>
                    <a:pt x="16975" y="5857"/>
                    <a:pt x="16848" y="4866"/>
                  </a:cubicBezTo>
                  <a:cubicBezTo>
                    <a:pt x="16721" y="3875"/>
                    <a:pt x="16213" y="3677"/>
                    <a:pt x="15789" y="3974"/>
                  </a:cubicBezTo>
                  <a:cubicBezTo>
                    <a:pt x="15365" y="4272"/>
                    <a:pt x="15027" y="5064"/>
                    <a:pt x="14645" y="6451"/>
                  </a:cubicBezTo>
                  <a:cubicBezTo>
                    <a:pt x="14264" y="7839"/>
                    <a:pt x="13841" y="9820"/>
                    <a:pt x="13587" y="11604"/>
                  </a:cubicBezTo>
                  <a:cubicBezTo>
                    <a:pt x="13333" y="13387"/>
                    <a:pt x="13248" y="14973"/>
                    <a:pt x="13375" y="16162"/>
                  </a:cubicBezTo>
                  <a:cubicBezTo>
                    <a:pt x="13502" y="17351"/>
                    <a:pt x="13841" y="18143"/>
                    <a:pt x="14476" y="18540"/>
                  </a:cubicBezTo>
                  <a:cubicBezTo>
                    <a:pt x="15111" y="18936"/>
                    <a:pt x="16043" y="18936"/>
                    <a:pt x="17271" y="18639"/>
                  </a:cubicBezTo>
                  <a:cubicBezTo>
                    <a:pt x="18500" y="18341"/>
                    <a:pt x="20024" y="17747"/>
                    <a:pt x="21549" y="17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8845549" y="178699"/>
              <a:ext cx="18626" cy="35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85" fill="norm" stroke="1" extrusionOk="0">
                  <a:moveTo>
                    <a:pt x="14400" y="2199"/>
                  </a:moveTo>
                  <a:cubicBezTo>
                    <a:pt x="14400" y="1171"/>
                    <a:pt x="14400" y="142"/>
                    <a:pt x="15600" y="14"/>
                  </a:cubicBezTo>
                  <a:cubicBezTo>
                    <a:pt x="16800" y="-115"/>
                    <a:pt x="19200" y="656"/>
                    <a:pt x="20400" y="3614"/>
                  </a:cubicBezTo>
                  <a:cubicBezTo>
                    <a:pt x="21600" y="6571"/>
                    <a:pt x="21600" y="11714"/>
                    <a:pt x="18000" y="15056"/>
                  </a:cubicBezTo>
                  <a:cubicBezTo>
                    <a:pt x="14400" y="18399"/>
                    <a:pt x="7200" y="19942"/>
                    <a:pt x="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8699500" y="513351"/>
              <a:ext cx="2857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4480" y="9257"/>
                    <a:pt x="8960" y="18514"/>
                    <a:pt x="12560" y="20057"/>
                  </a:cubicBezTo>
                  <a:cubicBezTo>
                    <a:pt x="16160" y="21600"/>
                    <a:pt x="18880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460791" y="265210"/>
              <a:ext cx="146759" cy="22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19" fill="norm" stroke="1" extrusionOk="0">
                  <a:moveTo>
                    <a:pt x="14704" y="1830"/>
                  </a:moveTo>
                  <a:cubicBezTo>
                    <a:pt x="13792" y="1037"/>
                    <a:pt x="12879" y="244"/>
                    <a:pt x="11662" y="46"/>
                  </a:cubicBezTo>
                  <a:cubicBezTo>
                    <a:pt x="10445" y="-152"/>
                    <a:pt x="8924" y="244"/>
                    <a:pt x="6947" y="2127"/>
                  </a:cubicBezTo>
                  <a:cubicBezTo>
                    <a:pt x="4969" y="4009"/>
                    <a:pt x="2535" y="7378"/>
                    <a:pt x="1166" y="10648"/>
                  </a:cubicBezTo>
                  <a:cubicBezTo>
                    <a:pt x="-203" y="13918"/>
                    <a:pt x="-507" y="17088"/>
                    <a:pt x="1014" y="18971"/>
                  </a:cubicBezTo>
                  <a:cubicBezTo>
                    <a:pt x="2535" y="20854"/>
                    <a:pt x="5882" y="21448"/>
                    <a:pt x="9532" y="20953"/>
                  </a:cubicBezTo>
                  <a:cubicBezTo>
                    <a:pt x="13183" y="20457"/>
                    <a:pt x="17138" y="18872"/>
                    <a:pt x="21093" y="17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9583738" y="322851"/>
              <a:ext cx="107583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60" fill="norm" stroke="1" extrusionOk="0">
                  <a:moveTo>
                    <a:pt x="18380" y="2817"/>
                  </a:moveTo>
                  <a:cubicBezTo>
                    <a:pt x="16303" y="1878"/>
                    <a:pt x="14226" y="939"/>
                    <a:pt x="11111" y="1096"/>
                  </a:cubicBezTo>
                  <a:cubicBezTo>
                    <a:pt x="7996" y="1252"/>
                    <a:pt x="3842" y="2504"/>
                    <a:pt x="1765" y="5791"/>
                  </a:cubicBezTo>
                  <a:cubicBezTo>
                    <a:pt x="-312" y="9078"/>
                    <a:pt x="-312" y="14400"/>
                    <a:pt x="519" y="17530"/>
                  </a:cubicBezTo>
                  <a:cubicBezTo>
                    <a:pt x="1350" y="20661"/>
                    <a:pt x="3011" y="21600"/>
                    <a:pt x="6126" y="21443"/>
                  </a:cubicBezTo>
                  <a:cubicBezTo>
                    <a:pt x="9242" y="21287"/>
                    <a:pt x="13811" y="20035"/>
                    <a:pt x="16719" y="17374"/>
                  </a:cubicBezTo>
                  <a:cubicBezTo>
                    <a:pt x="19626" y="14713"/>
                    <a:pt x="20873" y="10643"/>
                    <a:pt x="21080" y="7826"/>
                  </a:cubicBezTo>
                  <a:cubicBezTo>
                    <a:pt x="21288" y="5009"/>
                    <a:pt x="20457" y="3443"/>
                    <a:pt x="19211" y="2191"/>
                  </a:cubicBezTo>
                  <a:cubicBezTo>
                    <a:pt x="17965" y="939"/>
                    <a:pt x="16303" y="0"/>
                    <a:pt x="15680" y="0"/>
                  </a:cubicBezTo>
                  <a:cubicBezTo>
                    <a:pt x="15057" y="0"/>
                    <a:pt x="15473" y="939"/>
                    <a:pt x="15888" y="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9729359" y="292050"/>
              <a:ext cx="124380" cy="17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81" fill="norm" stroke="1" extrusionOk="0">
                  <a:moveTo>
                    <a:pt x="5117" y="6281"/>
                  </a:moveTo>
                  <a:cubicBezTo>
                    <a:pt x="4409" y="9748"/>
                    <a:pt x="3701" y="13214"/>
                    <a:pt x="2816" y="15881"/>
                  </a:cubicBezTo>
                  <a:cubicBezTo>
                    <a:pt x="1931" y="18548"/>
                    <a:pt x="868" y="20414"/>
                    <a:pt x="337" y="20548"/>
                  </a:cubicBezTo>
                  <a:cubicBezTo>
                    <a:pt x="-194" y="20681"/>
                    <a:pt x="-194" y="19081"/>
                    <a:pt x="1045" y="15614"/>
                  </a:cubicBezTo>
                  <a:cubicBezTo>
                    <a:pt x="2285" y="12148"/>
                    <a:pt x="4763" y="6814"/>
                    <a:pt x="6711" y="3748"/>
                  </a:cubicBezTo>
                  <a:cubicBezTo>
                    <a:pt x="8658" y="681"/>
                    <a:pt x="10075" y="-119"/>
                    <a:pt x="12554" y="14"/>
                  </a:cubicBezTo>
                  <a:cubicBezTo>
                    <a:pt x="15032" y="148"/>
                    <a:pt x="18573" y="1214"/>
                    <a:pt x="19990" y="4948"/>
                  </a:cubicBezTo>
                  <a:cubicBezTo>
                    <a:pt x="21406" y="8681"/>
                    <a:pt x="20698" y="15081"/>
                    <a:pt x="1999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9906595" y="34985"/>
              <a:ext cx="166758" cy="41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43" fill="norm" stroke="1" extrusionOk="0">
                  <a:moveTo>
                    <a:pt x="12884" y="16473"/>
                  </a:moveTo>
                  <a:cubicBezTo>
                    <a:pt x="13154" y="15927"/>
                    <a:pt x="13424" y="15382"/>
                    <a:pt x="13154" y="14891"/>
                  </a:cubicBezTo>
                  <a:cubicBezTo>
                    <a:pt x="12884" y="14400"/>
                    <a:pt x="12074" y="13964"/>
                    <a:pt x="10994" y="13800"/>
                  </a:cubicBezTo>
                  <a:cubicBezTo>
                    <a:pt x="9914" y="13636"/>
                    <a:pt x="8564" y="13745"/>
                    <a:pt x="6674" y="14509"/>
                  </a:cubicBezTo>
                  <a:cubicBezTo>
                    <a:pt x="4784" y="15273"/>
                    <a:pt x="2354" y="16691"/>
                    <a:pt x="1139" y="17673"/>
                  </a:cubicBezTo>
                  <a:cubicBezTo>
                    <a:pt x="-76" y="18655"/>
                    <a:pt x="-76" y="19200"/>
                    <a:pt x="59" y="19800"/>
                  </a:cubicBezTo>
                  <a:cubicBezTo>
                    <a:pt x="194" y="20400"/>
                    <a:pt x="464" y="21055"/>
                    <a:pt x="1679" y="21327"/>
                  </a:cubicBezTo>
                  <a:cubicBezTo>
                    <a:pt x="2894" y="21600"/>
                    <a:pt x="5054" y="21491"/>
                    <a:pt x="7889" y="19909"/>
                  </a:cubicBezTo>
                  <a:cubicBezTo>
                    <a:pt x="10724" y="18327"/>
                    <a:pt x="14234" y="15273"/>
                    <a:pt x="16664" y="11891"/>
                  </a:cubicBezTo>
                  <a:cubicBezTo>
                    <a:pt x="19094" y="8509"/>
                    <a:pt x="20444" y="4800"/>
                    <a:pt x="20984" y="2673"/>
                  </a:cubicBezTo>
                  <a:cubicBezTo>
                    <a:pt x="21524" y="545"/>
                    <a:pt x="21254" y="0"/>
                    <a:pt x="20579" y="0"/>
                  </a:cubicBezTo>
                  <a:cubicBezTo>
                    <a:pt x="19904" y="0"/>
                    <a:pt x="18824" y="545"/>
                    <a:pt x="17879" y="2236"/>
                  </a:cubicBezTo>
                  <a:cubicBezTo>
                    <a:pt x="16934" y="3927"/>
                    <a:pt x="16124" y="6764"/>
                    <a:pt x="15854" y="9600"/>
                  </a:cubicBezTo>
                  <a:cubicBezTo>
                    <a:pt x="15584" y="12436"/>
                    <a:pt x="15854" y="15273"/>
                    <a:pt x="16529" y="17018"/>
                  </a:cubicBezTo>
                  <a:cubicBezTo>
                    <a:pt x="17204" y="18764"/>
                    <a:pt x="18284" y="19418"/>
                    <a:pt x="19364" y="2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0109200" y="278401"/>
              <a:ext cx="444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273"/>
                    <a:pt x="9257" y="6545"/>
                    <a:pt x="5657" y="10145"/>
                  </a:cubicBezTo>
                  <a:cubicBezTo>
                    <a:pt x="2057" y="13745"/>
                    <a:pt x="1029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0140950" y="183151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0205772" y="0"/>
              <a:ext cx="78335" cy="42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22" fill="norm" stroke="1" extrusionOk="0">
                  <a:moveTo>
                    <a:pt x="20108" y="1538"/>
                  </a:moveTo>
                  <a:cubicBezTo>
                    <a:pt x="20677" y="797"/>
                    <a:pt x="21245" y="56"/>
                    <a:pt x="20961" y="3"/>
                  </a:cubicBezTo>
                  <a:cubicBezTo>
                    <a:pt x="20677" y="-50"/>
                    <a:pt x="19540" y="585"/>
                    <a:pt x="17266" y="2597"/>
                  </a:cubicBezTo>
                  <a:cubicBezTo>
                    <a:pt x="14992" y="4609"/>
                    <a:pt x="11582" y="7997"/>
                    <a:pt x="8456" y="10962"/>
                  </a:cubicBezTo>
                  <a:cubicBezTo>
                    <a:pt x="5329" y="13926"/>
                    <a:pt x="2487" y="16468"/>
                    <a:pt x="1066" y="18162"/>
                  </a:cubicBezTo>
                  <a:cubicBezTo>
                    <a:pt x="-355" y="19856"/>
                    <a:pt x="-355" y="20703"/>
                    <a:pt x="1066" y="21126"/>
                  </a:cubicBezTo>
                  <a:cubicBezTo>
                    <a:pt x="2487" y="21550"/>
                    <a:pt x="5329" y="21550"/>
                    <a:pt x="8456" y="20915"/>
                  </a:cubicBezTo>
                  <a:cubicBezTo>
                    <a:pt x="11582" y="20279"/>
                    <a:pt x="14992" y="19009"/>
                    <a:pt x="16982" y="18268"/>
                  </a:cubicBezTo>
                  <a:cubicBezTo>
                    <a:pt x="18971" y="17526"/>
                    <a:pt x="19540" y="17315"/>
                    <a:pt x="20108" y="17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0207535" y="176801"/>
              <a:ext cx="155666" cy="21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935" fill="norm" stroke="1" extrusionOk="0">
                  <a:moveTo>
                    <a:pt x="2201" y="9437"/>
                  </a:moveTo>
                  <a:cubicBezTo>
                    <a:pt x="1034" y="8808"/>
                    <a:pt x="-134" y="8179"/>
                    <a:pt x="12" y="7759"/>
                  </a:cubicBezTo>
                  <a:cubicBezTo>
                    <a:pt x="158" y="7340"/>
                    <a:pt x="1617" y="7130"/>
                    <a:pt x="4244" y="7130"/>
                  </a:cubicBezTo>
                  <a:cubicBezTo>
                    <a:pt x="6871" y="7130"/>
                    <a:pt x="10666" y="7340"/>
                    <a:pt x="13147" y="7759"/>
                  </a:cubicBezTo>
                  <a:cubicBezTo>
                    <a:pt x="15628" y="8179"/>
                    <a:pt x="16796" y="8808"/>
                    <a:pt x="17380" y="9751"/>
                  </a:cubicBezTo>
                  <a:cubicBezTo>
                    <a:pt x="17963" y="10695"/>
                    <a:pt x="17963" y="11953"/>
                    <a:pt x="17525" y="14155"/>
                  </a:cubicBezTo>
                  <a:cubicBezTo>
                    <a:pt x="17088" y="16357"/>
                    <a:pt x="16212" y="19503"/>
                    <a:pt x="15774" y="20551"/>
                  </a:cubicBezTo>
                  <a:cubicBezTo>
                    <a:pt x="15336" y="21600"/>
                    <a:pt x="15336" y="20551"/>
                    <a:pt x="16358" y="16777"/>
                  </a:cubicBezTo>
                  <a:cubicBezTo>
                    <a:pt x="17380" y="13002"/>
                    <a:pt x="19423" y="6501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0400080" y="240301"/>
              <a:ext cx="92580" cy="16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76" fill="norm" stroke="1" extrusionOk="0">
                  <a:moveTo>
                    <a:pt x="8916" y="0"/>
                  </a:moveTo>
                  <a:cubicBezTo>
                    <a:pt x="6516" y="554"/>
                    <a:pt x="4116" y="1108"/>
                    <a:pt x="2436" y="4292"/>
                  </a:cubicBezTo>
                  <a:cubicBezTo>
                    <a:pt x="756" y="7477"/>
                    <a:pt x="-204" y="13292"/>
                    <a:pt x="36" y="16754"/>
                  </a:cubicBezTo>
                  <a:cubicBezTo>
                    <a:pt x="276" y="20215"/>
                    <a:pt x="1716" y="21323"/>
                    <a:pt x="4596" y="21462"/>
                  </a:cubicBezTo>
                  <a:cubicBezTo>
                    <a:pt x="7476" y="21600"/>
                    <a:pt x="11796" y="20769"/>
                    <a:pt x="14916" y="18831"/>
                  </a:cubicBezTo>
                  <a:cubicBezTo>
                    <a:pt x="18036" y="16892"/>
                    <a:pt x="19956" y="13846"/>
                    <a:pt x="20676" y="11631"/>
                  </a:cubicBezTo>
                  <a:cubicBezTo>
                    <a:pt x="21396" y="9415"/>
                    <a:pt x="20916" y="8031"/>
                    <a:pt x="18996" y="6923"/>
                  </a:cubicBezTo>
                  <a:cubicBezTo>
                    <a:pt x="17076" y="5815"/>
                    <a:pt x="13716" y="4985"/>
                    <a:pt x="11316" y="5123"/>
                  </a:cubicBezTo>
                  <a:cubicBezTo>
                    <a:pt x="8916" y="5262"/>
                    <a:pt x="7476" y="6369"/>
                    <a:pt x="6036" y="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0516876" y="240301"/>
              <a:ext cx="112661" cy="16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70" fill="norm" stroke="1" extrusionOk="0">
                  <a:moveTo>
                    <a:pt x="2119" y="9969"/>
                  </a:moveTo>
                  <a:cubicBezTo>
                    <a:pt x="2512" y="12738"/>
                    <a:pt x="2905" y="15508"/>
                    <a:pt x="2512" y="17723"/>
                  </a:cubicBezTo>
                  <a:cubicBezTo>
                    <a:pt x="2119" y="19938"/>
                    <a:pt x="941" y="21600"/>
                    <a:pt x="352" y="21462"/>
                  </a:cubicBezTo>
                  <a:cubicBezTo>
                    <a:pt x="-237" y="21323"/>
                    <a:pt x="-237" y="19385"/>
                    <a:pt x="1530" y="15785"/>
                  </a:cubicBezTo>
                  <a:cubicBezTo>
                    <a:pt x="3298" y="12185"/>
                    <a:pt x="6832" y="6923"/>
                    <a:pt x="9385" y="3877"/>
                  </a:cubicBezTo>
                  <a:cubicBezTo>
                    <a:pt x="11938" y="831"/>
                    <a:pt x="13508" y="0"/>
                    <a:pt x="15472" y="0"/>
                  </a:cubicBezTo>
                  <a:cubicBezTo>
                    <a:pt x="17436" y="0"/>
                    <a:pt x="19792" y="831"/>
                    <a:pt x="20578" y="4431"/>
                  </a:cubicBezTo>
                  <a:cubicBezTo>
                    <a:pt x="21363" y="8031"/>
                    <a:pt x="20578" y="14400"/>
                    <a:pt x="19792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0665133" y="36043"/>
              <a:ext cx="322374" cy="39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8" fill="norm" stroke="1" extrusionOk="0">
                  <a:moveTo>
                    <a:pt x="4818" y="15568"/>
                  </a:moveTo>
                  <a:cubicBezTo>
                    <a:pt x="5099" y="14879"/>
                    <a:pt x="5379" y="14190"/>
                    <a:pt x="5660" y="13558"/>
                  </a:cubicBezTo>
                  <a:cubicBezTo>
                    <a:pt x="5940" y="12926"/>
                    <a:pt x="6221" y="12351"/>
                    <a:pt x="5870" y="12007"/>
                  </a:cubicBezTo>
                  <a:cubicBezTo>
                    <a:pt x="5519" y="11662"/>
                    <a:pt x="4538" y="11547"/>
                    <a:pt x="3486" y="11949"/>
                  </a:cubicBezTo>
                  <a:cubicBezTo>
                    <a:pt x="2434" y="12351"/>
                    <a:pt x="1312" y="13271"/>
                    <a:pt x="680" y="14305"/>
                  </a:cubicBezTo>
                  <a:cubicBezTo>
                    <a:pt x="49" y="15339"/>
                    <a:pt x="-91" y="16488"/>
                    <a:pt x="49" y="17292"/>
                  </a:cubicBezTo>
                  <a:cubicBezTo>
                    <a:pt x="190" y="18096"/>
                    <a:pt x="610" y="18556"/>
                    <a:pt x="1522" y="18613"/>
                  </a:cubicBezTo>
                  <a:cubicBezTo>
                    <a:pt x="2434" y="18671"/>
                    <a:pt x="3836" y="18326"/>
                    <a:pt x="4748" y="17751"/>
                  </a:cubicBezTo>
                  <a:cubicBezTo>
                    <a:pt x="5660" y="17177"/>
                    <a:pt x="6080" y="16373"/>
                    <a:pt x="6151" y="16258"/>
                  </a:cubicBezTo>
                  <a:cubicBezTo>
                    <a:pt x="6221" y="16143"/>
                    <a:pt x="5940" y="16717"/>
                    <a:pt x="6080" y="17177"/>
                  </a:cubicBezTo>
                  <a:cubicBezTo>
                    <a:pt x="6221" y="17637"/>
                    <a:pt x="6782" y="17981"/>
                    <a:pt x="7764" y="17637"/>
                  </a:cubicBezTo>
                  <a:cubicBezTo>
                    <a:pt x="8745" y="17292"/>
                    <a:pt x="10148" y="16258"/>
                    <a:pt x="12182" y="13902"/>
                  </a:cubicBezTo>
                  <a:cubicBezTo>
                    <a:pt x="14215" y="11547"/>
                    <a:pt x="16880" y="7871"/>
                    <a:pt x="18493" y="5630"/>
                  </a:cubicBezTo>
                  <a:cubicBezTo>
                    <a:pt x="20106" y="3390"/>
                    <a:pt x="20667" y="2585"/>
                    <a:pt x="21018" y="1896"/>
                  </a:cubicBezTo>
                  <a:cubicBezTo>
                    <a:pt x="21369" y="1207"/>
                    <a:pt x="21509" y="632"/>
                    <a:pt x="21158" y="288"/>
                  </a:cubicBezTo>
                  <a:cubicBezTo>
                    <a:pt x="20808" y="-57"/>
                    <a:pt x="19966" y="-172"/>
                    <a:pt x="19125" y="402"/>
                  </a:cubicBezTo>
                  <a:cubicBezTo>
                    <a:pt x="18283" y="977"/>
                    <a:pt x="17441" y="2241"/>
                    <a:pt x="16530" y="4596"/>
                  </a:cubicBezTo>
                  <a:cubicBezTo>
                    <a:pt x="15618" y="6951"/>
                    <a:pt x="14636" y="10398"/>
                    <a:pt x="14426" y="13328"/>
                  </a:cubicBezTo>
                  <a:cubicBezTo>
                    <a:pt x="14215" y="16258"/>
                    <a:pt x="14777" y="18671"/>
                    <a:pt x="15408" y="19934"/>
                  </a:cubicBezTo>
                  <a:cubicBezTo>
                    <a:pt x="16039" y="21198"/>
                    <a:pt x="16740" y="21313"/>
                    <a:pt x="17441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1243415" y="288712"/>
              <a:ext cx="110385" cy="11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649" fill="norm" stroke="1" extrusionOk="0">
                  <a:moveTo>
                    <a:pt x="20031" y="3907"/>
                  </a:moveTo>
                  <a:cubicBezTo>
                    <a:pt x="18809" y="2364"/>
                    <a:pt x="17586" y="821"/>
                    <a:pt x="15956" y="243"/>
                  </a:cubicBezTo>
                  <a:cubicBezTo>
                    <a:pt x="14326" y="-336"/>
                    <a:pt x="12288" y="50"/>
                    <a:pt x="9639" y="2171"/>
                  </a:cubicBezTo>
                  <a:cubicBezTo>
                    <a:pt x="6990" y="4293"/>
                    <a:pt x="3729" y="8150"/>
                    <a:pt x="1896" y="11235"/>
                  </a:cubicBezTo>
                  <a:cubicBezTo>
                    <a:pt x="62" y="14321"/>
                    <a:pt x="-346" y="16635"/>
                    <a:pt x="265" y="18371"/>
                  </a:cubicBezTo>
                  <a:cubicBezTo>
                    <a:pt x="877" y="20107"/>
                    <a:pt x="2507" y="21264"/>
                    <a:pt x="6175" y="20300"/>
                  </a:cubicBezTo>
                  <a:cubicBezTo>
                    <a:pt x="9843" y="19335"/>
                    <a:pt x="15548" y="16250"/>
                    <a:pt x="18401" y="12778"/>
                  </a:cubicBezTo>
                  <a:cubicBezTo>
                    <a:pt x="21254" y="9307"/>
                    <a:pt x="21254" y="5450"/>
                    <a:pt x="21254" y="1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1402871" y="239099"/>
              <a:ext cx="122380" cy="15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77" fill="norm" stroke="1" extrusionOk="0">
                  <a:moveTo>
                    <a:pt x="1398" y="7835"/>
                  </a:moveTo>
                  <a:cubicBezTo>
                    <a:pt x="1764" y="11245"/>
                    <a:pt x="2130" y="14656"/>
                    <a:pt x="1947" y="17072"/>
                  </a:cubicBezTo>
                  <a:cubicBezTo>
                    <a:pt x="1764" y="19488"/>
                    <a:pt x="1031" y="20909"/>
                    <a:pt x="482" y="20766"/>
                  </a:cubicBezTo>
                  <a:cubicBezTo>
                    <a:pt x="-67" y="20624"/>
                    <a:pt x="-433" y="18919"/>
                    <a:pt x="1031" y="15509"/>
                  </a:cubicBezTo>
                  <a:cubicBezTo>
                    <a:pt x="2496" y="12098"/>
                    <a:pt x="5791" y="6982"/>
                    <a:pt x="8170" y="3998"/>
                  </a:cubicBezTo>
                  <a:cubicBezTo>
                    <a:pt x="10550" y="1014"/>
                    <a:pt x="12014" y="161"/>
                    <a:pt x="13662" y="19"/>
                  </a:cubicBezTo>
                  <a:cubicBezTo>
                    <a:pt x="15309" y="-123"/>
                    <a:pt x="17140" y="445"/>
                    <a:pt x="18421" y="4140"/>
                  </a:cubicBezTo>
                  <a:cubicBezTo>
                    <a:pt x="19703" y="7835"/>
                    <a:pt x="20435" y="14656"/>
                    <a:pt x="21167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1766401" y="206106"/>
              <a:ext cx="177950" cy="22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76" fill="norm" stroke="1" extrusionOk="0">
                  <a:moveTo>
                    <a:pt x="21115" y="1405"/>
                  </a:moveTo>
                  <a:cubicBezTo>
                    <a:pt x="20362" y="619"/>
                    <a:pt x="19608" y="-166"/>
                    <a:pt x="17473" y="30"/>
                  </a:cubicBezTo>
                  <a:cubicBezTo>
                    <a:pt x="15338" y="227"/>
                    <a:pt x="11822" y="1405"/>
                    <a:pt x="8557" y="3467"/>
                  </a:cubicBezTo>
                  <a:cubicBezTo>
                    <a:pt x="5292" y="5529"/>
                    <a:pt x="2278" y="8474"/>
                    <a:pt x="896" y="11223"/>
                  </a:cubicBezTo>
                  <a:cubicBezTo>
                    <a:pt x="-485" y="13972"/>
                    <a:pt x="-234" y="16525"/>
                    <a:pt x="1399" y="18292"/>
                  </a:cubicBezTo>
                  <a:cubicBezTo>
                    <a:pt x="3031" y="20059"/>
                    <a:pt x="6045" y="21041"/>
                    <a:pt x="9310" y="21238"/>
                  </a:cubicBezTo>
                  <a:cubicBezTo>
                    <a:pt x="12575" y="21434"/>
                    <a:pt x="16092" y="20845"/>
                    <a:pt x="19608" y="20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5321300" y="1300751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353050" y="1161051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5428693" y="1025449"/>
              <a:ext cx="83107" cy="45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07" fill="norm" stroke="1" extrusionOk="0">
                  <a:moveTo>
                    <a:pt x="21202" y="3078"/>
                  </a:moveTo>
                  <a:cubicBezTo>
                    <a:pt x="20662" y="2483"/>
                    <a:pt x="20122" y="1889"/>
                    <a:pt x="19042" y="1393"/>
                  </a:cubicBezTo>
                  <a:cubicBezTo>
                    <a:pt x="17962" y="898"/>
                    <a:pt x="16342" y="501"/>
                    <a:pt x="14182" y="254"/>
                  </a:cubicBezTo>
                  <a:cubicBezTo>
                    <a:pt x="12022" y="6"/>
                    <a:pt x="9322" y="-93"/>
                    <a:pt x="7162" y="105"/>
                  </a:cubicBezTo>
                  <a:cubicBezTo>
                    <a:pt x="5002" y="303"/>
                    <a:pt x="3382" y="799"/>
                    <a:pt x="2032" y="2830"/>
                  </a:cubicBezTo>
                  <a:cubicBezTo>
                    <a:pt x="682" y="4861"/>
                    <a:pt x="-398" y="8428"/>
                    <a:pt x="142" y="11747"/>
                  </a:cubicBezTo>
                  <a:cubicBezTo>
                    <a:pt x="682" y="15067"/>
                    <a:pt x="2842" y="18138"/>
                    <a:pt x="3922" y="19724"/>
                  </a:cubicBezTo>
                  <a:cubicBezTo>
                    <a:pt x="5002" y="21309"/>
                    <a:pt x="5002" y="21408"/>
                    <a:pt x="5002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5397500" y="1275351"/>
              <a:ext cx="139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7600"/>
                    <a:pt x="655" y="13600"/>
                    <a:pt x="1636" y="11200"/>
                  </a:cubicBezTo>
                  <a:cubicBezTo>
                    <a:pt x="2618" y="8800"/>
                    <a:pt x="4255" y="8000"/>
                    <a:pt x="7691" y="6400"/>
                  </a:cubicBezTo>
                  <a:cubicBezTo>
                    <a:pt x="11127" y="4800"/>
                    <a:pt x="1636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561377" y="1029436"/>
              <a:ext cx="89329" cy="48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22" fill="norm" stroke="1" extrusionOk="0">
                  <a:moveTo>
                    <a:pt x="18374" y="5322"/>
                  </a:moveTo>
                  <a:cubicBezTo>
                    <a:pt x="19379" y="3901"/>
                    <a:pt x="20383" y="2480"/>
                    <a:pt x="20886" y="1533"/>
                  </a:cubicBezTo>
                  <a:cubicBezTo>
                    <a:pt x="21388" y="585"/>
                    <a:pt x="21388" y="111"/>
                    <a:pt x="20132" y="17"/>
                  </a:cubicBezTo>
                  <a:cubicBezTo>
                    <a:pt x="18876" y="-78"/>
                    <a:pt x="16365" y="206"/>
                    <a:pt x="13351" y="1248"/>
                  </a:cubicBezTo>
                  <a:cubicBezTo>
                    <a:pt x="10337" y="2290"/>
                    <a:pt x="6821" y="4090"/>
                    <a:pt x="4309" y="6696"/>
                  </a:cubicBezTo>
                  <a:cubicBezTo>
                    <a:pt x="1797" y="9301"/>
                    <a:pt x="290" y="12711"/>
                    <a:pt x="39" y="15317"/>
                  </a:cubicBezTo>
                  <a:cubicBezTo>
                    <a:pt x="-212" y="17922"/>
                    <a:pt x="793" y="19722"/>
                    <a:pt x="1797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518150" y="1294401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6555316" y="1108135"/>
              <a:ext cx="111188" cy="46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5706" y="9481"/>
                  </a:moveTo>
                  <a:cubicBezTo>
                    <a:pt x="5298" y="12119"/>
                    <a:pt x="4891" y="14758"/>
                    <a:pt x="4687" y="16615"/>
                  </a:cubicBezTo>
                  <a:cubicBezTo>
                    <a:pt x="4483" y="18472"/>
                    <a:pt x="4483" y="19548"/>
                    <a:pt x="4075" y="20329"/>
                  </a:cubicBezTo>
                  <a:cubicBezTo>
                    <a:pt x="3668" y="21111"/>
                    <a:pt x="2853" y="21600"/>
                    <a:pt x="2242" y="21600"/>
                  </a:cubicBezTo>
                  <a:cubicBezTo>
                    <a:pt x="1630" y="21600"/>
                    <a:pt x="1223" y="21111"/>
                    <a:pt x="815" y="19010"/>
                  </a:cubicBezTo>
                  <a:cubicBezTo>
                    <a:pt x="408" y="16909"/>
                    <a:pt x="0" y="13195"/>
                    <a:pt x="0" y="10214"/>
                  </a:cubicBezTo>
                  <a:cubicBezTo>
                    <a:pt x="0" y="7233"/>
                    <a:pt x="408" y="4985"/>
                    <a:pt x="1223" y="3470"/>
                  </a:cubicBezTo>
                  <a:cubicBezTo>
                    <a:pt x="2038" y="1955"/>
                    <a:pt x="3260" y="1173"/>
                    <a:pt x="4891" y="684"/>
                  </a:cubicBezTo>
                  <a:cubicBezTo>
                    <a:pt x="6521" y="195"/>
                    <a:pt x="8558" y="0"/>
                    <a:pt x="10596" y="0"/>
                  </a:cubicBezTo>
                  <a:cubicBezTo>
                    <a:pt x="12634" y="0"/>
                    <a:pt x="14672" y="195"/>
                    <a:pt x="16913" y="1124"/>
                  </a:cubicBezTo>
                  <a:cubicBezTo>
                    <a:pt x="19155" y="2052"/>
                    <a:pt x="21600" y="3714"/>
                    <a:pt x="21396" y="5229"/>
                  </a:cubicBezTo>
                  <a:cubicBezTo>
                    <a:pt x="21192" y="6744"/>
                    <a:pt x="18340" y="8112"/>
                    <a:pt x="14468" y="8943"/>
                  </a:cubicBezTo>
                  <a:cubicBezTo>
                    <a:pt x="10596" y="9774"/>
                    <a:pt x="5706" y="10067"/>
                    <a:pt x="815" y="10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6661150" y="1319801"/>
              <a:ext cx="120650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226"/>
                  </a:moveTo>
                  <a:cubicBezTo>
                    <a:pt x="1895" y="3991"/>
                    <a:pt x="3789" y="3757"/>
                    <a:pt x="5684" y="5048"/>
                  </a:cubicBezTo>
                  <a:cubicBezTo>
                    <a:pt x="7579" y="6339"/>
                    <a:pt x="9474" y="9157"/>
                    <a:pt x="10421" y="11857"/>
                  </a:cubicBezTo>
                  <a:cubicBezTo>
                    <a:pt x="11368" y="14557"/>
                    <a:pt x="11368" y="17139"/>
                    <a:pt x="10611" y="18900"/>
                  </a:cubicBezTo>
                  <a:cubicBezTo>
                    <a:pt x="9853" y="20661"/>
                    <a:pt x="8337" y="21600"/>
                    <a:pt x="7011" y="21483"/>
                  </a:cubicBezTo>
                  <a:cubicBezTo>
                    <a:pt x="5684" y="21365"/>
                    <a:pt x="4547" y="20191"/>
                    <a:pt x="4358" y="17491"/>
                  </a:cubicBezTo>
                  <a:cubicBezTo>
                    <a:pt x="4168" y="14791"/>
                    <a:pt x="4926" y="10565"/>
                    <a:pt x="7958" y="7396"/>
                  </a:cubicBezTo>
                  <a:cubicBezTo>
                    <a:pt x="10989" y="4226"/>
                    <a:pt x="16295" y="21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6859717" y="1184335"/>
              <a:ext cx="131633" cy="33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39" fill="norm" stroke="1" extrusionOk="0">
                  <a:moveTo>
                    <a:pt x="21322" y="2915"/>
                  </a:moveTo>
                  <a:cubicBezTo>
                    <a:pt x="21322" y="1987"/>
                    <a:pt x="21322" y="1060"/>
                    <a:pt x="20465" y="530"/>
                  </a:cubicBezTo>
                  <a:cubicBezTo>
                    <a:pt x="19608" y="0"/>
                    <a:pt x="17893" y="-133"/>
                    <a:pt x="16351" y="132"/>
                  </a:cubicBezTo>
                  <a:cubicBezTo>
                    <a:pt x="14808" y="397"/>
                    <a:pt x="13436" y="1060"/>
                    <a:pt x="11036" y="2849"/>
                  </a:cubicBezTo>
                  <a:cubicBezTo>
                    <a:pt x="8636" y="4638"/>
                    <a:pt x="5208" y="7553"/>
                    <a:pt x="2979" y="10336"/>
                  </a:cubicBezTo>
                  <a:cubicBezTo>
                    <a:pt x="751" y="13119"/>
                    <a:pt x="-278" y="15769"/>
                    <a:pt x="65" y="17690"/>
                  </a:cubicBezTo>
                  <a:cubicBezTo>
                    <a:pt x="408" y="19612"/>
                    <a:pt x="2122" y="20804"/>
                    <a:pt x="5551" y="21136"/>
                  </a:cubicBezTo>
                  <a:cubicBezTo>
                    <a:pt x="8979" y="21467"/>
                    <a:pt x="14122" y="20937"/>
                    <a:pt x="19265" y="20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7058357" y="1196718"/>
              <a:ext cx="123494" cy="33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93" fill="norm" stroke="1" extrusionOk="0">
                  <a:moveTo>
                    <a:pt x="11474" y="7850"/>
                  </a:moveTo>
                  <a:cubicBezTo>
                    <a:pt x="8912" y="10280"/>
                    <a:pt x="6349" y="12710"/>
                    <a:pt x="4884" y="14397"/>
                  </a:cubicBezTo>
                  <a:cubicBezTo>
                    <a:pt x="3420" y="16085"/>
                    <a:pt x="3054" y="17030"/>
                    <a:pt x="2322" y="18177"/>
                  </a:cubicBezTo>
                  <a:cubicBezTo>
                    <a:pt x="1590" y="19325"/>
                    <a:pt x="491" y="20675"/>
                    <a:pt x="125" y="21012"/>
                  </a:cubicBezTo>
                  <a:cubicBezTo>
                    <a:pt x="-241" y="21350"/>
                    <a:pt x="125" y="20675"/>
                    <a:pt x="2139" y="17907"/>
                  </a:cubicBezTo>
                  <a:cubicBezTo>
                    <a:pt x="4152" y="15140"/>
                    <a:pt x="7813" y="10280"/>
                    <a:pt x="10376" y="7040"/>
                  </a:cubicBezTo>
                  <a:cubicBezTo>
                    <a:pt x="12939" y="3800"/>
                    <a:pt x="14403" y="2180"/>
                    <a:pt x="15867" y="1168"/>
                  </a:cubicBezTo>
                  <a:cubicBezTo>
                    <a:pt x="17332" y="155"/>
                    <a:pt x="18796" y="-250"/>
                    <a:pt x="19528" y="155"/>
                  </a:cubicBezTo>
                  <a:cubicBezTo>
                    <a:pt x="20261" y="560"/>
                    <a:pt x="20261" y="1775"/>
                    <a:pt x="20261" y="4880"/>
                  </a:cubicBezTo>
                  <a:cubicBezTo>
                    <a:pt x="20261" y="7985"/>
                    <a:pt x="20261" y="12980"/>
                    <a:pt x="20444" y="15612"/>
                  </a:cubicBezTo>
                  <a:cubicBezTo>
                    <a:pt x="20627" y="18245"/>
                    <a:pt x="20993" y="18515"/>
                    <a:pt x="21359" y="18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7106013" y="1364251"/>
              <a:ext cx="9488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1328" y="21600"/>
                  </a:moveTo>
                  <a:cubicBezTo>
                    <a:pt x="389" y="14400"/>
                    <a:pt x="-550" y="7200"/>
                    <a:pt x="389" y="3600"/>
                  </a:cubicBezTo>
                  <a:cubicBezTo>
                    <a:pt x="1328" y="0"/>
                    <a:pt x="4146" y="0"/>
                    <a:pt x="7902" y="0"/>
                  </a:cubicBezTo>
                  <a:cubicBezTo>
                    <a:pt x="11659" y="0"/>
                    <a:pt x="16354" y="0"/>
                    <a:pt x="210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7318921" y="1235916"/>
              <a:ext cx="163642" cy="25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106" fill="norm" stroke="1" extrusionOk="0">
                  <a:moveTo>
                    <a:pt x="2801" y="4813"/>
                  </a:moveTo>
                  <a:cubicBezTo>
                    <a:pt x="2527" y="9690"/>
                    <a:pt x="2254" y="14568"/>
                    <a:pt x="1844" y="17442"/>
                  </a:cubicBezTo>
                  <a:cubicBezTo>
                    <a:pt x="1434" y="20316"/>
                    <a:pt x="887" y="21187"/>
                    <a:pt x="477" y="21100"/>
                  </a:cubicBezTo>
                  <a:cubicBezTo>
                    <a:pt x="66" y="21013"/>
                    <a:pt x="-207" y="19968"/>
                    <a:pt x="203" y="17093"/>
                  </a:cubicBezTo>
                  <a:cubicBezTo>
                    <a:pt x="613" y="14219"/>
                    <a:pt x="1707" y="9516"/>
                    <a:pt x="3347" y="6206"/>
                  </a:cubicBezTo>
                  <a:cubicBezTo>
                    <a:pt x="4988" y="2897"/>
                    <a:pt x="7175" y="981"/>
                    <a:pt x="9499" y="284"/>
                  </a:cubicBezTo>
                  <a:cubicBezTo>
                    <a:pt x="11823" y="-413"/>
                    <a:pt x="14284" y="110"/>
                    <a:pt x="16335" y="2548"/>
                  </a:cubicBezTo>
                  <a:cubicBezTo>
                    <a:pt x="18385" y="4987"/>
                    <a:pt x="20026" y="9342"/>
                    <a:pt x="20709" y="11955"/>
                  </a:cubicBezTo>
                  <a:cubicBezTo>
                    <a:pt x="21393" y="14568"/>
                    <a:pt x="21120" y="15439"/>
                    <a:pt x="20846" y="16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7645400" y="1269001"/>
              <a:ext cx="25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06"/>
                    <a:pt x="14400" y="11012"/>
                    <a:pt x="10800" y="14612"/>
                  </a:cubicBezTo>
                  <a:cubicBezTo>
                    <a:pt x="7200" y="18212"/>
                    <a:pt x="3600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7636885" y="1204067"/>
              <a:ext cx="154566" cy="9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951" fill="norm" stroke="1" extrusionOk="0">
                  <a:moveTo>
                    <a:pt x="2050" y="16533"/>
                  </a:moveTo>
                  <a:cubicBezTo>
                    <a:pt x="1466" y="14078"/>
                    <a:pt x="883" y="11624"/>
                    <a:pt x="445" y="8924"/>
                  </a:cubicBezTo>
                  <a:cubicBezTo>
                    <a:pt x="7" y="6224"/>
                    <a:pt x="-285" y="3278"/>
                    <a:pt x="445" y="1560"/>
                  </a:cubicBezTo>
                  <a:cubicBezTo>
                    <a:pt x="1174" y="-158"/>
                    <a:pt x="2926" y="-649"/>
                    <a:pt x="5845" y="1069"/>
                  </a:cubicBezTo>
                  <a:cubicBezTo>
                    <a:pt x="8764" y="2787"/>
                    <a:pt x="12850" y="6715"/>
                    <a:pt x="15623" y="10396"/>
                  </a:cubicBezTo>
                  <a:cubicBezTo>
                    <a:pt x="18396" y="14078"/>
                    <a:pt x="19856" y="17515"/>
                    <a:pt x="21315" y="20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7651750" y="1338851"/>
              <a:ext cx="141477" cy="1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34" fill="norm" stroke="1" extrusionOk="0">
                  <a:moveTo>
                    <a:pt x="13341" y="0"/>
                  </a:moveTo>
                  <a:cubicBezTo>
                    <a:pt x="15882" y="1728"/>
                    <a:pt x="18424" y="3456"/>
                    <a:pt x="19853" y="5904"/>
                  </a:cubicBezTo>
                  <a:cubicBezTo>
                    <a:pt x="21282" y="8352"/>
                    <a:pt x="21600" y="11520"/>
                    <a:pt x="20806" y="14688"/>
                  </a:cubicBezTo>
                  <a:cubicBezTo>
                    <a:pt x="20012" y="17856"/>
                    <a:pt x="18106" y="21024"/>
                    <a:pt x="14453" y="21312"/>
                  </a:cubicBezTo>
                  <a:cubicBezTo>
                    <a:pt x="10800" y="21600"/>
                    <a:pt x="5400" y="19008"/>
                    <a:pt x="0" y="16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7702550" y="1269001"/>
              <a:ext cx="63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353"/>
                    <a:pt x="14400" y="12706"/>
                    <a:pt x="10800" y="16306"/>
                  </a:cubicBezTo>
                  <a:cubicBezTo>
                    <a:pt x="7200" y="19906"/>
                    <a:pt x="3600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7894108" y="957851"/>
              <a:ext cx="84170" cy="86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577" fill="norm" stroke="1" extrusionOk="0">
                  <a:moveTo>
                    <a:pt x="20283" y="0"/>
                  </a:moveTo>
                  <a:cubicBezTo>
                    <a:pt x="20810" y="1682"/>
                    <a:pt x="21337" y="3364"/>
                    <a:pt x="20547" y="5098"/>
                  </a:cubicBezTo>
                  <a:cubicBezTo>
                    <a:pt x="19757" y="6832"/>
                    <a:pt x="17649" y="8619"/>
                    <a:pt x="15015" y="10406"/>
                  </a:cubicBezTo>
                  <a:cubicBezTo>
                    <a:pt x="12381" y="12193"/>
                    <a:pt x="9220" y="13980"/>
                    <a:pt x="6586" y="15556"/>
                  </a:cubicBezTo>
                  <a:cubicBezTo>
                    <a:pt x="3952" y="17133"/>
                    <a:pt x="1844" y="18499"/>
                    <a:pt x="791" y="19419"/>
                  </a:cubicBezTo>
                  <a:cubicBezTo>
                    <a:pt x="-263" y="20339"/>
                    <a:pt x="-263" y="20812"/>
                    <a:pt x="791" y="21127"/>
                  </a:cubicBezTo>
                  <a:cubicBezTo>
                    <a:pt x="1844" y="21442"/>
                    <a:pt x="3952" y="21600"/>
                    <a:pt x="5269" y="21574"/>
                  </a:cubicBezTo>
                  <a:cubicBezTo>
                    <a:pt x="6586" y="21547"/>
                    <a:pt x="7113" y="21337"/>
                    <a:pt x="7639" y="2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8118876" y="1245932"/>
              <a:ext cx="148824" cy="20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19" fill="norm" stroke="1" extrusionOk="0">
                  <a:moveTo>
                    <a:pt x="19293" y="1058"/>
                  </a:moveTo>
                  <a:cubicBezTo>
                    <a:pt x="17793" y="410"/>
                    <a:pt x="16293" y="-238"/>
                    <a:pt x="14043" y="86"/>
                  </a:cubicBezTo>
                  <a:cubicBezTo>
                    <a:pt x="11793" y="410"/>
                    <a:pt x="8793" y="1706"/>
                    <a:pt x="6093" y="4514"/>
                  </a:cubicBezTo>
                  <a:cubicBezTo>
                    <a:pt x="3393" y="7322"/>
                    <a:pt x="993" y="11642"/>
                    <a:pt x="243" y="14774"/>
                  </a:cubicBezTo>
                  <a:cubicBezTo>
                    <a:pt x="-507" y="17906"/>
                    <a:pt x="393" y="19850"/>
                    <a:pt x="4143" y="20606"/>
                  </a:cubicBezTo>
                  <a:cubicBezTo>
                    <a:pt x="7893" y="21362"/>
                    <a:pt x="14493" y="20930"/>
                    <a:pt x="21093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8305800" y="1103901"/>
              <a:ext cx="12481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0" y="0"/>
                  </a:moveTo>
                  <a:cubicBezTo>
                    <a:pt x="3541" y="635"/>
                    <a:pt x="7082" y="1271"/>
                    <a:pt x="11154" y="3176"/>
                  </a:cubicBezTo>
                  <a:cubicBezTo>
                    <a:pt x="15226" y="5082"/>
                    <a:pt x="19830" y="8259"/>
                    <a:pt x="20715" y="11276"/>
                  </a:cubicBezTo>
                  <a:cubicBezTo>
                    <a:pt x="21600" y="14294"/>
                    <a:pt x="18767" y="17153"/>
                    <a:pt x="15934" y="18847"/>
                  </a:cubicBezTo>
                  <a:cubicBezTo>
                    <a:pt x="13102" y="20541"/>
                    <a:pt x="10269" y="21071"/>
                    <a:pt x="74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8731250" y="1288051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8712200" y="1396001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9188449" y="1085662"/>
              <a:ext cx="119203" cy="39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86" fill="norm" stroke="1" extrusionOk="0">
                  <a:moveTo>
                    <a:pt x="3411" y="9312"/>
                  </a:moveTo>
                  <a:cubicBezTo>
                    <a:pt x="2274" y="10582"/>
                    <a:pt x="1137" y="11853"/>
                    <a:pt x="568" y="13643"/>
                  </a:cubicBezTo>
                  <a:cubicBezTo>
                    <a:pt x="0" y="15434"/>
                    <a:pt x="0" y="17744"/>
                    <a:pt x="0" y="19245"/>
                  </a:cubicBezTo>
                  <a:cubicBezTo>
                    <a:pt x="0" y="20747"/>
                    <a:pt x="0" y="21440"/>
                    <a:pt x="189" y="21382"/>
                  </a:cubicBezTo>
                  <a:cubicBezTo>
                    <a:pt x="379" y="21324"/>
                    <a:pt x="758" y="20516"/>
                    <a:pt x="1326" y="18264"/>
                  </a:cubicBezTo>
                  <a:cubicBezTo>
                    <a:pt x="1895" y="16011"/>
                    <a:pt x="2653" y="12315"/>
                    <a:pt x="3979" y="9369"/>
                  </a:cubicBezTo>
                  <a:cubicBezTo>
                    <a:pt x="5305" y="6424"/>
                    <a:pt x="7200" y="4229"/>
                    <a:pt x="8716" y="2843"/>
                  </a:cubicBezTo>
                  <a:cubicBezTo>
                    <a:pt x="10232" y="1457"/>
                    <a:pt x="11368" y="880"/>
                    <a:pt x="12884" y="475"/>
                  </a:cubicBezTo>
                  <a:cubicBezTo>
                    <a:pt x="14400" y="71"/>
                    <a:pt x="16295" y="-160"/>
                    <a:pt x="17811" y="129"/>
                  </a:cubicBezTo>
                  <a:cubicBezTo>
                    <a:pt x="19326" y="418"/>
                    <a:pt x="20463" y="1226"/>
                    <a:pt x="21032" y="2381"/>
                  </a:cubicBezTo>
                  <a:cubicBezTo>
                    <a:pt x="21600" y="3536"/>
                    <a:pt x="21600" y="5038"/>
                    <a:pt x="19137" y="6308"/>
                  </a:cubicBezTo>
                  <a:cubicBezTo>
                    <a:pt x="16674" y="7579"/>
                    <a:pt x="11747" y="8619"/>
                    <a:pt x="8147" y="9138"/>
                  </a:cubicBezTo>
                  <a:cubicBezTo>
                    <a:pt x="4547" y="9658"/>
                    <a:pt x="2274" y="9658"/>
                    <a:pt x="0" y="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9271000" y="1281701"/>
              <a:ext cx="127000" cy="15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3600"/>
                  </a:moveTo>
                  <a:cubicBezTo>
                    <a:pt x="1800" y="3600"/>
                    <a:pt x="3600" y="3600"/>
                    <a:pt x="5580" y="5850"/>
                  </a:cubicBezTo>
                  <a:cubicBezTo>
                    <a:pt x="7560" y="8100"/>
                    <a:pt x="9720" y="12600"/>
                    <a:pt x="10440" y="15600"/>
                  </a:cubicBezTo>
                  <a:cubicBezTo>
                    <a:pt x="11160" y="18600"/>
                    <a:pt x="10440" y="20100"/>
                    <a:pt x="9180" y="20850"/>
                  </a:cubicBezTo>
                  <a:cubicBezTo>
                    <a:pt x="7920" y="21600"/>
                    <a:pt x="6120" y="21600"/>
                    <a:pt x="5040" y="20850"/>
                  </a:cubicBezTo>
                  <a:cubicBezTo>
                    <a:pt x="3960" y="20100"/>
                    <a:pt x="3600" y="18600"/>
                    <a:pt x="4320" y="15900"/>
                  </a:cubicBezTo>
                  <a:cubicBezTo>
                    <a:pt x="5040" y="13200"/>
                    <a:pt x="6840" y="9300"/>
                    <a:pt x="9900" y="6450"/>
                  </a:cubicBezTo>
                  <a:cubicBezTo>
                    <a:pt x="12960" y="3600"/>
                    <a:pt x="1728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9470011" y="1120401"/>
              <a:ext cx="137539" cy="32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89" fill="norm" stroke="1" extrusionOk="0">
                  <a:moveTo>
                    <a:pt x="20948" y="1840"/>
                  </a:moveTo>
                  <a:cubicBezTo>
                    <a:pt x="19981" y="1283"/>
                    <a:pt x="19014" y="725"/>
                    <a:pt x="17724" y="377"/>
                  </a:cubicBezTo>
                  <a:cubicBezTo>
                    <a:pt x="16435" y="28"/>
                    <a:pt x="14823" y="-111"/>
                    <a:pt x="13372" y="98"/>
                  </a:cubicBezTo>
                  <a:cubicBezTo>
                    <a:pt x="11921" y="307"/>
                    <a:pt x="10632" y="864"/>
                    <a:pt x="8214" y="3443"/>
                  </a:cubicBezTo>
                  <a:cubicBezTo>
                    <a:pt x="5796" y="6021"/>
                    <a:pt x="2249" y="10619"/>
                    <a:pt x="799" y="13824"/>
                  </a:cubicBezTo>
                  <a:cubicBezTo>
                    <a:pt x="-652" y="17030"/>
                    <a:pt x="-7" y="18841"/>
                    <a:pt x="1766" y="19886"/>
                  </a:cubicBezTo>
                  <a:cubicBezTo>
                    <a:pt x="3539" y="20932"/>
                    <a:pt x="6441" y="21210"/>
                    <a:pt x="9342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9604707" y="1118329"/>
              <a:ext cx="141902" cy="33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26" fill="norm" stroke="1" extrusionOk="0">
                  <a:moveTo>
                    <a:pt x="16626" y="2349"/>
                  </a:moveTo>
                  <a:cubicBezTo>
                    <a:pt x="13767" y="5630"/>
                    <a:pt x="10909" y="8911"/>
                    <a:pt x="8526" y="11918"/>
                  </a:cubicBezTo>
                  <a:cubicBezTo>
                    <a:pt x="6144" y="14926"/>
                    <a:pt x="4238" y="17660"/>
                    <a:pt x="2809" y="19301"/>
                  </a:cubicBezTo>
                  <a:cubicBezTo>
                    <a:pt x="1379" y="20941"/>
                    <a:pt x="426" y="21488"/>
                    <a:pt x="109" y="21420"/>
                  </a:cubicBezTo>
                  <a:cubicBezTo>
                    <a:pt x="-209" y="21351"/>
                    <a:pt x="109" y="20668"/>
                    <a:pt x="1856" y="18139"/>
                  </a:cubicBezTo>
                  <a:cubicBezTo>
                    <a:pt x="3603" y="15610"/>
                    <a:pt x="6779" y="11235"/>
                    <a:pt x="9320" y="8022"/>
                  </a:cubicBezTo>
                  <a:cubicBezTo>
                    <a:pt x="11862" y="4810"/>
                    <a:pt x="13767" y="2759"/>
                    <a:pt x="15356" y="1529"/>
                  </a:cubicBezTo>
                  <a:cubicBezTo>
                    <a:pt x="16944" y="298"/>
                    <a:pt x="18215" y="-112"/>
                    <a:pt x="19167" y="25"/>
                  </a:cubicBezTo>
                  <a:cubicBezTo>
                    <a:pt x="20120" y="161"/>
                    <a:pt x="20756" y="845"/>
                    <a:pt x="21073" y="3169"/>
                  </a:cubicBezTo>
                  <a:cubicBezTo>
                    <a:pt x="21391" y="5493"/>
                    <a:pt x="21391" y="9458"/>
                    <a:pt x="20915" y="12123"/>
                  </a:cubicBezTo>
                  <a:cubicBezTo>
                    <a:pt x="20438" y="14789"/>
                    <a:pt x="19485" y="16156"/>
                    <a:pt x="18532" y="17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9639300" y="1256301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9817950" y="970551"/>
              <a:ext cx="107101" cy="74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7" fill="norm" stroke="1" extrusionOk="0">
                  <a:moveTo>
                    <a:pt x="21430" y="0"/>
                  </a:moveTo>
                  <a:cubicBezTo>
                    <a:pt x="20583" y="2086"/>
                    <a:pt x="19736" y="4173"/>
                    <a:pt x="17618" y="6474"/>
                  </a:cubicBezTo>
                  <a:cubicBezTo>
                    <a:pt x="15501" y="8775"/>
                    <a:pt x="12112" y="11291"/>
                    <a:pt x="9359" y="13500"/>
                  </a:cubicBezTo>
                  <a:cubicBezTo>
                    <a:pt x="6606" y="15709"/>
                    <a:pt x="4489" y="17611"/>
                    <a:pt x="3006" y="18808"/>
                  </a:cubicBezTo>
                  <a:cubicBezTo>
                    <a:pt x="1524" y="20005"/>
                    <a:pt x="677" y="20495"/>
                    <a:pt x="254" y="20894"/>
                  </a:cubicBezTo>
                  <a:cubicBezTo>
                    <a:pt x="-170" y="21293"/>
                    <a:pt x="-170" y="21600"/>
                    <a:pt x="1101" y="21447"/>
                  </a:cubicBezTo>
                  <a:cubicBezTo>
                    <a:pt x="2371" y="21293"/>
                    <a:pt x="4912" y="20680"/>
                    <a:pt x="7454" y="20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9972707" y="1192355"/>
              <a:ext cx="136494" cy="18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175" fill="norm" stroke="1" extrusionOk="0">
                  <a:moveTo>
                    <a:pt x="12268" y="5034"/>
                  </a:moveTo>
                  <a:cubicBezTo>
                    <a:pt x="12922" y="2898"/>
                    <a:pt x="13577" y="762"/>
                    <a:pt x="13086" y="168"/>
                  </a:cubicBezTo>
                  <a:cubicBezTo>
                    <a:pt x="12595" y="-425"/>
                    <a:pt x="10959" y="524"/>
                    <a:pt x="8504" y="3373"/>
                  </a:cubicBezTo>
                  <a:cubicBezTo>
                    <a:pt x="6049" y="6221"/>
                    <a:pt x="2777" y="10968"/>
                    <a:pt x="1140" y="13935"/>
                  </a:cubicBezTo>
                  <a:cubicBezTo>
                    <a:pt x="-496" y="16902"/>
                    <a:pt x="-496" y="18089"/>
                    <a:pt x="1959" y="19157"/>
                  </a:cubicBezTo>
                  <a:cubicBezTo>
                    <a:pt x="4413" y="20226"/>
                    <a:pt x="9322" y="21175"/>
                    <a:pt x="12922" y="21175"/>
                  </a:cubicBezTo>
                  <a:cubicBezTo>
                    <a:pt x="16522" y="21175"/>
                    <a:pt x="18813" y="20226"/>
                    <a:pt x="21104" y="19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0185399" y="1053101"/>
              <a:ext cx="8832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600" fill="norm" stroke="1" extrusionOk="0">
                  <a:moveTo>
                    <a:pt x="0" y="0"/>
                  </a:moveTo>
                  <a:cubicBezTo>
                    <a:pt x="6873" y="3471"/>
                    <a:pt x="13745" y="6943"/>
                    <a:pt x="17427" y="9771"/>
                  </a:cubicBezTo>
                  <a:cubicBezTo>
                    <a:pt x="21109" y="12600"/>
                    <a:pt x="21600" y="14786"/>
                    <a:pt x="18164" y="16650"/>
                  </a:cubicBezTo>
                  <a:cubicBezTo>
                    <a:pt x="14727" y="18514"/>
                    <a:pt x="7364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0369550" y="135790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0639652" y="1023468"/>
              <a:ext cx="13535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8438" y="8380"/>
                  </a:moveTo>
                  <a:cubicBezTo>
                    <a:pt x="7109" y="11567"/>
                    <a:pt x="5780" y="14754"/>
                    <a:pt x="4949" y="16761"/>
                  </a:cubicBezTo>
                  <a:cubicBezTo>
                    <a:pt x="4118" y="18767"/>
                    <a:pt x="3786" y="19593"/>
                    <a:pt x="3121" y="20302"/>
                  </a:cubicBezTo>
                  <a:cubicBezTo>
                    <a:pt x="2456" y="21010"/>
                    <a:pt x="1460" y="21600"/>
                    <a:pt x="795" y="21600"/>
                  </a:cubicBezTo>
                  <a:cubicBezTo>
                    <a:pt x="130" y="21600"/>
                    <a:pt x="-202" y="21010"/>
                    <a:pt x="130" y="19180"/>
                  </a:cubicBezTo>
                  <a:cubicBezTo>
                    <a:pt x="463" y="17351"/>
                    <a:pt x="1460" y="14282"/>
                    <a:pt x="3121" y="11331"/>
                  </a:cubicBezTo>
                  <a:cubicBezTo>
                    <a:pt x="4783" y="8380"/>
                    <a:pt x="7109" y="5548"/>
                    <a:pt x="8770" y="3836"/>
                  </a:cubicBezTo>
                  <a:cubicBezTo>
                    <a:pt x="10432" y="2125"/>
                    <a:pt x="11429" y="1534"/>
                    <a:pt x="13090" y="1003"/>
                  </a:cubicBezTo>
                  <a:cubicBezTo>
                    <a:pt x="14752" y="472"/>
                    <a:pt x="17078" y="0"/>
                    <a:pt x="18740" y="0"/>
                  </a:cubicBezTo>
                  <a:cubicBezTo>
                    <a:pt x="20401" y="0"/>
                    <a:pt x="21398" y="472"/>
                    <a:pt x="21232" y="1416"/>
                  </a:cubicBezTo>
                  <a:cubicBezTo>
                    <a:pt x="21066" y="2361"/>
                    <a:pt x="19736" y="3777"/>
                    <a:pt x="16912" y="5252"/>
                  </a:cubicBezTo>
                  <a:cubicBezTo>
                    <a:pt x="14087" y="6728"/>
                    <a:pt x="9767" y="8262"/>
                    <a:pt x="5447" y="9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0756899" y="1192801"/>
              <a:ext cx="95251" cy="20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1440" y="6075"/>
                  </a:moveTo>
                  <a:cubicBezTo>
                    <a:pt x="3840" y="5850"/>
                    <a:pt x="6240" y="5625"/>
                    <a:pt x="8880" y="6637"/>
                  </a:cubicBezTo>
                  <a:cubicBezTo>
                    <a:pt x="11520" y="7650"/>
                    <a:pt x="14400" y="9900"/>
                    <a:pt x="14880" y="12375"/>
                  </a:cubicBezTo>
                  <a:cubicBezTo>
                    <a:pt x="15360" y="14850"/>
                    <a:pt x="13440" y="17550"/>
                    <a:pt x="11040" y="19238"/>
                  </a:cubicBezTo>
                  <a:cubicBezTo>
                    <a:pt x="8640" y="20925"/>
                    <a:pt x="5760" y="21600"/>
                    <a:pt x="3600" y="21488"/>
                  </a:cubicBezTo>
                  <a:cubicBezTo>
                    <a:pt x="1440" y="21375"/>
                    <a:pt x="0" y="20475"/>
                    <a:pt x="0" y="18450"/>
                  </a:cubicBezTo>
                  <a:cubicBezTo>
                    <a:pt x="0" y="16425"/>
                    <a:pt x="1440" y="13275"/>
                    <a:pt x="5280" y="10012"/>
                  </a:cubicBezTo>
                  <a:cubicBezTo>
                    <a:pt x="9120" y="6750"/>
                    <a:pt x="15360" y="33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1008783" y="1076169"/>
              <a:ext cx="110068" cy="30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90" fill="norm" stroke="1" extrusionOk="0">
                  <a:moveTo>
                    <a:pt x="21192" y="1505"/>
                  </a:moveTo>
                  <a:cubicBezTo>
                    <a:pt x="19154" y="909"/>
                    <a:pt x="17117" y="313"/>
                    <a:pt x="15079" y="89"/>
                  </a:cubicBezTo>
                  <a:cubicBezTo>
                    <a:pt x="13041" y="-134"/>
                    <a:pt x="11003" y="15"/>
                    <a:pt x="8558" y="1058"/>
                  </a:cubicBezTo>
                  <a:cubicBezTo>
                    <a:pt x="6113" y="2100"/>
                    <a:pt x="3260" y="4037"/>
                    <a:pt x="1630" y="6793"/>
                  </a:cubicBezTo>
                  <a:cubicBezTo>
                    <a:pt x="0" y="9549"/>
                    <a:pt x="-408" y="13124"/>
                    <a:pt x="407" y="15731"/>
                  </a:cubicBezTo>
                  <a:cubicBezTo>
                    <a:pt x="1222" y="18338"/>
                    <a:pt x="3260" y="19976"/>
                    <a:pt x="5705" y="20721"/>
                  </a:cubicBezTo>
                  <a:cubicBezTo>
                    <a:pt x="8150" y="21466"/>
                    <a:pt x="11003" y="21317"/>
                    <a:pt x="13856" y="2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1157375" y="1103949"/>
              <a:ext cx="116393" cy="30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66" fill="norm" stroke="1" extrusionOk="0">
                  <a:moveTo>
                    <a:pt x="6865" y="3572"/>
                  </a:moveTo>
                  <a:cubicBezTo>
                    <a:pt x="4936" y="5211"/>
                    <a:pt x="3008" y="6849"/>
                    <a:pt x="2043" y="9307"/>
                  </a:cubicBezTo>
                  <a:cubicBezTo>
                    <a:pt x="1079" y="11765"/>
                    <a:pt x="1079" y="15042"/>
                    <a:pt x="886" y="17128"/>
                  </a:cubicBezTo>
                  <a:cubicBezTo>
                    <a:pt x="693" y="19214"/>
                    <a:pt x="308" y="20107"/>
                    <a:pt x="115" y="20107"/>
                  </a:cubicBezTo>
                  <a:cubicBezTo>
                    <a:pt x="-78" y="20107"/>
                    <a:pt x="-78" y="19214"/>
                    <a:pt x="501" y="16532"/>
                  </a:cubicBezTo>
                  <a:cubicBezTo>
                    <a:pt x="1079" y="13851"/>
                    <a:pt x="2236" y="9382"/>
                    <a:pt x="3393" y="6402"/>
                  </a:cubicBezTo>
                  <a:cubicBezTo>
                    <a:pt x="4551" y="3423"/>
                    <a:pt x="5708" y="1934"/>
                    <a:pt x="7443" y="1040"/>
                  </a:cubicBezTo>
                  <a:cubicBezTo>
                    <a:pt x="9179" y="146"/>
                    <a:pt x="11493" y="-152"/>
                    <a:pt x="13422" y="71"/>
                  </a:cubicBezTo>
                  <a:cubicBezTo>
                    <a:pt x="15351" y="295"/>
                    <a:pt x="16893" y="1040"/>
                    <a:pt x="18051" y="2380"/>
                  </a:cubicBezTo>
                  <a:cubicBezTo>
                    <a:pt x="19208" y="3721"/>
                    <a:pt x="19979" y="5658"/>
                    <a:pt x="19979" y="6998"/>
                  </a:cubicBezTo>
                  <a:cubicBezTo>
                    <a:pt x="19979" y="8339"/>
                    <a:pt x="19208" y="9084"/>
                    <a:pt x="17858" y="9605"/>
                  </a:cubicBezTo>
                  <a:cubicBezTo>
                    <a:pt x="16508" y="10127"/>
                    <a:pt x="14579" y="10425"/>
                    <a:pt x="14386" y="10871"/>
                  </a:cubicBezTo>
                  <a:cubicBezTo>
                    <a:pt x="14193" y="11318"/>
                    <a:pt x="15736" y="11914"/>
                    <a:pt x="17279" y="13031"/>
                  </a:cubicBezTo>
                  <a:cubicBezTo>
                    <a:pt x="18822" y="14149"/>
                    <a:pt x="20365" y="15787"/>
                    <a:pt x="20943" y="17054"/>
                  </a:cubicBezTo>
                  <a:cubicBezTo>
                    <a:pt x="21522" y="18320"/>
                    <a:pt x="21136" y="19214"/>
                    <a:pt x="19979" y="19884"/>
                  </a:cubicBezTo>
                  <a:cubicBezTo>
                    <a:pt x="18822" y="20554"/>
                    <a:pt x="16893" y="21001"/>
                    <a:pt x="14772" y="21225"/>
                  </a:cubicBezTo>
                  <a:cubicBezTo>
                    <a:pt x="12651" y="21448"/>
                    <a:pt x="10336" y="21448"/>
                    <a:pt x="8408" y="20927"/>
                  </a:cubicBezTo>
                  <a:cubicBezTo>
                    <a:pt x="6479" y="20405"/>
                    <a:pt x="4936" y="19362"/>
                    <a:pt x="3393" y="18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1341099" y="989601"/>
              <a:ext cx="82551" cy="61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0"/>
                  </a:moveTo>
                  <a:cubicBezTo>
                    <a:pt x="19938" y="3107"/>
                    <a:pt x="18277" y="6214"/>
                    <a:pt x="16338" y="8840"/>
                  </a:cubicBezTo>
                  <a:cubicBezTo>
                    <a:pt x="14400" y="11466"/>
                    <a:pt x="12185" y="13611"/>
                    <a:pt x="9692" y="15460"/>
                  </a:cubicBezTo>
                  <a:cubicBezTo>
                    <a:pt x="7200" y="17310"/>
                    <a:pt x="4431" y="18863"/>
                    <a:pt x="2769" y="19899"/>
                  </a:cubicBezTo>
                  <a:cubicBezTo>
                    <a:pt x="1108" y="20934"/>
                    <a:pt x="554" y="21452"/>
                    <a:pt x="277" y="21526"/>
                  </a:cubicBezTo>
                  <a:cubicBezTo>
                    <a:pt x="0" y="21600"/>
                    <a:pt x="0" y="21230"/>
                    <a:pt x="0" y="20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1431375" y="1156880"/>
              <a:ext cx="125625" cy="19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160" fill="norm" stroke="1" extrusionOk="0">
                  <a:moveTo>
                    <a:pt x="18891" y="3984"/>
                  </a:moveTo>
                  <a:cubicBezTo>
                    <a:pt x="19600" y="2575"/>
                    <a:pt x="20308" y="1167"/>
                    <a:pt x="19423" y="462"/>
                  </a:cubicBezTo>
                  <a:cubicBezTo>
                    <a:pt x="18537" y="-242"/>
                    <a:pt x="16059" y="-242"/>
                    <a:pt x="12695" y="1167"/>
                  </a:cubicBezTo>
                  <a:cubicBezTo>
                    <a:pt x="9331" y="2575"/>
                    <a:pt x="5082" y="5393"/>
                    <a:pt x="2603" y="8445"/>
                  </a:cubicBezTo>
                  <a:cubicBezTo>
                    <a:pt x="124" y="11497"/>
                    <a:pt x="-584" y="14784"/>
                    <a:pt x="478" y="17015"/>
                  </a:cubicBezTo>
                  <a:cubicBezTo>
                    <a:pt x="1541" y="19245"/>
                    <a:pt x="4373" y="20419"/>
                    <a:pt x="8091" y="20888"/>
                  </a:cubicBezTo>
                  <a:cubicBezTo>
                    <a:pt x="11809" y="21358"/>
                    <a:pt x="16413" y="21123"/>
                    <a:pt x="21016" y="20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1607799" y="1002301"/>
              <a:ext cx="9560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600" fill="norm" stroke="1" extrusionOk="0">
                  <a:moveTo>
                    <a:pt x="8272" y="0"/>
                  </a:moveTo>
                  <a:cubicBezTo>
                    <a:pt x="12868" y="2836"/>
                    <a:pt x="17464" y="5673"/>
                    <a:pt x="19532" y="8455"/>
                  </a:cubicBezTo>
                  <a:cubicBezTo>
                    <a:pt x="21600" y="11236"/>
                    <a:pt x="21140" y="13964"/>
                    <a:pt x="17464" y="16145"/>
                  </a:cubicBezTo>
                  <a:cubicBezTo>
                    <a:pt x="13787" y="18327"/>
                    <a:pt x="6894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0" y="2939051"/>
              <a:ext cx="82677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4"/>
                  </a:moveTo>
                  <a:cubicBezTo>
                    <a:pt x="100" y="9129"/>
                    <a:pt x="199" y="7843"/>
                    <a:pt x="348" y="7136"/>
                  </a:cubicBezTo>
                  <a:cubicBezTo>
                    <a:pt x="498" y="6429"/>
                    <a:pt x="697" y="6300"/>
                    <a:pt x="915" y="6236"/>
                  </a:cubicBezTo>
                  <a:cubicBezTo>
                    <a:pt x="1134" y="6171"/>
                    <a:pt x="1371" y="6171"/>
                    <a:pt x="1595" y="6107"/>
                  </a:cubicBezTo>
                  <a:cubicBezTo>
                    <a:pt x="1819" y="6043"/>
                    <a:pt x="2029" y="5914"/>
                    <a:pt x="2220" y="5721"/>
                  </a:cubicBezTo>
                  <a:cubicBezTo>
                    <a:pt x="2411" y="5529"/>
                    <a:pt x="2582" y="5271"/>
                    <a:pt x="2754" y="5079"/>
                  </a:cubicBezTo>
                  <a:cubicBezTo>
                    <a:pt x="2925" y="4886"/>
                    <a:pt x="3097" y="4757"/>
                    <a:pt x="3290" y="4564"/>
                  </a:cubicBezTo>
                  <a:cubicBezTo>
                    <a:pt x="3484" y="4371"/>
                    <a:pt x="3700" y="4114"/>
                    <a:pt x="3921" y="3857"/>
                  </a:cubicBezTo>
                  <a:cubicBezTo>
                    <a:pt x="4142" y="3600"/>
                    <a:pt x="4369" y="3343"/>
                    <a:pt x="4598" y="3086"/>
                  </a:cubicBezTo>
                  <a:cubicBezTo>
                    <a:pt x="4828" y="2829"/>
                    <a:pt x="5060" y="2571"/>
                    <a:pt x="5240" y="2379"/>
                  </a:cubicBezTo>
                  <a:cubicBezTo>
                    <a:pt x="5419" y="2186"/>
                    <a:pt x="5547" y="2057"/>
                    <a:pt x="5676" y="1929"/>
                  </a:cubicBezTo>
                  <a:cubicBezTo>
                    <a:pt x="5806" y="1800"/>
                    <a:pt x="5939" y="1671"/>
                    <a:pt x="6069" y="1607"/>
                  </a:cubicBezTo>
                  <a:cubicBezTo>
                    <a:pt x="6199" y="1543"/>
                    <a:pt x="6326" y="1543"/>
                    <a:pt x="6467" y="1414"/>
                  </a:cubicBezTo>
                  <a:cubicBezTo>
                    <a:pt x="6608" y="1286"/>
                    <a:pt x="6763" y="1029"/>
                    <a:pt x="6904" y="900"/>
                  </a:cubicBezTo>
                  <a:cubicBezTo>
                    <a:pt x="7045" y="771"/>
                    <a:pt x="7172" y="771"/>
                    <a:pt x="7313" y="707"/>
                  </a:cubicBezTo>
                  <a:cubicBezTo>
                    <a:pt x="7454" y="643"/>
                    <a:pt x="7609" y="514"/>
                    <a:pt x="7761" y="386"/>
                  </a:cubicBezTo>
                  <a:cubicBezTo>
                    <a:pt x="7913" y="257"/>
                    <a:pt x="8063" y="129"/>
                    <a:pt x="8212" y="64"/>
                  </a:cubicBezTo>
                  <a:cubicBezTo>
                    <a:pt x="8361" y="0"/>
                    <a:pt x="8511" y="0"/>
                    <a:pt x="8671" y="0"/>
                  </a:cubicBezTo>
                  <a:cubicBezTo>
                    <a:pt x="8831" y="0"/>
                    <a:pt x="9003" y="0"/>
                    <a:pt x="9171" y="0"/>
                  </a:cubicBezTo>
                  <a:cubicBezTo>
                    <a:pt x="9340" y="0"/>
                    <a:pt x="9506" y="0"/>
                    <a:pt x="9664" y="0"/>
                  </a:cubicBezTo>
                  <a:cubicBezTo>
                    <a:pt x="9821" y="0"/>
                    <a:pt x="9971" y="0"/>
                    <a:pt x="10134" y="0"/>
                  </a:cubicBezTo>
                  <a:cubicBezTo>
                    <a:pt x="10297" y="0"/>
                    <a:pt x="10474" y="0"/>
                    <a:pt x="10648" y="0"/>
                  </a:cubicBezTo>
                  <a:cubicBezTo>
                    <a:pt x="10822" y="0"/>
                    <a:pt x="10994" y="0"/>
                    <a:pt x="11165" y="64"/>
                  </a:cubicBezTo>
                  <a:cubicBezTo>
                    <a:pt x="11336" y="129"/>
                    <a:pt x="11508" y="257"/>
                    <a:pt x="11674" y="386"/>
                  </a:cubicBezTo>
                  <a:cubicBezTo>
                    <a:pt x="11840" y="514"/>
                    <a:pt x="12000" y="643"/>
                    <a:pt x="12171" y="836"/>
                  </a:cubicBezTo>
                  <a:cubicBezTo>
                    <a:pt x="12343" y="1029"/>
                    <a:pt x="12525" y="1286"/>
                    <a:pt x="12705" y="1479"/>
                  </a:cubicBezTo>
                  <a:cubicBezTo>
                    <a:pt x="12885" y="1671"/>
                    <a:pt x="13062" y="1800"/>
                    <a:pt x="13239" y="1993"/>
                  </a:cubicBezTo>
                  <a:cubicBezTo>
                    <a:pt x="13416" y="2186"/>
                    <a:pt x="13593" y="2443"/>
                    <a:pt x="13761" y="2636"/>
                  </a:cubicBezTo>
                  <a:cubicBezTo>
                    <a:pt x="13930" y="2829"/>
                    <a:pt x="14090" y="2957"/>
                    <a:pt x="14259" y="3150"/>
                  </a:cubicBezTo>
                  <a:cubicBezTo>
                    <a:pt x="14428" y="3343"/>
                    <a:pt x="14605" y="3600"/>
                    <a:pt x="14779" y="3857"/>
                  </a:cubicBezTo>
                  <a:cubicBezTo>
                    <a:pt x="14953" y="4114"/>
                    <a:pt x="15124" y="4371"/>
                    <a:pt x="15296" y="4629"/>
                  </a:cubicBezTo>
                  <a:cubicBezTo>
                    <a:pt x="15467" y="4886"/>
                    <a:pt x="15639" y="5143"/>
                    <a:pt x="15802" y="5400"/>
                  </a:cubicBezTo>
                  <a:cubicBezTo>
                    <a:pt x="15965" y="5657"/>
                    <a:pt x="16120" y="5914"/>
                    <a:pt x="16280" y="6236"/>
                  </a:cubicBezTo>
                  <a:cubicBezTo>
                    <a:pt x="16441" y="6557"/>
                    <a:pt x="16606" y="6943"/>
                    <a:pt x="16850" y="7393"/>
                  </a:cubicBezTo>
                  <a:cubicBezTo>
                    <a:pt x="17093" y="7843"/>
                    <a:pt x="17414" y="8357"/>
                    <a:pt x="17635" y="8743"/>
                  </a:cubicBezTo>
                  <a:cubicBezTo>
                    <a:pt x="17856" y="9129"/>
                    <a:pt x="17978" y="9386"/>
                    <a:pt x="18185" y="9836"/>
                  </a:cubicBezTo>
                  <a:cubicBezTo>
                    <a:pt x="18393" y="10286"/>
                    <a:pt x="18686" y="10929"/>
                    <a:pt x="18965" y="11571"/>
                  </a:cubicBezTo>
                  <a:cubicBezTo>
                    <a:pt x="19244" y="12214"/>
                    <a:pt x="19510" y="12857"/>
                    <a:pt x="19803" y="13757"/>
                  </a:cubicBezTo>
                  <a:cubicBezTo>
                    <a:pt x="20096" y="14657"/>
                    <a:pt x="20417" y="15814"/>
                    <a:pt x="20690" y="16907"/>
                  </a:cubicBezTo>
                  <a:cubicBezTo>
                    <a:pt x="20964" y="18000"/>
                    <a:pt x="21191" y="19029"/>
                    <a:pt x="21335" y="19800"/>
                  </a:cubicBezTo>
                  <a:cubicBezTo>
                    <a:pt x="21478" y="20571"/>
                    <a:pt x="21539" y="21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46099" y="3618501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39749" y="3510551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455781" y="3560334"/>
              <a:ext cx="115720" cy="26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44" fill="norm" stroke="1" extrusionOk="0">
                  <a:moveTo>
                    <a:pt x="16458" y="3119"/>
                  </a:moveTo>
                  <a:cubicBezTo>
                    <a:pt x="14530" y="1769"/>
                    <a:pt x="12601" y="419"/>
                    <a:pt x="10866" y="81"/>
                  </a:cubicBezTo>
                  <a:cubicBezTo>
                    <a:pt x="9130" y="-256"/>
                    <a:pt x="7587" y="419"/>
                    <a:pt x="5658" y="2866"/>
                  </a:cubicBezTo>
                  <a:cubicBezTo>
                    <a:pt x="3730" y="5313"/>
                    <a:pt x="1416" y="9532"/>
                    <a:pt x="451" y="12738"/>
                  </a:cubicBezTo>
                  <a:cubicBezTo>
                    <a:pt x="-513" y="15944"/>
                    <a:pt x="-127" y="18138"/>
                    <a:pt x="3537" y="19403"/>
                  </a:cubicBezTo>
                  <a:cubicBezTo>
                    <a:pt x="7201" y="20669"/>
                    <a:pt x="14144" y="21007"/>
                    <a:pt x="21087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11200" y="3562596"/>
              <a:ext cx="110021" cy="30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168" fill="norm" stroke="1" extrusionOk="0">
                  <a:moveTo>
                    <a:pt x="0" y="355"/>
                  </a:moveTo>
                  <a:cubicBezTo>
                    <a:pt x="2400" y="61"/>
                    <a:pt x="4800" y="-233"/>
                    <a:pt x="8000" y="281"/>
                  </a:cubicBezTo>
                  <a:cubicBezTo>
                    <a:pt x="11200" y="796"/>
                    <a:pt x="15200" y="2118"/>
                    <a:pt x="17800" y="4469"/>
                  </a:cubicBezTo>
                  <a:cubicBezTo>
                    <a:pt x="20400" y="6820"/>
                    <a:pt x="21600" y="10200"/>
                    <a:pt x="20200" y="13212"/>
                  </a:cubicBezTo>
                  <a:cubicBezTo>
                    <a:pt x="18800" y="16224"/>
                    <a:pt x="14800" y="18869"/>
                    <a:pt x="11600" y="20118"/>
                  </a:cubicBezTo>
                  <a:cubicBezTo>
                    <a:pt x="8400" y="21367"/>
                    <a:pt x="6000" y="21220"/>
                    <a:pt x="3600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619250" y="3423545"/>
              <a:ext cx="22044" cy="48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515" fill="norm" stroke="1" extrusionOk="0">
                  <a:moveTo>
                    <a:pt x="0" y="1620"/>
                  </a:moveTo>
                  <a:cubicBezTo>
                    <a:pt x="0" y="862"/>
                    <a:pt x="0" y="104"/>
                    <a:pt x="982" y="10"/>
                  </a:cubicBezTo>
                  <a:cubicBezTo>
                    <a:pt x="1964" y="-85"/>
                    <a:pt x="3927" y="483"/>
                    <a:pt x="7855" y="2189"/>
                  </a:cubicBezTo>
                  <a:cubicBezTo>
                    <a:pt x="11782" y="3894"/>
                    <a:pt x="17673" y="6736"/>
                    <a:pt x="19636" y="9862"/>
                  </a:cubicBezTo>
                  <a:cubicBezTo>
                    <a:pt x="21600" y="12989"/>
                    <a:pt x="19636" y="16399"/>
                    <a:pt x="17673" y="18389"/>
                  </a:cubicBezTo>
                  <a:cubicBezTo>
                    <a:pt x="15709" y="20378"/>
                    <a:pt x="13745" y="20947"/>
                    <a:pt x="11782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397000" y="3904251"/>
              <a:ext cx="406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3" y="21600"/>
                    <a:pt x="9225" y="21600"/>
                    <a:pt x="12825" y="18000"/>
                  </a:cubicBezTo>
                  <a:cubicBezTo>
                    <a:pt x="16425" y="14400"/>
                    <a:pt x="1901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2266950" y="3707401"/>
              <a:ext cx="457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0" y="16200"/>
                    <a:pt x="5000" y="10800"/>
                    <a:pt x="8600" y="7200"/>
                  </a:cubicBezTo>
                  <a:cubicBezTo>
                    <a:pt x="12200" y="3600"/>
                    <a:pt x="169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2227112" y="3809001"/>
              <a:ext cx="452588" cy="5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88" fill="norm" stroke="1" extrusionOk="0">
                  <a:moveTo>
                    <a:pt x="2193" y="9600"/>
                  </a:moveTo>
                  <a:cubicBezTo>
                    <a:pt x="1690" y="11200"/>
                    <a:pt x="1188" y="12800"/>
                    <a:pt x="736" y="14800"/>
                  </a:cubicBezTo>
                  <a:cubicBezTo>
                    <a:pt x="284" y="16800"/>
                    <a:pt x="-118" y="19200"/>
                    <a:pt x="33" y="20400"/>
                  </a:cubicBezTo>
                  <a:cubicBezTo>
                    <a:pt x="183" y="21600"/>
                    <a:pt x="887" y="21600"/>
                    <a:pt x="2896" y="19200"/>
                  </a:cubicBezTo>
                  <a:cubicBezTo>
                    <a:pt x="4905" y="16800"/>
                    <a:pt x="8221" y="12000"/>
                    <a:pt x="11536" y="8400"/>
                  </a:cubicBezTo>
                  <a:cubicBezTo>
                    <a:pt x="14851" y="4800"/>
                    <a:pt x="18167" y="2400"/>
                    <a:pt x="214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2641600" y="3618501"/>
              <a:ext cx="17548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771" y="0"/>
                  </a:moveTo>
                  <a:cubicBezTo>
                    <a:pt x="6429" y="1532"/>
                    <a:pt x="12086" y="3064"/>
                    <a:pt x="15557" y="4136"/>
                  </a:cubicBezTo>
                  <a:cubicBezTo>
                    <a:pt x="19029" y="5209"/>
                    <a:pt x="20314" y="5821"/>
                    <a:pt x="20957" y="6511"/>
                  </a:cubicBezTo>
                  <a:cubicBezTo>
                    <a:pt x="21600" y="7200"/>
                    <a:pt x="21600" y="7966"/>
                    <a:pt x="19157" y="9498"/>
                  </a:cubicBezTo>
                  <a:cubicBezTo>
                    <a:pt x="16714" y="11030"/>
                    <a:pt x="11829" y="13328"/>
                    <a:pt x="8229" y="15089"/>
                  </a:cubicBezTo>
                  <a:cubicBezTo>
                    <a:pt x="4629" y="16851"/>
                    <a:pt x="2314" y="18077"/>
                    <a:pt x="1157" y="19072"/>
                  </a:cubicBezTo>
                  <a:cubicBezTo>
                    <a:pt x="0" y="20068"/>
                    <a:pt x="0" y="208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2349500" y="3555001"/>
              <a:ext cx="20320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2400"/>
                    <a:pt x="19350" y="4800"/>
                    <a:pt x="17100" y="7414"/>
                  </a:cubicBezTo>
                  <a:cubicBezTo>
                    <a:pt x="14850" y="10029"/>
                    <a:pt x="11475" y="12857"/>
                    <a:pt x="8438" y="15257"/>
                  </a:cubicBezTo>
                  <a:cubicBezTo>
                    <a:pt x="5400" y="17657"/>
                    <a:pt x="2700" y="196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492995" y="3584851"/>
              <a:ext cx="132855" cy="26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186" fill="norm" stroke="1" extrusionOk="0">
                  <a:moveTo>
                    <a:pt x="20172" y="2176"/>
                  </a:moveTo>
                  <a:cubicBezTo>
                    <a:pt x="19497" y="1333"/>
                    <a:pt x="18822" y="489"/>
                    <a:pt x="17640" y="151"/>
                  </a:cubicBezTo>
                  <a:cubicBezTo>
                    <a:pt x="16459" y="-186"/>
                    <a:pt x="14772" y="-17"/>
                    <a:pt x="12240" y="1248"/>
                  </a:cubicBezTo>
                  <a:cubicBezTo>
                    <a:pt x="9709" y="2514"/>
                    <a:pt x="6334" y="4876"/>
                    <a:pt x="3803" y="7914"/>
                  </a:cubicBezTo>
                  <a:cubicBezTo>
                    <a:pt x="1271" y="10951"/>
                    <a:pt x="-416" y="14664"/>
                    <a:pt x="90" y="17111"/>
                  </a:cubicBezTo>
                  <a:cubicBezTo>
                    <a:pt x="596" y="19558"/>
                    <a:pt x="3296" y="20739"/>
                    <a:pt x="7178" y="21076"/>
                  </a:cubicBezTo>
                  <a:cubicBezTo>
                    <a:pt x="11059" y="21414"/>
                    <a:pt x="16122" y="20908"/>
                    <a:pt x="21184" y="20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641513" y="3651194"/>
              <a:ext cx="92288" cy="19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108" fill="norm" stroke="1" extrusionOk="0">
                  <a:moveTo>
                    <a:pt x="20928" y="581"/>
                  </a:moveTo>
                  <a:cubicBezTo>
                    <a:pt x="14688" y="1718"/>
                    <a:pt x="8448" y="2855"/>
                    <a:pt x="4608" y="5470"/>
                  </a:cubicBezTo>
                  <a:cubicBezTo>
                    <a:pt x="768" y="8084"/>
                    <a:pt x="-672" y="12177"/>
                    <a:pt x="288" y="15133"/>
                  </a:cubicBezTo>
                  <a:cubicBezTo>
                    <a:pt x="1248" y="18088"/>
                    <a:pt x="4608" y="19907"/>
                    <a:pt x="7488" y="20703"/>
                  </a:cubicBezTo>
                  <a:cubicBezTo>
                    <a:pt x="10368" y="21499"/>
                    <a:pt x="12768" y="21272"/>
                    <a:pt x="14928" y="18657"/>
                  </a:cubicBezTo>
                  <a:cubicBezTo>
                    <a:pt x="17088" y="16042"/>
                    <a:pt x="19008" y="11040"/>
                    <a:pt x="19248" y="7857"/>
                  </a:cubicBezTo>
                  <a:cubicBezTo>
                    <a:pt x="19488" y="4674"/>
                    <a:pt x="18048" y="3310"/>
                    <a:pt x="16608" y="2173"/>
                  </a:cubicBezTo>
                  <a:cubicBezTo>
                    <a:pt x="15168" y="1036"/>
                    <a:pt x="13728" y="126"/>
                    <a:pt x="13008" y="13"/>
                  </a:cubicBezTo>
                  <a:cubicBezTo>
                    <a:pt x="12288" y="-101"/>
                    <a:pt x="12288" y="581"/>
                    <a:pt x="12288" y="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810000" y="3611932"/>
              <a:ext cx="118320" cy="20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82" fill="norm" stroke="1" extrusionOk="0">
                  <a:moveTo>
                    <a:pt x="4547" y="8619"/>
                  </a:moveTo>
                  <a:cubicBezTo>
                    <a:pt x="3032" y="9280"/>
                    <a:pt x="1516" y="9941"/>
                    <a:pt x="758" y="11374"/>
                  </a:cubicBezTo>
                  <a:cubicBezTo>
                    <a:pt x="0" y="12806"/>
                    <a:pt x="0" y="15011"/>
                    <a:pt x="0" y="16664"/>
                  </a:cubicBezTo>
                  <a:cubicBezTo>
                    <a:pt x="0" y="18317"/>
                    <a:pt x="0" y="19419"/>
                    <a:pt x="0" y="19419"/>
                  </a:cubicBezTo>
                  <a:cubicBezTo>
                    <a:pt x="0" y="19419"/>
                    <a:pt x="0" y="18317"/>
                    <a:pt x="758" y="15341"/>
                  </a:cubicBezTo>
                  <a:cubicBezTo>
                    <a:pt x="1516" y="12366"/>
                    <a:pt x="3032" y="7517"/>
                    <a:pt x="4737" y="4651"/>
                  </a:cubicBezTo>
                  <a:cubicBezTo>
                    <a:pt x="6442" y="1786"/>
                    <a:pt x="8337" y="904"/>
                    <a:pt x="10232" y="353"/>
                  </a:cubicBezTo>
                  <a:cubicBezTo>
                    <a:pt x="12126" y="-198"/>
                    <a:pt x="14021" y="-418"/>
                    <a:pt x="16105" y="2117"/>
                  </a:cubicBezTo>
                  <a:cubicBezTo>
                    <a:pt x="18189" y="4651"/>
                    <a:pt x="20463" y="9941"/>
                    <a:pt x="21032" y="13578"/>
                  </a:cubicBezTo>
                  <a:cubicBezTo>
                    <a:pt x="21600" y="17215"/>
                    <a:pt x="20463" y="19198"/>
                    <a:pt x="19326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4011259" y="3431568"/>
              <a:ext cx="109891" cy="37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93" fill="norm" stroke="1" extrusionOk="0">
                  <a:moveTo>
                    <a:pt x="21159" y="14639"/>
                  </a:moveTo>
                  <a:cubicBezTo>
                    <a:pt x="19936" y="14157"/>
                    <a:pt x="18714" y="13674"/>
                    <a:pt x="17287" y="12829"/>
                  </a:cubicBezTo>
                  <a:cubicBezTo>
                    <a:pt x="15861" y="11985"/>
                    <a:pt x="14231" y="10778"/>
                    <a:pt x="12397" y="10295"/>
                  </a:cubicBezTo>
                  <a:cubicBezTo>
                    <a:pt x="10563" y="9813"/>
                    <a:pt x="8525" y="10054"/>
                    <a:pt x="6284" y="11442"/>
                  </a:cubicBezTo>
                  <a:cubicBezTo>
                    <a:pt x="4042" y="12829"/>
                    <a:pt x="1597" y="15363"/>
                    <a:pt x="578" y="17174"/>
                  </a:cubicBezTo>
                  <a:cubicBezTo>
                    <a:pt x="-441" y="18984"/>
                    <a:pt x="-33" y="20070"/>
                    <a:pt x="1189" y="20673"/>
                  </a:cubicBezTo>
                  <a:cubicBezTo>
                    <a:pt x="2412" y="21276"/>
                    <a:pt x="4450" y="21397"/>
                    <a:pt x="6080" y="21216"/>
                  </a:cubicBezTo>
                  <a:cubicBezTo>
                    <a:pt x="7710" y="21035"/>
                    <a:pt x="8933" y="20552"/>
                    <a:pt x="11174" y="18622"/>
                  </a:cubicBezTo>
                  <a:cubicBezTo>
                    <a:pt x="13416" y="16691"/>
                    <a:pt x="16676" y="13312"/>
                    <a:pt x="18510" y="10356"/>
                  </a:cubicBezTo>
                  <a:cubicBezTo>
                    <a:pt x="20344" y="7399"/>
                    <a:pt x="20751" y="4865"/>
                    <a:pt x="20955" y="3115"/>
                  </a:cubicBezTo>
                  <a:cubicBezTo>
                    <a:pt x="21159" y="1366"/>
                    <a:pt x="21159" y="400"/>
                    <a:pt x="20344" y="99"/>
                  </a:cubicBezTo>
                  <a:cubicBezTo>
                    <a:pt x="19529" y="-203"/>
                    <a:pt x="17899" y="159"/>
                    <a:pt x="16472" y="1607"/>
                  </a:cubicBezTo>
                  <a:cubicBezTo>
                    <a:pt x="15046" y="3055"/>
                    <a:pt x="13823" y="5589"/>
                    <a:pt x="13416" y="8847"/>
                  </a:cubicBezTo>
                  <a:cubicBezTo>
                    <a:pt x="13008" y="12105"/>
                    <a:pt x="13416" y="16088"/>
                    <a:pt x="13823" y="20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4165599" y="3688351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4184650" y="3567701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246033" y="3401472"/>
              <a:ext cx="141818" cy="40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9994" y="1417"/>
                  </a:moveTo>
                  <a:cubicBezTo>
                    <a:pt x="11284" y="739"/>
                    <a:pt x="12573" y="60"/>
                    <a:pt x="13218" y="4"/>
                  </a:cubicBezTo>
                  <a:cubicBezTo>
                    <a:pt x="13863" y="-53"/>
                    <a:pt x="13863" y="512"/>
                    <a:pt x="12896" y="2322"/>
                  </a:cubicBezTo>
                  <a:cubicBezTo>
                    <a:pt x="11928" y="4131"/>
                    <a:pt x="9994" y="7185"/>
                    <a:pt x="8221" y="10351"/>
                  </a:cubicBezTo>
                  <a:cubicBezTo>
                    <a:pt x="6448" y="13518"/>
                    <a:pt x="4836" y="16797"/>
                    <a:pt x="4030" y="18720"/>
                  </a:cubicBezTo>
                  <a:cubicBezTo>
                    <a:pt x="3224" y="20642"/>
                    <a:pt x="3224" y="21208"/>
                    <a:pt x="4030" y="21377"/>
                  </a:cubicBezTo>
                  <a:cubicBezTo>
                    <a:pt x="4836" y="21547"/>
                    <a:pt x="6448" y="21321"/>
                    <a:pt x="7899" y="20303"/>
                  </a:cubicBezTo>
                  <a:cubicBezTo>
                    <a:pt x="9349" y="19285"/>
                    <a:pt x="10639" y="17476"/>
                    <a:pt x="9833" y="15836"/>
                  </a:cubicBezTo>
                  <a:cubicBezTo>
                    <a:pt x="9027" y="14196"/>
                    <a:pt x="6125" y="12726"/>
                    <a:pt x="3869" y="11934"/>
                  </a:cubicBezTo>
                  <a:cubicBezTo>
                    <a:pt x="1612" y="11143"/>
                    <a:pt x="0" y="11030"/>
                    <a:pt x="0" y="10973"/>
                  </a:cubicBezTo>
                  <a:cubicBezTo>
                    <a:pt x="0" y="10917"/>
                    <a:pt x="1612" y="10917"/>
                    <a:pt x="4030" y="11143"/>
                  </a:cubicBezTo>
                  <a:cubicBezTo>
                    <a:pt x="6448" y="11369"/>
                    <a:pt x="9672" y="11821"/>
                    <a:pt x="11928" y="12556"/>
                  </a:cubicBezTo>
                  <a:cubicBezTo>
                    <a:pt x="14185" y="13292"/>
                    <a:pt x="15475" y="14309"/>
                    <a:pt x="16281" y="15440"/>
                  </a:cubicBezTo>
                  <a:cubicBezTo>
                    <a:pt x="17087" y="16571"/>
                    <a:pt x="17409" y="17815"/>
                    <a:pt x="17570" y="18720"/>
                  </a:cubicBezTo>
                  <a:cubicBezTo>
                    <a:pt x="17731" y="19624"/>
                    <a:pt x="17731" y="20190"/>
                    <a:pt x="17893" y="19964"/>
                  </a:cubicBezTo>
                  <a:cubicBezTo>
                    <a:pt x="18054" y="19738"/>
                    <a:pt x="18376" y="18720"/>
                    <a:pt x="19021" y="16854"/>
                  </a:cubicBezTo>
                  <a:cubicBezTo>
                    <a:pt x="19666" y="14988"/>
                    <a:pt x="20633" y="12274"/>
                    <a:pt x="21600" y="9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433752" y="3624851"/>
              <a:ext cx="87449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21247" y="1906"/>
                  </a:moveTo>
                  <a:cubicBezTo>
                    <a:pt x="18161" y="953"/>
                    <a:pt x="15076" y="0"/>
                    <a:pt x="11476" y="1112"/>
                  </a:cubicBezTo>
                  <a:cubicBezTo>
                    <a:pt x="7876" y="2224"/>
                    <a:pt x="3761" y="5400"/>
                    <a:pt x="1704" y="8735"/>
                  </a:cubicBezTo>
                  <a:cubicBezTo>
                    <a:pt x="-353" y="12071"/>
                    <a:pt x="-353" y="15565"/>
                    <a:pt x="676" y="17947"/>
                  </a:cubicBezTo>
                  <a:cubicBezTo>
                    <a:pt x="1704" y="20329"/>
                    <a:pt x="3761" y="21600"/>
                    <a:pt x="7104" y="21600"/>
                  </a:cubicBezTo>
                  <a:cubicBezTo>
                    <a:pt x="10447" y="21600"/>
                    <a:pt x="15076" y="20329"/>
                    <a:pt x="17390" y="17153"/>
                  </a:cubicBezTo>
                  <a:cubicBezTo>
                    <a:pt x="19704" y="13976"/>
                    <a:pt x="19704" y="8894"/>
                    <a:pt x="18676" y="5718"/>
                  </a:cubicBezTo>
                  <a:cubicBezTo>
                    <a:pt x="17647" y="2541"/>
                    <a:pt x="15590" y="1271"/>
                    <a:pt x="13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559300" y="3613100"/>
              <a:ext cx="90123" cy="16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0" fill="norm" stroke="1" extrusionOk="0">
                  <a:moveTo>
                    <a:pt x="0" y="4799"/>
                  </a:moveTo>
                  <a:cubicBezTo>
                    <a:pt x="502" y="9447"/>
                    <a:pt x="1005" y="14095"/>
                    <a:pt x="1005" y="17102"/>
                  </a:cubicBezTo>
                  <a:cubicBezTo>
                    <a:pt x="1005" y="20110"/>
                    <a:pt x="502" y="21477"/>
                    <a:pt x="251" y="21340"/>
                  </a:cubicBezTo>
                  <a:cubicBezTo>
                    <a:pt x="0" y="21204"/>
                    <a:pt x="0" y="19563"/>
                    <a:pt x="1507" y="16009"/>
                  </a:cubicBezTo>
                  <a:cubicBezTo>
                    <a:pt x="3014" y="12454"/>
                    <a:pt x="6028" y="6986"/>
                    <a:pt x="9042" y="3842"/>
                  </a:cubicBezTo>
                  <a:cubicBezTo>
                    <a:pt x="12056" y="697"/>
                    <a:pt x="15070" y="-123"/>
                    <a:pt x="17330" y="14"/>
                  </a:cubicBezTo>
                  <a:cubicBezTo>
                    <a:pt x="19591" y="150"/>
                    <a:pt x="21098" y="1244"/>
                    <a:pt x="21349" y="4662"/>
                  </a:cubicBezTo>
                  <a:cubicBezTo>
                    <a:pt x="21600" y="8080"/>
                    <a:pt x="20595" y="13821"/>
                    <a:pt x="19591" y="19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693460" y="3352537"/>
              <a:ext cx="246046" cy="40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40" fill="norm" stroke="1" extrusionOk="0">
                  <a:moveTo>
                    <a:pt x="7069" y="19198"/>
                  </a:moveTo>
                  <a:cubicBezTo>
                    <a:pt x="7801" y="18523"/>
                    <a:pt x="8533" y="17848"/>
                    <a:pt x="8900" y="17173"/>
                  </a:cubicBezTo>
                  <a:cubicBezTo>
                    <a:pt x="9266" y="16498"/>
                    <a:pt x="9266" y="15823"/>
                    <a:pt x="8259" y="15429"/>
                  </a:cubicBezTo>
                  <a:cubicBezTo>
                    <a:pt x="7252" y="15035"/>
                    <a:pt x="5239" y="14923"/>
                    <a:pt x="3591" y="15654"/>
                  </a:cubicBezTo>
                  <a:cubicBezTo>
                    <a:pt x="1944" y="16385"/>
                    <a:pt x="662" y="17961"/>
                    <a:pt x="205" y="19029"/>
                  </a:cubicBezTo>
                  <a:cubicBezTo>
                    <a:pt x="-253" y="20098"/>
                    <a:pt x="113" y="20661"/>
                    <a:pt x="754" y="20998"/>
                  </a:cubicBezTo>
                  <a:cubicBezTo>
                    <a:pt x="1394" y="21336"/>
                    <a:pt x="2310" y="21448"/>
                    <a:pt x="3408" y="21223"/>
                  </a:cubicBezTo>
                  <a:cubicBezTo>
                    <a:pt x="4506" y="20998"/>
                    <a:pt x="5788" y="20435"/>
                    <a:pt x="6886" y="20267"/>
                  </a:cubicBezTo>
                  <a:cubicBezTo>
                    <a:pt x="7984" y="20098"/>
                    <a:pt x="8900" y="20323"/>
                    <a:pt x="9723" y="20211"/>
                  </a:cubicBezTo>
                  <a:cubicBezTo>
                    <a:pt x="10547" y="20098"/>
                    <a:pt x="11279" y="19648"/>
                    <a:pt x="13018" y="17904"/>
                  </a:cubicBezTo>
                  <a:cubicBezTo>
                    <a:pt x="14757" y="16161"/>
                    <a:pt x="17503" y="13123"/>
                    <a:pt x="19059" y="10198"/>
                  </a:cubicBezTo>
                  <a:cubicBezTo>
                    <a:pt x="20615" y="7273"/>
                    <a:pt x="20981" y="4461"/>
                    <a:pt x="21164" y="2717"/>
                  </a:cubicBezTo>
                  <a:cubicBezTo>
                    <a:pt x="21347" y="973"/>
                    <a:pt x="21347" y="298"/>
                    <a:pt x="20889" y="73"/>
                  </a:cubicBezTo>
                  <a:cubicBezTo>
                    <a:pt x="20432" y="-152"/>
                    <a:pt x="19516" y="73"/>
                    <a:pt x="18418" y="1704"/>
                  </a:cubicBezTo>
                  <a:cubicBezTo>
                    <a:pt x="17320" y="3336"/>
                    <a:pt x="16039" y="6373"/>
                    <a:pt x="15398" y="9298"/>
                  </a:cubicBezTo>
                  <a:cubicBezTo>
                    <a:pt x="14757" y="12223"/>
                    <a:pt x="14757" y="15035"/>
                    <a:pt x="15489" y="17004"/>
                  </a:cubicBezTo>
                  <a:cubicBezTo>
                    <a:pt x="16222" y="18973"/>
                    <a:pt x="17686" y="20098"/>
                    <a:pt x="19150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5861050" y="3389901"/>
              <a:ext cx="444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100"/>
                    <a:pt x="19543" y="6200"/>
                    <a:pt x="16971" y="9450"/>
                  </a:cubicBezTo>
                  <a:cubicBezTo>
                    <a:pt x="14400" y="12700"/>
                    <a:pt x="10286" y="16100"/>
                    <a:pt x="7200" y="18150"/>
                  </a:cubicBezTo>
                  <a:cubicBezTo>
                    <a:pt x="4114" y="20200"/>
                    <a:pt x="2057" y="20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5657850" y="3832285"/>
              <a:ext cx="546100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3181" y="3323"/>
                    <a:pt x="6363" y="0"/>
                    <a:pt x="9167" y="0"/>
                  </a:cubicBezTo>
                  <a:cubicBezTo>
                    <a:pt x="11972" y="0"/>
                    <a:pt x="14400" y="3323"/>
                    <a:pt x="16409" y="7477"/>
                  </a:cubicBezTo>
                  <a:cubicBezTo>
                    <a:pt x="18419" y="11631"/>
                    <a:pt x="20009" y="166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00049" y="4996451"/>
              <a:ext cx="846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075"/>
                    <a:pt x="21600" y="12150"/>
                    <a:pt x="21600" y="15750"/>
                  </a:cubicBezTo>
                  <a:cubicBezTo>
                    <a:pt x="21600" y="19350"/>
                    <a:pt x="10800" y="20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12749" y="490755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539750" y="5021851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543422" y="4923572"/>
              <a:ext cx="21729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19986" fill="norm" stroke="1" extrusionOk="0">
                  <a:moveTo>
                    <a:pt x="2484" y="19986"/>
                  </a:moveTo>
                  <a:cubicBezTo>
                    <a:pt x="521" y="11757"/>
                    <a:pt x="-1443" y="3529"/>
                    <a:pt x="1502" y="957"/>
                  </a:cubicBezTo>
                  <a:cubicBezTo>
                    <a:pt x="4448" y="-1614"/>
                    <a:pt x="12302" y="1472"/>
                    <a:pt x="20157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622299" y="4907551"/>
              <a:ext cx="10452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600" fill="norm" stroke="1" extrusionOk="0">
                  <a:moveTo>
                    <a:pt x="9969" y="0"/>
                  </a:moveTo>
                  <a:cubicBezTo>
                    <a:pt x="13292" y="882"/>
                    <a:pt x="16615" y="1763"/>
                    <a:pt x="18692" y="3967"/>
                  </a:cubicBezTo>
                  <a:cubicBezTo>
                    <a:pt x="20769" y="6171"/>
                    <a:pt x="21600" y="9698"/>
                    <a:pt x="18277" y="12857"/>
                  </a:cubicBezTo>
                  <a:cubicBezTo>
                    <a:pt x="14954" y="16016"/>
                    <a:pt x="7477" y="188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82975" y="4907551"/>
              <a:ext cx="18532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7333" y="0"/>
                  </a:moveTo>
                  <a:cubicBezTo>
                    <a:pt x="6133" y="0"/>
                    <a:pt x="4933" y="0"/>
                    <a:pt x="4093" y="340"/>
                  </a:cubicBezTo>
                  <a:cubicBezTo>
                    <a:pt x="3253" y="679"/>
                    <a:pt x="2773" y="1358"/>
                    <a:pt x="1813" y="3872"/>
                  </a:cubicBezTo>
                  <a:cubicBezTo>
                    <a:pt x="853" y="6385"/>
                    <a:pt x="-587" y="10732"/>
                    <a:pt x="253" y="13925"/>
                  </a:cubicBezTo>
                  <a:cubicBezTo>
                    <a:pt x="1093" y="17117"/>
                    <a:pt x="4213" y="19155"/>
                    <a:pt x="8053" y="20242"/>
                  </a:cubicBezTo>
                  <a:cubicBezTo>
                    <a:pt x="11893" y="21328"/>
                    <a:pt x="16453" y="21464"/>
                    <a:pt x="210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156191" y="5059388"/>
              <a:ext cx="101110" cy="22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885" fill="norm" stroke="1" extrusionOk="0">
                  <a:moveTo>
                    <a:pt x="21057" y="635"/>
                  </a:moveTo>
                  <a:cubicBezTo>
                    <a:pt x="18853" y="246"/>
                    <a:pt x="16649" y="-143"/>
                    <a:pt x="13784" y="52"/>
                  </a:cubicBezTo>
                  <a:cubicBezTo>
                    <a:pt x="10918" y="246"/>
                    <a:pt x="7392" y="1025"/>
                    <a:pt x="4526" y="3262"/>
                  </a:cubicBezTo>
                  <a:cubicBezTo>
                    <a:pt x="1661" y="5500"/>
                    <a:pt x="-543" y="9198"/>
                    <a:pt x="118" y="12603"/>
                  </a:cubicBezTo>
                  <a:cubicBezTo>
                    <a:pt x="779" y="16008"/>
                    <a:pt x="4306" y="19122"/>
                    <a:pt x="8273" y="20289"/>
                  </a:cubicBezTo>
                  <a:cubicBezTo>
                    <a:pt x="12241" y="21457"/>
                    <a:pt x="16649" y="20679"/>
                    <a:pt x="21057" y="19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279772" y="5111700"/>
              <a:ext cx="123578" cy="14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123" fill="norm" stroke="1" extrusionOk="0">
                  <a:moveTo>
                    <a:pt x="18858" y="766"/>
                  </a:moveTo>
                  <a:cubicBezTo>
                    <a:pt x="13818" y="1666"/>
                    <a:pt x="8778" y="2566"/>
                    <a:pt x="5178" y="5266"/>
                  </a:cubicBezTo>
                  <a:cubicBezTo>
                    <a:pt x="1578" y="7966"/>
                    <a:pt x="-582" y="12466"/>
                    <a:pt x="138" y="15616"/>
                  </a:cubicBezTo>
                  <a:cubicBezTo>
                    <a:pt x="858" y="18766"/>
                    <a:pt x="4458" y="20566"/>
                    <a:pt x="7878" y="21016"/>
                  </a:cubicBezTo>
                  <a:cubicBezTo>
                    <a:pt x="11298" y="21466"/>
                    <a:pt x="14538" y="20566"/>
                    <a:pt x="16158" y="17116"/>
                  </a:cubicBezTo>
                  <a:cubicBezTo>
                    <a:pt x="17778" y="13666"/>
                    <a:pt x="17778" y="7666"/>
                    <a:pt x="17058" y="4216"/>
                  </a:cubicBezTo>
                  <a:cubicBezTo>
                    <a:pt x="16338" y="766"/>
                    <a:pt x="14898" y="-134"/>
                    <a:pt x="14718" y="16"/>
                  </a:cubicBezTo>
                  <a:cubicBezTo>
                    <a:pt x="14538" y="166"/>
                    <a:pt x="15618" y="1366"/>
                    <a:pt x="16878" y="2266"/>
                  </a:cubicBezTo>
                  <a:cubicBezTo>
                    <a:pt x="18138" y="3166"/>
                    <a:pt x="19578" y="3766"/>
                    <a:pt x="21018" y="4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470206" y="5080675"/>
              <a:ext cx="117295" cy="15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967" fill="norm" stroke="1" extrusionOk="0">
                  <a:moveTo>
                    <a:pt x="1703" y="9036"/>
                  </a:moveTo>
                  <a:cubicBezTo>
                    <a:pt x="1703" y="12121"/>
                    <a:pt x="1703" y="15207"/>
                    <a:pt x="1510" y="17451"/>
                  </a:cubicBezTo>
                  <a:cubicBezTo>
                    <a:pt x="1317" y="19695"/>
                    <a:pt x="931" y="21098"/>
                    <a:pt x="545" y="20958"/>
                  </a:cubicBezTo>
                  <a:cubicBezTo>
                    <a:pt x="160" y="20817"/>
                    <a:pt x="-226" y="19134"/>
                    <a:pt x="160" y="16189"/>
                  </a:cubicBezTo>
                  <a:cubicBezTo>
                    <a:pt x="545" y="13243"/>
                    <a:pt x="1703" y="9036"/>
                    <a:pt x="2860" y="6230"/>
                  </a:cubicBezTo>
                  <a:cubicBezTo>
                    <a:pt x="4017" y="3425"/>
                    <a:pt x="5174" y="2023"/>
                    <a:pt x="6717" y="1041"/>
                  </a:cubicBezTo>
                  <a:cubicBezTo>
                    <a:pt x="8260" y="59"/>
                    <a:pt x="10188" y="-502"/>
                    <a:pt x="11538" y="620"/>
                  </a:cubicBezTo>
                  <a:cubicBezTo>
                    <a:pt x="12888" y="1742"/>
                    <a:pt x="13660" y="4547"/>
                    <a:pt x="15203" y="8054"/>
                  </a:cubicBezTo>
                  <a:cubicBezTo>
                    <a:pt x="16745" y="11560"/>
                    <a:pt x="19060" y="15768"/>
                    <a:pt x="21374" y="19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623347" y="4839454"/>
              <a:ext cx="145376" cy="40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07" fill="norm" stroke="1" extrusionOk="0">
                  <a:moveTo>
                    <a:pt x="14214" y="19819"/>
                  </a:moveTo>
                  <a:cubicBezTo>
                    <a:pt x="14522" y="18469"/>
                    <a:pt x="14831" y="17119"/>
                    <a:pt x="13134" y="16163"/>
                  </a:cubicBezTo>
                  <a:cubicBezTo>
                    <a:pt x="11437" y="15207"/>
                    <a:pt x="7734" y="14645"/>
                    <a:pt x="5111" y="14645"/>
                  </a:cubicBezTo>
                  <a:cubicBezTo>
                    <a:pt x="2488" y="14645"/>
                    <a:pt x="945" y="15207"/>
                    <a:pt x="328" y="16220"/>
                  </a:cubicBezTo>
                  <a:cubicBezTo>
                    <a:pt x="-289" y="17232"/>
                    <a:pt x="20" y="18695"/>
                    <a:pt x="791" y="19595"/>
                  </a:cubicBezTo>
                  <a:cubicBezTo>
                    <a:pt x="1562" y="20494"/>
                    <a:pt x="2797" y="20832"/>
                    <a:pt x="4957" y="20776"/>
                  </a:cubicBezTo>
                  <a:cubicBezTo>
                    <a:pt x="7117" y="20720"/>
                    <a:pt x="10202" y="20270"/>
                    <a:pt x="12980" y="18357"/>
                  </a:cubicBezTo>
                  <a:cubicBezTo>
                    <a:pt x="15757" y="16444"/>
                    <a:pt x="18225" y="13069"/>
                    <a:pt x="19614" y="9976"/>
                  </a:cubicBezTo>
                  <a:cubicBezTo>
                    <a:pt x="21002" y="6882"/>
                    <a:pt x="21311" y="4070"/>
                    <a:pt x="21157" y="2382"/>
                  </a:cubicBezTo>
                  <a:cubicBezTo>
                    <a:pt x="21002" y="695"/>
                    <a:pt x="20385" y="132"/>
                    <a:pt x="19460" y="20"/>
                  </a:cubicBezTo>
                  <a:cubicBezTo>
                    <a:pt x="18534" y="-93"/>
                    <a:pt x="17300" y="245"/>
                    <a:pt x="15911" y="2101"/>
                  </a:cubicBezTo>
                  <a:cubicBezTo>
                    <a:pt x="14522" y="3957"/>
                    <a:pt x="12980" y="7332"/>
                    <a:pt x="12208" y="10426"/>
                  </a:cubicBezTo>
                  <a:cubicBezTo>
                    <a:pt x="11437" y="13520"/>
                    <a:pt x="11437" y="16332"/>
                    <a:pt x="12054" y="18132"/>
                  </a:cubicBezTo>
                  <a:cubicBezTo>
                    <a:pt x="12671" y="19932"/>
                    <a:pt x="13905" y="20720"/>
                    <a:pt x="1514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797049" y="5104401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809750" y="4964701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709"/>
                    <a:pt x="0" y="9818"/>
                    <a:pt x="3600" y="6218"/>
                  </a:cubicBezTo>
                  <a:cubicBezTo>
                    <a:pt x="7200" y="2618"/>
                    <a:pt x="1440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845733" y="4837701"/>
              <a:ext cx="148168" cy="41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17897" y="0"/>
                  </a:moveTo>
                  <a:cubicBezTo>
                    <a:pt x="14811" y="2727"/>
                    <a:pt x="11726" y="5455"/>
                    <a:pt x="9566" y="8782"/>
                  </a:cubicBezTo>
                  <a:cubicBezTo>
                    <a:pt x="7406" y="12109"/>
                    <a:pt x="6171" y="16036"/>
                    <a:pt x="5709" y="18327"/>
                  </a:cubicBezTo>
                  <a:cubicBezTo>
                    <a:pt x="5246" y="20618"/>
                    <a:pt x="5554" y="21273"/>
                    <a:pt x="6326" y="21436"/>
                  </a:cubicBezTo>
                  <a:cubicBezTo>
                    <a:pt x="7097" y="21600"/>
                    <a:pt x="8331" y="21273"/>
                    <a:pt x="9103" y="20018"/>
                  </a:cubicBezTo>
                  <a:cubicBezTo>
                    <a:pt x="9874" y="18764"/>
                    <a:pt x="10183" y="16582"/>
                    <a:pt x="9103" y="15055"/>
                  </a:cubicBezTo>
                  <a:cubicBezTo>
                    <a:pt x="8023" y="13527"/>
                    <a:pt x="5554" y="12655"/>
                    <a:pt x="3549" y="12218"/>
                  </a:cubicBezTo>
                  <a:cubicBezTo>
                    <a:pt x="1543" y="11782"/>
                    <a:pt x="0" y="11782"/>
                    <a:pt x="0" y="11782"/>
                  </a:cubicBezTo>
                  <a:cubicBezTo>
                    <a:pt x="0" y="11782"/>
                    <a:pt x="1543" y="11782"/>
                    <a:pt x="4011" y="11782"/>
                  </a:cubicBezTo>
                  <a:cubicBezTo>
                    <a:pt x="6480" y="11782"/>
                    <a:pt x="9874" y="11782"/>
                    <a:pt x="12034" y="12000"/>
                  </a:cubicBezTo>
                  <a:cubicBezTo>
                    <a:pt x="14194" y="12218"/>
                    <a:pt x="15120" y="12655"/>
                    <a:pt x="15891" y="13145"/>
                  </a:cubicBezTo>
                  <a:cubicBezTo>
                    <a:pt x="16663" y="13636"/>
                    <a:pt x="17280" y="14182"/>
                    <a:pt x="17897" y="15273"/>
                  </a:cubicBezTo>
                  <a:cubicBezTo>
                    <a:pt x="18514" y="16364"/>
                    <a:pt x="19131" y="18000"/>
                    <a:pt x="19440" y="18491"/>
                  </a:cubicBezTo>
                  <a:cubicBezTo>
                    <a:pt x="19749" y="18982"/>
                    <a:pt x="19749" y="18327"/>
                    <a:pt x="20057" y="16527"/>
                  </a:cubicBezTo>
                  <a:cubicBezTo>
                    <a:pt x="20366" y="14727"/>
                    <a:pt x="20983" y="11782"/>
                    <a:pt x="21600" y="8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2030313" y="5066301"/>
              <a:ext cx="115987" cy="14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168" fill="norm" stroke="1" extrusionOk="0">
                  <a:moveTo>
                    <a:pt x="21136" y="8100"/>
                  </a:moveTo>
                  <a:cubicBezTo>
                    <a:pt x="18050" y="7200"/>
                    <a:pt x="14965" y="6300"/>
                    <a:pt x="11493" y="6600"/>
                  </a:cubicBezTo>
                  <a:cubicBezTo>
                    <a:pt x="8022" y="6900"/>
                    <a:pt x="4165" y="8400"/>
                    <a:pt x="2043" y="9900"/>
                  </a:cubicBezTo>
                  <a:cubicBezTo>
                    <a:pt x="-78" y="11400"/>
                    <a:pt x="-464" y="12900"/>
                    <a:pt x="500" y="14850"/>
                  </a:cubicBezTo>
                  <a:cubicBezTo>
                    <a:pt x="1465" y="16800"/>
                    <a:pt x="3779" y="19200"/>
                    <a:pt x="5900" y="20400"/>
                  </a:cubicBezTo>
                  <a:cubicBezTo>
                    <a:pt x="8022" y="21600"/>
                    <a:pt x="9950" y="21600"/>
                    <a:pt x="12265" y="18900"/>
                  </a:cubicBezTo>
                  <a:cubicBezTo>
                    <a:pt x="14579" y="16200"/>
                    <a:pt x="17279" y="10800"/>
                    <a:pt x="18436" y="7200"/>
                  </a:cubicBezTo>
                  <a:cubicBezTo>
                    <a:pt x="19593" y="3600"/>
                    <a:pt x="19207" y="1800"/>
                    <a:pt x="188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197099" y="5062356"/>
              <a:ext cx="86785" cy="15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4857"/>
                  </a:moveTo>
                  <a:cubicBezTo>
                    <a:pt x="527" y="9177"/>
                    <a:pt x="1054" y="13497"/>
                    <a:pt x="1054" y="16521"/>
                  </a:cubicBezTo>
                  <a:cubicBezTo>
                    <a:pt x="1054" y="19545"/>
                    <a:pt x="527" y="21273"/>
                    <a:pt x="263" y="20985"/>
                  </a:cubicBezTo>
                  <a:cubicBezTo>
                    <a:pt x="0" y="20697"/>
                    <a:pt x="0" y="18393"/>
                    <a:pt x="2107" y="14793"/>
                  </a:cubicBezTo>
                  <a:cubicBezTo>
                    <a:pt x="4215" y="11193"/>
                    <a:pt x="8429" y="6297"/>
                    <a:pt x="11854" y="3417"/>
                  </a:cubicBezTo>
                  <a:cubicBezTo>
                    <a:pt x="15278" y="537"/>
                    <a:pt x="17912" y="-327"/>
                    <a:pt x="19493" y="105"/>
                  </a:cubicBezTo>
                  <a:cubicBezTo>
                    <a:pt x="21073" y="537"/>
                    <a:pt x="21600" y="2265"/>
                    <a:pt x="21600" y="6009"/>
                  </a:cubicBezTo>
                  <a:cubicBezTo>
                    <a:pt x="21600" y="9753"/>
                    <a:pt x="21073" y="15513"/>
                    <a:pt x="20546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2362926" y="4732194"/>
              <a:ext cx="272333" cy="550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05" fill="norm" stroke="1" extrusionOk="0">
                  <a:moveTo>
                    <a:pt x="4429" y="18029"/>
                  </a:moveTo>
                  <a:cubicBezTo>
                    <a:pt x="4761" y="17036"/>
                    <a:pt x="5094" y="16043"/>
                    <a:pt x="5094" y="15339"/>
                  </a:cubicBezTo>
                  <a:cubicBezTo>
                    <a:pt x="5094" y="14636"/>
                    <a:pt x="4761" y="14222"/>
                    <a:pt x="4180" y="14015"/>
                  </a:cubicBezTo>
                  <a:cubicBezTo>
                    <a:pt x="3598" y="13808"/>
                    <a:pt x="2768" y="13808"/>
                    <a:pt x="2020" y="14181"/>
                  </a:cubicBezTo>
                  <a:cubicBezTo>
                    <a:pt x="1272" y="14553"/>
                    <a:pt x="608" y="15298"/>
                    <a:pt x="275" y="15919"/>
                  </a:cubicBezTo>
                  <a:cubicBezTo>
                    <a:pt x="-57" y="16539"/>
                    <a:pt x="-57" y="17036"/>
                    <a:pt x="109" y="17491"/>
                  </a:cubicBezTo>
                  <a:cubicBezTo>
                    <a:pt x="275" y="17946"/>
                    <a:pt x="608" y="18360"/>
                    <a:pt x="1189" y="18526"/>
                  </a:cubicBezTo>
                  <a:cubicBezTo>
                    <a:pt x="1771" y="18691"/>
                    <a:pt x="2601" y="18608"/>
                    <a:pt x="3183" y="18360"/>
                  </a:cubicBezTo>
                  <a:cubicBezTo>
                    <a:pt x="3765" y="18112"/>
                    <a:pt x="4097" y="17698"/>
                    <a:pt x="4263" y="17698"/>
                  </a:cubicBezTo>
                  <a:cubicBezTo>
                    <a:pt x="4429" y="17698"/>
                    <a:pt x="4429" y="18112"/>
                    <a:pt x="4845" y="18360"/>
                  </a:cubicBezTo>
                  <a:cubicBezTo>
                    <a:pt x="5260" y="18608"/>
                    <a:pt x="6091" y="18691"/>
                    <a:pt x="7420" y="18443"/>
                  </a:cubicBezTo>
                  <a:cubicBezTo>
                    <a:pt x="8749" y="18195"/>
                    <a:pt x="10577" y="17615"/>
                    <a:pt x="12654" y="15960"/>
                  </a:cubicBezTo>
                  <a:cubicBezTo>
                    <a:pt x="14731" y="14305"/>
                    <a:pt x="17057" y="11574"/>
                    <a:pt x="18635" y="8967"/>
                  </a:cubicBezTo>
                  <a:cubicBezTo>
                    <a:pt x="20214" y="6360"/>
                    <a:pt x="21045" y="3877"/>
                    <a:pt x="21294" y="2388"/>
                  </a:cubicBezTo>
                  <a:cubicBezTo>
                    <a:pt x="21543" y="898"/>
                    <a:pt x="21211" y="402"/>
                    <a:pt x="20629" y="153"/>
                  </a:cubicBezTo>
                  <a:cubicBezTo>
                    <a:pt x="20048" y="-95"/>
                    <a:pt x="19217" y="-95"/>
                    <a:pt x="18137" y="567"/>
                  </a:cubicBezTo>
                  <a:cubicBezTo>
                    <a:pt x="17057" y="1229"/>
                    <a:pt x="15728" y="2553"/>
                    <a:pt x="14897" y="4788"/>
                  </a:cubicBezTo>
                  <a:cubicBezTo>
                    <a:pt x="14066" y="7022"/>
                    <a:pt x="13734" y="10167"/>
                    <a:pt x="13983" y="12939"/>
                  </a:cubicBezTo>
                  <a:cubicBezTo>
                    <a:pt x="14232" y="15712"/>
                    <a:pt x="15063" y="18112"/>
                    <a:pt x="15811" y="19477"/>
                  </a:cubicBezTo>
                  <a:cubicBezTo>
                    <a:pt x="16558" y="20843"/>
                    <a:pt x="17223" y="21174"/>
                    <a:pt x="17888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3467100" y="4839818"/>
              <a:ext cx="59267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40"/>
                  </a:moveTo>
                  <a:cubicBezTo>
                    <a:pt x="1543" y="2262"/>
                    <a:pt x="3086" y="1583"/>
                    <a:pt x="5014" y="1018"/>
                  </a:cubicBezTo>
                  <a:cubicBezTo>
                    <a:pt x="6943" y="452"/>
                    <a:pt x="9257" y="0"/>
                    <a:pt x="11571" y="0"/>
                  </a:cubicBezTo>
                  <a:cubicBezTo>
                    <a:pt x="13886" y="0"/>
                    <a:pt x="16200" y="452"/>
                    <a:pt x="18129" y="2205"/>
                  </a:cubicBezTo>
                  <a:cubicBezTo>
                    <a:pt x="20057" y="3958"/>
                    <a:pt x="21600" y="7012"/>
                    <a:pt x="21600" y="10461"/>
                  </a:cubicBezTo>
                  <a:cubicBezTo>
                    <a:pt x="21600" y="13910"/>
                    <a:pt x="20057" y="17755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3275468" y="5234295"/>
              <a:ext cx="528183" cy="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0609" fill="norm" stroke="1" extrusionOk="0">
                  <a:moveTo>
                    <a:pt x="2379" y="20609"/>
                  </a:moveTo>
                  <a:cubicBezTo>
                    <a:pt x="1861" y="20609"/>
                    <a:pt x="1342" y="20609"/>
                    <a:pt x="867" y="19259"/>
                  </a:cubicBezTo>
                  <a:cubicBezTo>
                    <a:pt x="392" y="17909"/>
                    <a:pt x="-40" y="15209"/>
                    <a:pt x="3" y="11159"/>
                  </a:cubicBezTo>
                  <a:cubicBezTo>
                    <a:pt x="46" y="7109"/>
                    <a:pt x="565" y="1709"/>
                    <a:pt x="2422" y="359"/>
                  </a:cubicBezTo>
                  <a:cubicBezTo>
                    <a:pt x="4280" y="-991"/>
                    <a:pt x="7477" y="1709"/>
                    <a:pt x="10587" y="4409"/>
                  </a:cubicBezTo>
                  <a:cubicBezTo>
                    <a:pt x="13698" y="7109"/>
                    <a:pt x="16722" y="9809"/>
                    <a:pt x="18536" y="12509"/>
                  </a:cubicBezTo>
                  <a:cubicBezTo>
                    <a:pt x="20350" y="15209"/>
                    <a:pt x="20955" y="17909"/>
                    <a:pt x="21560" y="20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4457700" y="5001579"/>
              <a:ext cx="4508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955" y="4868"/>
                    <a:pt x="7910" y="-1303"/>
                    <a:pt x="11510" y="240"/>
                  </a:cubicBezTo>
                  <a:cubicBezTo>
                    <a:pt x="15110" y="1783"/>
                    <a:pt x="18355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4420087" y="5110751"/>
              <a:ext cx="380513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18" fill="norm" stroke="1" extrusionOk="0">
                  <a:moveTo>
                    <a:pt x="3194" y="0"/>
                  </a:moveTo>
                  <a:cubicBezTo>
                    <a:pt x="2478" y="2400"/>
                    <a:pt x="1762" y="4800"/>
                    <a:pt x="1106" y="7200"/>
                  </a:cubicBezTo>
                  <a:cubicBezTo>
                    <a:pt x="450" y="9600"/>
                    <a:pt x="-147" y="12000"/>
                    <a:pt x="32" y="14400"/>
                  </a:cubicBezTo>
                  <a:cubicBezTo>
                    <a:pt x="211" y="16800"/>
                    <a:pt x="1166" y="19200"/>
                    <a:pt x="3791" y="20400"/>
                  </a:cubicBezTo>
                  <a:cubicBezTo>
                    <a:pt x="6417" y="21600"/>
                    <a:pt x="10713" y="21600"/>
                    <a:pt x="13935" y="18000"/>
                  </a:cubicBezTo>
                  <a:cubicBezTo>
                    <a:pt x="17157" y="14400"/>
                    <a:pt x="19305" y="7200"/>
                    <a:pt x="214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4722109" y="4889447"/>
              <a:ext cx="216542" cy="3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44" fill="norm" stroke="1" extrusionOk="0">
                  <a:moveTo>
                    <a:pt x="2074" y="1081"/>
                  </a:moveTo>
                  <a:cubicBezTo>
                    <a:pt x="839" y="576"/>
                    <a:pt x="-395" y="70"/>
                    <a:pt x="119" y="7"/>
                  </a:cubicBezTo>
                  <a:cubicBezTo>
                    <a:pt x="634" y="-56"/>
                    <a:pt x="2896" y="323"/>
                    <a:pt x="6394" y="1207"/>
                  </a:cubicBezTo>
                  <a:cubicBezTo>
                    <a:pt x="9891" y="2091"/>
                    <a:pt x="14622" y="3481"/>
                    <a:pt x="17296" y="4428"/>
                  </a:cubicBezTo>
                  <a:cubicBezTo>
                    <a:pt x="19971" y="5376"/>
                    <a:pt x="20588" y="5881"/>
                    <a:pt x="20896" y="6576"/>
                  </a:cubicBezTo>
                  <a:cubicBezTo>
                    <a:pt x="21205" y="7270"/>
                    <a:pt x="21205" y="8155"/>
                    <a:pt x="19148" y="9481"/>
                  </a:cubicBezTo>
                  <a:cubicBezTo>
                    <a:pt x="17091" y="10807"/>
                    <a:pt x="12976" y="12576"/>
                    <a:pt x="9788" y="13965"/>
                  </a:cubicBezTo>
                  <a:cubicBezTo>
                    <a:pt x="6599" y="15355"/>
                    <a:pt x="4336" y="16365"/>
                    <a:pt x="2999" y="17565"/>
                  </a:cubicBezTo>
                  <a:cubicBezTo>
                    <a:pt x="1662" y="18765"/>
                    <a:pt x="1251" y="20155"/>
                    <a:pt x="839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4527549" y="4812301"/>
              <a:ext cx="1968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2814"/>
                    <a:pt x="16955" y="5628"/>
                    <a:pt x="14052" y="8566"/>
                  </a:cubicBezTo>
                  <a:cubicBezTo>
                    <a:pt x="11148" y="11503"/>
                    <a:pt x="7665" y="14566"/>
                    <a:pt x="5226" y="16759"/>
                  </a:cubicBezTo>
                  <a:cubicBezTo>
                    <a:pt x="2787" y="18952"/>
                    <a:pt x="1394" y="202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594349" y="4825001"/>
              <a:ext cx="381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224"/>
                    <a:pt x="21600" y="6448"/>
                    <a:pt x="18000" y="10048"/>
                  </a:cubicBezTo>
                  <a:cubicBezTo>
                    <a:pt x="14400" y="13648"/>
                    <a:pt x="7200" y="176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378450" y="5240645"/>
              <a:ext cx="3937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84" y="11375"/>
                    <a:pt x="6968" y="2735"/>
                    <a:pt x="10568" y="575"/>
                  </a:cubicBezTo>
                  <a:cubicBezTo>
                    <a:pt x="14168" y="-1585"/>
                    <a:pt x="1788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" name="Drawing"/>
          <p:cNvGrpSpPr/>
          <p:nvPr/>
        </p:nvGrpSpPr>
        <p:grpSpPr>
          <a:xfrm>
            <a:off x="265091" y="1663700"/>
            <a:ext cx="12714310" cy="7289801"/>
            <a:chOff x="0" y="0"/>
            <a:chExt cx="12714308" cy="7289800"/>
          </a:xfrm>
        </p:grpSpPr>
        <p:sp>
          <p:nvSpPr>
            <p:cNvPr id="139" name="Line"/>
            <p:cNvSpPr/>
            <p:nvPr/>
          </p:nvSpPr>
          <p:spPr>
            <a:xfrm>
              <a:off x="494864" y="189840"/>
              <a:ext cx="155938" cy="27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52" fill="norm" stroke="1" extrusionOk="0">
                  <a:moveTo>
                    <a:pt x="13064" y="4886"/>
                  </a:moveTo>
                  <a:cubicBezTo>
                    <a:pt x="12780" y="4080"/>
                    <a:pt x="12495" y="3274"/>
                    <a:pt x="11643" y="2791"/>
                  </a:cubicBezTo>
                  <a:cubicBezTo>
                    <a:pt x="10790" y="2307"/>
                    <a:pt x="9369" y="2146"/>
                    <a:pt x="7380" y="3435"/>
                  </a:cubicBezTo>
                  <a:cubicBezTo>
                    <a:pt x="5390" y="4725"/>
                    <a:pt x="2832" y="7465"/>
                    <a:pt x="1411" y="10367"/>
                  </a:cubicBezTo>
                  <a:cubicBezTo>
                    <a:pt x="-10" y="13268"/>
                    <a:pt x="-294" y="16331"/>
                    <a:pt x="274" y="18346"/>
                  </a:cubicBezTo>
                  <a:cubicBezTo>
                    <a:pt x="843" y="20361"/>
                    <a:pt x="2264" y="21328"/>
                    <a:pt x="4822" y="21247"/>
                  </a:cubicBezTo>
                  <a:cubicBezTo>
                    <a:pt x="7380" y="21167"/>
                    <a:pt x="11074" y="20038"/>
                    <a:pt x="14343" y="17459"/>
                  </a:cubicBezTo>
                  <a:cubicBezTo>
                    <a:pt x="17611" y="14880"/>
                    <a:pt x="20453" y="10850"/>
                    <a:pt x="20880" y="7707"/>
                  </a:cubicBezTo>
                  <a:cubicBezTo>
                    <a:pt x="21306" y="4564"/>
                    <a:pt x="19317" y="2307"/>
                    <a:pt x="17611" y="1098"/>
                  </a:cubicBezTo>
                  <a:cubicBezTo>
                    <a:pt x="15906" y="-111"/>
                    <a:pt x="14485" y="-272"/>
                    <a:pt x="12638" y="373"/>
                  </a:cubicBezTo>
                  <a:cubicBezTo>
                    <a:pt x="10790" y="1018"/>
                    <a:pt x="8517" y="2468"/>
                    <a:pt x="7522" y="5128"/>
                  </a:cubicBezTo>
                  <a:cubicBezTo>
                    <a:pt x="6527" y="7788"/>
                    <a:pt x="6811" y="11656"/>
                    <a:pt x="9227" y="14397"/>
                  </a:cubicBezTo>
                  <a:cubicBezTo>
                    <a:pt x="11643" y="17137"/>
                    <a:pt x="16190" y="18749"/>
                    <a:pt x="20738" y="20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700108" y="185098"/>
              <a:ext cx="115008" cy="32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37" fill="norm" stroke="1" extrusionOk="0">
                  <a:moveTo>
                    <a:pt x="0" y="1208"/>
                  </a:moveTo>
                  <a:cubicBezTo>
                    <a:pt x="1543" y="643"/>
                    <a:pt x="3086" y="78"/>
                    <a:pt x="4821" y="8"/>
                  </a:cubicBezTo>
                  <a:cubicBezTo>
                    <a:pt x="6557" y="-63"/>
                    <a:pt x="8486" y="361"/>
                    <a:pt x="11379" y="2055"/>
                  </a:cubicBezTo>
                  <a:cubicBezTo>
                    <a:pt x="14271" y="3749"/>
                    <a:pt x="18129" y="6713"/>
                    <a:pt x="19864" y="9537"/>
                  </a:cubicBezTo>
                  <a:cubicBezTo>
                    <a:pt x="21600" y="12361"/>
                    <a:pt x="21214" y="15043"/>
                    <a:pt x="19093" y="17019"/>
                  </a:cubicBezTo>
                  <a:cubicBezTo>
                    <a:pt x="16971" y="18996"/>
                    <a:pt x="13114" y="20266"/>
                    <a:pt x="9257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79614" y="179122"/>
              <a:ext cx="123645" cy="33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15" fill="norm" stroke="1" extrusionOk="0">
                  <a:moveTo>
                    <a:pt x="21029" y="1953"/>
                  </a:moveTo>
                  <a:cubicBezTo>
                    <a:pt x="19589" y="1273"/>
                    <a:pt x="18149" y="594"/>
                    <a:pt x="16529" y="255"/>
                  </a:cubicBezTo>
                  <a:cubicBezTo>
                    <a:pt x="14909" y="-85"/>
                    <a:pt x="13109" y="-85"/>
                    <a:pt x="11489" y="255"/>
                  </a:cubicBezTo>
                  <a:cubicBezTo>
                    <a:pt x="9869" y="594"/>
                    <a:pt x="8429" y="1273"/>
                    <a:pt x="6269" y="3243"/>
                  </a:cubicBezTo>
                  <a:cubicBezTo>
                    <a:pt x="4109" y="5213"/>
                    <a:pt x="1229" y="8473"/>
                    <a:pt x="329" y="11598"/>
                  </a:cubicBezTo>
                  <a:cubicBezTo>
                    <a:pt x="-571" y="14723"/>
                    <a:pt x="509" y="17711"/>
                    <a:pt x="1949" y="19341"/>
                  </a:cubicBezTo>
                  <a:cubicBezTo>
                    <a:pt x="3389" y="20972"/>
                    <a:pt x="5189" y="21243"/>
                    <a:pt x="6989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227158" y="180715"/>
              <a:ext cx="130974" cy="26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39" fill="norm" stroke="1" extrusionOk="0">
                  <a:moveTo>
                    <a:pt x="2057" y="2873"/>
                  </a:moveTo>
                  <a:cubicBezTo>
                    <a:pt x="2743" y="2009"/>
                    <a:pt x="3429" y="1145"/>
                    <a:pt x="5657" y="626"/>
                  </a:cubicBezTo>
                  <a:cubicBezTo>
                    <a:pt x="7886" y="108"/>
                    <a:pt x="11657" y="-65"/>
                    <a:pt x="14400" y="21"/>
                  </a:cubicBezTo>
                  <a:cubicBezTo>
                    <a:pt x="17143" y="108"/>
                    <a:pt x="18857" y="453"/>
                    <a:pt x="19886" y="1058"/>
                  </a:cubicBezTo>
                  <a:cubicBezTo>
                    <a:pt x="20914" y="1663"/>
                    <a:pt x="21257" y="2527"/>
                    <a:pt x="20400" y="3737"/>
                  </a:cubicBezTo>
                  <a:cubicBezTo>
                    <a:pt x="19543" y="4946"/>
                    <a:pt x="17486" y="6501"/>
                    <a:pt x="15771" y="7538"/>
                  </a:cubicBezTo>
                  <a:cubicBezTo>
                    <a:pt x="14057" y="8575"/>
                    <a:pt x="12686" y="9093"/>
                    <a:pt x="12857" y="9525"/>
                  </a:cubicBezTo>
                  <a:cubicBezTo>
                    <a:pt x="13029" y="9957"/>
                    <a:pt x="14743" y="10303"/>
                    <a:pt x="16629" y="11599"/>
                  </a:cubicBezTo>
                  <a:cubicBezTo>
                    <a:pt x="18514" y="12895"/>
                    <a:pt x="20571" y="15141"/>
                    <a:pt x="21086" y="16610"/>
                  </a:cubicBezTo>
                  <a:cubicBezTo>
                    <a:pt x="21600" y="18079"/>
                    <a:pt x="20571" y="18770"/>
                    <a:pt x="18171" y="19461"/>
                  </a:cubicBezTo>
                  <a:cubicBezTo>
                    <a:pt x="15771" y="20153"/>
                    <a:pt x="12000" y="20844"/>
                    <a:pt x="9086" y="21189"/>
                  </a:cubicBezTo>
                  <a:cubicBezTo>
                    <a:pt x="6171" y="21535"/>
                    <a:pt x="4114" y="21535"/>
                    <a:pt x="2743" y="21103"/>
                  </a:cubicBezTo>
                  <a:cubicBezTo>
                    <a:pt x="1371" y="20671"/>
                    <a:pt x="686" y="19807"/>
                    <a:pt x="0" y="18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719464" y="257085"/>
              <a:ext cx="142695" cy="16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73" fill="norm" stroke="1" extrusionOk="0">
                  <a:moveTo>
                    <a:pt x="449" y="4581"/>
                  </a:moveTo>
                  <a:cubicBezTo>
                    <a:pt x="132" y="3196"/>
                    <a:pt x="-186" y="1811"/>
                    <a:pt x="132" y="1673"/>
                  </a:cubicBezTo>
                  <a:cubicBezTo>
                    <a:pt x="449" y="1535"/>
                    <a:pt x="1402" y="2642"/>
                    <a:pt x="2673" y="5688"/>
                  </a:cubicBezTo>
                  <a:cubicBezTo>
                    <a:pt x="3943" y="8735"/>
                    <a:pt x="5532" y="13719"/>
                    <a:pt x="6643" y="16904"/>
                  </a:cubicBezTo>
                  <a:cubicBezTo>
                    <a:pt x="7755" y="20088"/>
                    <a:pt x="8390" y="21473"/>
                    <a:pt x="9185" y="21473"/>
                  </a:cubicBezTo>
                  <a:cubicBezTo>
                    <a:pt x="9979" y="21473"/>
                    <a:pt x="10932" y="20088"/>
                    <a:pt x="11726" y="16765"/>
                  </a:cubicBezTo>
                  <a:cubicBezTo>
                    <a:pt x="12520" y="13442"/>
                    <a:pt x="13155" y="8181"/>
                    <a:pt x="13949" y="4858"/>
                  </a:cubicBezTo>
                  <a:cubicBezTo>
                    <a:pt x="14743" y="1535"/>
                    <a:pt x="15696" y="150"/>
                    <a:pt x="16967" y="11"/>
                  </a:cubicBezTo>
                  <a:cubicBezTo>
                    <a:pt x="18238" y="-127"/>
                    <a:pt x="19826" y="981"/>
                    <a:pt x="21414" y="2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904596" y="234707"/>
              <a:ext cx="160763" cy="14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07" fill="norm" stroke="1" extrusionOk="0">
                  <a:moveTo>
                    <a:pt x="12890" y="9934"/>
                  </a:moveTo>
                  <a:cubicBezTo>
                    <a:pt x="12890" y="8434"/>
                    <a:pt x="12890" y="6934"/>
                    <a:pt x="12890" y="5284"/>
                  </a:cubicBezTo>
                  <a:cubicBezTo>
                    <a:pt x="12890" y="3634"/>
                    <a:pt x="12890" y="1834"/>
                    <a:pt x="12189" y="784"/>
                  </a:cubicBezTo>
                  <a:cubicBezTo>
                    <a:pt x="11488" y="-266"/>
                    <a:pt x="10085" y="-566"/>
                    <a:pt x="7981" y="1834"/>
                  </a:cubicBezTo>
                  <a:cubicBezTo>
                    <a:pt x="5877" y="4234"/>
                    <a:pt x="3072" y="9334"/>
                    <a:pt x="1529" y="12784"/>
                  </a:cubicBezTo>
                  <a:cubicBezTo>
                    <a:pt x="-13" y="16234"/>
                    <a:pt x="-294" y="18034"/>
                    <a:pt x="267" y="19234"/>
                  </a:cubicBezTo>
                  <a:cubicBezTo>
                    <a:pt x="828" y="20434"/>
                    <a:pt x="2231" y="21034"/>
                    <a:pt x="3633" y="20884"/>
                  </a:cubicBezTo>
                  <a:cubicBezTo>
                    <a:pt x="5036" y="20734"/>
                    <a:pt x="6438" y="19834"/>
                    <a:pt x="7841" y="17434"/>
                  </a:cubicBezTo>
                  <a:cubicBezTo>
                    <a:pt x="9244" y="15034"/>
                    <a:pt x="10646" y="11134"/>
                    <a:pt x="11628" y="8284"/>
                  </a:cubicBezTo>
                  <a:cubicBezTo>
                    <a:pt x="12610" y="5434"/>
                    <a:pt x="13171" y="3634"/>
                    <a:pt x="13451" y="3484"/>
                  </a:cubicBezTo>
                  <a:cubicBezTo>
                    <a:pt x="13732" y="3334"/>
                    <a:pt x="13732" y="4834"/>
                    <a:pt x="14153" y="7534"/>
                  </a:cubicBezTo>
                  <a:cubicBezTo>
                    <a:pt x="14574" y="10234"/>
                    <a:pt x="15415" y="14134"/>
                    <a:pt x="16677" y="16384"/>
                  </a:cubicBezTo>
                  <a:cubicBezTo>
                    <a:pt x="17940" y="18634"/>
                    <a:pt x="19623" y="19234"/>
                    <a:pt x="21306" y="19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125074" y="215400"/>
              <a:ext cx="99035" cy="14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64" fill="norm" stroke="1" extrusionOk="0">
                  <a:moveTo>
                    <a:pt x="21054" y="2850"/>
                  </a:moveTo>
                  <a:cubicBezTo>
                    <a:pt x="19704" y="1615"/>
                    <a:pt x="18354" y="381"/>
                    <a:pt x="16554" y="73"/>
                  </a:cubicBezTo>
                  <a:cubicBezTo>
                    <a:pt x="14754" y="-236"/>
                    <a:pt x="12504" y="381"/>
                    <a:pt x="9579" y="3004"/>
                  </a:cubicBezTo>
                  <a:cubicBezTo>
                    <a:pt x="6654" y="5627"/>
                    <a:pt x="3054" y="10255"/>
                    <a:pt x="1254" y="13341"/>
                  </a:cubicBezTo>
                  <a:cubicBezTo>
                    <a:pt x="-546" y="16427"/>
                    <a:pt x="-546" y="17970"/>
                    <a:pt x="2154" y="19050"/>
                  </a:cubicBezTo>
                  <a:cubicBezTo>
                    <a:pt x="4854" y="20130"/>
                    <a:pt x="10254" y="20747"/>
                    <a:pt x="15654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278464" y="223951"/>
              <a:ext cx="98045" cy="14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99" fill="norm" stroke="1" extrusionOk="0">
                  <a:moveTo>
                    <a:pt x="21287" y="1651"/>
                  </a:moveTo>
                  <a:cubicBezTo>
                    <a:pt x="19449" y="698"/>
                    <a:pt x="17610" y="-255"/>
                    <a:pt x="14623" y="63"/>
                  </a:cubicBezTo>
                  <a:cubicBezTo>
                    <a:pt x="11636" y="380"/>
                    <a:pt x="7500" y="1969"/>
                    <a:pt x="4742" y="5145"/>
                  </a:cubicBezTo>
                  <a:cubicBezTo>
                    <a:pt x="1985" y="8321"/>
                    <a:pt x="606" y="13086"/>
                    <a:pt x="147" y="16263"/>
                  </a:cubicBezTo>
                  <a:cubicBezTo>
                    <a:pt x="-313" y="19439"/>
                    <a:pt x="147" y="21027"/>
                    <a:pt x="3823" y="21186"/>
                  </a:cubicBezTo>
                  <a:cubicBezTo>
                    <a:pt x="7500" y="21345"/>
                    <a:pt x="14393" y="20074"/>
                    <a:pt x="21287" y="18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452708" y="2476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462730" y="167430"/>
              <a:ext cx="21729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5" fill="norm" stroke="1" extrusionOk="0">
                  <a:moveTo>
                    <a:pt x="2484" y="20015"/>
                  </a:moveTo>
                  <a:cubicBezTo>
                    <a:pt x="521" y="11375"/>
                    <a:pt x="-1443" y="2735"/>
                    <a:pt x="1502" y="575"/>
                  </a:cubicBezTo>
                  <a:cubicBezTo>
                    <a:pt x="4448" y="-1585"/>
                    <a:pt x="12302" y="2735"/>
                    <a:pt x="20157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554865" y="196354"/>
              <a:ext cx="126444" cy="19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16" fill="norm" stroke="1" extrusionOk="0">
                  <a:moveTo>
                    <a:pt x="985" y="4190"/>
                  </a:moveTo>
                  <a:cubicBezTo>
                    <a:pt x="985" y="9015"/>
                    <a:pt x="985" y="13841"/>
                    <a:pt x="805" y="16943"/>
                  </a:cubicBezTo>
                  <a:cubicBezTo>
                    <a:pt x="625" y="20045"/>
                    <a:pt x="265" y="21424"/>
                    <a:pt x="85" y="21309"/>
                  </a:cubicBezTo>
                  <a:cubicBezTo>
                    <a:pt x="-95" y="21194"/>
                    <a:pt x="-95" y="19586"/>
                    <a:pt x="1165" y="16139"/>
                  </a:cubicBezTo>
                  <a:cubicBezTo>
                    <a:pt x="2425" y="12692"/>
                    <a:pt x="4945" y="7407"/>
                    <a:pt x="6925" y="4305"/>
                  </a:cubicBezTo>
                  <a:cubicBezTo>
                    <a:pt x="8905" y="1203"/>
                    <a:pt x="10345" y="284"/>
                    <a:pt x="11965" y="54"/>
                  </a:cubicBezTo>
                  <a:cubicBezTo>
                    <a:pt x="13585" y="-176"/>
                    <a:pt x="15385" y="284"/>
                    <a:pt x="16825" y="2352"/>
                  </a:cubicBezTo>
                  <a:cubicBezTo>
                    <a:pt x="18265" y="4420"/>
                    <a:pt x="19345" y="8096"/>
                    <a:pt x="20065" y="11198"/>
                  </a:cubicBezTo>
                  <a:cubicBezTo>
                    <a:pt x="20785" y="14301"/>
                    <a:pt x="21145" y="16828"/>
                    <a:pt x="21505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776558" y="200682"/>
              <a:ext cx="152401" cy="16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7806"/>
                  </a:moveTo>
                  <a:cubicBezTo>
                    <a:pt x="1200" y="8637"/>
                    <a:pt x="2400" y="9467"/>
                    <a:pt x="4650" y="8913"/>
                  </a:cubicBezTo>
                  <a:cubicBezTo>
                    <a:pt x="6900" y="8360"/>
                    <a:pt x="10200" y="6421"/>
                    <a:pt x="11850" y="4760"/>
                  </a:cubicBezTo>
                  <a:cubicBezTo>
                    <a:pt x="13500" y="3098"/>
                    <a:pt x="13500" y="1713"/>
                    <a:pt x="12750" y="883"/>
                  </a:cubicBezTo>
                  <a:cubicBezTo>
                    <a:pt x="12000" y="52"/>
                    <a:pt x="10500" y="-225"/>
                    <a:pt x="9150" y="190"/>
                  </a:cubicBezTo>
                  <a:cubicBezTo>
                    <a:pt x="7800" y="606"/>
                    <a:pt x="6600" y="1713"/>
                    <a:pt x="5400" y="4898"/>
                  </a:cubicBezTo>
                  <a:cubicBezTo>
                    <a:pt x="4200" y="8083"/>
                    <a:pt x="3000" y="13344"/>
                    <a:pt x="3000" y="16667"/>
                  </a:cubicBezTo>
                  <a:cubicBezTo>
                    <a:pt x="3000" y="19990"/>
                    <a:pt x="4200" y="21375"/>
                    <a:pt x="7500" y="21098"/>
                  </a:cubicBezTo>
                  <a:cubicBezTo>
                    <a:pt x="10800" y="20821"/>
                    <a:pt x="16200" y="18883"/>
                    <a:pt x="21600" y="16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928958" y="160674"/>
              <a:ext cx="103077" cy="20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02" fill="norm" stroke="1" extrusionOk="0">
                  <a:moveTo>
                    <a:pt x="18144" y="3729"/>
                  </a:moveTo>
                  <a:cubicBezTo>
                    <a:pt x="18576" y="2420"/>
                    <a:pt x="19008" y="1111"/>
                    <a:pt x="18144" y="457"/>
                  </a:cubicBezTo>
                  <a:cubicBezTo>
                    <a:pt x="17280" y="-198"/>
                    <a:pt x="15120" y="-198"/>
                    <a:pt x="12744" y="784"/>
                  </a:cubicBezTo>
                  <a:cubicBezTo>
                    <a:pt x="10368" y="1766"/>
                    <a:pt x="7776" y="3729"/>
                    <a:pt x="6264" y="5475"/>
                  </a:cubicBezTo>
                  <a:cubicBezTo>
                    <a:pt x="4752" y="7220"/>
                    <a:pt x="4320" y="8747"/>
                    <a:pt x="5832" y="10275"/>
                  </a:cubicBezTo>
                  <a:cubicBezTo>
                    <a:pt x="7344" y="11802"/>
                    <a:pt x="10800" y="13329"/>
                    <a:pt x="13824" y="14638"/>
                  </a:cubicBezTo>
                  <a:cubicBezTo>
                    <a:pt x="16848" y="15947"/>
                    <a:pt x="19440" y="17038"/>
                    <a:pt x="20520" y="18129"/>
                  </a:cubicBezTo>
                  <a:cubicBezTo>
                    <a:pt x="21600" y="19220"/>
                    <a:pt x="21168" y="20311"/>
                    <a:pt x="17496" y="20857"/>
                  </a:cubicBezTo>
                  <a:cubicBezTo>
                    <a:pt x="13824" y="21402"/>
                    <a:pt x="6912" y="21402"/>
                    <a:pt x="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546794" y="97073"/>
              <a:ext cx="144165" cy="42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0" fill="norm" stroke="1" extrusionOk="0">
                  <a:moveTo>
                    <a:pt x="21321" y="1841"/>
                  </a:moveTo>
                  <a:cubicBezTo>
                    <a:pt x="18504" y="1197"/>
                    <a:pt x="15686" y="552"/>
                    <a:pt x="12712" y="229"/>
                  </a:cubicBezTo>
                  <a:cubicBezTo>
                    <a:pt x="9738" y="-93"/>
                    <a:pt x="6608" y="-93"/>
                    <a:pt x="4104" y="337"/>
                  </a:cubicBezTo>
                  <a:cubicBezTo>
                    <a:pt x="1599" y="767"/>
                    <a:pt x="-279" y="1626"/>
                    <a:pt x="34" y="2862"/>
                  </a:cubicBezTo>
                  <a:cubicBezTo>
                    <a:pt x="347" y="4098"/>
                    <a:pt x="2851" y="5710"/>
                    <a:pt x="4886" y="7107"/>
                  </a:cubicBezTo>
                  <a:cubicBezTo>
                    <a:pt x="6921" y="8504"/>
                    <a:pt x="8486" y="9686"/>
                    <a:pt x="8799" y="10492"/>
                  </a:cubicBezTo>
                  <a:cubicBezTo>
                    <a:pt x="9112" y="11298"/>
                    <a:pt x="8173" y="11728"/>
                    <a:pt x="7078" y="11782"/>
                  </a:cubicBezTo>
                  <a:cubicBezTo>
                    <a:pt x="5982" y="11835"/>
                    <a:pt x="4730" y="11513"/>
                    <a:pt x="4886" y="11352"/>
                  </a:cubicBezTo>
                  <a:cubicBezTo>
                    <a:pt x="5043" y="11191"/>
                    <a:pt x="6608" y="11191"/>
                    <a:pt x="7547" y="11513"/>
                  </a:cubicBezTo>
                  <a:cubicBezTo>
                    <a:pt x="8486" y="11835"/>
                    <a:pt x="8799" y="12480"/>
                    <a:pt x="8643" y="13394"/>
                  </a:cubicBezTo>
                  <a:cubicBezTo>
                    <a:pt x="8486" y="14307"/>
                    <a:pt x="7860" y="15489"/>
                    <a:pt x="7078" y="16456"/>
                  </a:cubicBezTo>
                  <a:cubicBezTo>
                    <a:pt x="6295" y="17423"/>
                    <a:pt x="5356" y="18176"/>
                    <a:pt x="4886" y="18820"/>
                  </a:cubicBezTo>
                  <a:cubicBezTo>
                    <a:pt x="4417" y="19465"/>
                    <a:pt x="4417" y="20003"/>
                    <a:pt x="4886" y="20486"/>
                  </a:cubicBezTo>
                  <a:cubicBezTo>
                    <a:pt x="5356" y="20970"/>
                    <a:pt x="6295" y="21400"/>
                    <a:pt x="8017" y="21453"/>
                  </a:cubicBezTo>
                  <a:cubicBezTo>
                    <a:pt x="9738" y="21507"/>
                    <a:pt x="12243" y="21185"/>
                    <a:pt x="14747" y="20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805258" y="84666"/>
              <a:ext cx="10854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2445" y="8441"/>
                  </a:moveTo>
                  <a:cubicBezTo>
                    <a:pt x="2445" y="11793"/>
                    <a:pt x="2445" y="15145"/>
                    <a:pt x="2445" y="17131"/>
                  </a:cubicBezTo>
                  <a:cubicBezTo>
                    <a:pt x="2445" y="19117"/>
                    <a:pt x="2445" y="19738"/>
                    <a:pt x="2242" y="20359"/>
                  </a:cubicBezTo>
                  <a:cubicBezTo>
                    <a:pt x="2038" y="20979"/>
                    <a:pt x="1630" y="21600"/>
                    <a:pt x="1223" y="21600"/>
                  </a:cubicBezTo>
                  <a:cubicBezTo>
                    <a:pt x="815" y="21600"/>
                    <a:pt x="408" y="20979"/>
                    <a:pt x="611" y="18745"/>
                  </a:cubicBezTo>
                  <a:cubicBezTo>
                    <a:pt x="815" y="16510"/>
                    <a:pt x="1630" y="12662"/>
                    <a:pt x="3057" y="9434"/>
                  </a:cubicBezTo>
                  <a:cubicBezTo>
                    <a:pt x="4483" y="6207"/>
                    <a:pt x="6521" y="3600"/>
                    <a:pt x="8558" y="2048"/>
                  </a:cubicBezTo>
                  <a:cubicBezTo>
                    <a:pt x="10596" y="497"/>
                    <a:pt x="12634" y="0"/>
                    <a:pt x="14264" y="0"/>
                  </a:cubicBezTo>
                  <a:cubicBezTo>
                    <a:pt x="15894" y="0"/>
                    <a:pt x="17117" y="497"/>
                    <a:pt x="18543" y="1986"/>
                  </a:cubicBezTo>
                  <a:cubicBezTo>
                    <a:pt x="19970" y="3476"/>
                    <a:pt x="21600" y="5959"/>
                    <a:pt x="20581" y="7759"/>
                  </a:cubicBezTo>
                  <a:cubicBezTo>
                    <a:pt x="19562" y="9559"/>
                    <a:pt x="15894" y="10676"/>
                    <a:pt x="12023" y="11110"/>
                  </a:cubicBezTo>
                  <a:cubicBezTo>
                    <a:pt x="8151" y="11545"/>
                    <a:pt x="4075" y="11297"/>
                    <a:pt x="0" y="1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995758" y="152400"/>
              <a:ext cx="25401" cy="26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0"/>
                  </a:moveTo>
                  <a:cubicBezTo>
                    <a:pt x="19800" y="4592"/>
                    <a:pt x="18000" y="9184"/>
                    <a:pt x="16200" y="12331"/>
                  </a:cubicBezTo>
                  <a:cubicBezTo>
                    <a:pt x="14400" y="15477"/>
                    <a:pt x="12600" y="17178"/>
                    <a:pt x="9900" y="18624"/>
                  </a:cubicBezTo>
                  <a:cubicBezTo>
                    <a:pt x="7200" y="20069"/>
                    <a:pt x="3600" y="21260"/>
                    <a:pt x="1800" y="21430"/>
                  </a:cubicBezTo>
                  <a:cubicBezTo>
                    <a:pt x="0" y="21600"/>
                    <a:pt x="0" y="20750"/>
                    <a:pt x="0" y="19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014808" y="85906"/>
              <a:ext cx="190501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240" y="16128"/>
                    <a:pt x="480" y="11144"/>
                    <a:pt x="3000" y="7405"/>
                  </a:cubicBezTo>
                  <a:cubicBezTo>
                    <a:pt x="5520" y="3667"/>
                    <a:pt x="10320" y="1175"/>
                    <a:pt x="13800" y="344"/>
                  </a:cubicBezTo>
                  <a:cubicBezTo>
                    <a:pt x="17280" y="-487"/>
                    <a:pt x="19440" y="344"/>
                    <a:pt x="21600" y="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002108" y="234949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179908" y="406400"/>
              <a:ext cx="69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985"/>
                    <a:pt x="12436" y="9969"/>
                    <a:pt x="8836" y="13569"/>
                  </a:cubicBezTo>
                  <a:cubicBezTo>
                    <a:pt x="5236" y="17169"/>
                    <a:pt x="2618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611972" y="97060"/>
              <a:ext cx="234687" cy="31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336" fill="norm" stroke="1" extrusionOk="0">
                  <a:moveTo>
                    <a:pt x="2311" y="5420"/>
                  </a:moveTo>
                  <a:cubicBezTo>
                    <a:pt x="2117" y="9541"/>
                    <a:pt x="1922" y="13662"/>
                    <a:pt x="1825" y="16078"/>
                  </a:cubicBezTo>
                  <a:cubicBezTo>
                    <a:pt x="1727" y="18494"/>
                    <a:pt x="1727" y="19204"/>
                    <a:pt x="1533" y="19915"/>
                  </a:cubicBezTo>
                  <a:cubicBezTo>
                    <a:pt x="1338" y="20625"/>
                    <a:pt x="949" y="21336"/>
                    <a:pt x="657" y="21336"/>
                  </a:cubicBezTo>
                  <a:cubicBezTo>
                    <a:pt x="365" y="21336"/>
                    <a:pt x="171" y="20625"/>
                    <a:pt x="73" y="17854"/>
                  </a:cubicBezTo>
                  <a:cubicBezTo>
                    <a:pt x="-24" y="15083"/>
                    <a:pt x="-24" y="10252"/>
                    <a:pt x="73" y="7481"/>
                  </a:cubicBezTo>
                  <a:cubicBezTo>
                    <a:pt x="171" y="4710"/>
                    <a:pt x="365" y="3999"/>
                    <a:pt x="754" y="2933"/>
                  </a:cubicBezTo>
                  <a:cubicBezTo>
                    <a:pt x="1144" y="1868"/>
                    <a:pt x="1727" y="447"/>
                    <a:pt x="2311" y="91"/>
                  </a:cubicBezTo>
                  <a:cubicBezTo>
                    <a:pt x="2895" y="-264"/>
                    <a:pt x="3479" y="447"/>
                    <a:pt x="4062" y="1654"/>
                  </a:cubicBezTo>
                  <a:cubicBezTo>
                    <a:pt x="4646" y="2862"/>
                    <a:pt x="5230" y="4568"/>
                    <a:pt x="5814" y="5847"/>
                  </a:cubicBezTo>
                  <a:cubicBezTo>
                    <a:pt x="6398" y="7125"/>
                    <a:pt x="6981" y="7978"/>
                    <a:pt x="7760" y="8475"/>
                  </a:cubicBezTo>
                  <a:cubicBezTo>
                    <a:pt x="8538" y="8973"/>
                    <a:pt x="9511" y="9115"/>
                    <a:pt x="10873" y="7907"/>
                  </a:cubicBezTo>
                  <a:cubicBezTo>
                    <a:pt x="12235" y="6699"/>
                    <a:pt x="13987" y="4141"/>
                    <a:pt x="15252" y="2507"/>
                  </a:cubicBezTo>
                  <a:cubicBezTo>
                    <a:pt x="16517" y="873"/>
                    <a:pt x="17295" y="162"/>
                    <a:pt x="17976" y="162"/>
                  </a:cubicBezTo>
                  <a:cubicBezTo>
                    <a:pt x="18657" y="162"/>
                    <a:pt x="19241" y="873"/>
                    <a:pt x="19727" y="3075"/>
                  </a:cubicBezTo>
                  <a:cubicBezTo>
                    <a:pt x="20214" y="5278"/>
                    <a:pt x="20603" y="8973"/>
                    <a:pt x="20700" y="11602"/>
                  </a:cubicBezTo>
                  <a:cubicBezTo>
                    <a:pt x="20798" y="14231"/>
                    <a:pt x="20603" y="15794"/>
                    <a:pt x="20311" y="17144"/>
                  </a:cubicBezTo>
                  <a:cubicBezTo>
                    <a:pt x="20019" y="18494"/>
                    <a:pt x="19630" y="19631"/>
                    <a:pt x="19825" y="19986"/>
                  </a:cubicBezTo>
                  <a:cubicBezTo>
                    <a:pt x="20019" y="20341"/>
                    <a:pt x="20798" y="19915"/>
                    <a:pt x="21576" y="19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941908" y="65185"/>
              <a:ext cx="133562" cy="33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186" fill="norm" stroke="1" extrusionOk="0">
                  <a:moveTo>
                    <a:pt x="0" y="7893"/>
                  </a:moveTo>
                  <a:cubicBezTo>
                    <a:pt x="327" y="11227"/>
                    <a:pt x="655" y="14560"/>
                    <a:pt x="818" y="16627"/>
                  </a:cubicBezTo>
                  <a:cubicBezTo>
                    <a:pt x="982" y="18693"/>
                    <a:pt x="982" y="19493"/>
                    <a:pt x="982" y="19493"/>
                  </a:cubicBezTo>
                  <a:cubicBezTo>
                    <a:pt x="982" y="19493"/>
                    <a:pt x="982" y="18693"/>
                    <a:pt x="818" y="16160"/>
                  </a:cubicBezTo>
                  <a:cubicBezTo>
                    <a:pt x="655" y="13627"/>
                    <a:pt x="327" y="9360"/>
                    <a:pt x="164" y="6827"/>
                  </a:cubicBezTo>
                  <a:cubicBezTo>
                    <a:pt x="0" y="4293"/>
                    <a:pt x="0" y="3493"/>
                    <a:pt x="491" y="2560"/>
                  </a:cubicBezTo>
                  <a:cubicBezTo>
                    <a:pt x="982" y="1627"/>
                    <a:pt x="1964" y="560"/>
                    <a:pt x="3273" y="160"/>
                  </a:cubicBezTo>
                  <a:cubicBezTo>
                    <a:pt x="4582" y="-240"/>
                    <a:pt x="6218" y="27"/>
                    <a:pt x="9491" y="1893"/>
                  </a:cubicBezTo>
                  <a:cubicBezTo>
                    <a:pt x="12764" y="3760"/>
                    <a:pt x="17673" y="7227"/>
                    <a:pt x="19636" y="10160"/>
                  </a:cubicBezTo>
                  <a:cubicBezTo>
                    <a:pt x="21600" y="13093"/>
                    <a:pt x="20618" y="15493"/>
                    <a:pt x="17509" y="17293"/>
                  </a:cubicBezTo>
                  <a:cubicBezTo>
                    <a:pt x="14400" y="19093"/>
                    <a:pt x="9164" y="20293"/>
                    <a:pt x="5727" y="20827"/>
                  </a:cubicBezTo>
                  <a:cubicBezTo>
                    <a:pt x="2291" y="21360"/>
                    <a:pt x="655" y="21227"/>
                    <a:pt x="491" y="20893"/>
                  </a:cubicBezTo>
                  <a:cubicBezTo>
                    <a:pt x="327" y="20560"/>
                    <a:pt x="1636" y="20027"/>
                    <a:pt x="2945" y="19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113358" y="400050"/>
              <a:ext cx="63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418158" y="69850"/>
              <a:ext cx="260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7486"/>
                    <a:pt x="8780" y="13371"/>
                    <a:pt x="12380" y="9771"/>
                  </a:cubicBezTo>
                  <a:cubicBezTo>
                    <a:pt x="15980" y="6171"/>
                    <a:pt x="1879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555487" y="44449"/>
              <a:ext cx="68819" cy="36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500" fill="norm" stroke="1" extrusionOk="0">
                  <a:moveTo>
                    <a:pt x="6429" y="0"/>
                  </a:moveTo>
                  <a:cubicBezTo>
                    <a:pt x="8970" y="2607"/>
                    <a:pt x="11512" y="5214"/>
                    <a:pt x="13735" y="7448"/>
                  </a:cubicBezTo>
                  <a:cubicBezTo>
                    <a:pt x="15959" y="9683"/>
                    <a:pt x="17865" y="11545"/>
                    <a:pt x="19135" y="13283"/>
                  </a:cubicBezTo>
                  <a:cubicBezTo>
                    <a:pt x="20406" y="15021"/>
                    <a:pt x="21041" y="16634"/>
                    <a:pt x="20406" y="17752"/>
                  </a:cubicBezTo>
                  <a:cubicBezTo>
                    <a:pt x="19770" y="18869"/>
                    <a:pt x="17865" y="19490"/>
                    <a:pt x="15641" y="20048"/>
                  </a:cubicBezTo>
                  <a:cubicBezTo>
                    <a:pt x="13417" y="20607"/>
                    <a:pt x="10876" y="21103"/>
                    <a:pt x="8017" y="21352"/>
                  </a:cubicBezTo>
                  <a:cubicBezTo>
                    <a:pt x="5159" y="21600"/>
                    <a:pt x="1982" y="21600"/>
                    <a:pt x="712" y="20855"/>
                  </a:cubicBezTo>
                  <a:cubicBezTo>
                    <a:pt x="-559" y="20110"/>
                    <a:pt x="76" y="18621"/>
                    <a:pt x="1029" y="17690"/>
                  </a:cubicBezTo>
                  <a:cubicBezTo>
                    <a:pt x="1982" y="16759"/>
                    <a:pt x="3253" y="16386"/>
                    <a:pt x="4523" y="16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799158" y="82550"/>
              <a:ext cx="203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884627" y="57150"/>
              <a:ext cx="92881" cy="38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477" fill="norm" stroke="1" extrusionOk="0">
                  <a:moveTo>
                    <a:pt x="9213" y="0"/>
                  </a:moveTo>
                  <a:cubicBezTo>
                    <a:pt x="6865" y="119"/>
                    <a:pt x="4518" y="237"/>
                    <a:pt x="3813" y="593"/>
                  </a:cubicBezTo>
                  <a:cubicBezTo>
                    <a:pt x="3109" y="949"/>
                    <a:pt x="4048" y="1543"/>
                    <a:pt x="7335" y="3501"/>
                  </a:cubicBezTo>
                  <a:cubicBezTo>
                    <a:pt x="10622" y="5459"/>
                    <a:pt x="16257" y="8782"/>
                    <a:pt x="18839" y="11453"/>
                  </a:cubicBezTo>
                  <a:cubicBezTo>
                    <a:pt x="21422" y="14123"/>
                    <a:pt x="20952" y="16141"/>
                    <a:pt x="18839" y="17684"/>
                  </a:cubicBezTo>
                  <a:cubicBezTo>
                    <a:pt x="16726" y="19226"/>
                    <a:pt x="12970" y="20295"/>
                    <a:pt x="9683" y="20888"/>
                  </a:cubicBezTo>
                  <a:cubicBezTo>
                    <a:pt x="6396" y="21481"/>
                    <a:pt x="3579" y="21600"/>
                    <a:pt x="1935" y="21363"/>
                  </a:cubicBezTo>
                  <a:cubicBezTo>
                    <a:pt x="292" y="21125"/>
                    <a:pt x="-178" y="20532"/>
                    <a:pt x="57" y="19879"/>
                  </a:cubicBezTo>
                  <a:cubicBezTo>
                    <a:pt x="292" y="19226"/>
                    <a:pt x="1231" y="18514"/>
                    <a:pt x="2170" y="17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135708" y="11485"/>
              <a:ext cx="69322" cy="48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01" fill="norm" stroke="1" extrusionOk="0">
                  <a:moveTo>
                    <a:pt x="0" y="617"/>
                  </a:moveTo>
                  <a:cubicBezTo>
                    <a:pt x="2541" y="336"/>
                    <a:pt x="5082" y="54"/>
                    <a:pt x="7941" y="7"/>
                  </a:cubicBezTo>
                  <a:cubicBezTo>
                    <a:pt x="10800" y="-40"/>
                    <a:pt x="13976" y="148"/>
                    <a:pt x="16518" y="711"/>
                  </a:cubicBezTo>
                  <a:cubicBezTo>
                    <a:pt x="19059" y="1275"/>
                    <a:pt x="20965" y="2214"/>
                    <a:pt x="20012" y="3341"/>
                  </a:cubicBezTo>
                  <a:cubicBezTo>
                    <a:pt x="19059" y="4468"/>
                    <a:pt x="15247" y="5783"/>
                    <a:pt x="11435" y="6816"/>
                  </a:cubicBezTo>
                  <a:cubicBezTo>
                    <a:pt x="7624" y="7849"/>
                    <a:pt x="3812" y="8600"/>
                    <a:pt x="1906" y="9210"/>
                  </a:cubicBezTo>
                  <a:cubicBezTo>
                    <a:pt x="0" y="9821"/>
                    <a:pt x="0" y="10290"/>
                    <a:pt x="3176" y="11323"/>
                  </a:cubicBezTo>
                  <a:cubicBezTo>
                    <a:pt x="6353" y="12357"/>
                    <a:pt x="12706" y="13953"/>
                    <a:pt x="16518" y="15315"/>
                  </a:cubicBezTo>
                  <a:cubicBezTo>
                    <a:pt x="20329" y="16677"/>
                    <a:pt x="21600" y="17803"/>
                    <a:pt x="20329" y="18837"/>
                  </a:cubicBezTo>
                  <a:cubicBezTo>
                    <a:pt x="19059" y="19870"/>
                    <a:pt x="15247" y="20809"/>
                    <a:pt x="11753" y="21184"/>
                  </a:cubicBezTo>
                  <a:cubicBezTo>
                    <a:pt x="8259" y="21560"/>
                    <a:pt x="5082" y="21372"/>
                    <a:pt x="1906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300808" y="4445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885008" y="48122"/>
              <a:ext cx="171451" cy="39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146"/>
                  </a:moveTo>
                  <a:cubicBezTo>
                    <a:pt x="19733" y="31"/>
                    <a:pt x="17867" y="-85"/>
                    <a:pt x="16400" y="88"/>
                  </a:cubicBezTo>
                  <a:cubicBezTo>
                    <a:pt x="14933" y="262"/>
                    <a:pt x="13867" y="724"/>
                    <a:pt x="12133" y="2398"/>
                  </a:cubicBezTo>
                  <a:cubicBezTo>
                    <a:pt x="10400" y="4073"/>
                    <a:pt x="8000" y="6961"/>
                    <a:pt x="6133" y="10022"/>
                  </a:cubicBezTo>
                  <a:cubicBezTo>
                    <a:pt x="4267" y="13083"/>
                    <a:pt x="2933" y="16317"/>
                    <a:pt x="2267" y="18223"/>
                  </a:cubicBezTo>
                  <a:cubicBezTo>
                    <a:pt x="1600" y="20129"/>
                    <a:pt x="1600" y="20706"/>
                    <a:pt x="2533" y="21053"/>
                  </a:cubicBezTo>
                  <a:cubicBezTo>
                    <a:pt x="3467" y="21399"/>
                    <a:pt x="5333" y="21515"/>
                    <a:pt x="6667" y="21342"/>
                  </a:cubicBezTo>
                  <a:cubicBezTo>
                    <a:pt x="8000" y="21168"/>
                    <a:pt x="8800" y="20706"/>
                    <a:pt x="9333" y="19956"/>
                  </a:cubicBezTo>
                  <a:cubicBezTo>
                    <a:pt x="9867" y="19205"/>
                    <a:pt x="10133" y="18165"/>
                    <a:pt x="8533" y="17183"/>
                  </a:cubicBezTo>
                  <a:cubicBezTo>
                    <a:pt x="6933" y="16202"/>
                    <a:pt x="3467" y="15278"/>
                    <a:pt x="0" y="14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443808" y="208227"/>
              <a:ext cx="103326" cy="22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046" fill="norm" stroke="1" extrusionOk="0">
                  <a:moveTo>
                    <a:pt x="19440" y="2456"/>
                  </a:moveTo>
                  <a:cubicBezTo>
                    <a:pt x="18144" y="1678"/>
                    <a:pt x="16848" y="900"/>
                    <a:pt x="14472" y="413"/>
                  </a:cubicBezTo>
                  <a:cubicBezTo>
                    <a:pt x="12096" y="-73"/>
                    <a:pt x="8640" y="-268"/>
                    <a:pt x="6048" y="608"/>
                  </a:cubicBezTo>
                  <a:cubicBezTo>
                    <a:pt x="3456" y="1483"/>
                    <a:pt x="1728" y="3429"/>
                    <a:pt x="1944" y="5278"/>
                  </a:cubicBezTo>
                  <a:cubicBezTo>
                    <a:pt x="2160" y="7127"/>
                    <a:pt x="4320" y="8878"/>
                    <a:pt x="7344" y="10337"/>
                  </a:cubicBezTo>
                  <a:cubicBezTo>
                    <a:pt x="10368" y="11797"/>
                    <a:pt x="14256" y="12964"/>
                    <a:pt x="17064" y="14035"/>
                  </a:cubicBezTo>
                  <a:cubicBezTo>
                    <a:pt x="19872" y="15105"/>
                    <a:pt x="21600" y="16078"/>
                    <a:pt x="20952" y="17343"/>
                  </a:cubicBezTo>
                  <a:cubicBezTo>
                    <a:pt x="20304" y="18608"/>
                    <a:pt x="17280" y="20164"/>
                    <a:pt x="13392" y="20748"/>
                  </a:cubicBezTo>
                  <a:cubicBezTo>
                    <a:pt x="9504" y="21332"/>
                    <a:pt x="4752" y="20943"/>
                    <a:pt x="0" y="20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625755" y="12700"/>
              <a:ext cx="103804" cy="45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96" fill="norm" stroke="1" extrusionOk="0">
                  <a:moveTo>
                    <a:pt x="14706" y="0"/>
                  </a:moveTo>
                  <a:cubicBezTo>
                    <a:pt x="12114" y="3634"/>
                    <a:pt x="9522" y="7267"/>
                    <a:pt x="7146" y="10649"/>
                  </a:cubicBezTo>
                  <a:cubicBezTo>
                    <a:pt x="4770" y="14030"/>
                    <a:pt x="2610" y="17159"/>
                    <a:pt x="1314" y="18976"/>
                  </a:cubicBezTo>
                  <a:cubicBezTo>
                    <a:pt x="18" y="20793"/>
                    <a:pt x="-414" y="21297"/>
                    <a:pt x="450" y="21449"/>
                  </a:cubicBezTo>
                  <a:cubicBezTo>
                    <a:pt x="1314" y="21600"/>
                    <a:pt x="3474" y="21398"/>
                    <a:pt x="7146" y="20742"/>
                  </a:cubicBezTo>
                  <a:cubicBezTo>
                    <a:pt x="10818" y="20086"/>
                    <a:pt x="16002" y="18976"/>
                    <a:pt x="21186" y="17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602558" y="2540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776923" y="228600"/>
              <a:ext cx="149486" cy="20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16" fill="norm" stroke="1" extrusionOk="0">
                  <a:moveTo>
                    <a:pt x="5970" y="0"/>
                  </a:moveTo>
                  <a:cubicBezTo>
                    <a:pt x="4448" y="675"/>
                    <a:pt x="2927" y="1350"/>
                    <a:pt x="1862" y="4500"/>
                  </a:cubicBezTo>
                  <a:cubicBezTo>
                    <a:pt x="798" y="7650"/>
                    <a:pt x="189" y="13275"/>
                    <a:pt x="37" y="16650"/>
                  </a:cubicBezTo>
                  <a:cubicBezTo>
                    <a:pt x="-115" y="20025"/>
                    <a:pt x="189" y="21150"/>
                    <a:pt x="1102" y="21375"/>
                  </a:cubicBezTo>
                  <a:cubicBezTo>
                    <a:pt x="2015" y="21600"/>
                    <a:pt x="3536" y="20925"/>
                    <a:pt x="5665" y="18450"/>
                  </a:cubicBezTo>
                  <a:cubicBezTo>
                    <a:pt x="7795" y="15975"/>
                    <a:pt x="10533" y="11700"/>
                    <a:pt x="12358" y="9112"/>
                  </a:cubicBezTo>
                  <a:cubicBezTo>
                    <a:pt x="14184" y="6525"/>
                    <a:pt x="15096" y="5625"/>
                    <a:pt x="15553" y="5738"/>
                  </a:cubicBezTo>
                  <a:cubicBezTo>
                    <a:pt x="16009" y="5850"/>
                    <a:pt x="16009" y="6975"/>
                    <a:pt x="16161" y="8888"/>
                  </a:cubicBezTo>
                  <a:cubicBezTo>
                    <a:pt x="16313" y="10800"/>
                    <a:pt x="16617" y="13500"/>
                    <a:pt x="17530" y="15075"/>
                  </a:cubicBezTo>
                  <a:cubicBezTo>
                    <a:pt x="18443" y="16650"/>
                    <a:pt x="19964" y="17100"/>
                    <a:pt x="21485" y="17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958952" y="4663"/>
              <a:ext cx="176213" cy="41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7" fill="norm" stroke="1" extrusionOk="0">
                  <a:moveTo>
                    <a:pt x="13790" y="15065"/>
                  </a:moveTo>
                  <a:cubicBezTo>
                    <a:pt x="12504" y="14739"/>
                    <a:pt x="11218" y="14414"/>
                    <a:pt x="9161" y="14577"/>
                  </a:cubicBezTo>
                  <a:cubicBezTo>
                    <a:pt x="7104" y="14739"/>
                    <a:pt x="4275" y="15391"/>
                    <a:pt x="2604" y="16367"/>
                  </a:cubicBezTo>
                  <a:cubicBezTo>
                    <a:pt x="933" y="17344"/>
                    <a:pt x="418" y="18647"/>
                    <a:pt x="161" y="19570"/>
                  </a:cubicBezTo>
                  <a:cubicBezTo>
                    <a:pt x="-96" y="20492"/>
                    <a:pt x="-96" y="21035"/>
                    <a:pt x="547" y="21252"/>
                  </a:cubicBezTo>
                  <a:cubicBezTo>
                    <a:pt x="1190" y="21469"/>
                    <a:pt x="2475" y="21360"/>
                    <a:pt x="4533" y="20438"/>
                  </a:cubicBezTo>
                  <a:cubicBezTo>
                    <a:pt x="6590" y="19515"/>
                    <a:pt x="9418" y="17779"/>
                    <a:pt x="12118" y="15336"/>
                  </a:cubicBezTo>
                  <a:cubicBezTo>
                    <a:pt x="14818" y="12894"/>
                    <a:pt x="17390" y="9746"/>
                    <a:pt x="18933" y="7358"/>
                  </a:cubicBezTo>
                  <a:cubicBezTo>
                    <a:pt x="20475" y="4971"/>
                    <a:pt x="20990" y="3342"/>
                    <a:pt x="21247" y="2203"/>
                  </a:cubicBezTo>
                  <a:cubicBezTo>
                    <a:pt x="21504" y="1063"/>
                    <a:pt x="21504" y="412"/>
                    <a:pt x="20861" y="140"/>
                  </a:cubicBezTo>
                  <a:cubicBezTo>
                    <a:pt x="20218" y="-131"/>
                    <a:pt x="18933" y="-22"/>
                    <a:pt x="17775" y="575"/>
                  </a:cubicBezTo>
                  <a:cubicBezTo>
                    <a:pt x="16618" y="1172"/>
                    <a:pt x="15590" y="2257"/>
                    <a:pt x="14818" y="4591"/>
                  </a:cubicBezTo>
                  <a:cubicBezTo>
                    <a:pt x="14047" y="6924"/>
                    <a:pt x="13533" y="10506"/>
                    <a:pt x="13404" y="12948"/>
                  </a:cubicBezTo>
                  <a:cubicBezTo>
                    <a:pt x="13275" y="15391"/>
                    <a:pt x="13533" y="16693"/>
                    <a:pt x="13790" y="17616"/>
                  </a:cubicBezTo>
                  <a:cubicBezTo>
                    <a:pt x="14047" y="18538"/>
                    <a:pt x="14304" y="19081"/>
                    <a:pt x="15204" y="19244"/>
                  </a:cubicBezTo>
                  <a:cubicBezTo>
                    <a:pt x="16104" y="19407"/>
                    <a:pt x="17647" y="19190"/>
                    <a:pt x="19190" y="18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8160299" y="227198"/>
              <a:ext cx="96310" cy="16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022" fill="norm" stroke="1" extrusionOk="0">
                  <a:moveTo>
                    <a:pt x="7124" y="7469"/>
                  </a:moveTo>
                  <a:cubicBezTo>
                    <a:pt x="9422" y="6659"/>
                    <a:pt x="11720" y="5849"/>
                    <a:pt x="13098" y="4499"/>
                  </a:cubicBezTo>
                  <a:cubicBezTo>
                    <a:pt x="14477" y="3149"/>
                    <a:pt x="14937" y="1259"/>
                    <a:pt x="13788" y="449"/>
                  </a:cubicBezTo>
                  <a:cubicBezTo>
                    <a:pt x="12639" y="-361"/>
                    <a:pt x="9881" y="-91"/>
                    <a:pt x="7354" y="1394"/>
                  </a:cubicBezTo>
                  <a:cubicBezTo>
                    <a:pt x="4826" y="2879"/>
                    <a:pt x="2528" y="5579"/>
                    <a:pt x="1149" y="8549"/>
                  </a:cubicBezTo>
                  <a:cubicBezTo>
                    <a:pt x="-229" y="11519"/>
                    <a:pt x="-689" y="14759"/>
                    <a:pt x="1609" y="17054"/>
                  </a:cubicBezTo>
                  <a:cubicBezTo>
                    <a:pt x="3907" y="19349"/>
                    <a:pt x="8962" y="20699"/>
                    <a:pt x="12639" y="20969"/>
                  </a:cubicBezTo>
                  <a:cubicBezTo>
                    <a:pt x="16315" y="21239"/>
                    <a:pt x="18613" y="20429"/>
                    <a:pt x="20911" y="19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8269778" y="211974"/>
              <a:ext cx="120181" cy="17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91" fill="norm" stroke="1" extrusionOk="0">
                  <a:moveTo>
                    <a:pt x="4463" y="8095"/>
                  </a:moveTo>
                  <a:cubicBezTo>
                    <a:pt x="2948" y="11653"/>
                    <a:pt x="1432" y="15210"/>
                    <a:pt x="674" y="17624"/>
                  </a:cubicBezTo>
                  <a:cubicBezTo>
                    <a:pt x="-84" y="20038"/>
                    <a:pt x="-84" y="21309"/>
                    <a:pt x="105" y="21182"/>
                  </a:cubicBezTo>
                  <a:cubicBezTo>
                    <a:pt x="295" y="21055"/>
                    <a:pt x="674" y="19530"/>
                    <a:pt x="2758" y="15973"/>
                  </a:cubicBezTo>
                  <a:cubicBezTo>
                    <a:pt x="4842" y="12415"/>
                    <a:pt x="8632" y="6824"/>
                    <a:pt x="11853" y="3648"/>
                  </a:cubicBezTo>
                  <a:cubicBezTo>
                    <a:pt x="15074" y="471"/>
                    <a:pt x="17727" y="-291"/>
                    <a:pt x="19242" y="90"/>
                  </a:cubicBezTo>
                  <a:cubicBezTo>
                    <a:pt x="20758" y="471"/>
                    <a:pt x="21137" y="1996"/>
                    <a:pt x="21137" y="4791"/>
                  </a:cubicBezTo>
                  <a:cubicBezTo>
                    <a:pt x="21137" y="7587"/>
                    <a:pt x="20758" y="11653"/>
                    <a:pt x="20379" y="14321"/>
                  </a:cubicBezTo>
                  <a:cubicBezTo>
                    <a:pt x="20000" y="16989"/>
                    <a:pt x="19621" y="18260"/>
                    <a:pt x="19811" y="18133"/>
                  </a:cubicBezTo>
                  <a:cubicBezTo>
                    <a:pt x="20000" y="18005"/>
                    <a:pt x="20758" y="16481"/>
                    <a:pt x="21516" y="14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8479866" y="0"/>
              <a:ext cx="87893" cy="39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56" fill="norm" stroke="1" extrusionOk="0">
                  <a:moveTo>
                    <a:pt x="21355" y="0"/>
                  </a:moveTo>
                  <a:cubicBezTo>
                    <a:pt x="17755" y="1364"/>
                    <a:pt x="14155" y="2728"/>
                    <a:pt x="11326" y="5286"/>
                  </a:cubicBezTo>
                  <a:cubicBezTo>
                    <a:pt x="8498" y="7844"/>
                    <a:pt x="6441" y="11596"/>
                    <a:pt x="4641" y="14211"/>
                  </a:cubicBezTo>
                  <a:cubicBezTo>
                    <a:pt x="2841" y="16825"/>
                    <a:pt x="1298" y="18303"/>
                    <a:pt x="526" y="19383"/>
                  </a:cubicBezTo>
                  <a:cubicBezTo>
                    <a:pt x="-245" y="20463"/>
                    <a:pt x="-245" y="21145"/>
                    <a:pt x="1041" y="21373"/>
                  </a:cubicBezTo>
                  <a:cubicBezTo>
                    <a:pt x="2326" y="21600"/>
                    <a:pt x="4898" y="21373"/>
                    <a:pt x="8498" y="20577"/>
                  </a:cubicBezTo>
                  <a:cubicBezTo>
                    <a:pt x="12098" y="19781"/>
                    <a:pt x="16726" y="18417"/>
                    <a:pt x="21355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472508" y="1968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8637608" y="159758"/>
              <a:ext cx="84667" cy="19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060" y="1979"/>
                  </a:moveTo>
                  <a:cubicBezTo>
                    <a:pt x="18900" y="1283"/>
                    <a:pt x="16740" y="586"/>
                    <a:pt x="14310" y="237"/>
                  </a:cubicBezTo>
                  <a:cubicBezTo>
                    <a:pt x="11880" y="-111"/>
                    <a:pt x="9180" y="-111"/>
                    <a:pt x="6750" y="470"/>
                  </a:cubicBezTo>
                  <a:cubicBezTo>
                    <a:pt x="4320" y="1050"/>
                    <a:pt x="2160" y="2212"/>
                    <a:pt x="3780" y="4070"/>
                  </a:cubicBezTo>
                  <a:cubicBezTo>
                    <a:pt x="5400" y="5928"/>
                    <a:pt x="10800" y="8483"/>
                    <a:pt x="14850" y="10921"/>
                  </a:cubicBezTo>
                  <a:cubicBezTo>
                    <a:pt x="18900" y="13360"/>
                    <a:pt x="21600" y="15683"/>
                    <a:pt x="21600" y="17308"/>
                  </a:cubicBezTo>
                  <a:cubicBezTo>
                    <a:pt x="21600" y="18934"/>
                    <a:pt x="18900" y="19863"/>
                    <a:pt x="14850" y="20444"/>
                  </a:cubicBezTo>
                  <a:cubicBezTo>
                    <a:pt x="10800" y="21024"/>
                    <a:pt x="5400" y="21257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8872558" y="412750"/>
              <a:ext cx="889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187934" y="204937"/>
              <a:ext cx="97375" cy="18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403" fill="norm" stroke="1" extrusionOk="0">
                  <a:moveTo>
                    <a:pt x="5851" y="7003"/>
                  </a:moveTo>
                  <a:cubicBezTo>
                    <a:pt x="7201" y="7963"/>
                    <a:pt x="8551" y="8923"/>
                    <a:pt x="10126" y="9043"/>
                  </a:cubicBezTo>
                  <a:cubicBezTo>
                    <a:pt x="11701" y="9163"/>
                    <a:pt x="13501" y="8443"/>
                    <a:pt x="15301" y="7363"/>
                  </a:cubicBezTo>
                  <a:cubicBezTo>
                    <a:pt x="17101" y="6283"/>
                    <a:pt x="18901" y="4843"/>
                    <a:pt x="19576" y="3523"/>
                  </a:cubicBezTo>
                  <a:cubicBezTo>
                    <a:pt x="20251" y="2203"/>
                    <a:pt x="19801" y="1003"/>
                    <a:pt x="18451" y="403"/>
                  </a:cubicBezTo>
                  <a:cubicBezTo>
                    <a:pt x="17101" y="-197"/>
                    <a:pt x="14851" y="-197"/>
                    <a:pt x="11926" y="883"/>
                  </a:cubicBezTo>
                  <a:cubicBezTo>
                    <a:pt x="9001" y="1963"/>
                    <a:pt x="5401" y="4123"/>
                    <a:pt x="2926" y="7123"/>
                  </a:cubicBezTo>
                  <a:cubicBezTo>
                    <a:pt x="451" y="10123"/>
                    <a:pt x="-899" y="13963"/>
                    <a:pt x="676" y="16483"/>
                  </a:cubicBezTo>
                  <a:cubicBezTo>
                    <a:pt x="2251" y="19003"/>
                    <a:pt x="6751" y="20203"/>
                    <a:pt x="10576" y="20803"/>
                  </a:cubicBezTo>
                  <a:cubicBezTo>
                    <a:pt x="14401" y="21403"/>
                    <a:pt x="17551" y="21403"/>
                    <a:pt x="20701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9334167" y="229542"/>
              <a:ext cx="135292" cy="14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33" fill="norm" stroke="1" extrusionOk="0">
                  <a:moveTo>
                    <a:pt x="20243" y="1666"/>
                  </a:moveTo>
                  <a:cubicBezTo>
                    <a:pt x="18914" y="766"/>
                    <a:pt x="17585" y="-134"/>
                    <a:pt x="15092" y="16"/>
                  </a:cubicBezTo>
                  <a:cubicBezTo>
                    <a:pt x="12600" y="166"/>
                    <a:pt x="8945" y="1366"/>
                    <a:pt x="6120" y="4366"/>
                  </a:cubicBezTo>
                  <a:cubicBezTo>
                    <a:pt x="3295" y="7366"/>
                    <a:pt x="1302" y="12166"/>
                    <a:pt x="471" y="15316"/>
                  </a:cubicBezTo>
                  <a:cubicBezTo>
                    <a:pt x="-360" y="18466"/>
                    <a:pt x="-28" y="19966"/>
                    <a:pt x="969" y="20716"/>
                  </a:cubicBezTo>
                  <a:cubicBezTo>
                    <a:pt x="1966" y="21466"/>
                    <a:pt x="3628" y="21466"/>
                    <a:pt x="5622" y="20266"/>
                  </a:cubicBezTo>
                  <a:cubicBezTo>
                    <a:pt x="7615" y="19066"/>
                    <a:pt x="9942" y="16666"/>
                    <a:pt x="11603" y="14116"/>
                  </a:cubicBezTo>
                  <a:cubicBezTo>
                    <a:pt x="13265" y="11566"/>
                    <a:pt x="14262" y="8866"/>
                    <a:pt x="14926" y="6766"/>
                  </a:cubicBezTo>
                  <a:cubicBezTo>
                    <a:pt x="15591" y="4666"/>
                    <a:pt x="15923" y="3166"/>
                    <a:pt x="16089" y="3166"/>
                  </a:cubicBezTo>
                  <a:cubicBezTo>
                    <a:pt x="16255" y="3166"/>
                    <a:pt x="16255" y="4666"/>
                    <a:pt x="16422" y="7216"/>
                  </a:cubicBezTo>
                  <a:cubicBezTo>
                    <a:pt x="16588" y="9766"/>
                    <a:pt x="16920" y="13366"/>
                    <a:pt x="17751" y="15616"/>
                  </a:cubicBezTo>
                  <a:cubicBezTo>
                    <a:pt x="18582" y="17866"/>
                    <a:pt x="19911" y="18766"/>
                    <a:pt x="21240" y="19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9514343" y="228600"/>
              <a:ext cx="88466" cy="16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77" fill="norm" stroke="1" extrusionOk="0">
                  <a:moveTo>
                    <a:pt x="20994" y="1620"/>
                  </a:moveTo>
                  <a:cubicBezTo>
                    <a:pt x="18985" y="810"/>
                    <a:pt x="16975" y="0"/>
                    <a:pt x="14715" y="0"/>
                  </a:cubicBezTo>
                  <a:cubicBezTo>
                    <a:pt x="12454" y="0"/>
                    <a:pt x="9943" y="810"/>
                    <a:pt x="7180" y="3645"/>
                  </a:cubicBezTo>
                  <a:cubicBezTo>
                    <a:pt x="4417" y="6480"/>
                    <a:pt x="1403" y="11340"/>
                    <a:pt x="399" y="14580"/>
                  </a:cubicBezTo>
                  <a:cubicBezTo>
                    <a:pt x="-606" y="17820"/>
                    <a:pt x="399" y="19440"/>
                    <a:pt x="2157" y="20385"/>
                  </a:cubicBezTo>
                  <a:cubicBezTo>
                    <a:pt x="3915" y="21330"/>
                    <a:pt x="6427" y="21600"/>
                    <a:pt x="9189" y="21195"/>
                  </a:cubicBezTo>
                  <a:cubicBezTo>
                    <a:pt x="11952" y="20790"/>
                    <a:pt x="14966" y="19710"/>
                    <a:pt x="17980" y="18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666308" y="57150"/>
              <a:ext cx="1143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00" y="0"/>
                  </a:moveTo>
                  <a:cubicBezTo>
                    <a:pt x="14400" y="1117"/>
                    <a:pt x="12000" y="2234"/>
                    <a:pt x="9600" y="4593"/>
                  </a:cubicBezTo>
                  <a:cubicBezTo>
                    <a:pt x="7200" y="6952"/>
                    <a:pt x="4800" y="10552"/>
                    <a:pt x="3200" y="12786"/>
                  </a:cubicBezTo>
                  <a:cubicBezTo>
                    <a:pt x="1600" y="15021"/>
                    <a:pt x="800" y="15890"/>
                    <a:pt x="400" y="16634"/>
                  </a:cubicBezTo>
                  <a:cubicBezTo>
                    <a:pt x="0" y="17379"/>
                    <a:pt x="0" y="18000"/>
                    <a:pt x="0" y="18000"/>
                  </a:cubicBezTo>
                  <a:cubicBezTo>
                    <a:pt x="0" y="18000"/>
                    <a:pt x="0" y="17379"/>
                    <a:pt x="1400" y="16262"/>
                  </a:cubicBezTo>
                  <a:cubicBezTo>
                    <a:pt x="2800" y="15145"/>
                    <a:pt x="5600" y="13531"/>
                    <a:pt x="8000" y="12600"/>
                  </a:cubicBezTo>
                  <a:cubicBezTo>
                    <a:pt x="10400" y="11669"/>
                    <a:pt x="12400" y="11421"/>
                    <a:pt x="14000" y="11607"/>
                  </a:cubicBezTo>
                  <a:cubicBezTo>
                    <a:pt x="15600" y="11793"/>
                    <a:pt x="16800" y="12414"/>
                    <a:pt x="18000" y="14152"/>
                  </a:cubicBezTo>
                  <a:cubicBezTo>
                    <a:pt x="19200" y="15890"/>
                    <a:pt x="20400" y="187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0197782" y="86592"/>
              <a:ext cx="268627" cy="48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95" fill="norm" stroke="1" extrusionOk="0">
                  <a:moveTo>
                    <a:pt x="9266" y="7643"/>
                  </a:moveTo>
                  <a:cubicBezTo>
                    <a:pt x="8422" y="7456"/>
                    <a:pt x="7579" y="7270"/>
                    <a:pt x="6060" y="7643"/>
                  </a:cubicBezTo>
                  <a:cubicBezTo>
                    <a:pt x="4541" y="8015"/>
                    <a:pt x="2347" y="8946"/>
                    <a:pt x="1166" y="10017"/>
                  </a:cubicBezTo>
                  <a:cubicBezTo>
                    <a:pt x="-15" y="11087"/>
                    <a:pt x="-184" y="12298"/>
                    <a:pt x="154" y="13043"/>
                  </a:cubicBezTo>
                  <a:cubicBezTo>
                    <a:pt x="491" y="13787"/>
                    <a:pt x="1335" y="14067"/>
                    <a:pt x="2432" y="13741"/>
                  </a:cubicBezTo>
                  <a:cubicBezTo>
                    <a:pt x="3529" y="13415"/>
                    <a:pt x="4879" y="12484"/>
                    <a:pt x="5638" y="10808"/>
                  </a:cubicBezTo>
                  <a:cubicBezTo>
                    <a:pt x="6397" y="9132"/>
                    <a:pt x="6566" y="6712"/>
                    <a:pt x="6650" y="5268"/>
                  </a:cubicBezTo>
                  <a:cubicBezTo>
                    <a:pt x="6735" y="3825"/>
                    <a:pt x="6735" y="3360"/>
                    <a:pt x="7916" y="2801"/>
                  </a:cubicBezTo>
                  <a:cubicBezTo>
                    <a:pt x="9097" y="2243"/>
                    <a:pt x="11460" y="1591"/>
                    <a:pt x="12979" y="1125"/>
                  </a:cubicBezTo>
                  <a:cubicBezTo>
                    <a:pt x="14497" y="660"/>
                    <a:pt x="15172" y="381"/>
                    <a:pt x="15932" y="194"/>
                  </a:cubicBezTo>
                  <a:cubicBezTo>
                    <a:pt x="16691" y="8"/>
                    <a:pt x="17535" y="-85"/>
                    <a:pt x="17957" y="101"/>
                  </a:cubicBezTo>
                  <a:cubicBezTo>
                    <a:pt x="18378" y="287"/>
                    <a:pt x="18378" y="753"/>
                    <a:pt x="17197" y="2429"/>
                  </a:cubicBezTo>
                  <a:cubicBezTo>
                    <a:pt x="16016" y="4105"/>
                    <a:pt x="13654" y="6991"/>
                    <a:pt x="11797" y="9877"/>
                  </a:cubicBezTo>
                  <a:cubicBezTo>
                    <a:pt x="9941" y="12763"/>
                    <a:pt x="8591" y="15649"/>
                    <a:pt x="7916" y="17325"/>
                  </a:cubicBezTo>
                  <a:cubicBezTo>
                    <a:pt x="7241" y="19001"/>
                    <a:pt x="7241" y="19467"/>
                    <a:pt x="7241" y="19979"/>
                  </a:cubicBezTo>
                  <a:cubicBezTo>
                    <a:pt x="7241" y="20491"/>
                    <a:pt x="7241" y="21049"/>
                    <a:pt x="7747" y="21282"/>
                  </a:cubicBezTo>
                  <a:cubicBezTo>
                    <a:pt x="8253" y="21515"/>
                    <a:pt x="9266" y="21422"/>
                    <a:pt x="10700" y="20677"/>
                  </a:cubicBezTo>
                  <a:cubicBezTo>
                    <a:pt x="12135" y="19932"/>
                    <a:pt x="13991" y="18536"/>
                    <a:pt x="14919" y="17418"/>
                  </a:cubicBezTo>
                  <a:cubicBezTo>
                    <a:pt x="15847" y="16301"/>
                    <a:pt x="15847" y="15463"/>
                    <a:pt x="15510" y="14905"/>
                  </a:cubicBezTo>
                  <a:cubicBezTo>
                    <a:pt x="15172" y="14346"/>
                    <a:pt x="14497" y="14067"/>
                    <a:pt x="14750" y="13974"/>
                  </a:cubicBezTo>
                  <a:cubicBezTo>
                    <a:pt x="15004" y="13881"/>
                    <a:pt x="16185" y="13974"/>
                    <a:pt x="17450" y="13881"/>
                  </a:cubicBezTo>
                  <a:cubicBezTo>
                    <a:pt x="18716" y="13787"/>
                    <a:pt x="20066" y="13508"/>
                    <a:pt x="21416" y="13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848202" y="279400"/>
              <a:ext cx="183357" cy="15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93" fill="norm" stroke="1" extrusionOk="0">
                  <a:moveTo>
                    <a:pt x="5121" y="2627"/>
                  </a:moveTo>
                  <a:cubicBezTo>
                    <a:pt x="3879" y="3211"/>
                    <a:pt x="2638" y="3795"/>
                    <a:pt x="1769" y="5692"/>
                  </a:cubicBezTo>
                  <a:cubicBezTo>
                    <a:pt x="900" y="7589"/>
                    <a:pt x="404" y="10800"/>
                    <a:pt x="155" y="13573"/>
                  </a:cubicBezTo>
                  <a:cubicBezTo>
                    <a:pt x="-93" y="16346"/>
                    <a:pt x="-93" y="18681"/>
                    <a:pt x="528" y="19995"/>
                  </a:cubicBezTo>
                  <a:cubicBezTo>
                    <a:pt x="1148" y="21308"/>
                    <a:pt x="2390" y="21600"/>
                    <a:pt x="3755" y="20578"/>
                  </a:cubicBezTo>
                  <a:cubicBezTo>
                    <a:pt x="5121" y="19557"/>
                    <a:pt x="6610" y="17222"/>
                    <a:pt x="7355" y="15324"/>
                  </a:cubicBezTo>
                  <a:cubicBezTo>
                    <a:pt x="8100" y="13427"/>
                    <a:pt x="8100" y="11968"/>
                    <a:pt x="8100" y="12259"/>
                  </a:cubicBezTo>
                  <a:cubicBezTo>
                    <a:pt x="8100" y="12551"/>
                    <a:pt x="8100" y="14595"/>
                    <a:pt x="8721" y="16054"/>
                  </a:cubicBezTo>
                  <a:cubicBezTo>
                    <a:pt x="9341" y="17514"/>
                    <a:pt x="10583" y="18389"/>
                    <a:pt x="12321" y="17805"/>
                  </a:cubicBezTo>
                  <a:cubicBezTo>
                    <a:pt x="14059" y="17222"/>
                    <a:pt x="16293" y="15178"/>
                    <a:pt x="17907" y="11968"/>
                  </a:cubicBezTo>
                  <a:cubicBezTo>
                    <a:pt x="19521" y="8757"/>
                    <a:pt x="20514" y="4378"/>
                    <a:pt x="215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1058328" y="114300"/>
              <a:ext cx="11293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5341" y="0"/>
                  </a:moveTo>
                  <a:cubicBezTo>
                    <a:pt x="13341" y="480"/>
                    <a:pt x="11341" y="960"/>
                    <a:pt x="10141" y="2640"/>
                  </a:cubicBezTo>
                  <a:cubicBezTo>
                    <a:pt x="8941" y="4320"/>
                    <a:pt x="8541" y="7200"/>
                    <a:pt x="7541" y="10160"/>
                  </a:cubicBezTo>
                  <a:cubicBezTo>
                    <a:pt x="6541" y="13120"/>
                    <a:pt x="4941" y="16160"/>
                    <a:pt x="3541" y="18080"/>
                  </a:cubicBezTo>
                  <a:cubicBezTo>
                    <a:pt x="2141" y="20000"/>
                    <a:pt x="941" y="20800"/>
                    <a:pt x="341" y="20720"/>
                  </a:cubicBezTo>
                  <a:cubicBezTo>
                    <a:pt x="-259" y="20640"/>
                    <a:pt x="-259" y="19680"/>
                    <a:pt x="1941" y="17600"/>
                  </a:cubicBezTo>
                  <a:cubicBezTo>
                    <a:pt x="4141" y="15520"/>
                    <a:pt x="8541" y="12320"/>
                    <a:pt x="11741" y="10560"/>
                  </a:cubicBezTo>
                  <a:cubicBezTo>
                    <a:pt x="14941" y="8800"/>
                    <a:pt x="16941" y="8480"/>
                    <a:pt x="18141" y="8720"/>
                  </a:cubicBezTo>
                  <a:cubicBezTo>
                    <a:pt x="19341" y="8960"/>
                    <a:pt x="19741" y="9760"/>
                    <a:pt x="20141" y="12000"/>
                  </a:cubicBezTo>
                  <a:cubicBezTo>
                    <a:pt x="20541" y="14240"/>
                    <a:pt x="20941" y="17920"/>
                    <a:pt x="213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1213591" y="247697"/>
              <a:ext cx="76614" cy="14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36" fill="norm" stroke="1" extrusionOk="0">
                  <a:moveTo>
                    <a:pt x="11092" y="3804"/>
                  </a:moveTo>
                  <a:cubicBezTo>
                    <a:pt x="11092" y="2216"/>
                    <a:pt x="11092" y="628"/>
                    <a:pt x="9632" y="151"/>
                  </a:cubicBezTo>
                  <a:cubicBezTo>
                    <a:pt x="8173" y="-325"/>
                    <a:pt x="5254" y="310"/>
                    <a:pt x="3211" y="2216"/>
                  </a:cubicBezTo>
                  <a:cubicBezTo>
                    <a:pt x="1168" y="4122"/>
                    <a:pt x="0" y="7299"/>
                    <a:pt x="0" y="10475"/>
                  </a:cubicBezTo>
                  <a:cubicBezTo>
                    <a:pt x="0" y="13651"/>
                    <a:pt x="1168" y="16828"/>
                    <a:pt x="3211" y="18734"/>
                  </a:cubicBezTo>
                  <a:cubicBezTo>
                    <a:pt x="5254" y="20640"/>
                    <a:pt x="8173" y="21275"/>
                    <a:pt x="10800" y="20957"/>
                  </a:cubicBezTo>
                  <a:cubicBezTo>
                    <a:pt x="13427" y="20640"/>
                    <a:pt x="15762" y="19369"/>
                    <a:pt x="17805" y="17304"/>
                  </a:cubicBezTo>
                  <a:cubicBezTo>
                    <a:pt x="19849" y="15240"/>
                    <a:pt x="21600" y="12381"/>
                    <a:pt x="21016" y="9681"/>
                  </a:cubicBezTo>
                  <a:cubicBezTo>
                    <a:pt x="20432" y="6981"/>
                    <a:pt x="17514" y="4440"/>
                    <a:pt x="14595" y="1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1358331" y="243021"/>
              <a:ext cx="181224" cy="13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015" fill="norm" stroke="1" extrusionOk="0">
                  <a:moveTo>
                    <a:pt x="402" y="2639"/>
                  </a:moveTo>
                  <a:cubicBezTo>
                    <a:pt x="650" y="6830"/>
                    <a:pt x="898" y="11021"/>
                    <a:pt x="774" y="13922"/>
                  </a:cubicBezTo>
                  <a:cubicBezTo>
                    <a:pt x="650" y="16824"/>
                    <a:pt x="153" y="18436"/>
                    <a:pt x="29" y="18436"/>
                  </a:cubicBezTo>
                  <a:cubicBezTo>
                    <a:pt x="-95" y="18436"/>
                    <a:pt x="153" y="16824"/>
                    <a:pt x="1146" y="13922"/>
                  </a:cubicBezTo>
                  <a:cubicBezTo>
                    <a:pt x="2139" y="11021"/>
                    <a:pt x="3877" y="6830"/>
                    <a:pt x="5119" y="4090"/>
                  </a:cubicBezTo>
                  <a:cubicBezTo>
                    <a:pt x="6360" y="1349"/>
                    <a:pt x="7105" y="60"/>
                    <a:pt x="7850" y="60"/>
                  </a:cubicBezTo>
                  <a:cubicBezTo>
                    <a:pt x="8595" y="60"/>
                    <a:pt x="9339" y="1349"/>
                    <a:pt x="9712" y="2961"/>
                  </a:cubicBezTo>
                  <a:cubicBezTo>
                    <a:pt x="10084" y="4573"/>
                    <a:pt x="10084" y="6508"/>
                    <a:pt x="9836" y="9087"/>
                  </a:cubicBezTo>
                  <a:cubicBezTo>
                    <a:pt x="9588" y="11666"/>
                    <a:pt x="9091" y="14890"/>
                    <a:pt x="8967" y="15534"/>
                  </a:cubicBezTo>
                  <a:cubicBezTo>
                    <a:pt x="8843" y="16179"/>
                    <a:pt x="9091" y="14245"/>
                    <a:pt x="10333" y="11343"/>
                  </a:cubicBezTo>
                  <a:cubicBezTo>
                    <a:pt x="11574" y="8442"/>
                    <a:pt x="13808" y="4573"/>
                    <a:pt x="15671" y="2316"/>
                  </a:cubicBezTo>
                  <a:cubicBezTo>
                    <a:pt x="17533" y="60"/>
                    <a:pt x="19022" y="-585"/>
                    <a:pt x="20015" y="543"/>
                  </a:cubicBezTo>
                  <a:cubicBezTo>
                    <a:pt x="21008" y="1672"/>
                    <a:pt x="21505" y="4573"/>
                    <a:pt x="21133" y="8281"/>
                  </a:cubicBezTo>
                  <a:cubicBezTo>
                    <a:pt x="20760" y="11988"/>
                    <a:pt x="19519" y="16502"/>
                    <a:pt x="18277" y="21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246208" y="977900"/>
              <a:ext cx="1587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40"/>
                  </a:moveTo>
                  <a:cubicBezTo>
                    <a:pt x="1728" y="3118"/>
                    <a:pt x="3456" y="2895"/>
                    <a:pt x="5760" y="5010"/>
                  </a:cubicBezTo>
                  <a:cubicBezTo>
                    <a:pt x="8064" y="7126"/>
                    <a:pt x="10944" y="11579"/>
                    <a:pt x="12384" y="14363"/>
                  </a:cubicBezTo>
                  <a:cubicBezTo>
                    <a:pt x="13824" y="17146"/>
                    <a:pt x="13824" y="18260"/>
                    <a:pt x="13392" y="19373"/>
                  </a:cubicBezTo>
                  <a:cubicBezTo>
                    <a:pt x="12960" y="20487"/>
                    <a:pt x="12096" y="21600"/>
                    <a:pt x="11088" y="21600"/>
                  </a:cubicBezTo>
                  <a:cubicBezTo>
                    <a:pt x="10080" y="21600"/>
                    <a:pt x="8928" y="20487"/>
                    <a:pt x="8784" y="17369"/>
                  </a:cubicBezTo>
                  <a:cubicBezTo>
                    <a:pt x="8640" y="14252"/>
                    <a:pt x="9504" y="9130"/>
                    <a:pt x="11808" y="5901"/>
                  </a:cubicBezTo>
                  <a:cubicBezTo>
                    <a:pt x="14112" y="2672"/>
                    <a:pt x="17856" y="13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464574" y="971634"/>
              <a:ext cx="99135" cy="18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063" fill="norm" stroke="1" extrusionOk="0">
                  <a:moveTo>
                    <a:pt x="826" y="10912"/>
                  </a:moveTo>
                  <a:cubicBezTo>
                    <a:pt x="1726" y="9699"/>
                    <a:pt x="2626" y="8485"/>
                    <a:pt x="5326" y="7150"/>
                  </a:cubicBezTo>
                  <a:cubicBezTo>
                    <a:pt x="8026" y="5815"/>
                    <a:pt x="12526" y="4359"/>
                    <a:pt x="15001" y="3024"/>
                  </a:cubicBezTo>
                  <a:cubicBezTo>
                    <a:pt x="17476" y="1690"/>
                    <a:pt x="17926" y="476"/>
                    <a:pt x="16801" y="112"/>
                  </a:cubicBezTo>
                  <a:cubicBezTo>
                    <a:pt x="15676" y="-252"/>
                    <a:pt x="12976" y="233"/>
                    <a:pt x="9826" y="2175"/>
                  </a:cubicBezTo>
                  <a:cubicBezTo>
                    <a:pt x="6676" y="4117"/>
                    <a:pt x="3076" y="7514"/>
                    <a:pt x="1276" y="10305"/>
                  </a:cubicBezTo>
                  <a:cubicBezTo>
                    <a:pt x="-524" y="13096"/>
                    <a:pt x="-524" y="15281"/>
                    <a:pt x="1951" y="17101"/>
                  </a:cubicBezTo>
                  <a:cubicBezTo>
                    <a:pt x="4426" y="18921"/>
                    <a:pt x="9376" y="20377"/>
                    <a:pt x="12976" y="20863"/>
                  </a:cubicBezTo>
                  <a:cubicBezTo>
                    <a:pt x="16576" y="21348"/>
                    <a:pt x="18826" y="20863"/>
                    <a:pt x="21076" y="20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625091" y="996386"/>
              <a:ext cx="116418" cy="15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0422" y="928"/>
                  </a:moveTo>
                  <a:cubicBezTo>
                    <a:pt x="18458" y="359"/>
                    <a:pt x="16495" y="-209"/>
                    <a:pt x="13745" y="75"/>
                  </a:cubicBezTo>
                  <a:cubicBezTo>
                    <a:pt x="10996" y="359"/>
                    <a:pt x="7462" y="1496"/>
                    <a:pt x="4713" y="3912"/>
                  </a:cubicBezTo>
                  <a:cubicBezTo>
                    <a:pt x="1964" y="6328"/>
                    <a:pt x="0" y="10023"/>
                    <a:pt x="0" y="13007"/>
                  </a:cubicBezTo>
                  <a:cubicBezTo>
                    <a:pt x="0" y="15991"/>
                    <a:pt x="1964" y="18265"/>
                    <a:pt x="5891" y="19544"/>
                  </a:cubicBezTo>
                  <a:cubicBezTo>
                    <a:pt x="9818" y="20823"/>
                    <a:pt x="15709" y="21107"/>
                    <a:pt x="2160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818718" y="963765"/>
              <a:ext cx="94241" cy="16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34" fill="norm" stroke="1" extrusionOk="0">
                  <a:moveTo>
                    <a:pt x="2651" y="10580"/>
                  </a:moveTo>
                  <a:cubicBezTo>
                    <a:pt x="8411" y="8714"/>
                    <a:pt x="14171" y="6847"/>
                    <a:pt x="17291" y="5114"/>
                  </a:cubicBezTo>
                  <a:cubicBezTo>
                    <a:pt x="20411" y="3380"/>
                    <a:pt x="20891" y="1780"/>
                    <a:pt x="19931" y="847"/>
                  </a:cubicBezTo>
                  <a:cubicBezTo>
                    <a:pt x="18971" y="-86"/>
                    <a:pt x="16571" y="-353"/>
                    <a:pt x="13451" y="580"/>
                  </a:cubicBezTo>
                  <a:cubicBezTo>
                    <a:pt x="10331" y="1514"/>
                    <a:pt x="6491" y="3647"/>
                    <a:pt x="4091" y="6447"/>
                  </a:cubicBezTo>
                  <a:cubicBezTo>
                    <a:pt x="1691" y="9247"/>
                    <a:pt x="731" y="12714"/>
                    <a:pt x="251" y="15114"/>
                  </a:cubicBezTo>
                  <a:cubicBezTo>
                    <a:pt x="-229" y="17514"/>
                    <a:pt x="-229" y="18847"/>
                    <a:pt x="2171" y="19780"/>
                  </a:cubicBezTo>
                  <a:cubicBezTo>
                    <a:pt x="4571" y="20714"/>
                    <a:pt x="9371" y="21247"/>
                    <a:pt x="12971" y="21114"/>
                  </a:cubicBezTo>
                  <a:cubicBezTo>
                    <a:pt x="16571" y="20980"/>
                    <a:pt x="18971" y="20180"/>
                    <a:pt x="21371" y="19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011880" y="984250"/>
              <a:ext cx="2172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600"/>
                    <a:pt x="4448" y="7200"/>
                    <a:pt x="1502" y="10800"/>
                  </a:cubicBezTo>
                  <a:cubicBezTo>
                    <a:pt x="-1443" y="14400"/>
                    <a:pt x="521" y="180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033045" y="911135"/>
              <a:ext cx="19614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7055" y="20702"/>
                  </a:moveTo>
                  <a:cubicBezTo>
                    <a:pt x="2735" y="10884"/>
                    <a:pt x="-1585" y="1066"/>
                    <a:pt x="575" y="84"/>
                  </a:cubicBezTo>
                  <a:cubicBezTo>
                    <a:pt x="2735" y="-898"/>
                    <a:pt x="11375" y="6957"/>
                    <a:pt x="20015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2100001" y="984250"/>
              <a:ext cx="111408" cy="12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15" fill="norm" stroke="1" extrusionOk="0">
                  <a:moveTo>
                    <a:pt x="665" y="4469"/>
                  </a:moveTo>
                  <a:cubicBezTo>
                    <a:pt x="258" y="8193"/>
                    <a:pt x="-150" y="11917"/>
                    <a:pt x="54" y="14897"/>
                  </a:cubicBezTo>
                  <a:cubicBezTo>
                    <a:pt x="258" y="17876"/>
                    <a:pt x="1073" y="20110"/>
                    <a:pt x="2499" y="20855"/>
                  </a:cubicBezTo>
                  <a:cubicBezTo>
                    <a:pt x="3925" y="21600"/>
                    <a:pt x="5963" y="20855"/>
                    <a:pt x="9224" y="17131"/>
                  </a:cubicBezTo>
                  <a:cubicBezTo>
                    <a:pt x="12484" y="13407"/>
                    <a:pt x="16967" y="6703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2232813" y="963120"/>
              <a:ext cx="111946" cy="16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834" fill="norm" stroke="1" extrusionOk="0">
                  <a:moveTo>
                    <a:pt x="3155" y="10405"/>
                  </a:moveTo>
                  <a:cubicBezTo>
                    <a:pt x="6755" y="8063"/>
                    <a:pt x="10355" y="5721"/>
                    <a:pt x="12555" y="3899"/>
                  </a:cubicBezTo>
                  <a:cubicBezTo>
                    <a:pt x="14755" y="2077"/>
                    <a:pt x="15555" y="776"/>
                    <a:pt x="14955" y="255"/>
                  </a:cubicBezTo>
                  <a:cubicBezTo>
                    <a:pt x="14355" y="-265"/>
                    <a:pt x="12355" y="-5"/>
                    <a:pt x="9955" y="1166"/>
                  </a:cubicBezTo>
                  <a:cubicBezTo>
                    <a:pt x="7555" y="2337"/>
                    <a:pt x="4755" y="4419"/>
                    <a:pt x="2755" y="6762"/>
                  </a:cubicBezTo>
                  <a:cubicBezTo>
                    <a:pt x="755" y="9104"/>
                    <a:pt x="-445" y="11706"/>
                    <a:pt x="155" y="14308"/>
                  </a:cubicBezTo>
                  <a:cubicBezTo>
                    <a:pt x="755" y="16911"/>
                    <a:pt x="3155" y="19513"/>
                    <a:pt x="6955" y="20424"/>
                  </a:cubicBezTo>
                  <a:cubicBezTo>
                    <a:pt x="10755" y="21335"/>
                    <a:pt x="15955" y="20554"/>
                    <a:pt x="21155" y="19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2944865" y="995306"/>
              <a:ext cx="92044" cy="16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57" fill="norm" stroke="1" extrusionOk="0">
                  <a:moveTo>
                    <a:pt x="9353" y="6109"/>
                  </a:moveTo>
                  <a:cubicBezTo>
                    <a:pt x="7913" y="7231"/>
                    <a:pt x="6473" y="8353"/>
                    <a:pt x="6713" y="9335"/>
                  </a:cubicBezTo>
                  <a:cubicBezTo>
                    <a:pt x="6953" y="10317"/>
                    <a:pt x="8873" y="11158"/>
                    <a:pt x="11033" y="11158"/>
                  </a:cubicBezTo>
                  <a:cubicBezTo>
                    <a:pt x="13193" y="11158"/>
                    <a:pt x="15593" y="10317"/>
                    <a:pt x="17273" y="9195"/>
                  </a:cubicBezTo>
                  <a:cubicBezTo>
                    <a:pt x="18953" y="8073"/>
                    <a:pt x="19913" y="6670"/>
                    <a:pt x="20393" y="5127"/>
                  </a:cubicBezTo>
                  <a:cubicBezTo>
                    <a:pt x="20873" y="3584"/>
                    <a:pt x="20873" y="1901"/>
                    <a:pt x="19673" y="919"/>
                  </a:cubicBezTo>
                  <a:cubicBezTo>
                    <a:pt x="18473" y="-62"/>
                    <a:pt x="16073" y="-343"/>
                    <a:pt x="12473" y="499"/>
                  </a:cubicBezTo>
                  <a:cubicBezTo>
                    <a:pt x="8873" y="1340"/>
                    <a:pt x="4073" y="3304"/>
                    <a:pt x="1673" y="6109"/>
                  </a:cubicBezTo>
                  <a:cubicBezTo>
                    <a:pt x="-727" y="8914"/>
                    <a:pt x="-727" y="12561"/>
                    <a:pt x="2873" y="15226"/>
                  </a:cubicBezTo>
                  <a:cubicBezTo>
                    <a:pt x="6473" y="17891"/>
                    <a:pt x="13673" y="19574"/>
                    <a:pt x="20873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149212" y="946149"/>
              <a:ext cx="10994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384" y="0"/>
                  </a:moveTo>
                  <a:cubicBezTo>
                    <a:pt x="-23" y="900"/>
                    <a:pt x="-431" y="1800"/>
                    <a:pt x="995" y="3510"/>
                  </a:cubicBezTo>
                  <a:cubicBezTo>
                    <a:pt x="2422" y="5220"/>
                    <a:pt x="5682" y="7740"/>
                    <a:pt x="9350" y="10890"/>
                  </a:cubicBezTo>
                  <a:cubicBezTo>
                    <a:pt x="13018" y="14040"/>
                    <a:pt x="17094" y="17820"/>
                    <a:pt x="211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155114" y="958849"/>
              <a:ext cx="12944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9216" y="0"/>
                    <a:pt x="17125" y="0"/>
                    <a:pt x="14338" y="1591"/>
                  </a:cubicBezTo>
                  <a:cubicBezTo>
                    <a:pt x="11551" y="3181"/>
                    <a:pt x="8067" y="6363"/>
                    <a:pt x="5454" y="9544"/>
                  </a:cubicBezTo>
                  <a:cubicBezTo>
                    <a:pt x="2841" y="12726"/>
                    <a:pt x="1100" y="15907"/>
                    <a:pt x="403" y="17916"/>
                  </a:cubicBezTo>
                  <a:cubicBezTo>
                    <a:pt x="-294" y="19926"/>
                    <a:pt x="54" y="20763"/>
                    <a:pt x="4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3320493" y="1026735"/>
              <a:ext cx="167266" cy="13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446" fill="norm" stroke="1" extrusionOk="0">
                  <a:moveTo>
                    <a:pt x="17286" y="1266"/>
                  </a:moveTo>
                  <a:cubicBezTo>
                    <a:pt x="16206" y="299"/>
                    <a:pt x="15126" y="-668"/>
                    <a:pt x="12561" y="622"/>
                  </a:cubicBezTo>
                  <a:cubicBezTo>
                    <a:pt x="9996" y="1911"/>
                    <a:pt x="5946" y="5457"/>
                    <a:pt x="3651" y="8198"/>
                  </a:cubicBezTo>
                  <a:cubicBezTo>
                    <a:pt x="1356" y="10938"/>
                    <a:pt x="816" y="12872"/>
                    <a:pt x="411" y="14968"/>
                  </a:cubicBezTo>
                  <a:cubicBezTo>
                    <a:pt x="6" y="17063"/>
                    <a:pt x="-264" y="19320"/>
                    <a:pt x="411" y="20126"/>
                  </a:cubicBezTo>
                  <a:cubicBezTo>
                    <a:pt x="1086" y="20932"/>
                    <a:pt x="2706" y="20287"/>
                    <a:pt x="5001" y="17386"/>
                  </a:cubicBezTo>
                  <a:cubicBezTo>
                    <a:pt x="7296" y="14484"/>
                    <a:pt x="10266" y="9326"/>
                    <a:pt x="12291" y="5941"/>
                  </a:cubicBezTo>
                  <a:cubicBezTo>
                    <a:pt x="14316" y="2556"/>
                    <a:pt x="15396" y="944"/>
                    <a:pt x="16071" y="944"/>
                  </a:cubicBezTo>
                  <a:cubicBezTo>
                    <a:pt x="16746" y="944"/>
                    <a:pt x="17016" y="2556"/>
                    <a:pt x="17826" y="5296"/>
                  </a:cubicBezTo>
                  <a:cubicBezTo>
                    <a:pt x="18636" y="8036"/>
                    <a:pt x="19986" y="11905"/>
                    <a:pt x="21336" y="15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3537411" y="971650"/>
              <a:ext cx="115448" cy="17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101" fill="norm" stroke="1" extrusionOk="0">
                  <a:moveTo>
                    <a:pt x="18724" y="3110"/>
                  </a:moveTo>
                  <a:cubicBezTo>
                    <a:pt x="18338" y="1809"/>
                    <a:pt x="17952" y="508"/>
                    <a:pt x="16795" y="117"/>
                  </a:cubicBezTo>
                  <a:cubicBezTo>
                    <a:pt x="15638" y="-273"/>
                    <a:pt x="13709" y="247"/>
                    <a:pt x="10817" y="2590"/>
                  </a:cubicBezTo>
                  <a:cubicBezTo>
                    <a:pt x="7924" y="4932"/>
                    <a:pt x="4067" y="9096"/>
                    <a:pt x="1945" y="11828"/>
                  </a:cubicBezTo>
                  <a:cubicBezTo>
                    <a:pt x="-176" y="14561"/>
                    <a:pt x="-562" y="15862"/>
                    <a:pt x="788" y="17423"/>
                  </a:cubicBezTo>
                  <a:cubicBezTo>
                    <a:pt x="2138" y="18985"/>
                    <a:pt x="5224" y="20807"/>
                    <a:pt x="8888" y="21067"/>
                  </a:cubicBezTo>
                  <a:cubicBezTo>
                    <a:pt x="12552" y="21327"/>
                    <a:pt x="16795" y="20026"/>
                    <a:pt x="21038" y="18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742315" y="806449"/>
              <a:ext cx="75644" cy="32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16" fill="norm" stroke="1" extrusionOk="0">
                  <a:moveTo>
                    <a:pt x="21442" y="0"/>
                  </a:moveTo>
                  <a:cubicBezTo>
                    <a:pt x="16642" y="2492"/>
                    <a:pt x="11842" y="4985"/>
                    <a:pt x="8542" y="7754"/>
                  </a:cubicBezTo>
                  <a:cubicBezTo>
                    <a:pt x="5242" y="10523"/>
                    <a:pt x="3442" y="13569"/>
                    <a:pt x="2242" y="15508"/>
                  </a:cubicBezTo>
                  <a:cubicBezTo>
                    <a:pt x="1042" y="17446"/>
                    <a:pt x="442" y="18277"/>
                    <a:pt x="142" y="19108"/>
                  </a:cubicBezTo>
                  <a:cubicBezTo>
                    <a:pt x="-158" y="19938"/>
                    <a:pt x="-158" y="20769"/>
                    <a:pt x="1942" y="21185"/>
                  </a:cubicBezTo>
                  <a:cubicBezTo>
                    <a:pt x="4042" y="21600"/>
                    <a:pt x="8242" y="21600"/>
                    <a:pt x="11842" y="21323"/>
                  </a:cubicBezTo>
                  <a:cubicBezTo>
                    <a:pt x="15442" y="21046"/>
                    <a:pt x="18442" y="20492"/>
                    <a:pt x="21442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3716358" y="92075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7600"/>
                    <a:pt x="11421" y="13600"/>
                    <a:pt x="15021" y="10000"/>
                  </a:cubicBezTo>
                  <a:cubicBezTo>
                    <a:pt x="18621" y="6400"/>
                    <a:pt x="2011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906858" y="793750"/>
              <a:ext cx="635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667"/>
                    <a:pt x="11520" y="5333"/>
                    <a:pt x="7920" y="8467"/>
                  </a:cubicBezTo>
                  <a:cubicBezTo>
                    <a:pt x="4320" y="11600"/>
                    <a:pt x="2160" y="15200"/>
                    <a:pt x="1080" y="17467"/>
                  </a:cubicBezTo>
                  <a:cubicBezTo>
                    <a:pt x="0" y="19733"/>
                    <a:pt x="0" y="20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944958" y="1009649"/>
              <a:ext cx="116417" cy="33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9425" y="0"/>
                  </a:moveTo>
                  <a:cubicBezTo>
                    <a:pt x="8247" y="543"/>
                    <a:pt x="7069" y="1087"/>
                    <a:pt x="6480" y="1834"/>
                  </a:cubicBezTo>
                  <a:cubicBezTo>
                    <a:pt x="5891" y="2581"/>
                    <a:pt x="5891" y="3532"/>
                    <a:pt x="6873" y="4008"/>
                  </a:cubicBezTo>
                  <a:cubicBezTo>
                    <a:pt x="7855" y="4483"/>
                    <a:pt x="9818" y="4483"/>
                    <a:pt x="12175" y="4008"/>
                  </a:cubicBezTo>
                  <a:cubicBezTo>
                    <a:pt x="14531" y="3532"/>
                    <a:pt x="17280" y="2581"/>
                    <a:pt x="19047" y="1766"/>
                  </a:cubicBezTo>
                  <a:cubicBezTo>
                    <a:pt x="20815" y="951"/>
                    <a:pt x="21600" y="272"/>
                    <a:pt x="21600" y="272"/>
                  </a:cubicBezTo>
                  <a:cubicBezTo>
                    <a:pt x="21600" y="272"/>
                    <a:pt x="20815" y="951"/>
                    <a:pt x="20029" y="3532"/>
                  </a:cubicBezTo>
                  <a:cubicBezTo>
                    <a:pt x="19244" y="6113"/>
                    <a:pt x="18458" y="10596"/>
                    <a:pt x="18065" y="13313"/>
                  </a:cubicBezTo>
                  <a:cubicBezTo>
                    <a:pt x="17673" y="16030"/>
                    <a:pt x="17673" y="16981"/>
                    <a:pt x="16495" y="18068"/>
                  </a:cubicBezTo>
                  <a:cubicBezTo>
                    <a:pt x="15316" y="19155"/>
                    <a:pt x="12960" y="20377"/>
                    <a:pt x="10800" y="20989"/>
                  </a:cubicBezTo>
                  <a:cubicBezTo>
                    <a:pt x="8640" y="21600"/>
                    <a:pt x="6676" y="21600"/>
                    <a:pt x="4909" y="21125"/>
                  </a:cubicBezTo>
                  <a:cubicBezTo>
                    <a:pt x="3142" y="20649"/>
                    <a:pt x="1571" y="19698"/>
                    <a:pt x="0" y="18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466941" y="1000869"/>
              <a:ext cx="87618" cy="18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86" fill="norm" stroke="1" extrusionOk="0">
                  <a:moveTo>
                    <a:pt x="21288" y="3302"/>
                  </a:moveTo>
                  <a:cubicBezTo>
                    <a:pt x="20259" y="1795"/>
                    <a:pt x="19231" y="288"/>
                    <a:pt x="17174" y="37"/>
                  </a:cubicBezTo>
                  <a:cubicBezTo>
                    <a:pt x="15117" y="-214"/>
                    <a:pt x="12031" y="791"/>
                    <a:pt x="8945" y="3553"/>
                  </a:cubicBezTo>
                  <a:cubicBezTo>
                    <a:pt x="5859" y="6316"/>
                    <a:pt x="2774" y="10837"/>
                    <a:pt x="1231" y="13851"/>
                  </a:cubicBezTo>
                  <a:cubicBezTo>
                    <a:pt x="-312" y="16865"/>
                    <a:pt x="-312" y="18372"/>
                    <a:pt x="717" y="19502"/>
                  </a:cubicBezTo>
                  <a:cubicBezTo>
                    <a:pt x="1745" y="20633"/>
                    <a:pt x="3802" y="21386"/>
                    <a:pt x="6117" y="21386"/>
                  </a:cubicBezTo>
                  <a:cubicBezTo>
                    <a:pt x="8431" y="21386"/>
                    <a:pt x="11002" y="20633"/>
                    <a:pt x="13574" y="18498"/>
                  </a:cubicBezTo>
                  <a:cubicBezTo>
                    <a:pt x="16145" y="16363"/>
                    <a:pt x="18717" y="12846"/>
                    <a:pt x="19231" y="10460"/>
                  </a:cubicBezTo>
                  <a:cubicBezTo>
                    <a:pt x="19745" y="8074"/>
                    <a:pt x="18202" y="6819"/>
                    <a:pt x="16659" y="5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643458" y="976549"/>
              <a:ext cx="304801" cy="18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8602"/>
                  </a:moveTo>
                  <a:cubicBezTo>
                    <a:pt x="0" y="11184"/>
                    <a:pt x="0" y="13767"/>
                    <a:pt x="375" y="13297"/>
                  </a:cubicBezTo>
                  <a:cubicBezTo>
                    <a:pt x="750" y="12828"/>
                    <a:pt x="1500" y="9306"/>
                    <a:pt x="2175" y="6958"/>
                  </a:cubicBezTo>
                  <a:cubicBezTo>
                    <a:pt x="2850" y="4610"/>
                    <a:pt x="3450" y="3437"/>
                    <a:pt x="4125" y="2732"/>
                  </a:cubicBezTo>
                  <a:cubicBezTo>
                    <a:pt x="4800" y="2028"/>
                    <a:pt x="5550" y="1793"/>
                    <a:pt x="6075" y="3789"/>
                  </a:cubicBezTo>
                  <a:cubicBezTo>
                    <a:pt x="6600" y="5784"/>
                    <a:pt x="6900" y="10010"/>
                    <a:pt x="6975" y="12710"/>
                  </a:cubicBezTo>
                  <a:cubicBezTo>
                    <a:pt x="7050" y="15410"/>
                    <a:pt x="6900" y="16584"/>
                    <a:pt x="6825" y="17876"/>
                  </a:cubicBezTo>
                  <a:cubicBezTo>
                    <a:pt x="6750" y="19167"/>
                    <a:pt x="6750" y="20576"/>
                    <a:pt x="7050" y="20928"/>
                  </a:cubicBezTo>
                  <a:cubicBezTo>
                    <a:pt x="7350" y="21280"/>
                    <a:pt x="7950" y="20576"/>
                    <a:pt x="9450" y="17641"/>
                  </a:cubicBezTo>
                  <a:cubicBezTo>
                    <a:pt x="10950" y="14706"/>
                    <a:pt x="13350" y="9541"/>
                    <a:pt x="14700" y="6137"/>
                  </a:cubicBezTo>
                  <a:cubicBezTo>
                    <a:pt x="16050" y="2732"/>
                    <a:pt x="16350" y="1089"/>
                    <a:pt x="16125" y="384"/>
                  </a:cubicBezTo>
                  <a:cubicBezTo>
                    <a:pt x="15900" y="-320"/>
                    <a:pt x="15150" y="-85"/>
                    <a:pt x="14250" y="1323"/>
                  </a:cubicBezTo>
                  <a:cubicBezTo>
                    <a:pt x="13350" y="2732"/>
                    <a:pt x="12300" y="5315"/>
                    <a:pt x="11775" y="7780"/>
                  </a:cubicBezTo>
                  <a:cubicBezTo>
                    <a:pt x="11250" y="10245"/>
                    <a:pt x="11250" y="12593"/>
                    <a:pt x="11550" y="14119"/>
                  </a:cubicBezTo>
                  <a:cubicBezTo>
                    <a:pt x="11850" y="15645"/>
                    <a:pt x="12450" y="16350"/>
                    <a:pt x="14175" y="16232"/>
                  </a:cubicBezTo>
                  <a:cubicBezTo>
                    <a:pt x="15900" y="16115"/>
                    <a:pt x="18750" y="15176"/>
                    <a:pt x="21600" y="14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5437208" y="990599"/>
              <a:ext cx="127001" cy="20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1080" y="5510"/>
                    <a:pt x="2160" y="11020"/>
                    <a:pt x="3060" y="14327"/>
                  </a:cubicBezTo>
                  <a:cubicBezTo>
                    <a:pt x="3960" y="17633"/>
                    <a:pt x="4680" y="18735"/>
                    <a:pt x="5580" y="19727"/>
                  </a:cubicBezTo>
                  <a:cubicBezTo>
                    <a:pt x="6480" y="20718"/>
                    <a:pt x="7560" y="21600"/>
                    <a:pt x="8460" y="21380"/>
                  </a:cubicBezTo>
                  <a:cubicBezTo>
                    <a:pt x="9360" y="21159"/>
                    <a:pt x="10080" y="19837"/>
                    <a:pt x="11520" y="16641"/>
                  </a:cubicBezTo>
                  <a:cubicBezTo>
                    <a:pt x="12960" y="13445"/>
                    <a:pt x="15120" y="8376"/>
                    <a:pt x="16920" y="5510"/>
                  </a:cubicBezTo>
                  <a:cubicBezTo>
                    <a:pt x="18720" y="2645"/>
                    <a:pt x="20160" y="1984"/>
                    <a:pt x="21600" y="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5552954" y="987245"/>
              <a:ext cx="131905" cy="16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08" fill="norm" stroke="1" extrusionOk="0">
                  <a:moveTo>
                    <a:pt x="14166" y="8746"/>
                  </a:moveTo>
                  <a:cubicBezTo>
                    <a:pt x="14166" y="7362"/>
                    <a:pt x="14166" y="5977"/>
                    <a:pt x="13480" y="4316"/>
                  </a:cubicBezTo>
                  <a:cubicBezTo>
                    <a:pt x="12795" y="2654"/>
                    <a:pt x="11423" y="716"/>
                    <a:pt x="10052" y="162"/>
                  </a:cubicBezTo>
                  <a:cubicBezTo>
                    <a:pt x="8680" y="-392"/>
                    <a:pt x="7309" y="439"/>
                    <a:pt x="5595" y="3208"/>
                  </a:cubicBezTo>
                  <a:cubicBezTo>
                    <a:pt x="3880" y="5977"/>
                    <a:pt x="1823" y="10685"/>
                    <a:pt x="795" y="13731"/>
                  </a:cubicBezTo>
                  <a:cubicBezTo>
                    <a:pt x="-234" y="16777"/>
                    <a:pt x="-234" y="18162"/>
                    <a:pt x="623" y="18854"/>
                  </a:cubicBezTo>
                  <a:cubicBezTo>
                    <a:pt x="1480" y="19546"/>
                    <a:pt x="3195" y="19546"/>
                    <a:pt x="5080" y="18300"/>
                  </a:cubicBezTo>
                  <a:cubicBezTo>
                    <a:pt x="6966" y="17054"/>
                    <a:pt x="9023" y="14562"/>
                    <a:pt x="10395" y="12623"/>
                  </a:cubicBezTo>
                  <a:cubicBezTo>
                    <a:pt x="11766" y="10685"/>
                    <a:pt x="12452" y="9300"/>
                    <a:pt x="13309" y="7916"/>
                  </a:cubicBezTo>
                  <a:cubicBezTo>
                    <a:pt x="14166" y="6531"/>
                    <a:pt x="15195" y="5146"/>
                    <a:pt x="15880" y="5423"/>
                  </a:cubicBezTo>
                  <a:cubicBezTo>
                    <a:pt x="16566" y="5700"/>
                    <a:pt x="16909" y="7639"/>
                    <a:pt x="17766" y="10546"/>
                  </a:cubicBezTo>
                  <a:cubicBezTo>
                    <a:pt x="18623" y="13454"/>
                    <a:pt x="19995" y="17331"/>
                    <a:pt x="21366" y="21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771368" y="988483"/>
              <a:ext cx="9764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82" fill="norm" stroke="1" extrusionOk="0">
                  <a:moveTo>
                    <a:pt x="21200" y="317"/>
                  </a:moveTo>
                  <a:cubicBezTo>
                    <a:pt x="18902" y="0"/>
                    <a:pt x="16604" y="-318"/>
                    <a:pt x="13847" y="635"/>
                  </a:cubicBezTo>
                  <a:cubicBezTo>
                    <a:pt x="11089" y="1588"/>
                    <a:pt x="7872" y="3811"/>
                    <a:pt x="5345" y="6670"/>
                  </a:cubicBezTo>
                  <a:cubicBezTo>
                    <a:pt x="2817" y="9529"/>
                    <a:pt x="979" y="13023"/>
                    <a:pt x="289" y="15564"/>
                  </a:cubicBezTo>
                  <a:cubicBezTo>
                    <a:pt x="-400" y="18106"/>
                    <a:pt x="60" y="19694"/>
                    <a:pt x="2587" y="20488"/>
                  </a:cubicBezTo>
                  <a:cubicBezTo>
                    <a:pt x="5115" y="21282"/>
                    <a:pt x="9711" y="21282"/>
                    <a:pt x="14306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895854" y="996949"/>
              <a:ext cx="93805" cy="12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89" fill="norm" stroke="1" extrusionOk="0">
                  <a:moveTo>
                    <a:pt x="15512" y="0"/>
                  </a:moveTo>
                  <a:cubicBezTo>
                    <a:pt x="13112" y="0"/>
                    <a:pt x="10712" y="0"/>
                    <a:pt x="8072" y="2014"/>
                  </a:cubicBezTo>
                  <a:cubicBezTo>
                    <a:pt x="5432" y="4027"/>
                    <a:pt x="2552" y="8054"/>
                    <a:pt x="1112" y="11532"/>
                  </a:cubicBezTo>
                  <a:cubicBezTo>
                    <a:pt x="-328" y="15010"/>
                    <a:pt x="-328" y="17939"/>
                    <a:pt x="872" y="19586"/>
                  </a:cubicBezTo>
                  <a:cubicBezTo>
                    <a:pt x="2072" y="21234"/>
                    <a:pt x="4472" y="21600"/>
                    <a:pt x="8072" y="21051"/>
                  </a:cubicBezTo>
                  <a:cubicBezTo>
                    <a:pt x="11672" y="20502"/>
                    <a:pt x="16472" y="19037"/>
                    <a:pt x="21272" y="17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6059508" y="996949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71"/>
                    <a:pt x="7200" y="2541"/>
                    <a:pt x="3600" y="6141"/>
                  </a:cubicBezTo>
                  <a:cubicBezTo>
                    <a:pt x="0" y="9741"/>
                    <a:pt x="0" y="156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6123008" y="9207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6171691" y="965191"/>
              <a:ext cx="119328" cy="16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05" fill="norm" stroke="1" extrusionOk="0">
                  <a:moveTo>
                    <a:pt x="1516" y="4051"/>
                  </a:moveTo>
                  <a:cubicBezTo>
                    <a:pt x="1516" y="8911"/>
                    <a:pt x="1516" y="13771"/>
                    <a:pt x="1137" y="16876"/>
                  </a:cubicBezTo>
                  <a:cubicBezTo>
                    <a:pt x="758" y="19981"/>
                    <a:pt x="0" y="21331"/>
                    <a:pt x="0" y="21196"/>
                  </a:cubicBezTo>
                  <a:cubicBezTo>
                    <a:pt x="0" y="21061"/>
                    <a:pt x="758" y="19441"/>
                    <a:pt x="2653" y="16471"/>
                  </a:cubicBezTo>
                  <a:cubicBezTo>
                    <a:pt x="4547" y="13501"/>
                    <a:pt x="7579" y="9181"/>
                    <a:pt x="9853" y="6346"/>
                  </a:cubicBezTo>
                  <a:cubicBezTo>
                    <a:pt x="12126" y="3511"/>
                    <a:pt x="13642" y="2161"/>
                    <a:pt x="15347" y="1216"/>
                  </a:cubicBezTo>
                  <a:cubicBezTo>
                    <a:pt x="17053" y="271"/>
                    <a:pt x="18947" y="-269"/>
                    <a:pt x="20084" y="136"/>
                  </a:cubicBezTo>
                  <a:cubicBezTo>
                    <a:pt x="21221" y="541"/>
                    <a:pt x="21600" y="1891"/>
                    <a:pt x="21221" y="5401"/>
                  </a:cubicBezTo>
                  <a:cubicBezTo>
                    <a:pt x="20842" y="8911"/>
                    <a:pt x="19705" y="14581"/>
                    <a:pt x="18568" y="20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6377008" y="938113"/>
              <a:ext cx="120651" cy="16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14162"/>
                  </a:moveTo>
                  <a:cubicBezTo>
                    <a:pt x="4547" y="11975"/>
                    <a:pt x="9095" y="9787"/>
                    <a:pt x="11937" y="8147"/>
                  </a:cubicBezTo>
                  <a:cubicBezTo>
                    <a:pt x="14779" y="6506"/>
                    <a:pt x="15916" y="5413"/>
                    <a:pt x="16674" y="4046"/>
                  </a:cubicBezTo>
                  <a:cubicBezTo>
                    <a:pt x="17432" y="2679"/>
                    <a:pt x="17811" y="1038"/>
                    <a:pt x="16863" y="355"/>
                  </a:cubicBezTo>
                  <a:cubicBezTo>
                    <a:pt x="15916" y="-329"/>
                    <a:pt x="13642" y="-56"/>
                    <a:pt x="10989" y="1448"/>
                  </a:cubicBezTo>
                  <a:cubicBezTo>
                    <a:pt x="8337" y="2952"/>
                    <a:pt x="5305" y="5686"/>
                    <a:pt x="3600" y="8420"/>
                  </a:cubicBezTo>
                  <a:cubicBezTo>
                    <a:pt x="1895" y="11155"/>
                    <a:pt x="1516" y="13889"/>
                    <a:pt x="1516" y="15939"/>
                  </a:cubicBezTo>
                  <a:cubicBezTo>
                    <a:pt x="1516" y="17990"/>
                    <a:pt x="1895" y="19357"/>
                    <a:pt x="4926" y="20177"/>
                  </a:cubicBezTo>
                  <a:cubicBezTo>
                    <a:pt x="7958" y="20998"/>
                    <a:pt x="13642" y="21271"/>
                    <a:pt x="16863" y="21134"/>
                  </a:cubicBezTo>
                  <a:cubicBezTo>
                    <a:pt x="20084" y="20998"/>
                    <a:pt x="20842" y="20451"/>
                    <a:pt x="21600" y="19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6573858" y="113029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6976024" y="967935"/>
              <a:ext cx="175685" cy="14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16916" y="7712"/>
                  </a:moveTo>
                  <a:cubicBezTo>
                    <a:pt x="15094" y="5012"/>
                    <a:pt x="13272" y="2312"/>
                    <a:pt x="11711" y="962"/>
                  </a:cubicBezTo>
                  <a:cubicBezTo>
                    <a:pt x="10149" y="-388"/>
                    <a:pt x="8848" y="-388"/>
                    <a:pt x="7027" y="1412"/>
                  </a:cubicBezTo>
                  <a:cubicBezTo>
                    <a:pt x="5205" y="3212"/>
                    <a:pt x="2863" y="6812"/>
                    <a:pt x="1561" y="9662"/>
                  </a:cubicBezTo>
                  <a:cubicBezTo>
                    <a:pt x="260" y="12512"/>
                    <a:pt x="0" y="14612"/>
                    <a:pt x="0" y="16412"/>
                  </a:cubicBezTo>
                  <a:cubicBezTo>
                    <a:pt x="0" y="18212"/>
                    <a:pt x="260" y="19712"/>
                    <a:pt x="1041" y="20462"/>
                  </a:cubicBezTo>
                  <a:cubicBezTo>
                    <a:pt x="1822" y="21212"/>
                    <a:pt x="3123" y="21212"/>
                    <a:pt x="4945" y="19412"/>
                  </a:cubicBezTo>
                  <a:cubicBezTo>
                    <a:pt x="6766" y="17612"/>
                    <a:pt x="9108" y="14012"/>
                    <a:pt x="10410" y="11462"/>
                  </a:cubicBezTo>
                  <a:cubicBezTo>
                    <a:pt x="11711" y="8912"/>
                    <a:pt x="11971" y="7412"/>
                    <a:pt x="12361" y="5762"/>
                  </a:cubicBezTo>
                  <a:cubicBezTo>
                    <a:pt x="12752" y="4112"/>
                    <a:pt x="13272" y="2312"/>
                    <a:pt x="13533" y="2162"/>
                  </a:cubicBezTo>
                  <a:cubicBezTo>
                    <a:pt x="13793" y="2012"/>
                    <a:pt x="13793" y="3512"/>
                    <a:pt x="14313" y="6512"/>
                  </a:cubicBezTo>
                  <a:cubicBezTo>
                    <a:pt x="14834" y="9512"/>
                    <a:pt x="15875" y="14012"/>
                    <a:pt x="17176" y="16712"/>
                  </a:cubicBezTo>
                  <a:cubicBezTo>
                    <a:pt x="18477" y="19412"/>
                    <a:pt x="20039" y="20312"/>
                    <a:pt x="21600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7215208" y="946150"/>
              <a:ext cx="12700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60"/>
                    <a:pt x="7200" y="9720"/>
                    <a:pt x="9180" y="12960"/>
                  </a:cubicBezTo>
                  <a:cubicBezTo>
                    <a:pt x="11160" y="16200"/>
                    <a:pt x="11520" y="17820"/>
                    <a:pt x="11160" y="19170"/>
                  </a:cubicBezTo>
                  <a:cubicBezTo>
                    <a:pt x="10800" y="20520"/>
                    <a:pt x="9720" y="21600"/>
                    <a:pt x="8640" y="21600"/>
                  </a:cubicBezTo>
                  <a:cubicBezTo>
                    <a:pt x="7560" y="21600"/>
                    <a:pt x="6480" y="20520"/>
                    <a:pt x="6480" y="17550"/>
                  </a:cubicBezTo>
                  <a:cubicBezTo>
                    <a:pt x="6480" y="14580"/>
                    <a:pt x="7560" y="9720"/>
                    <a:pt x="10260" y="6750"/>
                  </a:cubicBezTo>
                  <a:cubicBezTo>
                    <a:pt x="12960" y="3780"/>
                    <a:pt x="17280" y="2700"/>
                    <a:pt x="21600" y="1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7349169" y="938353"/>
              <a:ext cx="164490" cy="17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22" fill="norm" stroke="1" extrusionOk="0">
                  <a:moveTo>
                    <a:pt x="5735" y="8559"/>
                  </a:moveTo>
                  <a:cubicBezTo>
                    <a:pt x="8505" y="7034"/>
                    <a:pt x="11274" y="5510"/>
                    <a:pt x="12935" y="3985"/>
                  </a:cubicBezTo>
                  <a:cubicBezTo>
                    <a:pt x="14597" y="2460"/>
                    <a:pt x="15151" y="936"/>
                    <a:pt x="14735" y="300"/>
                  </a:cubicBezTo>
                  <a:cubicBezTo>
                    <a:pt x="14320" y="-335"/>
                    <a:pt x="12935" y="-81"/>
                    <a:pt x="10443" y="2206"/>
                  </a:cubicBezTo>
                  <a:cubicBezTo>
                    <a:pt x="7951" y="4493"/>
                    <a:pt x="4351" y="8813"/>
                    <a:pt x="2412" y="11609"/>
                  </a:cubicBezTo>
                  <a:cubicBezTo>
                    <a:pt x="474" y="14404"/>
                    <a:pt x="197" y="15674"/>
                    <a:pt x="58" y="16945"/>
                  </a:cubicBezTo>
                  <a:cubicBezTo>
                    <a:pt x="-80" y="18216"/>
                    <a:pt x="-80" y="19486"/>
                    <a:pt x="1305" y="20249"/>
                  </a:cubicBezTo>
                  <a:cubicBezTo>
                    <a:pt x="2689" y="21011"/>
                    <a:pt x="5458" y="21265"/>
                    <a:pt x="9058" y="20757"/>
                  </a:cubicBezTo>
                  <a:cubicBezTo>
                    <a:pt x="12658" y="20249"/>
                    <a:pt x="17089" y="18978"/>
                    <a:pt x="21520" y="17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7968072" y="766233"/>
              <a:ext cx="180029" cy="37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02" fill="norm" stroke="1" extrusionOk="0">
                  <a:moveTo>
                    <a:pt x="17661" y="15240"/>
                  </a:moveTo>
                  <a:cubicBezTo>
                    <a:pt x="17409" y="14640"/>
                    <a:pt x="17158" y="14040"/>
                    <a:pt x="16279" y="13620"/>
                  </a:cubicBezTo>
                  <a:cubicBezTo>
                    <a:pt x="15400" y="13200"/>
                    <a:pt x="13893" y="12960"/>
                    <a:pt x="11130" y="13620"/>
                  </a:cubicBezTo>
                  <a:cubicBezTo>
                    <a:pt x="8368" y="14280"/>
                    <a:pt x="4349" y="15840"/>
                    <a:pt x="2214" y="17160"/>
                  </a:cubicBezTo>
                  <a:cubicBezTo>
                    <a:pt x="79" y="18480"/>
                    <a:pt x="-172" y="19560"/>
                    <a:pt x="79" y="20340"/>
                  </a:cubicBezTo>
                  <a:cubicBezTo>
                    <a:pt x="330" y="21120"/>
                    <a:pt x="1084" y="21600"/>
                    <a:pt x="3847" y="20760"/>
                  </a:cubicBezTo>
                  <a:cubicBezTo>
                    <a:pt x="6609" y="19920"/>
                    <a:pt x="11381" y="17760"/>
                    <a:pt x="14647" y="14580"/>
                  </a:cubicBezTo>
                  <a:cubicBezTo>
                    <a:pt x="17912" y="11400"/>
                    <a:pt x="19670" y="7200"/>
                    <a:pt x="20549" y="4800"/>
                  </a:cubicBezTo>
                  <a:cubicBezTo>
                    <a:pt x="21428" y="2400"/>
                    <a:pt x="21428" y="1800"/>
                    <a:pt x="21302" y="1200"/>
                  </a:cubicBezTo>
                  <a:cubicBezTo>
                    <a:pt x="21177" y="600"/>
                    <a:pt x="20926" y="0"/>
                    <a:pt x="20549" y="0"/>
                  </a:cubicBezTo>
                  <a:cubicBezTo>
                    <a:pt x="20172" y="0"/>
                    <a:pt x="19670" y="600"/>
                    <a:pt x="19042" y="2520"/>
                  </a:cubicBezTo>
                  <a:cubicBezTo>
                    <a:pt x="18414" y="4440"/>
                    <a:pt x="17661" y="7680"/>
                    <a:pt x="16907" y="10560"/>
                  </a:cubicBezTo>
                  <a:cubicBezTo>
                    <a:pt x="16154" y="13440"/>
                    <a:pt x="15400" y="15960"/>
                    <a:pt x="15149" y="17520"/>
                  </a:cubicBezTo>
                  <a:cubicBezTo>
                    <a:pt x="14898" y="19080"/>
                    <a:pt x="15149" y="19680"/>
                    <a:pt x="16028" y="19800"/>
                  </a:cubicBezTo>
                  <a:cubicBezTo>
                    <a:pt x="16907" y="19920"/>
                    <a:pt x="18414" y="19560"/>
                    <a:pt x="19921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8205808" y="1009649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231208" y="9144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282008" y="947858"/>
              <a:ext cx="87957" cy="14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05" fill="norm" stroke="1" extrusionOk="0">
                  <a:moveTo>
                    <a:pt x="15429" y="3405"/>
                  </a:moveTo>
                  <a:cubicBezTo>
                    <a:pt x="13886" y="1884"/>
                    <a:pt x="12343" y="362"/>
                    <a:pt x="10543" y="58"/>
                  </a:cubicBezTo>
                  <a:cubicBezTo>
                    <a:pt x="8743" y="-246"/>
                    <a:pt x="6686" y="667"/>
                    <a:pt x="5657" y="2036"/>
                  </a:cubicBezTo>
                  <a:cubicBezTo>
                    <a:pt x="4629" y="3405"/>
                    <a:pt x="4629" y="5230"/>
                    <a:pt x="6686" y="7208"/>
                  </a:cubicBezTo>
                  <a:cubicBezTo>
                    <a:pt x="8743" y="9185"/>
                    <a:pt x="12857" y="11315"/>
                    <a:pt x="15943" y="12988"/>
                  </a:cubicBezTo>
                  <a:cubicBezTo>
                    <a:pt x="19029" y="14661"/>
                    <a:pt x="21086" y="15878"/>
                    <a:pt x="21343" y="17095"/>
                  </a:cubicBezTo>
                  <a:cubicBezTo>
                    <a:pt x="21600" y="18312"/>
                    <a:pt x="20057" y="19529"/>
                    <a:pt x="17229" y="20289"/>
                  </a:cubicBezTo>
                  <a:cubicBezTo>
                    <a:pt x="14400" y="21050"/>
                    <a:pt x="10286" y="21354"/>
                    <a:pt x="7200" y="20441"/>
                  </a:cubicBezTo>
                  <a:cubicBezTo>
                    <a:pt x="4114" y="19529"/>
                    <a:pt x="2057" y="17399"/>
                    <a:pt x="0" y="15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8442204" y="768350"/>
              <a:ext cx="93805" cy="34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64" fill="norm" stroke="1" extrusionOk="0">
                  <a:moveTo>
                    <a:pt x="12632" y="0"/>
                  </a:moveTo>
                  <a:cubicBezTo>
                    <a:pt x="10712" y="3820"/>
                    <a:pt x="8792" y="7639"/>
                    <a:pt x="6632" y="10932"/>
                  </a:cubicBezTo>
                  <a:cubicBezTo>
                    <a:pt x="4472" y="14224"/>
                    <a:pt x="2072" y="16990"/>
                    <a:pt x="872" y="18702"/>
                  </a:cubicBezTo>
                  <a:cubicBezTo>
                    <a:pt x="-328" y="20415"/>
                    <a:pt x="-328" y="21073"/>
                    <a:pt x="1112" y="21337"/>
                  </a:cubicBezTo>
                  <a:cubicBezTo>
                    <a:pt x="2552" y="21600"/>
                    <a:pt x="5432" y="21468"/>
                    <a:pt x="9032" y="20810"/>
                  </a:cubicBezTo>
                  <a:cubicBezTo>
                    <a:pt x="12632" y="20151"/>
                    <a:pt x="16952" y="18966"/>
                    <a:pt x="21272" y="17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8440758" y="90170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600"/>
                    <a:pt x="11270" y="9600"/>
                    <a:pt x="14870" y="6000"/>
                  </a:cubicBezTo>
                  <a:cubicBezTo>
                    <a:pt x="18470" y="2400"/>
                    <a:pt x="2003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8586808" y="891420"/>
              <a:ext cx="139701" cy="19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3254"/>
                  </a:moveTo>
                  <a:cubicBezTo>
                    <a:pt x="0" y="1845"/>
                    <a:pt x="0" y="436"/>
                    <a:pt x="818" y="84"/>
                  </a:cubicBezTo>
                  <a:cubicBezTo>
                    <a:pt x="1636" y="-268"/>
                    <a:pt x="3273" y="436"/>
                    <a:pt x="5236" y="3254"/>
                  </a:cubicBezTo>
                  <a:cubicBezTo>
                    <a:pt x="7200" y="6071"/>
                    <a:pt x="9491" y="11002"/>
                    <a:pt x="10636" y="14054"/>
                  </a:cubicBezTo>
                  <a:cubicBezTo>
                    <a:pt x="11782" y="17106"/>
                    <a:pt x="11782" y="18280"/>
                    <a:pt x="11291" y="19336"/>
                  </a:cubicBezTo>
                  <a:cubicBezTo>
                    <a:pt x="10800" y="20393"/>
                    <a:pt x="9818" y="21332"/>
                    <a:pt x="9000" y="21097"/>
                  </a:cubicBezTo>
                  <a:cubicBezTo>
                    <a:pt x="8182" y="20862"/>
                    <a:pt x="7527" y="19454"/>
                    <a:pt x="8018" y="16754"/>
                  </a:cubicBezTo>
                  <a:cubicBezTo>
                    <a:pt x="8509" y="14054"/>
                    <a:pt x="10145" y="10062"/>
                    <a:pt x="12600" y="7715"/>
                  </a:cubicBezTo>
                  <a:cubicBezTo>
                    <a:pt x="15055" y="5367"/>
                    <a:pt x="18327" y="4662"/>
                    <a:pt x="21600" y="3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764608" y="9207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802708" y="8509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837897" y="774700"/>
              <a:ext cx="75249" cy="29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42" fill="norm" stroke="1" extrusionOk="0">
                  <a:moveTo>
                    <a:pt x="18316" y="0"/>
                  </a:moveTo>
                  <a:cubicBezTo>
                    <a:pt x="13646" y="4107"/>
                    <a:pt x="8976" y="8214"/>
                    <a:pt x="5765" y="11485"/>
                  </a:cubicBezTo>
                  <a:cubicBezTo>
                    <a:pt x="2554" y="14755"/>
                    <a:pt x="803" y="17189"/>
                    <a:pt x="219" y="18786"/>
                  </a:cubicBezTo>
                  <a:cubicBezTo>
                    <a:pt x="-365" y="20383"/>
                    <a:pt x="219" y="21144"/>
                    <a:pt x="1970" y="21372"/>
                  </a:cubicBezTo>
                  <a:cubicBezTo>
                    <a:pt x="3721" y="21600"/>
                    <a:pt x="6640" y="21296"/>
                    <a:pt x="9851" y="20155"/>
                  </a:cubicBezTo>
                  <a:cubicBezTo>
                    <a:pt x="13062" y="19014"/>
                    <a:pt x="16565" y="17037"/>
                    <a:pt x="18608" y="15668"/>
                  </a:cubicBezTo>
                  <a:cubicBezTo>
                    <a:pt x="20651" y="14299"/>
                    <a:pt x="21235" y="13538"/>
                    <a:pt x="20359" y="12930"/>
                  </a:cubicBezTo>
                  <a:cubicBezTo>
                    <a:pt x="19484" y="12321"/>
                    <a:pt x="17149" y="11865"/>
                    <a:pt x="14521" y="11789"/>
                  </a:cubicBezTo>
                  <a:cubicBezTo>
                    <a:pt x="11894" y="11713"/>
                    <a:pt x="8976" y="12017"/>
                    <a:pt x="7224" y="12397"/>
                  </a:cubicBezTo>
                  <a:cubicBezTo>
                    <a:pt x="5473" y="12777"/>
                    <a:pt x="4889" y="13234"/>
                    <a:pt x="4305" y="13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946641" y="746039"/>
              <a:ext cx="306918" cy="32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1490" y="13261"/>
                  </a:moveTo>
                  <a:cubicBezTo>
                    <a:pt x="1341" y="12559"/>
                    <a:pt x="1192" y="11858"/>
                    <a:pt x="1043" y="12139"/>
                  </a:cubicBezTo>
                  <a:cubicBezTo>
                    <a:pt x="894" y="12419"/>
                    <a:pt x="745" y="13681"/>
                    <a:pt x="521" y="15084"/>
                  </a:cubicBezTo>
                  <a:cubicBezTo>
                    <a:pt x="298" y="16487"/>
                    <a:pt x="0" y="18030"/>
                    <a:pt x="0" y="19152"/>
                  </a:cubicBezTo>
                  <a:cubicBezTo>
                    <a:pt x="0" y="20274"/>
                    <a:pt x="298" y="20975"/>
                    <a:pt x="819" y="21255"/>
                  </a:cubicBezTo>
                  <a:cubicBezTo>
                    <a:pt x="1341" y="21536"/>
                    <a:pt x="2086" y="21396"/>
                    <a:pt x="3203" y="20414"/>
                  </a:cubicBezTo>
                  <a:cubicBezTo>
                    <a:pt x="4320" y="19432"/>
                    <a:pt x="5810" y="17609"/>
                    <a:pt x="6778" y="16276"/>
                  </a:cubicBezTo>
                  <a:cubicBezTo>
                    <a:pt x="7746" y="14944"/>
                    <a:pt x="8193" y="14102"/>
                    <a:pt x="8268" y="14032"/>
                  </a:cubicBezTo>
                  <a:cubicBezTo>
                    <a:pt x="8342" y="13962"/>
                    <a:pt x="8044" y="14663"/>
                    <a:pt x="7821" y="15365"/>
                  </a:cubicBezTo>
                  <a:cubicBezTo>
                    <a:pt x="7597" y="16066"/>
                    <a:pt x="7448" y="16767"/>
                    <a:pt x="7374" y="17468"/>
                  </a:cubicBezTo>
                  <a:cubicBezTo>
                    <a:pt x="7299" y="18170"/>
                    <a:pt x="7299" y="18871"/>
                    <a:pt x="7672" y="19081"/>
                  </a:cubicBezTo>
                  <a:cubicBezTo>
                    <a:pt x="8044" y="19292"/>
                    <a:pt x="8789" y="19011"/>
                    <a:pt x="10428" y="17398"/>
                  </a:cubicBezTo>
                  <a:cubicBezTo>
                    <a:pt x="12066" y="15785"/>
                    <a:pt x="14599" y="12840"/>
                    <a:pt x="16610" y="9965"/>
                  </a:cubicBezTo>
                  <a:cubicBezTo>
                    <a:pt x="18621" y="7089"/>
                    <a:pt x="20110" y="4284"/>
                    <a:pt x="20781" y="2531"/>
                  </a:cubicBezTo>
                  <a:cubicBezTo>
                    <a:pt x="21451" y="778"/>
                    <a:pt x="21302" y="76"/>
                    <a:pt x="20930" y="6"/>
                  </a:cubicBezTo>
                  <a:cubicBezTo>
                    <a:pt x="20557" y="-64"/>
                    <a:pt x="19961" y="497"/>
                    <a:pt x="18919" y="2952"/>
                  </a:cubicBezTo>
                  <a:cubicBezTo>
                    <a:pt x="17876" y="5406"/>
                    <a:pt x="16386" y="9754"/>
                    <a:pt x="15492" y="12349"/>
                  </a:cubicBezTo>
                  <a:cubicBezTo>
                    <a:pt x="14599" y="14944"/>
                    <a:pt x="14301" y="15785"/>
                    <a:pt x="14152" y="16697"/>
                  </a:cubicBezTo>
                  <a:cubicBezTo>
                    <a:pt x="14003" y="17609"/>
                    <a:pt x="14003" y="18591"/>
                    <a:pt x="14375" y="19152"/>
                  </a:cubicBezTo>
                  <a:cubicBezTo>
                    <a:pt x="14748" y="19713"/>
                    <a:pt x="15492" y="19853"/>
                    <a:pt x="16759" y="19152"/>
                  </a:cubicBezTo>
                  <a:cubicBezTo>
                    <a:pt x="18025" y="18450"/>
                    <a:pt x="19812" y="16907"/>
                    <a:pt x="21600" y="15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9182578" y="876300"/>
              <a:ext cx="15988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3563" y="21600"/>
                  </a:moveTo>
                  <a:cubicBezTo>
                    <a:pt x="1857" y="18720"/>
                    <a:pt x="152" y="15840"/>
                    <a:pt x="10" y="12960"/>
                  </a:cubicBezTo>
                  <a:cubicBezTo>
                    <a:pt x="-132" y="10080"/>
                    <a:pt x="1289" y="7200"/>
                    <a:pt x="5126" y="5040"/>
                  </a:cubicBezTo>
                  <a:cubicBezTo>
                    <a:pt x="8963" y="2880"/>
                    <a:pt x="15215" y="1440"/>
                    <a:pt x="214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9319012" y="702430"/>
              <a:ext cx="371846" cy="33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49" fill="norm" stroke="1" extrusionOk="0">
                  <a:moveTo>
                    <a:pt x="1351" y="12077"/>
                  </a:moveTo>
                  <a:cubicBezTo>
                    <a:pt x="1962" y="12342"/>
                    <a:pt x="2572" y="12607"/>
                    <a:pt x="3182" y="12607"/>
                  </a:cubicBezTo>
                  <a:cubicBezTo>
                    <a:pt x="3792" y="12607"/>
                    <a:pt x="4402" y="12342"/>
                    <a:pt x="5012" y="11746"/>
                  </a:cubicBezTo>
                  <a:cubicBezTo>
                    <a:pt x="5623" y="11150"/>
                    <a:pt x="6233" y="10222"/>
                    <a:pt x="6111" y="9891"/>
                  </a:cubicBezTo>
                  <a:cubicBezTo>
                    <a:pt x="5989" y="9560"/>
                    <a:pt x="5134" y="9825"/>
                    <a:pt x="3975" y="11216"/>
                  </a:cubicBezTo>
                  <a:cubicBezTo>
                    <a:pt x="2816" y="12607"/>
                    <a:pt x="1351" y="15125"/>
                    <a:pt x="619" y="16980"/>
                  </a:cubicBezTo>
                  <a:cubicBezTo>
                    <a:pt x="-113" y="18836"/>
                    <a:pt x="-113" y="20028"/>
                    <a:pt x="192" y="20691"/>
                  </a:cubicBezTo>
                  <a:cubicBezTo>
                    <a:pt x="497" y="21353"/>
                    <a:pt x="1107" y="21486"/>
                    <a:pt x="2877" y="20757"/>
                  </a:cubicBezTo>
                  <a:cubicBezTo>
                    <a:pt x="4646" y="20028"/>
                    <a:pt x="7575" y="18438"/>
                    <a:pt x="9284" y="17378"/>
                  </a:cubicBezTo>
                  <a:cubicBezTo>
                    <a:pt x="10992" y="16318"/>
                    <a:pt x="11480" y="15788"/>
                    <a:pt x="11846" y="15192"/>
                  </a:cubicBezTo>
                  <a:cubicBezTo>
                    <a:pt x="12212" y="14595"/>
                    <a:pt x="12456" y="13933"/>
                    <a:pt x="12273" y="13734"/>
                  </a:cubicBezTo>
                  <a:cubicBezTo>
                    <a:pt x="12090" y="13535"/>
                    <a:pt x="11480" y="13800"/>
                    <a:pt x="10565" y="14661"/>
                  </a:cubicBezTo>
                  <a:cubicBezTo>
                    <a:pt x="9650" y="15523"/>
                    <a:pt x="8429" y="16980"/>
                    <a:pt x="7758" y="18107"/>
                  </a:cubicBezTo>
                  <a:cubicBezTo>
                    <a:pt x="7087" y="19233"/>
                    <a:pt x="6965" y="20028"/>
                    <a:pt x="7270" y="20426"/>
                  </a:cubicBezTo>
                  <a:cubicBezTo>
                    <a:pt x="7575" y="20823"/>
                    <a:pt x="8307" y="20823"/>
                    <a:pt x="9711" y="19830"/>
                  </a:cubicBezTo>
                  <a:cubicBezTo>
                    <a:pt x="11114" y="18836"/>
                    <a:pt x="13189" y="16848"/>
                    <a:pt x="15141" y="13999"/>
                  </a:cubicBezTo>
                  <a:cubicBezTo>
                    <a:pt x="17094" y="11150"/>
                    <a:pt x="18924" y="7439"/>
                    <a:pt x="19962" y="5253"/>
                  </a:cubicBezTo>
                  <a:cubicBezTo>
                    <a:pt x="20999" y="3066"/>
                    <a:pt x="21243" y="2404"/>
                    <a:pt x="21365" y="1675"/>
                  </a:cubicBezTo>
                  <a:cubicBezTo>
                    <a:pt x="21487" y="946"/>
                    <a:pt x="21487" y="151"/>
                    <a:pt x="21121" y="19"/>
                  </a:cubicBezTo>
                  <a:cubicBezTo>
                    <a:pt x="20755" y="-114"/>
                    <a:pt x="20023" y="416"/>
                    <a:pt x="18741" y="2603"/>
                  </a:cubicBezTo>
                  <a:cubicBezTo>
                    <a:pt x="17460" y="4789"/>
                    <a:pt x="15629" y="8632"/>
                    <a:pt x="14653" y="11349"/>
                  </a:cubicBezTo>
                  <a:cubicBezTo>
                    <a:pt x="13677" y="14065"/>
                    <a:pt x="13555" y="15655"/>
                    <a:pt x="13921" y="17047"/>
                  </a:cubicBezTo>
                  <a:cubicBezTo>
                    <a:pt x="14287" y="18438"/>
                    <a:pt x="15141" y="19631"/>
                    <a:pt x="15995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0123508" y="908050"/>
              <a:ext cx="158751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724"/>
                  </a:moveTo>
                  <a:cubicBezTo>
                    <a:pt x="1152" y="7945"/>
                    <a:pt x="2304" y="12166"/>
                    <a:pt x="3168" y="14897"/>
                  </a:cubicBezTo>
                  <a:cubicBezTo>
                    <a:pt x="4032" y="17628"/>
                    <a:pt x="4608" y="18869"/>
                    <a:pt x="5472" y="19862"/>
                  </a:cubicBezTo>
                  <a:cubicBezTo>
                    <a:pt x="6336" y="20855"/>
                    <a:pt x="7488" y="21600"/>
                    <a:pt x="8496" y="21476"/>
                  </a:cubicBezTo>
                  <a:cubicBezTo>
                    <a:pt x="9504" y="21352"/>
                    <a:pt x="10368" y="20359"/>
                    <a:pt x="11664" y="17752"/>
                  </a:cubicBezTo>
                  <a:cubicBezTo>
                    <a:pt x="12960" y="15145"/>
                    <a:pt x="14688" y="10924"/>
                    <a:pt x="16416" y="7697"/>
                  </a:cubicBezTo>
                  <a:cubicBezTo>
                    <a:pt x="18144" y="4469"/>
                    <a:pt x="19872" y="22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0281061" y="886195"/>
              <a:ext cx="121848" cy="16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53" fill="norm" stroke="1" extrusionOk="0">
                  <a:moveTo>
                    <a:pt x="12289" y="9953"/>
                  </a:moveTo>
                  <a:cubicBezTo>
                    <a:pt x="12289" y="8353"/>
                    <a:pt x="12289" y="6753"/>
                    <a:pt x="12838" y="4886"/>
                  </a:cubicBezTo>
                  <a:cubicBezTo>
                    <a:pt x="13387" y="3020"/>
                    <a:pt x="14485" y="886"/>
                    <a:pt x="14119" y="220"/>
                  </a:cubicBezTo>
                  <a:cubicBezTo>
                    <a:pt x="13753" y="-447"/>
                    <a:pt x="11922" y="353"/>
                    <a:pt x="9177" y="3286"/>
                  </a:cubicBezTo>
                  <a:cubicBezTo>
                    <a:pt x="6431" y="6220"/>
                    <a:pt x="2770" y="11286"/>
                    <a:pt x="1122" y="14486"/>
                  </a:cubicBezTo>
                  <a:cubicBezTo>
                    <a:pt x="-525" y="17686"/>
                    <a:pt x="-159" y="19020"/>
                    <a:pt x="939" y="19553"/>
                  </a:cubicBezTo>
                  <a:cubicBezTo>
                    <a:pt x="2038" y="20086"/>
                    <a:pt x="3868" y="19820"/>
                    <a:pt x="6065" y="18620"/>
                  </a:cubicBezTo>
                  <a:cubicBezTo>
                    <a:pt x="8261" y="17420"/>
                    <a:pt x="10824" y="15286"/>
                    <a:pt x="13204" y="13286"/>
                  </a:cubicBezTo>
                  <a:cubicBezTo>
                    <a:pt x="15583" y="11286"/>
                    <a:pt x="17780" y="9420"/>
                    <a:pt x="18695" y="9286"/>
                  </a:cubicBezTo>
                  <a:cubicBezTo>
                    <a:pt x="19611" y="9153"/>
                    <a:pt x="19244" y="10753"/>
                    <a:pt x="19428" y="13020"/>
                  </a:cubicBezTo>
                  <a:cubicBezTo>
                    <a:pt x="19611" y="15286"/>
                    <a:pt x="20343" y="18220"/>
                    <a:pt x="21075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0482059" y="903816"/>
              <a:ext cx="136750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983" fill="norm" stroke="1" extrusionOk="0">
                  <a:moveTo>
                    <a:pt x="21469" y="617"/>
                  </a:moveTo>
                  <a:cubicBezTo>
                    <a:pt x="19807" y="0"/>
                    <a:pt x="18146" y="-617"/>
                    <a:pt x="14823" y="1234"/>
                  </a:cubicBezTo>
                  <a:cubicBezTo>
                    <a:pt x="11500" y="3086"/>
                    <a:pt x="6515" y="7406"/>
                    <a:pt x="3691" y="10337"/>
                  </a:cubicBezTo>
                  <a:cubicBezTo>
                    <a:pt x="866" y="13269"/>
                    <a:pt x="201" y="14812"/>
                    <a:pt x="35" y="16354"/>
                  </a:cubicBezTo>
                  <a:cubicBezTo>
                    <a:pt x="-131" y="17897"/>
                    <a:pt x="201" y="19440"/>
                    <a:pt x="3026" y="20212"/>
                  </a:cubicBezTo>
                  <a:cubicBezTo>
                    <a:pt x="5851" y="20983"/>
                    <a:pt x="11167" y="20983"/>
                    <a:pt x="16484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0639181" y="899401"/>
              <a:ext cx="87578" cy="13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01" fill="norm" stroke="1" extrusionOk="0">
                  <a:moveTo>
                    <a:pt x="21279" y="3301"/>
                  </a:moveTo>
                  <a:cubicBezTo>
                    <a:pt x="19222" y="1992"/>
                    <a:pt x="17165" y="683"/>
                    <a:pt x="14850" y="192"/>
                  </a:cubicBezTo>
                  <a:cubicBezTo>
                    <a:pt x="12536" y="-299"/>
                    <a:pt x="9965" y="28"/>
                    <a:pt x="7393" y="2646"/>
                  </a:cubicBezTo>
                  <a:cubicBezTo>
                    <a:pt x="4822" y="5265"/>
                    <a:pt x="2250" y="10174"/>
                    <a:pt x="965" y="13446"/>
                  </a:cubicBezTo>
                  <a:cubicBezTo>
                    <a:pt x="-321" y="16719"/>
                    <a:pt x="-321" y="18356"/>
                    <a:pt x="965" y="19501"/>
                  </a:cubicBezTo>
                  <a:cubicBezTo>
                    <a:pt x="2250" y="20646"/>
                    <a:pt x="4822" y="21301"/>
                    <a:pt x="8422" y="21301"/>
                  </a:cubicBezTo>
                  <a:cubicBezTo>
                    <a:pt x="12022" y="21301"/>
                    <a:pt x="16650" y="20646"/>
                    <a:pt x="21279" y="19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0809308" y="920749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0847408" y="8382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891858" y="875433"/>
              <a:ext cx="135292" cy="16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70" fill="norm" stroke="1" extrusionOk="0">
                  <a:moveTo>
                    <a:pt x="7975" y="1730"/>
                  </a:moveTo>
                  <a:cubicBezTo>
                    <a:pt x="5982" y="7400"/>
                    <a:pt x="3988" y="13070"/>
                    <a:pt x="2492" y="16445"/>
                  </a:cubicBezTo>
                  <a:cubicBezTo>
                    <a:pt x="997" y="19820"/>
                    <a:pt x="0" y="20900"/>
                    <a:pt x="0" y="20225"/>
                  </a:cubicBezTo>
                  <a:cubicBezTo>
                    <a:pt x="0" y="19550"/>
                    <a:pt x="997" y="17120"/>
                    <a:pt x="3157" y="13880"/>
                  </a:cubicBezTo>
                  <a:cubicBezTo>
                    <a:pt x="5317" y="10640"/>
                    <a:pt x="8640" y="6590"/>
                    <a:pt x="10966" y="4160"/>
                  </a:cubicBezTo>
                  <a:cubicBezTo>
                    <a:pt x="13292" y="1730"/>
                    <a:pt x="14622" y="920"/>
                    <a:pt x="16117" y="380"/>
                  </a:cubicBezTo>
                  <a:cubicBezTo>
                    <a:pt x="17612" y="-160"/>
                    <a:pt x="19274" y="-430"/>
                    <a:pt x="20271" y="1730"/>
                  </a:cubicBezTo>
                  <a:cubicBezTo>
                    <a:pt x="21268" y="3890"/>
                    <a:pt x="21600" y="8480"/>
                    <a:pt x="20769" y="12125"/>
                  </a:cubicBezTo>
                  <a:cubicBezTo>
                    <a:pt x="19938" y="15770"/>
                    <a:pt x="17945" y="18470"/>
                    <a:pt x="15951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1063820" y="883253"/>
              <a:ext cx="229732" cy="17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09" fill="norm" stroke="1" extrusionOk="0">
                  <a:moveTo>
                    <a:pt x="4039" y="8413"/>
                  </a:moveTo>
                  <a:cubicBezTo>
                    <a:pt x="5012" y="7899"/>
                    <a:pt x="5985" y="7384"/>
                    <a:pt x="6763" y="6613"/>
                  </a:cubicBezTo>
                  <a:cubicBezTo>
                    <a:pt x="7542" y="5841"/>
                    <a:pt x="8126" y="4813"/>
                    <a:pt x="8417" y="3527"/>
                  </a:cubicBezTo>
                  <a:cubicBezTo>
                    <a:pt x="8709" y="2241"/>
                    <a:pt x="8709" y="699"/>
                    <a:pt x="8223" y="184"/>
                  </a:cubicBezTo>
                  <a:cubicBezTo>
                    <a:pt x="7736" y="-330"/>
                    <a:pt x="6763" y="184"/>
                    <a:pt x="5401" y="2370"/>
                  </a:cubicBezTo>
                  <a:cubicBezTo>
                    <a:pt x="4039" y="4556"/>
                    <a:pt x="2288" y="8413"/>
                    <a:pt x="1217" y="11627"/>
                  </a:cubicBezTo>
                  <a:cubicBezTo>
                    <a:pt x="147" y="14841"/>
                    <a:pt x="-242" y="17413"/>
                    <a:pt x="147" y="18827"/>
                  </a:cubicBezTo>
                  <a:cubicBezTo>
                    <a:pt x="536" y="20241"/>
                    <a:pt x="1704" y="20499"/>
                    <a:pt x="4039" y="19727"/>
                  </a:cubicBezTo>
                  <a:cubicBezTo>
                    <a:pt x="6374" y="18956"/>
                    <a:pt x="9877" y="17156"/>
                    <a:pt x="12796" y="14713"/>
                  </a:cubicBezTo>
                  <a:cubicBezTo>
                    <a:pt x="15715" y="12270"/>
                    <a:pt x="18050" y="9184"/>
                    <a:pt x="19412" y="6999"/>
                  </a:cubicBezTo>
                  <a:cubicBezTo>
                    <a:pt x="20774" y="4813"/>
                    <a:pt x="21163" y="3527"/>
                    <a:pt x="21066" y="2370"/>
                  </a:cubicBezTo>
                  <a:cubicBezTo>
                    <a:pt x="20969" y="1213"/>
                    <a:pt x="20385" y="184"/>
                    <a:pt x="19704" y="56"/>
                  </a:cubicBezTo>
                  <a:cubicBezTo>
                    <a:pt x="19023" y="-73"/>
                    <a:pt x="18244" y="699"/>
                    <a:pt x="17855" y="1856"/>
                  </a:cubicBezTo>
                  <a:cubicBezTo>
                    <a:pt x="17466" y="3013"/>
                    <a:pt x="17466" y="4556"/>
                    <a:pt x="18050" y="7127"/>
                  </a:cubicBezTo>
                  <a:cubicBezTo>
                    <a:pt x="18634" y="9699"/>
                    <a:pt x="19801" y="13299"/>
                    <a:pt x="20482" y="15741"/>
                  </a:cubicBezTo>
                  <a:cubicBezTo>
                    <a:pt x="21163" y="18184"/>
                    <a:pt x="21358" y="19470"/>
                    <a:pt x="20774" y="20241"/>
                  </a:cubicBezTo>
                  <a:cubicBezTo>
                    <a:pt x="20190" y="21013"/>
                    <a:pt x="18828" y="21270"/>
                    <a:pt x="17563" y="21013"/>
                  </a:cubicBezTo>
                  <a:cubicBezTo>
                    <a:pt x="16299" y="20756"/>
                    <a:pt x="15131" y="19984"/>
                    <a:pt x="13963" y="19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358925" y="1674473"/>
              <a:ext cx="96834" cy="25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270" fill="norm" stroke="1" extrusionOk="0">
                  <a:moveTo>
                    <a:pt x="20586" y="2324"/>
                  </a:moveTo>
                  <a:cubicBezTo>
                    <a:pt x="16536" y="1424"/>
                    <a:pt x="12486" y="524"/>
                    <a:pt x="9336" y="164"/>
                  </a:cubicBezTo>
                  <a:cubicBezTo>
                    <a:pt x="6186" y="-196"/>
                    <a:pt x="3936" y="-16"/>
                    <a:pt x="2136" y="1244"/>
                  </a:cubicBezTo>
                  <a:cubicBezTo>
                    <a:pt x="336" y="2504"/>
                    <a:pt x="-1014" y="4844"/>
                    <a:pt x="1011" y="7364"/>
                  </a:cubicBezTo>
                  <a:cubicBezTo>
                    <a:pt x="3036" y="9884"/>
                    <a:pt x="8436" y="12584"/>
                    <a:pt x="12036" y="14294"/>
                  </a:cubicBezTo>
                  <a:cubicBezTo>
                    <a:pt x="15636" y="16004"/>
                    <a:pt x="17436" y="16724"/>
                    <a:pt x="18336" y="17624"/>
                  </a:cubicBezTo>
                  <a:cubicBezTo>
                    <a:pt x="19236" y="18524"/>
                    <a:pt x="19236" y="19604"/>
                    <a:pt x="16986" y="20324"/>
                  </a:cubicBezTo>
                  <a:cubicBezTo>
                    <a:pt x="14736" y="21044"/>
                    <a:pt x="10236" y="21404"/>
                    <a:pt x="7086" y="21224"/>
                  </a:cubicBezTo>
                  <a:cubicBezTo>
                    <a:pt x="3936" y="21044"/>
                    <a:pt x="2136" y="20324"/>
                    <a:pt x="2136" y="19694"/>
                  </a:cubicBezTo>
                  <a:cubicBezTo>
                    <a:pt x="2136" y="19064"/>
                    <a:pt x="3936" y="18524"/>
                    <a:pt x="5736" y="17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559474" y="1752335"/>
              <a:ext cx="143935" cy="17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5400" y="3889"/>
                  </a:moveTo>
                  <a:cubicBezTo>
                    <a:pt x="4447" y="2089"/>
                    <a:pt x="3494" y="289"/>
                    <a:pt x="2700" y="32"/>
                  </a:cubicBezTo>
                  <a:cubicBezTo>
                    <a:pt x="1906" y="-225"/>
                    <a:pt x="1271" y="1061"/>
                    <a:pt x="794" y="3889"/>
                  </a:cubicBezTo>
                  <a:cubicBezTo>
                    <a:pt x="318" y="6718"/>
                    <a:pt x="0" y="11089"/>
                    <a:pt x="0" y="13918"/>
                  </a:cubicBezTo>
                  <a:cubicBezTo>
                    <a:pt x="0" y="16746"/>
                    <a:pt x="318" y="18032"/>
                    <a:pt x="953" y="19189"/>
                  </a:cubicBezTo>
                  <a:cubicBezTo>
                    <a:pt x="1588" y="20346"/>
                    <a:pt x="2541" y="21375"/>
                    <a:pt x="3812" y="21375"/>
                  </a:cubicBezTo>
                  <a:cubicBezTo>
                    <a:pt x="5082" y="21375"/>
                    <a:pt x="6671" y="20346"/>
                    <a:pt x="8259" y="18161"/>
                  </a:cubicBezTo>
                  <a:cubicBezTo>
                    <a:pt x="9847" y="15975"/>
                    <a:pt x="11435" y="12632"/>
                    <a:pt x="12547" y="10189"/>
                  </a:cubicBezTo>
                  <a:cubicBezTo>
                    <a:pt x="13659" y="7746"/>
                    <a:pt x="14294" y="6204"/>
                    <a:pt x="14612" y="6075"/>
                  </a:cubicBezTo>
                  <a:cubicBezTo>
                    <a:pt x="14929" y="5946"/>
                    <a:pt x="14929" y="7232"/>
                    <a:pt x="15247" y="9289"/>
                  </a:cubicBezTo>
                  <a:cubicBezTo>
                    <a:pt x="15565" y="11346"/>
                    <a:pt x="16200" y="14175"/>
                    <a:pt x="17312" y="15975"/>
                  </a:cubicBezTo>
                  <a:cubicBezTo>
                    <a:pt x="18424" y="17775"/>
                    <a:pt x="20012" y="18546"/>
                    <a:pt x="21600" y="19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796223" y="1588740"/>
              <a:ext cx="269136" cy="36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02" fill="norm" stroke="1" extrusionOk="0">
                  <a:moveTo>
                    <a:pt x="5257" y="10911"/>
                  </a:moveTo>
                  <a:cubicBezTo>
                    <a:pt x="5257" y="10301"/>
                    <a:pt x="5257" y="9691"/>
                    <a:pt x="5004" y="9142"/>
                  </a:cubicBezTo>
                  <a:cubicBezTo>
                    <a:pt x="4751" y="8592"/>
                    <a:pt x="4244" y="8104"/>
                    <a:pt x="3654" y="8104"/>
                  </a:cubicBezTo>
                  <a:cubicBezTo>
                    <a:pt x="3063" y="8104"/>
                    <a:pt x="2388" y="8592"/>
                    <a:pt x="1713" y="10240"/>
                  </a:cubicBezTo>
                  <a:cubicBezTo>
                    <a:pt x="1038" y="11887"/>
                    <a:pt x="363" y="14694"/>
                    <a:pt x="110" y="16403"/>
                  </a:cubicBezTo>
                  <a:cubicBezTo>
                    <a:pt x="-143" y="18111"/>
                    <a:pt x="26" y="18721"/>
                    <a:pt x="785" y="19270"/>
                  </a:cubicBezTo>
                  <a:cubicBezTo>
                    <a:pt x="1544" y="19820"/>
                    <a:pt x="2894" y="20308"/>
                    <a:pt x="4666" y="19087"/>
                  </a:cubicBezTo>
                  <a:cubicBezTo>
                    <a:pt x="6438" y="17867"/>
                    <a:pt x="8632" y="14938"/>
                    <a:pt x="10235" y="11643"/>
                  </a:cubicBezTo>
                  <a:cubicBezTo>
                    <a:pt x="11838" y="8348"/>
                    <a:pt x="12851" y="4687"/>
                    <a:pt x="13357" y="2552"/>
                  </a:cubicBezTo>
                  <a:cubicBezTo>
                    <a:pt x="13863" y="416"/>
                    <a:pt x="13863" y="-194"/>
                    <a:pt x="13610" y="50"/>
                  </a:cubicBezTo>
                  <a:cubicBezTo>
                    <a:pt x="13357" y="294"/>
                    <a:pt x="12851" y="1392"/>
                    <a:pt x="12007" y="4016"/>
                  </a:cubicBezTo>
                  <a:cubicBezTo>
                    <a:pt x="11163" y="6640"/>
                    <a:pt x="9982" y="10789"/>
                    <a:pt x="9307" y="13657"/>
                  </a:cubicBezTo>
                  <a:cubicBezTo>
                    <a:pt x="8632" y="16525"/>
                    <a:pt x="8463" y="18111"/>
                    <a:pt x="8379" y="19270"/>
                  </a:cubicBezTo>
                  <a:cubicBezTo>
                    <a:pt x="8294" y="20430"/>
                    <a:pt x="8294" y="21162"/>
                    <a:pt x="8548" y="21284"/>
                  </a:cubicBezTo>
                  <a:cubicBezTo>
                    <a:pt x="8801" y="21406"/>
                    <a:pt x="9307" y="20918"/>
                    <a:pt x="10826" y="19209"/>
                  </a:cubicBezTo>
                  <a:cubicBezTo>
                    <a:pt x="12344" y="17501"/>
                    <a:pt x="14876" y="14572"/>
                    <a:pt x="16563" y="12925"/>
                  </a:cubicBezTo>
                  <a:cubicBezTo>
                    <a:pt x="18251" y="11277"/>
                    <a:pt x="19094" y="10911"/>
                    <a:pt x="19769" y="11033"/>
                  </a:cubicBezTo>
                  <a:cubicBezTo>
                    <a:pt x="20445" y="11155"/>
                    <a:pt x="20951" y="11765"/>
                    <a:pt x="21204" y="13047"/>
                  </a:cubicBezTo>
                  <a:cubicBezTo>
                    <a:pt x="21457" y="14328"/>
                    <a:pt x="21457" y="16281"/>
                    <a:pt x="21457" y="18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724628" y="1612900"/>
              <a:ext cx="280531" cy="39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05" fill="norm" stroke="1" extrusionOk="0">
                  <a:moveTo>
                    <a:pt x="8369" y="0"/>
                  </a:moveTo>
                  <a:cubicBezTo>
                    <a:pt x="7232" y="2323"/>
                    <a:pt x="6095" y="4645"/>
                    <a:pt x="5283" y="7665"/>
                  </a:cubicBezTo>
                  <a:cubicBezTo>
                    <a:pt x="4471" y="10684"/>
                    <a:pt x="3984" y="14400"/>
                    <a:pt x="3741" y="16606"/>
                  </a:cubicBezTo>
                  <a:cubicBezTo>
                    <a:pt x="3497" y="18813"/>
                    <a:pt x="3497" y="19510"/>
                    <a:pt x="3578" y="20148"/>
                  </a:cubicBezTo>
                  <a:cubicBezTo>
                    <a:pt x="3659" y="20787"/>
                    <a:pt x="3822" y="21368"/>
                    <a:pt x="4228" y="21484"/>
                  </a:cubicBezTo>
                  <a:cubicBezTo>
                    <a:pt x="4634" y="21600"/>
                    <a:pt x="5283" y="21252"/>
                    <a:pt x="5933" y="20090"/>
                  </a:cubicBezTo>
                  <a:cubicBezTo>
                    <a:pt x="6583" y="18929"/>
                    <a:pt x="7232" y="16955"/>
                    <a:pt x="6989" y="15387"/>
                  </a:cubicBezTo>
                  <a:cubicBezTo>
                    <a:pt x="6745" y="13819"/>
                    <a:pt x="5608" y="12658"/>
                    <a:pt x="4634" y="12019"/>
                  </a:cubicBezTo>
                  <a:cubicBezTo>
                    <a:pt x="3659" y="11381"/>
                    <a:pt x="2847" y="11265"/>
                    <a:pt x="1954" y="11323"/>
                  </a:cubicBezTo>
                  <a:cubicBezTo>
                    <a:pt x="1061" y="11381"/>
                    <a:pt x="86" y="11613"/>
                    <a:pt x="5" y="11613"/>
                  </a:cubicBezTo>
                  <a:cubicBezTo>
                    <a:pt x="-76" y="11613"/>
                    <a:pt x="736" y="11381"/>
                    <a:pt x="2766" y="10219"/>
                  </a:cubicBezTo>
                  <a:cubicBezTo>
                    <a:pt x="4796" y="9058"/>
                    <a:pt x="8044" y="6968"/>
                    <a:pt x="10399" y="5342"/>
                  </a:cubicBezTo>
                  <a:cubicBezTo>
                    <a:pt x="12754" y="3716"/>
                    <a:pt x="14216" y="2555"/>
                    <a:pt x="14865" y="2497"/>
                  </a:cubicBezTo>
                  <a:cubicBezTo>
                    <a:pt x="15515" y="2439"/>
                    <a:pt x="15353" y="3484"/>
                    <a:pt x="14865" y="5690"/>
                  </a:cubicBezTo>
                  <a:cubicBezTo>
                    <a:pt x="14378" y="7897"/>
                    <a:pt x="13566" y="11265"/>
                    <a:pt x="13079" y="13471"/>
                  </a:cubicBezTo>
                  <a:cubicBezTo>
                    <a:pt x="12592" y="15677"/>
                    <a:pt x="12429" y="16723"/>
                    <a:pt x="12429" y="16955"/>
                  </a:cubicBezTo>
                  <a:cubicBezTo>
                    <a:pt x="12429" y="17187"/>
                    <a:pt x="12592" y="16606"/>
                    <a:pt x="13241" y="15910"/>
                  </a:cubicBezTo>
                  <a:cubicBezTo>
                    <a:pt x="13891" y="15213"/>
                    <a:pt x="15028" y="14400"/>
                    <a:pt x="16165" y="13877"/>
                  </a:cubicBezTo>
                  <a:cubicBezTo>
                    <a:pt x="17301" y="13355"/>
                    <a:pt x="18438" y="13123"/>
                    <a:pt x="19007" y="13471"/>
                  </a:cubicBezTo>
                  <a:cubicBezTo>
                    <a:pt x="19575" y="13819"/>
                    <a:pt x="19575" y="14748"/>
                    <a:pt x="19900" y="15735"/>
                  </a:cubicBezTo>
                  <a:cubicBezTo>
                    <a:pt x="20225" y="16723"/>
                    <a:pt x="20874" y="17768"/>
                    <a:pt x="21524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056901" y="1630462"/>
              <a:ext cx="310208" cy="37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95" fill="norm" stroke="1" extrusionOk="0">
                  <a:moveTo>
                    <a:pt x="4784" y="12189"/>
                  </a:moveTo>
                  <a:cubicBezTo>
                    <a:pt x="4784" y="11595"/>
                    <a:pt x="4784" y="11002"/>
                    <a:pt x="4417" y="10587"/>
                  </a:cubicBezTo>
                  <a:cubicBezTo>
                    <a:pt x="4049" y="10171"/>
                    <a:pt x="3315" y="9934"/>
                    <a:pt x="2727" y="10053"/>
                  </a:cubicBezTo>
                  <a:cubicBezTo>
                    <a:pt x="2139" y="10171"/>
                    <a:pt x="1698" y="10646"/>
                    <a:pt x="1184" y="11595"/>
                  </a:cubicBezTo>
                  <a:cubicBezTo>
                    <a:pt x="670" y="12545"/>
                    <a:pt x="82" y="13969"/>
                    <a:pt x="8" y="14919"/>
                  </a:cubicBezTo>
                  <a:cubicBezTo>
                    <a:pt x="-65" y="15868"/>
                    <a:pt x="376" y="16343"/>
                    <a:pt x="964" y="16402"/>
                  </a:cubicBezTo>
                  <a:cubicBezTo>
                    <a:pt x="1551" y="16461"/>
                    <a:pt x="2286" y="16105"/>
                    <a:pt x="2874" y="15631"/>
                  </a:cubicBezTo>
                  <a:cubicBezTo>
                    <a:pt x="3462" y="15156"/>
                    <a:pt x="3902" y="14562"/>
                    <a:pt x="4343" y="13850"/>
                  </a:cubicBezTo>
                  <a:cubicBezTo>
                    <a:pt x="4784" y="13138"/>
                    <a:pt x="5225" y="12308"/>
                    <a:pt x="5372" y="12189"/>
                  </a:cubicBezTo>
                  <a:cubicBezTo>
                    <a:pt x="5519" y="12070"/>
                    <a:pt x="5372" y="12664"/>
                    <a:pt x="5298" y="13316"/>
                  </a:cubicBezTo>
                  <a:cubicBezTo>
                    <a:pt x="5225" y="13969"/>
                    <a:pt x="5225" y="14681"/>
                    <a:pt x="5225" y="15334"/>
                  </a:cubicBezTo>
                  <a:cubicBezTo>
                    <a:pt x="5225" y="15987"/>
                    <a:pt x="5225" y="16580"/>
                    <a:pt x="5592" y="16936"/>
                  </a:cubicBezTo>
                  <a:cubicBezTo>
                    <a:pt x="5959" y="17292"/>
                    <a:pt x="6694" y="17411"/>
                    <a:pt x="7355" y="17233"/>
                  </a:cubicBezTo>
                  <a:cubicBezTo>
                    <a:pt x="8017" y="17055"/>
                    <a:pt x="8604" y="16580"/>
                    <a:pt x="10147" y="14622"/>
                  </a:cubicBezTo>
                  <a:cubicBezTo>
                    <a:pt x="11690" y="12664"/>
                    <a:pt x="14188" y="9222"/>
                    <a:pt x="15878" y="6789"/>
                  </a:cubicBezTo>
                  <a:cubicBezTo>
                    <a:pt x="17568" y="4356"/>
                    <a:pt x="18449" y="2932"/>
                    <a:pt x="19037" y="1804"/>
                  </a:cubicBezTo>
                  <a:cubicBezTo>
                    <a:pt x="19625" y="677"/>
                    <a:pt x="19919" y="-154"/>
                    <a:pt x="19698" y="24"/>
                  </a:cubicBezTo>
                  <a:cubicBezTo>
                    <a:pt x="19478" y="202"/>
                    <a:pt x="18743" y="1389"/>
                    <a:pt x="17641" y="4119"/>
                  </a:cubicBezTo>
                  <a:cubicBezTo>
                    <a:pt x="16539" y="6848"/>
                    <a:pt x="15070" y="11121"/>
                    <a:pt x="14262" y="13910"/>
                  </a:cubicBezTo>
                  <a:cubicBezTo>
                    <a:pt x="13453" y="16699"/>
                    <a:pt x="13306" y="18004"/>
                    <a:pt x="13306" y="19013"/>
                  </a:cubicBezTo>
                  <a:cubicBezTo>
                    <a:pt x="13306" y="20022"/>
                    <a:pt x="13453" y="20734"/>
                    <a:pt x="13894" y="21090"/>
                  </a:cubicBezTo>
                  <a:cubicBezTo>
                    <a:pt x="14335" y="21446"/>
                    <a:pt x="15070" y="21446"/>
                    <a:pt x="16392" y="20200"/>
                  </a:cubicBezTo>
                  <a:cubicBezTo>
                    <a:pt x="17715" y="18954"/>
                    <a:pt x="19625" y="16461"/>
                    <a:pt x="21535" y="13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265508" y="17907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086774" y="1684850"/>
              <a:ext cx="220135" cy="33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1662" y="4375"/>
                  </a:moveTo>
                  <a:cubicBezTo>
                    <a:pt x="1454" y="3692"/>
                    <a:pt x="1246" y="3008"/>
                    <a:pt x="1973" y="2256"/>
                  </a:cubicBezTo>
                  <a:cubicBezTo>
                    <a:pt x="2700" y="1505"/>
                    <a:pt x="4362" y="684"/>
                    <a:pt x="5815" y="274"/>
                  </a:cubicBezTo>
                  <a:cubicBezTo>
                    <a:pt x="7269" y="-136"/>
                    <a:pt x="8515" y="-136"/>
                    <a:pt x="9865" y="616"/>
                  </a:cubicBezTo>
                  <a:cubicBezTo>
                    <a:pt x="11215" y="1368"/>
                    <a:pt x="12669" y="2872"/>
                    <a:pt x="12669" y="4854"/>
                  </a:cubicBezTo>
                  <a:cubicBezTo>
                    <a:pt x="12669" y="6836"/>
                    <a:pt x="11215" y="9297"/>
                    <a:pt x="9138" y="11689"/>
                  </a:cubicBezTo>
                  <a:cubicBezTo>
                    <a:pt x="7062" y="14082"/>
                    <a:pt x="4362" y="16406"/>
                    <a:pt x="2596" y="17841"/>
                  </a:cubicBezTo>
                  <a:cubicBezTo>
                    <a:pt x="831" y="19277"/>
                    <a:pt x="0" y="19823"/>
                    <a:pt x="0" y="20370"/>
                  </a:cubicBezTo>
                  <a:cubicBezTo>
                    <a:pt x="0" y="20917"/>
                    <a:pt x="831" y="21464"/>
                    <a:pt x="3738" y="21464"/>
                  </a:cubicBezTo>
                  <a:cubicBezTo>
                    <a:pt x="6646" y="21464"/>
                    <a:pt x="11631" y="20917"/>
                    <a:pt x="14954" y="20507"/>
                  </a:cubicBezTo>
                  <a:cubicBezTo>
                    <a:pt x="18277" y="20097"/>
                    <a:pt x="19938" y="19823"/>
                    <a:pt x="21600" y="19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810966" y="1795109"/>
              <a:ext cx="124593" cy="16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15" fill="norm" stroke="1" extrusionOk="0">
                  <a:moveTo>
                    <a:pt x="3910" y="7444"/>
                  </a:moveTo>
                  <a:cubicBezTo>
                    <a:pt x="5350" y="8244"/>
                    <a:pt x="6790" y="9044"/>
                    <a:pt x="8410" y="9178"/>
                  </a:cubicBezTo>
                  <a:cubicBezTo>
                    <a:pt x="10030" y="9311"/>
                    <a:pt x="11830" y="8778"/>
                    <a:pt x="13630" y="7844"/>
                  </a:cubicBezTo>
                  <a:cubicBezTo>
                    <a:pt x="15430" y="6911"/>
                    <a:pt x="17230" y="5578"/>
                    <a:pt x="18310" y="4244"/>
                  </a:cubicBezTo>
                  <a:cubicBezTo>
                    <a:pt x="19390" y="2911"/>
                    <a:pt x="19750" y="1578"/>
                    <a:pt x="19030" y="778"/>
                  </a:cubicBezTo>
                  <a:cubicBezTo>
                    <a:pt x="18310" y="-22"/>
                    <a:pt x="16510" y="-289"/>
                    <a:pt x="13990" y="378"/>
                  </a:cubicBezTo>
                  <a:cubicBezTo>
                    <a:pt x="11470" y="1044"/>
                    <a:pt x="8230" y="2644"/>
                    <a:pt x="5530" y="5844"/>
                  </a:cubicBezTo>
                  <a:cubicBezTo>
                    <a:pt x="2830" y="9044"/>
                    <a:pt x="670" y="13844"/>
                    <a:pt x="130" y="16778"/>
                  </a:cubicBezTo>
                  <a:cubicBezTo>
                    <a:pt x="-410" y="19711"/>
                    <a:pt x="670" y="20778"/>
                    <a:pt x="4450" y="21044"/>
                  </a:cubicBezTo>
                  <a:cubicBezTo>
                    <a:pt x="8230" y="21311"/>
                    <a:pt x="14710" y="20778"/>
                    <a:pt x="21190" y="20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936566" y="1804152"/>
              <a:ext cx="183143" cy="16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686" fill="norm" stroke="1" extrusionOk="0">
                  <a:moveTo>
                    <a:pt x="17758" y="5574"/>
                  </a:moveTo>
                  <a:cubicBezTo>
                    <a:pt x="17261" y="4224"/>
                    <a:pt x="16765" y="2874"/>
                    <a:pt x="16144" y="1659"/>
                  </a:cubicBezTo>
                  <a:cubicBezTo>
                    <a:pt x="15523" y="444"/>
                    <a:pt x="14779" y="-636"/>
                    <a:pt x="12420" y="444"/>
                  </a:cubicBezTo>
                  <a:cubicBezTo>
                    <a:pt x="10061" y="1524"/>
                    <a:pt x="6089" y="4764"/>
                    <a:pt x="3730" y="7869"/>
                  </a:cubicBezTo>
                  <a:cubicBezTo>
                    <a:pt x="1372" y="10974"/>
                    <a:pt x="627" y="13944"/>
                    <a:pt x="254" y="16104"/>
                  </a:cubicBezTo>
                  <a:cubicBezTo>
                    <a:pt x="-118" y="18264"/>
                    <a:pt x="-118" y="19614"/>
                    <a:pt x="503" y="20289"/>
                  </a:cubicBezTo>
                  <a:cubicBezTo>
                    <a:pt x="1123" y="20964"/>
                    <a:pt x="2365" y="20964"/>
                    <a:pt x="4723" y="18804"/>
                  </a:cubicBezTo>
                  <a:cubicBezTo>
                    <a:pt x="7082" y="16644"/>
                    <a:pt x="10558" y="12324"/>
                    <a:pt x="12420" y="9489"/>
                  </a:cubicBezTo>
                  <a:cubicBezTo>
                    <a:pt x="14282" y="6654"/>
                    <a:pt x="14530" y="5304"/>
                    <a:pt x="14654" y="5304"/>
                  </a:cubicBezTo>
                  <a:cubicBezTo>
                    <a:pt x="14779" y="5304"/>
                    <a:pt x="14779" y="6654"/>
                    <a:pt x="14903" y="8004"/>
                  </a:cubicBezTo>
                  <a:cubicBezTo>
                    <a:pt x="15027" y="9354"/>
                    <a:pt x="15275" y="10704"/>
                    <a:pt x="16392" y="12189"/>
                  </a:cubicBezTo>
                  <a:cubicBezTo>
                    <a:pt x="17510" y="13674"/>
                    <a:pt x="19496" y="15294"/>
                    <a:pt x="21482" y="16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156285" y="1805133"/>
              <a:ext cx="109474" cy="15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066" fill="norm" stroke="1" extrusionOk="0">
                  <a:moveTo>
                    <a:pt x="18633" y="3136"/>
                  </a:moveTo>
                  <a:cubicBezTo>
                    <a:pt x="17003" y="1734"/>
                    <a:pt x="15372" y="331"/>
                    <a:pt x="13742" y="51"/>
                  </a:cubicBezTo>
                  <a:cubicBezTo>
                    <a:pt x="12112" y="-230"/>
                    <a:pt x="10482" y="612"/>
                    <a:pt x="8036" y="3557"/>
                  </a:cubicBezTo>
                  <a:cubicBezTo>
                    <a:pt x="5591" y="6502"/>
                    <a:pt x="2331" y="11552"/>
                    <a:pt x="904" y="14778"/>
                  </a:cubicBezTo>
                  <a:cubicBezTo>
                    <a:pt x="-522" y="18004"/>
                    <a:pt x="-114" y="19406"/>
                    <a:pt x="1108" y="20248"/>
                  </a:cubicBezTo>
                  <a:cubicBezTo>
                    <a:pt x="2331" y="21089"/>
                    <a:pt x="4369" y="21370"/>
                    <a:pt x="7221" y="20669"/>
                  </a:cubicBezTo>
                  <a:cubicBezTo>
                    <a:pt x="10074" y="19967"/>
                    <a:pt x="13742" y="18284"/>
                    <a:pt x="16187" y="16741"/>
                  </a:cubicBezTo>
                  <a:cubicBezTo>
                    <a:pt x="18633" y="15199"/>
                    <a:pt x="19855" y="13796"/>
                    <a:pt x="21078" y="12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5330052" y="1619249"/>
              <a:ext cx="138907" cy="31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9" fill="norm" stroke="1" extrusionOk="0">
                  <a:moveTo>
                    <a:pt x="13622" y="0"/>
                  </a:moveTo>
                  <a:cubicBezTo>
                    <a:pt x="10677" y="2481"/>
                    <a:pt x="7732" y="4962"/>
                    <a:pt x="5441" y="8100"/>
                  </a:cubicBezTo>
                  <a:cubicBezTo>
                    <a:pt x="3150" y="11238"/>
                    <a:pt x="1513" y="15032"/>
                    <a:pt x="695" y="17514"/>
                  </a:cubicBezTo>
                  <a:cubicBezTo>
                    <a:pt x="-123" y="19995"/>
                    <a:pt x="-123" y="21162"/>
                    <a:pt x="204" y="21381"/>
                  </a:cubicBezTo>
                  <a:cubicBezTo>
                    <a:pt x="532" y="21600"/>
                    <a:pt x="1186" y="20870"/>
                    <a:pt x="2986" y="19484"/>
                  </a:cubicBezTo>
                  <a:cubicBezTo>
                    <a:pt x="4786" y="18097"/>
                    <a:pt x="7732" y="16054"/>
                    <a:pt x="10022" y="14741"/>
                  </a:cubicBezTo>
                  <a:cubicBezTo>
                    <a:pt x="12313" y="13427"/>
                    <a:pt x="13950" y="12843"/>
                    <a:pt x="15586" y="12624"/>
                  </a:cubicBezTo>
                  <a:cubicBezTo>
                    <a:pt x="17222" y="12405"/>
                    <a:pt x="18859" y="12551"/>
                    <a:pt x="19677" y="12989"/>
                  </a:cubicBezTo>
                  <a:cubicBezTo>
                    <a:pt x="20495" y="13427"/>
                    <a:pt x="20495" y="14157"/>
                    <a:pt x="20659" y="15397"/>
                  </a:cubicBezTo>
                  <a:cubicBezTo>
                    <a:pt x="20822" y="16638"/>
                    <a:pt x="21150" y="18389"/>
                    <a:pt x="21477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5946297" y="1795054"/>
              <a:ext cx="94162" cy="38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4" fill="norm" stroke="1" extrusionOk="0">
                  <a:moveTo>
                    <a:pt x="21353" y="111"/>
                  </a:moveTo>
                  <a:cubicBezTo>
                    <a:pt x="18953" y="-6"/>
                    <a:pt x="16553" y="-123"/>
                    <a:pt x="13673" y="286"/>
                  </a:cubicBezTo>
                  <a:cubicBezTo>
                    <a:pt x="10793" y="694"/>
                    <a:pt x="7433" y="1628"/>
                    <a:pt x="5033" y="2446"/>
                  </a:cubicBezTo>
                  <a:cubicBezTo>
                    <a:pt x="2633" y="3263"/>
                    <a:pt x="1193" y="3963"/>
                    <a:pt x="473" y="4839"/>
                  </a:cubicBezTo>
                  <a:cubicBezTo>
                    <a:pt x="-247" y="5715"/>
                    <a:pt x="-247" y="6766"/>
                    <a:pt x="1193" y="7174"/>
                  </a:cubicBezTo>
                  <a:cubicBezTo>
                    <a:pt x="2633" y="7583"/>
                    <a:pt x="5513" y="7349"/>
                    <a:pt x="8393" y="6707"/>
                  </a:cubicBezTo>
                  <a:cubicBezTo>
                    <a:pt x="11273" y="6065"/>
                    <a:pt x="14153" y="5014"/>
                    <a:pt x="16313" y="3963"/>
                  </a:cubicBezTo>
                  <a:cubicBezTo>
                    <a:pt x="18473" y="2913"/>
                    <a:pt x="19913" y="1862"/>
                    <a:pt x="20393" y="1687"/>
                  </a:cubicBezTo>
                  <a:cubicBezTo>
                    <a:pt x="20873" y="1512"/>
                    <a:pt x="20393" y="2212"/>
                    <a:pt x="20153" y="4547"/>
                  </a:cubicBezTo>
                  <a:cubicBezTo>
                    <a:pt x="19913" y="6882"/>
                    <a:pt x="19913" y="10852"/>
                    <a:pt x="19193" y="13829"/>
                  </a:cubicBezTo>
                  <a:cubicBezTo>
                    <a:pt x="18473" y="16807"/>
                    <a:pt x="17033" y="18792"/>
                    <a:pt x="15353" y="19959"/>
                  </a:cubicBezTo>
                  <a:cubicBezTo>
                    <a:pt x="13673" y="21127"/>
                    <a:pt x="11753" y="21477"/>
                    <a:pt x="10073" y="21419"/>
                  </a:cubicBezTo>
                  <a:cubicBezTo>
                    <a:pt x="8393" y="21360"/>
                    <a:pt x="6953" y="20893"/>
                    <a:pt x="6713" y="19784"/>
                  </a:cubicBezTo>
                  <a:cubicBezTo>
                    <a:pt x="6473" y="18675"/>
                    <a:pt x="7433" y="16923"/>
                    <a:pt x="8393" y="15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105781" y="1782874"/>
              <a:ext cx="125178" cy="15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10" fill="norm" stroke="1" extrusionOk="0">
                  <a:moveTo>
                    <a:pt x="770" y="14316"/>
                  </a:moveTo>
                  <a:cubicBezTo>
                    <a:pt x="4010" y="10993"/>
                    <a:pt x="7250" y="7670"/>
                    <a:pt x="9050" y="5177"/>
                  </a:cubicBezTo>
                  <a:cubicBezTo>
                    <a:pt x="10850" y="2685"/>
                    <a:pt x="11210" y="1024"/>
                    <a:pt x="10490" y="331"/>
                  </a:cubicBezTo>
                  <a:cubicBezTo>
                    <a:pt x="9770" y="-361"/>
                    <a:pt x="7970" y="-84"/>
                    <a:pt x="5990" y="2270"/>
                  </a:cubicBezTo>
                  <a:cubicBezTo>
                    <a:pt x="4010" y="4624"/>
                    <a:pt x="1850" y="9054"/>
                    <a:pt x="770" y="12101"/>
                  </a:cubicBezTo>
                  <a:cubicBezTo>
                    <a:pt x="-310" y="15147"/>
                    <a:pt x="-310" y="16808"/>
                    <a:pt x="1130" y="18331"/>
                  </a:cubicBezTo>
                  <a:cubicBezTo>
                    <a:pt x="2570" y="19854"/>
                    <a:pt x="5450" y="21239"/>
                    <a:pt x="9050" y="20685"/>
                  </a:cubicBezTo>
                  <a:cubicBezTo>
                    <a:pt x="12650" y="20131"/>
                    <a:pt x="16970" y="17639"/>
                    <a:pt x="21290" y="15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289758" y="1567432"/>
              <a:ext cx="106301" cy="37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62" fill="norm" stroke="1" extrusionOk="0">
                  <a:moveTo>
                    <a:pt x="12376" y="6178"/>
                  </a:moveTo>
                  <a:cubicBezTo>
                    <a:pt x="14070" y="4858"/>
                    <a:pt x="15764" y="3538"/>
                    <a:pt x="16823" y="2398"/>
                  </a:cubicBezTo>
                  <a:cubicBezTo>
                    <a:pt x="17882" y="1258"/>
                    <a:pt x="18305" y="298"/>
                    <a:pt x="17882" y="58"/>
                  </a:cubicBezTo>
                  <a:cubicBezTo>
                    <a:pt x="17458" y="-182"/>
                    <a:pt x="16188" y="298"/>
                    <a:pt x="14070" y="2038"/>
                  </a:cubicBezTo>
                  <a:cubicBezTo>
                    <a:pt x="11952" y="3778"/>
                    <a:pt x="8988" y="6778"/>
                    <a:pt x="6446" y="9958"/>
                  </a:cubicBezTo>
                  <a:cubicBezTo>
                    <a:pt x="3905" y="13138"/>
                    <a:pt x="1788" y="16498"/>
                    <a:pt x="729" y="18538"/>
                  </a:cubicBezTo>
                  <a:cubicBezTo>
                    <a:pt x="-330" y="20578"/>
                    <a:pt x="-330" y="21298"/>
                    <a:pt x="1364" y="21358"/>
                  </a:cubicBezTo>
                  <a:cubicBezTo>
                    <a:pt x="3058" y="21418"/>
                    <a:pt x="6446" y="20818"/>
                    <a:pt x="10046" y="19858"/>
                  </a:cubicBezTo>
                  <a:cubicBezTo>
                    <a:pt x="13646" y="18898"/>
                    <a:pt x="17458" y="17578"/>
                    <a:pt x="21270" y="16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288108" y="17335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879817" y="1636254"/>
              <a:ext cx="120042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42" fill="norm" stroke="1" extrusionOk="0">
                  <a:moveTo>
                    <a:pt x="9851" y="6575"/>
                  </a:moveTo>
                  <a:cubicBezTo>
                    <a:pt x="8362" y="9436"/>
                    <a:pt x="6872" y="12297"/>
                    <a:pt x="5755" y="14443"/>
                  </a:cubicBezTo>
                  <a:cubicBezTo>
                    <a:pt x="4637" y="16588"/>
                    <a:pt x="3893" y="18019"/>
                    <a:pt x="2962" y="19163"/>
                  </a:cubicBezTo>
                  <a:cubicBezTo>
                    <a:pt x="2030" y="20308"/>
                    <a:pt x="913" y="21166"/>
                    <a:pt x="355" y="21237"/>
                  </a:cubicBezTo>
                  <a:cubicBezTo>
                    <a:pt x="-204" y="21309"/>
                    <a:pt x="-204" y="20594"/>
                    <a:pt x="1099" y="18305"/>
                  </a:cubicBezTo>
                  <a:cubicBezTo>
                    <a:pt x="2403" y="16016"/>
                    <a:pt x="5010" y="12154"/>
                    <a:pt x="6872" y="9436"/>
                  </a:cubicBezTo>
                  <a:cubicBezTo>
                    <a:pt x="8734" y="6718"/>
                    <a:pt x="9851" y="5145"/>
                    <a:pt x="11155" y="3643"/>
                  </a:cubicBezTo>
                  <a:cubicBezTo>
                    <a:pt x="12458" y="2141"/>
                    <a:pt x="13948" y="710"/>
                    <a:pt x="15437" y="210"/>
                  </a:cubicBezTo>
                  <a:cubicBezTo>
                    <a:pt x="16927" y="-291"/>
                    <a:pt x="18417" y="138"/>
                    <a:pt x="19534" y="1139"/>
                  </a:cubicBezTo>
                  <a:cubicBezTo>
                    <a:pt x="20651" y="2141"/>
                    <a:pt x="21396" y="3714"/>
                    <a:pt x="21024" y="5145"/>
                  </a:cubicBezTo>
                  <a:cubicBezTo>
                    <a:pt x="20651" y="6575"/>
                    <a:pt x="19162" y="7863"/>
                    <a:pt x="16368" y="8649"/>
                  </a:cubicBezTo>
                  <a:cubicBezTo>
                    <a:pt x="13575" y="9436"/>
                    <a:pt x="9479" y="9722"/>
                    <a:pt x="5382" y="10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037408" y="1676400"/>
              <a:ext cx="571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400"/>
                    <a:pt x="10400" y="10800"/>
                    <a:pt x="6800" y="14400"/>
                  </a:cubicBezTo>
                  <a:cubicBezTo>
                    <a:pt x="3200" y="18000"/>
                    <a:pt x="16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100908" y="16510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094558" y="177164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234258" y="1930400"/>
              <a:ext cx="38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7685959" y="1705706"/>
              <a:ext cx="234100" cy="24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44" fill="norm" stroke="1" extrusionOk="0">
                  <a:moveTo>
                    <a:pt x="4008" y="2982"/>
                  </a:moveTo>
                  <a:cubicBezTo>
                    <a:pt x="3230" y="7413"/>
                    <a:pt x="2452" y="11844"/>
                    <a:pt x="1965" y="14613"/>
                  </a:cubicBezTo>
                  <a:cubicBezTo>
                    <a:pt x="1479" y="17382"/>
                    <a:pt x="1284" y="18490"/>
                    <a:pt x="992" y="19506"/>
                  </a:cubicBezTo>
                  <a:cubicBezTo>
                    <a:pt x="700" y="20521"/>
                    <a:pt x="311" y="21444"/>
                    <a:pt x="117" y="21444"/>
                  </a:cubicBezTo>
                  <a:cubicBezTo>
                    <a:pt x="-78" y="21444"/>
                    <a:pt x="-78" y="20521"/>
                    <a:pt x="506" y="17567"/>
                  </a:cubicBezTo>
                  <a:cubicBezTo>
                    <a:pt x="1090" y="14613"/>
                    <a:pt x="2257" y="9629"/>
                    <a:pt x="3036" y="6582"/>
                  </a:cubicBezTo>
                  <a:cubicBezTo>
                    <a:pt x="3814" y="3536"/>
                    <a:pt x="4203" y="2429"/>
                    <a:pt x="4690" y="1506"/>
                  </a:cubicBezTo>
                  <a:cubicBezTo>
                    <a:pt x="5176" y="582"/>
                    <a:pt x="5760" y="-156"/>
                    <a:pt x="6344" y="29"/>
                  </a:cubicBezTo>
                  <a:cubicBezTo>
                    <a:pt x="6927" y="213"/>
                    <a:pt x="7511" y="1321"/>
                    <a:pt x="8095" y="2336"/>
                  </a:cubicBezTo>
                  <a:cubicBezTo>
                    <a:pt x="8679" y="3352"/>
                    <a:pt x="9263" y="4275"/>
                    <a:pt x="10625" y="4552"/>
                  </a:cubicBezTo>
                  <a:cubicBezTo>
                    <a:pt x="11987" y="4829"/>
                    <a:pt x="14127" y="4459"/>
                    <a:pt x="15490" y="3906"/>
                  </a:cubicBezTo>
                  <a:cubicBezTo>
                    <a:pt x="16852" y="3352"/>
                    <a:pt x="17436" y="2613"/>
                    <a:pt x="18214" y="1782"/>
                  </a:cubicBezTo>
                  <a:cubicBezTo>
                    <a:pt x="18992" y="952"/>
                    <a:pt x="19965" y="29"/>
                    <a:pt x="20452" y="121"/>
                  </a:cubicBezTo>
                  <a:cubicBezTo>
                    <a:pt x="20938" y="213"/>
                    <a:pt x="20938" y="1321"/>
                    <a:pt x="20646" y="4275"/>
                  </a:cubicBezTo>
                  <a:cubicBezTo>
                    <a:pt x="20354" y="7229"/>
                    <a:pt x="19771" y="12029"/>
                    <a:pt x="19479" y="14982"/>
                  </a:cubicBezTo>
                  <a:cubicBezTo>
                    <a:pt x="19187" y="17936"/>
                    <a:pt x="19187" y="19044"/>
                    <a:pt x="19576" y="19136"/>
                  </a:cubicBezTo>
                  <a:cubicBezTo>
                    <a:pt x="19965" y="19229"/>
                    <a:pt x="20744" y="18306"/>
                    <a:pt x="21522" y="17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7981441" y="1637169"/>
              <a:ext cx="118159" cy="30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31" fill="norm" stroke="1" extrusionOk="0">
                  <a:moveTo>
                    <a:pt x="9474" y="5849"/>
                  </a:moveTo>
                  <a:cubicBezTo>
                    <a:pt x="7579" y="8364"/>
                    <a:pt x="5684" y="10879"/>
                    <a:pt x="4547" y="13246"/>
                  </a:cubicBezTo>
                  <a:cubicBezTo>
                    <a:pt x="3411" y="15613"/>
                    <a:pt x="3032" y="17832"/>
                    <a:pt x="2842" y="19312"/>
                  </a:cubicBezTo>
                  <a:cubicBezTo>
                    <a:pt x="2653" y="20791"/>
                    <a:pt x="2653" y="21531"/>
                    <a:pt x="2653" y="21531"/>
                  </a:cubicBezTo>
                  <a:cubicBezTo>
                    <a:pt x="2653" y="21531"/>
                    <a:pt x="2653" y="20791"/>
                    <a:pt x="3600" y="17758"/>
                  </a:cubicBezTo>
                  <a:cubicBezTo>
                    <a:pt x="4547" y="14726"/>
                    <a:pt x="6442" y="9399"/>
                    <a:pt x="7579" y="6367"/>
                  </a:cubicBezTo>
                  <a:cubicBezTo>
                    <a:pt x="8716" y="3334"/>
                    <a:pt x="9095" y="2594"/>
                    <a:pt x="10042" y="1780"/>
                  </a:cubicBezTo>
                  <a:cubicBezTo>
                    <a:pt x="10989" y="967"/>
                    <a:pt x="12505" y="79"/>
                    <a:pt x="14021" y="5"/>
                  </a:cubicBezTo>
                  <a:cubicBezTo>
                    <a:pt x="15537" y="-69"/>
                    <a:pt x="17053" y="671"/>
                    <a:pt x="18568" y="2594"/>
                  </a:cubicBezTo>
                  <a:cubicBezTo>
                    <a:pt x="20084" y="4517"/>
                    <a:pt x="21600" y="7624"/>
                    <a:pt x="21032" y="10361"/>
                  </a:cubicBezTo>
                  <a:cubicBezTo>
                    <a:pt x="20463" y="13098"/>
                    <a:pt x="17811" y="15465"/>
                    <a:pt x="14589" y="17093"/>
                  </a:cubicBezTo>
                  <a:cubicBezTo>
                    <a:pt x="11368" y="18720"/>
                    <a:pt x="7579" y="19608"/>
                    <a:pt x="4737" y="20052"/>
                  </a:cubicBezTo>
                  <a:cubicBezTo>
                    <a:pt x="1895" y="20495"/>
                    <a:pt x="0" y="20495"/>
                    <a:pt x="0" y="20199"/>
                  </a:cubicBezTo>
                  <a:cubicBezTo>
                    <a:pt x="0" y="19904"/>
                    <a:pt x="1895" y="19312"/>
                    <a:pt x="3789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104208" y="1924050"/>
              <a:ext cx="50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515604" y="1636500"/>
              <a:ext cx="109305" cy="28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15" fill="norm" stroke="1" extrusionOk="0">
                  <a:moveTo>
                    <a:pt x="21046" y="12711"/>
                  </a:moveTo>
                  <a:cubicBezTo>
                    <a:pt x="18601" y="10293"/>
                    <a:pt x="16155" y="7875"/>
                    <a:pt x="14729" y="6263"/>
                  </a:cubicBezTo>
                  <a:cubicBezTo>
                    <a:pt x="13303" y="4651"/>
                    <a:pt x="12895" y="3845"/>
                    <a:pt x="12691" y="2878"/>
                  </a:cubicBezTo>
                  <a:cubicBezTo>
                    <a:pt x="12488" y="1911"/>
                    <a:pt x="12488" y="782"/>
                    <a:pt x="13506" y="299"/>
                  </a:cubicBezTo>
                  <a:cubicBezTo>
                    <a:pt x="14525" y="-185"/>
                    <a:pt x="16563" y="-24"/>
                    <a:pt x="18193" y="379"/>
                  </a:cubicBezTo>
                  <a:cubicBezTo>
                    <a:pt x="19823" y="782"/>
                    <a:pt x="21046" y="1427"/>
                    <a:pt x="19416" y="3603"/>
                  </a:cubicBezTo>
                  <a:cubicBezTo>
                    <a:pt x="17786" y="5779"/>
                    <a:pt x="13303" y="9487"/>
                    <a:pt x="9635" y="12227"/>
                  </a:cubicBezTo>
                  <a:cubicBezTo>
                    <a:pt x="5967" y="14967"/>
                    <a:pt x="3114" y="16740"/>
                    <a:pt x="1484" y="18030"/>
                  </a:cubicBezTo>
                  <a:cubicBezTo>
                    <a:pt x="-146" y="19319"/>
                    <a:pt x="-554" y="20125"/>
                    <a:pt x="872" y="20287"/>
                  </a:cubicBezTo>
                  <a:cubicBezTo>
                    <a:pt x="2299" y="20448"/>
                    <a:pt x="5559" y="19964"/>
                    <a:pt x="8004" y="20045"/>
                  </a:cubicBezTo>
                  <a:cubicBezTo>
                    <a:pt x="10450" y="20125"/>
                    <a:pt x="12080" y="20770"/>
                    <a:pt x="14118" y="21093"/>
                  </a:cubicBezTo>
                  <a:cubicBezTo>
                    <a:pt x="16155" y="21415"/>
                    <a:pt x="18601" y="21415"/>
                    <a:pt x="21046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974158" y="1682750"/>
              <a:ext cx="2349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43" y="10800"/>
                    <a:pt x="11286" y="21600"/>
                    <a:pt x="14886" y="21600"/>
                  </a:cubicBezTo>
                  <a:cubicBezTo>
                    <a:pt x="18486" y="21600"/>
                    <a:pt x="20043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9057071" y="1657350"/>
              <a:ext cx="86295" cy="27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405" fill="norm" stroke="1" extrusionOk="0">
                  <a:moveTo>
                    <a:pt x="14983" y="0"/>
                  </a:moveTo>
                  <a:cubicBezTo>
                    <a:pt x="11969" y="165"/>
                    <a:pt x="8955" y="330"/>
                    <a:pt x="7951" y="907"/>
                  </a:cubicBezTo>
                  <a:cubicBezTo>
                    <a:pt x="6946" y="1484"/>
                    <a:pt x="7951" y="2473"/>
                    <a:pt x="10462" y="4699"/>
                  </a:cubicBezTo>
                  <a:cubicBezTo>
                    <a:pt x="12974" y="6925"/>
                    <a:pt x="16992" y="10388"/>
                    <a:pt x="19002" y="12944"/>
                  </a:cubicBezTo>
                  <a:cubicBezTo>
                    <a:pt x="21011" y="15499"/>
                    <a:pt x="21011" y="17148"/>
                    <a:pt x="18751" y="18467"/>
                  </a:cubicBezTo>
                  <a:cubicBezTo>
                    <a:pt x="16490" y="19786"/>
                    <a:pt x="11969" y="20776"/>
                    <a:pt x="8202" y="21188"/>
                  </a:cubicBezTo>
                  <a:cubicBezTo>
                    <a:pt x="4434" y="21600"/>
                    <a:pt x="1420" y="21435"/>
                    <a:pt x="416" y="20611"/>
                  </a:cubicBezTo>
                  <a:cubicBezTo>
                    <a:pt x="-589" y="19786"/>
                    <a:pt x="416" y="18302"/>
                    <a:pt x="1420" y="16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9336108" y="16700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280"/>
                    <a:pt x="11917" y="12960"/>
                    <a:pt x="15517" y="9360"/>
                  </a:cubicBezTo>
                  <a:cubicBezTo>
                    <a:pt x="19117" y="5760"/>
                    <a:pt x="2035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367858" y="1657350"/>
              <a:ext cx="87455" cy="2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24" fill="norm" stroke="1" extrusionOk="0">
                  <a:moveTo>
                    <a:pt x="18514" y="0"/>
                  </a:moveTo>
                  <a:cubicBezTo>
                    <a:pt x="15943" y="165"/>
                    <a:pt x="13371" y="330"/>
                    <a:pt x="12343" y="824"/>
                  </a:cubicBezTo>
                  <a:cubicBezTo>
                    <a:pt x="11314" y="1319"/>
                    <a:pt x="11829" y="2144"/>
                    <a:pt x="13629" y="4782"/>
                  </a:cubicBezTo>
                  <a:cubicBezTo>
                    <a:pt x="15429" y="7420"/>
                    <a:pt x="18514" y="11872"/>
                    <a:pt x="20057" y="14757"/>
                  </a:cubicBezTo>
                  <a:cubicBezTo>
                    <a:pt x="21600" y="17643"/>
                    <a:pt x="21600" y="18962"/>
                    <a:pt x="20314" y="19951"/>
                  </a:cubicBezTo>
                  <a:cubicBezTo>
                    <a:pt x="19029" y="20940"/>
                    <a:pt x="16457" y="21600"/>
                    <a:pt x="12857" y="21518"/>
                  </a:cubicBezTo>
                  <a:cubicBezTo>
                    <a:pt x="9257" y="21435"/>
                    <a:pt x="4629" y="20611"/>
                    <a:pt x="0" y="19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602808" y="19113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411308" y="2416799"/>
              <a:ext cx="133625" cy="42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64" fill="norm" stroke="1" extrusionOk="0">
                  <a:moveTo>
                    <a:pt x="0" y="3001"/>
                  </a:moveTo>
                  <a:cubicBezTo>
                    <a:pt x="337" y="7257"/>
                    <a:pt x="675" y="11513"/>
                    <a:pt x="844" y="14226"/>
                  </a:cubicBezTo>
                  <a:cubicBezTo>
                    <a:pt x="1012" y="16940"/>
                    <a:pt x="1012" y="18110"/>
                    <a:pt x="1350" y="19227"/>
                  </a:cubicBezTo>
                  <a:cubicBezTo>
                    <a:pt x="1687" y="20345"/>
                    <a:pt x="2362" y="21409"/>
                    <a:pt x="2700" y="21462"/>
                  </a:cubicBezTo>
                  <a:cubicBezTo>
                    <a:pt x="3037" y="21515"/>
                    <a:pt x="3037" y="20557"/>
                    <a:pt x="3206" y="18004"/>
                  </a:cubicBezTo>
                  <a:cubicBezTo>
                    <a:pt x="3375" y="15450"/>
                    <a:pt x="3712" y="11300"/>
                    <a:pt x="4387" y="8268"/>
                  </a:cubicBezTo>
                  <a:cubicBezTo>
                    <a:pt x="5062" y="5235"/>
                    <a:pt x="6075" y="3320"/>
                    <a:pt x="7087" y="2149"/>
                  </a:cubicBezTo>
                  <a:cubicBezTo>
                    <a:pt x="8100" y="979"/>
                    <a:pt x="9112" y="553"/>
                    <a:pt x="10462" y="287"/>
                  </a:cubicBezTo>
                  <a:cubicBezTo>
                    <a:pt x="11812" y="21"/>
                    <a:pt x="13500" y="-85"/>
                    <a:pt x="14850" y="75"/>
                  </a:cubicBezTo>
                  <a:cubicBezTo>
                    <a:pt x="16200" y="234"/>
                    <a:pt x="17212" y="660"/>
                    <a:pt x="18563" y="1883"/>
                  </a:cubicBezTo>
                  <a:cubicBezTo>
                    <a:pt x="19912" y="3107"/>
                    <a:pt x="21600" y="5129"/>
                    <a:pt x="21262" y="6512"/>
                  </a:cubicBezTo>
                  <a:cubicBezTo>
                    <a:pt x="20925" y="7895"/>
                    <a:pt x="18563" y="8640"/>
                    <a:pt x="15187" y="9172"/>
                  </a:cubicBezTo>
                  <a:cubicBezTo>
                    <a:pt x="11812" y="9704"/>
                    <a:pt x="7425" y="10023"/>
                    <a:pt x="3037" y="10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561264" y="2571750"/>
              <a:ext cx="14214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366" y="10473"/>
                  </a:moveTo>
                  <a:cubicBezTo>
                    <a:pt x="49" y="8727"/>
                    <a:pt x="-269" y="6982"/>
                    <a:pt x="366" y="6000"/>
                  </a:cubicBezTo>
                  <a:cubicBezTo>
                    <a:pt x="1002" y="5018"/>
                    <a:pt x="2590" y="4800"/>
                    <a:pt x="4178" y="4800"/>
                  </a:cubicBezTo>
                  <a:cubicBezTo>
                    <a:pt x="5766" y="4800"/>
                    <a:pt x="7355" y="5018"/>
                    <a:pt x="9102" y="6764"/>
                  </a:cubicBezTo>
                  <a:cubicBezTo>
                    <a:pt x="10849" y="8509"/>
                    <a:pt x="12755" y="11782"/>
                    <a:pt x="13707" y="14073"/>
                  </a:cubicBezTo>
                  <a:cubicBezTo>
                    <a:pt x="14660" y="16364"/>
                    <a:pt x="14660" y="17673"/>
                    <a:pt x="14025" y="18982"/>
                  </a:cubicBezTo>
                  <a:cubicBezTo>
                    <a:pt x="13390" y="20291"/>
                    <a:pt x="12119" y="21600"/>
                    <a:pt x="11166" y="21600"/>
                  </a:cubicBezTo>
                  <a:cubicBezTo>
                    <a:pt x="10213" y="21600"/>
                    <a:pt x="9578" y="20291"/>
                    <a:pt x="9896" y="17345"/>
                  </a:cubicBezTo>
                  <a:cubicBezTo>
                    <a:pt x="10213" y="14400"/>
                    <a:pt x="11484" y="9818"/>
                    <a:pt x="13549" y="6655"/>
                  </a:cubicBezTo>
                  <a:cubicBezTo>
                    <a:pt x="15613" y="3491"/>
                    <a:pt x="18472" y="1745"/>
                    <a:pt x="213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786701" y="2431499"/>
              <a:ext cx="139008" cy="34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278" fill="norm" stroke="1" extrusionOk="0">
                  <a:moveTo>
                    <a:pt x="19900" y="3157"/>
                  </a:moveTo>
                  <a:cubicBezTo>
                    <a:pt x="20536" y="1986"/>
                    <a:pt x="21171" y="815"/>
                    <a:pt x="20695" y="294"/>
                  </a:cubicBezTo>
                  <a:cubicBezTo>
                    <a:pt x="20218" y="-226"/>
                    <a:pt x="18630" y="-96"/>
                    <a:pt x="15930" y="1010"/>
                  </a:cubicBezTo>
                  <a:cubicBezTo>
                    <a:pt x="13230" y="2116"/>
                    <a:pt x="9418" y="4198"/>
                    <a:pt x="6400" y="6996"/>
                  </a:cubicBezTo>
                  <a:cubicBezTo>
                    <a:pt x="3383" y="9793"/>
                    <a:pt x="1159" y="13307"/>
                    <a:pt x="365" y="15584"/>
                  </a:cubicBezTo>
                  <a:cubicBezTo>
                    <a:pt x="-429" y="17861"/>
                    <a:pt x="206" y="18902"/>
                    <a:pt x="1000" y="19682"/>
                  </a:cubicBezTo>
                  <a:cubicBezTo>
                    <a:pt x="1795" y="20463"/>
                    <a:pt x="2747" y="20984"/>
                    <a:pt x="4177" y="21179"/>
                  </a:cubicBezTo>
                  <a:cubicBezTo>
                    <a:pt x="5606" y="21374"/>
                    <a:pt x="7512" y="21244"/>
                    <a:pt x="9418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033608" y="2433372"/>
              <a:ext cx="107951" cy="26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4958"/>
                  </a:moveTo>
                  <a:cubicBezTo>
                    <a:pt x="21600" y="4114"/>
                    <a:pt x="21600" y="3270"/>
                    <a:pt x="21600" y="2426"/>
                  </a:cubicBezTo>
                  <a:cubicBezTo>
                    <a:pt x="21600" y="1582"/>
                    <a:pt x="21600" y="739"/>
                    <a:pt x="20541" y="317"/>
                  </a:cubicBezTo>
                  <a:cubicBezTo>
                    <a:pt x="19482" y="-105"/>
                    <a:pt x="17365" y="-105"/>
                    <a:pt x="14188" y="317"/>
                  </a:cubicBezTo>
                  <a:cubicBezTo>
                    <a:pt x="11012" y="739"/>
                    <a:pt x="6776" y="1582"/>
                    <a:pt x="4024" y="2932"/>
                  </a:cubicBezTo>
                  <a:cubicBezTo>
                    <a:pt x="1271" y="4282"/>
                    <a:pt x="0" y="6139"/>
                    <a:pt x="0" y="7826"/>
                  </a:cubicBezTo>
                  <a:cubicBezTo>
                    <a:pt x="0" y="9514"/>
                    <a:pt x="1271" y="11033"/>
                    <a:pt x="4024" y="12214"/>
                  </a:cubicBezTo>
                  <a:cubicBezTo>
                    <a:pt x="6776" y="13395"/>
                    <a:pt x="11012" y="14239"/>
                    <a:pt x="14188" y="15336"/>
                  </a:cubicBezTo>
                  <a:cubicBezTo>
                    <a:pt x="17365" y="16433"/>
                    <a:pt x="19482" y="17783"/>
                    <a:pt x="19482" y="18879"/>
                  </a:cubicBezTo>
                  <a:cubicBezTo>
                    <a:pt x="19482" y="19976"/>
                    <a:pt x="17365" y="20820"/>
                    <a:pt x="14612" y="21158"/>
                  </a:cubicBezTo>
                  <a:cubicBezTo>
                    <a:pt x="11859" y="21495"/>
                    <a:pt x="8471" y="21326"/>
                    <a:pt x="5082" y="21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224108" y="26797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586058" y="257810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605108" y="26924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973408" y="2432529"/>
              <a:ext cx="118292" cy="32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28" fill="norm" stroke="1" extrusionOk="0">
                  <a:moveTo>
                    <a:pt x="0" y="7713"/>
                  </a:moveTo>
                  <a:cubicBezTo>
                    <a:pt x="0" y="11789"/>
                    <a:pt x="0" y="15864"/>
                    <a:pt x="0" y="18241"/>
                  </a:cubicBezTo>
                  <a:cubicBezTo>
                    <a:pt x="0" y="20619"/>
                    <a:pt x="0" y="21298"/>
                    <a:pt x="0" y="21094"/>
                  </a:cubicBezTo>
                  <a:cubicBezTo>
                    <a:pt x="0" y="20890"/>
                    <a:pt x="0" y="19804"/>
                    <a:pt x="568" y="17087"/>
                  </a:cubicBezTo>
                  <a:cubicBezTo>
                    <a:pt x="1137" y="14370"/>
                    <a:pt x="2274" y="10023"/>
                    <a:pt x="3221" y="7034"/>
                  </a:cubicBezTo>
                  <a:cubicBezTo>
                    <a:pt x="4168" y="4045"/>
                    <a:pt x="4926" y="2415"/>
                    <a:pt x="6063" y="1328"/>
                  </a:cubicBezTo>
                  <a:cubicBezTo>
                    <a:pt x="7200" y="241"/>
                    <a:pt x="8716" y="-302"/>
                    <a:pt x="11368" y="173"/>
                  </a:cubicBezTo>
                  <a:cubicBezTo>
                    <a:pt x="14021" y="649"/>
                    <a:pt x="17811" y="2143"/>
                    <a:pt x="19705" y="3570"/>
                  </a:cubicBezTo>
                  <a:cubicBezTo>
                    <a:pt x="21600" y="4996"/>
                    <a:pt x="21600" y="6355"/>
                    <a:pt x="20084" y="7509"/>
                  </a:cubicBezTo>
                  <a:cubicBezTo>
                    <a:pt x="18568" y="8664"/>
                    <a:pt x="15537" y="9615"/>
                    <a:pt x="12126" y="10090"/>
                  </a:cubicBezTo>
                  <a:cubicBezTo>
                    <a:pt x="8716" y="10566"/>
                    <a:pt x="4926" y="10566"/>
                    <a:pt x="1137" y="10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214708" y="2508250"/>
              <a:ext cx="12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15"/>
                    <a:pt x="14400" y="9231"/>
                    <a:pt x="10800" y="12831"/>
                  </a:cubicBezTo>
                  <a:cubicBezTo>
                    <a:pt x="7200" y="16431"/>
                    <a:pt x="3600" y="190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3229109" y="2451100"/>
              <a:ext cx="1570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496" y="21600"/>
                  </a:moveTo>
                  <a:cubicBezTo>
                    <a:pt x="632" y="18000"/>
                    <a:pt x="-232" y="14400"/>
                    <a:pt x="56" y="12000"/>
                  </a:cubicBezTo>
                  <a:cubicBezTo>
                    <a:pt x="344" y="9600"/>
                    <a:pt x="1784" y="8400"/>
                    <a:pt x="5528" y="6600"/>
                  </a:cubicBezTo>
                  <a:cubicBezTo>
                    <a:pt x="9272" y="4800"/>
                    <a:pt x="15320" y="2400"/>
                    <a:pt x="213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252808" y="25717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449658" y="2355850"/>
              <a:ext cx="11908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12290" y="0"/>
                  </a:moveTo>
                  <a:cubicBezTo>
                    <a:pt x="15641" y="2760"/>
                    <a:pt x="18993" y="5520"/>
                    <a:pt x="20297" y="8580"/>
                  </a:cubicBezTo>
                  <a:cubicBezTo>
                    <a:pt x="21600" y="11640"/>
                    <a:pt x="20855" y="15000"/>
                    <a:pt x="18993" y="17220"/>
                  </a:cubicBezTo>
                  <a:cubicBezTo>
                    <a:pt x="17131" y="19440"/>
                    <a:pt x="14152" y="20520"/>
                    <a:pt x="10800" y="21060"/>
                  </a:cubicBezTo>
                  <a:cubicBezTo>
                    <a:pt x="7448" y="21600"/>
                    <a:pt x="372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792558" y="25844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773508" y="26606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3843358" y="2242127"/>
              <a:ext cx="85627" cy="15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1518" fill="norm" stroke="1" extrusionOk="0">
                  <a:moveTo>
                    <a:pt x="0" y="5318"/>
                  </a:moveTo>
                  <a:cubicBezTo>
                    <a:pt x="502" y="3818"/>
                    <a:pt x="1005" y="2318"/>
                    <a:pt x="2512" y="1418"/>
                  </a:cubicBezTo>
                  <a:cubicBezTo>
                    <a:pt x="4019" y="518"/>
                    <a:pt x="6530" y="218"/>
                    <a:pt x="9042" y="68"/>
                  </a:cubicBezTo>
                  <a:cubicBezTo>
                    <a:pt x="11553" y="-82"/>
                    <a:pt x="14065" y="-82"/>
                    <a:pt x="16577" y="1118"/>
                  </a:cubicBezTo>
                  <a:cubicBezTo>
                    <a:pt x="19088" y="2318"/>
                    <a:pt x="21600" y="4718"/>
                    <a:pt x="19591" y="8318"/>
                  </a:cubicBezTo>
                  <a:cubicBezTo>
                    <a:pt x="17581" y="11918"/>
                    <a:pt x="11051" y="16718"/>
                    <a:pt x="4521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3868758" y="243840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201758" y="1409699"/>
              <a:ext cx="5060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" y="19326"/>
                    <a:pt x="361" y="17053"/>
                    <a:pt x="574" y="15537"/>
                  </a:cubicBezTo>
                  <a:cubicBezTo>
                    <a:pt x="786" y="14021"/>
                    <a:pt x="1030" y="13263"/>
                    <a:pt x="1292" y="12316"/>
                  </a:cubicBezTo>
                  <a:cubicBezTo>
                    <a:pt x="1554" y="11368"/>
                    <a:pt x="1834" y="10232"/>
                    <a:pt x="2127" y="9474"/>
                  </a:cubicBezTo>
                  <a:cubicBezTo>
                    <a:pt x="2421" y="8716"/>
                    <a:pt x="2728" y="8337"/>
                    <a:pt x="3058" y="7958"/>
                  </a:cubicBezTo>
                  <a:cubicBezTo>
                    <a:pt x="3388" y="7579"/>
                    <a:pt x="3740" y="7200"/>
                    <a:pt x="4088" y="7200"/>
                  </a:cubicBezTo>
                  <a:cubicBezTo>
                    <a:pt x="4436" y="7200"/>
                    <a:pt x="4779" y="7579"/>
                    <a:pt x="5136" y="7768"/>
                  </a:cubicBezTo>
                  <a:cubicBezTo>
                    <a:pt x="5493" y="7958"/>
                    <a:pt x="5863" y="7958"/>
                    <a:pt x="6233" y="7958"/>
                  </a:cubicBezTo>
                  <a:cubicBezTo>
                    <a:pt x="6604" y="7958"/>
                    <a:pt x="6974" y="7958"/>
                    <a:pt x="7345" y="7958"/>
                  </a:cubicBezTo>
                  <a:cubicBezTo>
                    <a:pt x="7715" y="7958"/>
                    <a:pt x="8085" y="7958"/>
                    <a:pt x="8460" y="7768"/>
                  </a:cubicBezTo>
                  <a:cubicBezTo>
                    <a:pt x="8835" y="7579"/>
                    <a:pt x="9215" y="7200"/>
                    <a:pt x="9567" y="6821"/>
                  </a:cubicBezTo>
                  <a:cubicBezTo>
                    <a:pt x="9919" y="6442"/>
                    <a:pt x="10244" y="6063"/>
                    <a:pt x="10583" y="5684"/>
                  </a:cubicBezTo>
                  <a:cubicBezTo>
                    <a:pt x="10922" y="5305"/>
                    <a:pt x="11274" y="4926"/>
                    <a:pt x="11645" y="4737"/>
                  </a:cubicBezTo>
                  <a:cubicBezTo>
                    <a:pt x="12015" y="4547"/>
                    <a:pt x="12404" y="4547"/>
                    <a:pt x="12765" y="4737"/>
                  </a:cubicBezTo>
                  <a:cubicBezTo>
                    <a:pt x="13126" y="4926"/>
                    <a:pt x="13460" y="5305"/>
                    <a:pt x="13790" y="5684"/>
                  </a:cubicBezTo>
                  <a:cubicBezTo>
                    <a:pt x="14120" y="6063"/>
                    <a:pt x="14445" y="6442"/>
                    <a:pt x="14784" y="7011"/>
                  </a:cubicBezTo>
                  <a:cubicBezTo>
                    <a:pt x="15123" y="7579"/>
                    <a:pt x="15475" y="8337"/>
                    <a:pt x="15823" y="7768"/>
                  </a:cubicBezTo>
                  <a:cubicBezTo>
                    <a:pt x="16171" y="7200"/>
                    <a:pt x="16514" y="5305"/>
                    <a:pt x="16835" y="3789"/>
                  </a:cubicBezTo>
                  <a:cubicBezTo>
                    <a:pt x="17155" y="2274"/>
                    <a:pt x="17453" y="1137"/>
                    <a:pt x="17779" y="568"/>
                  </a:cubicBezTo>
                  <a:cubicBezTo>
                    <a:pt x="18104" y="0"/>
                    <a:pt x="18456" y="0"/>
                    <a:pt x="18831" y="0"/>
                  </a:cubicBezTo>
                  <a:cubicBezTo>
                    <a:pt x="19206" y="0"/>
                    <a:pt x="19604" y="0"/>
                    <a:pt x="19965" y="189"/>
                  </a:cubicBezTo>
                  <a:cubicBezTo>
                    <a:pt x="20326" y="379"/>
                    <a:pt x="20651" y="758"/>
                    <a:pt x="20918" y="947"/>
                  </a:cubicBezTo>
                  <a:cubicBezTo>
                    <a:pt x="21184" y="1137"/>
                    <a:pt x="21392" y="1137"/>
                    <a:pt x="21600" y="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85909" y="2053955"/>
              <a:ext cx="3671252" cy="92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82" fill="norm" stroke="1" extrusionOk="0">
                  <a:moveTo>
                    <a:pt x="7605" y="4233"/>
                  </a:moveTo>
                  <a:cubicBezTo>
                    <a:pt x="7593" y="3986"/>
                    <a:pt x="7581" y="3739"/>
                    <a:pt x="7549" y="3541"/>
                  </a:cubicBezTo>
                  <a:cubicBezTo>
                    <a:pt x="7518" y="3343"/>
                    <a:pt x="7469" y="3195"/>
                    <a:pt x="7295" y="2997"/>
                  </a:cubicBezTo>
                  <a:cubicBezTo>
                    <a:pt x="7121" y="2799"/>
                    <a:pt x="6822" y="2552"/>
                    <a:pt x="6468" y="2503"/>
                  </a:cubicBezTo>
                  <a:cubicBezTo>
                    <a:pt x="6114" y="2453"/>
                    <a:pt x="5704" y="2602"/>
                    <a:pt x="5319" y="2701"/>
                  </a:cubicBezTo>
                  <a:cubicBezTo>
                    <a:pt x="4933" y="2799"/>
                    <a:pt x="4573" y="2849"/>
                    <a:pt x="4157" y="2997"/>
                  </a:cubicBezTo>
                  <a:cubicBezTo>
                    <a:pt x="3740" y="3145"/>
                    <a:pt x="3268" y="3393"/>
                    <a:pt x="2852" y="3714"/>
                  </a:cubicBezTo>
                  <a:cubicBezTo>
                    <a:pt x="2435" y="4035"/>
                    <a:pt x="2075" y="4431"/>
                    <a:pt x="1715" y="5048"/>
                  </a:cubicBezTo>
                  <a:cubicBezTo>
                    <a:pt x="1354" y="5666"/>
                    <a:pt x="994" y="6506"/>
                    <a:pt x="714" y="7520"/>
                  </a:cubicBezTo>
                  <a:cubicBezTo>
                    <a:pt x="434" y="8533"/>
                    <a:pt x="236" y="9719"/>
                    <a:pt x="124" y="10733"/>
                  </a:cubicBezTo>
                  <a:cubicBezTo>
                    <a:pt x="12" y="11746"/>
                    <a:pt x="-13" y="12586"/>
                    <a:pt x="6" y="13328"/>
                  </a:cubicBezTo>
                  <a:cubicBezTo>
                    <a:pt x="24" y="14069"/>
                    <a:pt x="86" y="14712"/>
                    <a:pt x="260" y="15453"/>
                  </a:cubicBezTo>
                  <a:cubicBezTo>
                    <a:pt x="434" y="16194"/>
                    <a:pt x="720" y="17035"/>
                    <a:pt x="1006" y="17776"/>
                  </a:cubicBezTo>
                  <a:cubicBezTo>
                    <a:pt x="1292" y="18517"/>
                    <a:pt x="1578" y="19160"/>
                    <a:pt x="1932" y="19555"/>
                  </a:cubicBezTo>
                  <a:cubicBezTo>
                    <a:pt x="2286" y="19951"/>
                    <a:pt x="2709" y="20099"/>
                    <a:pt x="3150" y="20198"/>
                  </a:cubicBezTo>
                  <a:cubicBezTo>
                    <a:pt x="3591" y="20297"/>
                    <a:pt x="4051" y="20346"/>
                    <a:pt x="4511" y="20495"/>
                  </a:cubicBezTo>
                  <a:cubicBezTo>
                    <a:pt x="4971" y="20643"/>
                    <a:pt x="5430" y="20890"/>
                    <a:pt x="5884" y="21088"/>
                  </a:cubicBezTo>
                  <a:cubicBezTo>
                    <a:pt x="6338" y="21285"/>
                    <a:pt x="6785" y="21434"/>
                    <a:pt x="7270" y="21508"/>
                  </a:cubicBezTo>
                  <a:cubicBezTo>
                    <a:pt x="7755" y="21582"/>
                    <a:pt x="8277" y="21582"/>
                    <a:pt x="8780" y="21582"/>
                  </a:cubicBezTo>
                  <a:cubicBezTo>
                    <a:pt x="9283" y="21582"/>
                    <a:pt x="9768" y="21582"/>
                    <a:pt x="10246" y="21533"/>
                  </a:cubicBezTo>
                  <a:cubicBezTo>
                    <a:pt x="10725" y="21483"/>
                    <a:pt x="11197" y="21384"/>
                    <a:pt x="11638" y="21285"/>
                  </a:cubicBezTo>
                  <a:cubicBezTo>
                    <a:pt x="12080" y="21187"/>
                    <a:pt x="12490" y="21088"/>
                    <a:pt x="12906" y="20989"/>
                  </a:cubicBezTo>
                  <a:cubicBezTo>
                    <a:pt x="13322" y="20890"/>
                    <a:pt x="13745" y="20791"/>
                    <a:pt x="14161" y="20618"/>
                  </a:cubicBezTo>
                  <a:cubicBezTo>
                    <a:pt x="14578" y="20445"/>
                    <a:pt x="14988" y="20198"/>
                    <a:pt x="15385" y="19901"/>
                  </a:cubicBezTo>
                  <a:cubicBezTo>
                    <a:pt x="15783" y="19605"/>
                    <a:pt x="16168" y="19259"/>
                    <a:pt x="16523" y="18938"/>
                  </a:cubicBezTo>
                  <a:cubicBezTo>
                    <a:pt x="16877" y="18616"/>
                    <a:pt x="17200" y="18320"/>
                    <a:pt x="17548" y="17974"/>
                  </a:cubicBezTo>
                  <a:cubicBezTo>
                    <a:pt x="17896" y="17628"/>
                    <a:pt x="18269" y="17232"/>
                    <a:pt x="18654" y="16738"/>
                  </a:cubicBezTo>
                  <a:cubicBezTo>
                    <a:pt x="19039" y="16244"/>
                    <a:pt x="19437" y="15651"/>
                    <a:pt x="19804" y="15033"/>
                  </a:cubicBezTo>
                  <a:cubicBezTo>
                    <a:pt x="20170" y="14415"/>
                    <a:pt x="20506" y="13772"/>
                    <a:pt x="20773" y="13006"/>
                  </a:cubicBezTo>
                  <a:cubicBezTo>
                    <a:pt x="21040" y="12240"/>
                    <a:pt x="21239" y="11350"/>
                    <a:pt x="21376" y="10362"/>
                  </a:cubicBezTo>
                  <a:cubicBezTo>
                    <a:pt x="21512" y="9373"/>
                    <a:pt x="21587" y="8286"/>
                    <a:pt x="21544" y="7124"/>
                  </a:cubicBezTo>
                  <a:cubicBezTo>
                    <a:pt x="21500" y="5963"/>
                    <a:pt x="21338" y="4727"/>
                    <a:pt x="21096" y="3837"/>
                  </a:cubicBezTo>
                  <a:cubicBezTo>
                    <a:pt x="20854" y="2948"/>
                    <a:pt x="20531" y="2404"/>
                    <a:pt x="20189" y="1984"/>
                  </a:cubicBezTo>
                  <a:cubicBezTo>
                    <a:pt x="19847" y="1564"/>
                    <a:pt x="19487" y="1267"/>
                    <a:pt x="19077" y="995"/>
                  </a:cubicBezTo>
                  <a:cubicBezTo>
                    <a:pt x="18666" y="723"/>
                    <a:pt x="18207" y="476"/>
                    <a:pt x="17734" y="303"/>
                  </a:cubicBezTo>
                  <a:cubicBezTo>
                    <a:pt x="17262" y="130"/>
                    <a:pt x="16777" y="31"/>
                    <a:pt x="16305" y="7"/>
                  </a:cubicBezTo>
                  <a:cubicBezTo>
                    <a:pt x="15833" y="-18"/>
                    <a:pt x="15373" y="31"/>
                    <a:pt x="14938" y="130"/>
                  </a:cubicBezTo>
                  <a:cubicBezTo>
                    <a:pt x="14503" y="229"/>
                    <a:pt x="14093" y="377"/>
                    <a:pt x="13726" y="501"/>
                  </a:cubicBezTo>
                  <a:cubicBezTo>
                    <a:pt x="13360" y="625"/>
                    <a:pt x="13036" y="723"/>
                    <a:pt x="12626" y="872"/>
                  </a:cubicBezTo>
                  <a:cubicBezTo>
                    <a:pt x="12216" y="1020"/>
                    <a:pt x="11719" y="1218"/>
                    <a:pt x="11253" y="1317"/>
                  </a:cubicBezTo>
                  <a:cubicBezTo>
                    <a:pt x="10787" y="1415"/>
                    <a:pt x="10352" y="1415"/>
                    <a:pt x="9917" y="1465"/>
                  </a:cubicBezTo>
                  <a:cubicBezTo>
                    <a:pt x="9482" y="1514"/>
                    <a:pt x="9047" y="1613"/>
                    <a:pt x="8656" y="1836"/>
                  </a:cubicBezTo>
                  <a:cubicBezTo>
                    <a:pt x="8264" y="2058"/>
                    <a:pt x="7916" y="2404"/>
                    <a:pt x="7543" y="2799"/>
                  </a:cubicBezTo>
                  <a:cubicBezTo>
                    <a:pt x="7170" y="3195"/>
                    <a:pt x="6773" y="3640"/>
                    <a:pt x="6493" y="4085"/>
                  </a:cubicBezTo>
                  <a:cubicBezTo>
                    <a:pt x="6213" y="4529"/>
                    <a:pt x="6052" y="4974"/>
                    <a:pt x="5890" y="541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5284808" y="2355850"/>
              <a:ext cx="18688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14400" y="0"/>
                  </a:moveTo>
                  <a:cubicBezTo>
                    <a:pt x="16800" y="1316"/>
                    <a:pt x="19200" y="2632"/>
                    <a:pt x="20400" y="4723"/>
                  </a:cubicBezTo>
                  <a:cubicBezTo>
                    <a:pt x="21600" y="6813"/>
                    <a:pt x="21600" y="9677"/>
                    <a:pt x="19200" y="12271"/>
                  </a:cubicBezTo>
                  <a:cubicBezTo>
                    <a:pt x="16800" y="14865"/>
                    <a:pt x="12000" y="17187"/>
                    <a:pt x="8400" y="18697"/>
                  </a:cubicBezTo>
                  <a:cubicBezTo>
                    <a:pt x="4800" y="20206"/>
                    <a:pt x="2400" y="20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5506992" y="2348524"/>
              <a:ext cx="114367" cy="53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69" fill="norm" stroke="1" extrusionOk="0">
                  <a:moveTo>
                    <a:pt x="21220" y="3356"/>
                  </a:moveTo>
                  <a:cubicBezTo>
                    <a:pt x="20435" y="2250"/>
                    <a:pt x="19649" y="1145"/>
                    <a:pt x="18275" y="549"/>
                  </a:cubicBezTo>
                  <a:cubicBezTo>
                    <a:pt x="16900" y="-46"/>
                    <a:pt x="14936" y="-131"/>
                    <a:pt x="12580" y="167"/>
                  </a:cubicBezTo>
                  <a:cubicBezTo>
                    <a:pt x="10224" y="464"/>
                    <a:pt x="7475" y="1145"/>
                    <a:pt x="5118" y="3058"/>
                  </a:cubicBezTo>
                  <a:cubicBezTo>
                    <a:pt x="2762" y="4971"/>
                    <a:pt x="798" y="8118"/>
                    <a:pt x="209" y="10924"/>
                  </a:cubicBezTo>
                  <a:cubicBezTo>
                    <a:pt x="-380" y="13730"/>
                    <a:pt x="405" y="16197"/>
                    <a:pt x="995" y="17897"/>
                  </a:cubicBezTo>
                  <a:cubicBezTo>
                    <a:pt x="1584" y="19598"/>
                    <a:pt x="1976" y="20534"/>
                    <a:pt x="2369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437208" y="273050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645235" y="2665146"/>
              <a:ext cx="153924" cy="16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96" fill="norm" stroke="1" extrusionOk="0">
                  <a:moveTo>
                    <a:pt x="12469" y="7526"/>
                  </a:moveTo>
                  <a:cubicBezTo>
                    <a:pt x="12469" y="6176"/>
                    <a:pt x="12469" y="4826"/>
                    <a:pt x="12177" y="3476"/>
                  </a:cubicBezTo>
                  <a:cubicBezTo>
                    <a:pt x="11885" y="2126"/>
                    <a:pt x="11302" y="776"/>
                    <a:pt x="10280" y="236"/>
                  </a:cubicBezTo>
                  <a:cubicBezTo>
                    <a:pt x="9258" y="-304"/>
                    <a:pt x="7799" y="-34"/>
                    <a:pt x="5902" y="2261"/>
                  </a:cubicBezTo>
                  <a:cubicBezTo>
                    <a:pt x="4004" y="4556"/>
                    <a:pt x="1669" y="8876"/>
                    <a:pt x="648" y="11711"/>
                  </a:cubicBezTo>
                  <a:cubicBezTo>
                    <a:pt x="-374" y="14546"/>
                    <a:pt x="-82" y="15896"/>
                    <a:pt x="794" y="16571"/>
                  </a:cubicBezTo>
                  <a:cubicBezTo>
                    <a:pt x="1669" y="17246"/>
                    <a:pt x="3129" y="17246"/>
                    <a:pt x="4880" y="16166"/>
                  </a:cubicBezTo>
                  <a:cubicBezTo>
                    <a:pt x="6631" y="15086"/>
                    <a:pt x="8675" y="12926"/>
                    <a:pt x="10134" y="10901"/>
                  </a:cubicBezTo>
                  <a:cubicBezTo>
                    <a:pt x="11594" y="8876"/>
                    <a:pt x="12469" y="6986"/>
                    <a:pt x="12907" y="6851"/>
                  </a:cubicBezTo>
                  <a:cubicBezTo>
                    <a:pt x="13345" y="6716"/>
                    <a:pt x="13345" y="8336"/>
                    <a:pt x="13929" y="10766"/>
                  </a:cubicBezTo>
                  <a:cubicBezTo>
                    <a:pt x="14512" y="13196"/>
                    <a:pt x="15680" y="16436"/>
                    <a:pt x="16994" y="18326"/>
                  </a:cubicBezTo>
                  <a:cubicBezTo>
                    <a:pt x="18307" y="20216"/>
                    <a:pt x="19767" y="20756"/>
                    <a:pt x="21226" y="2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862658" y="2705099"/>
              <a:ext cx="12700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5"/>
                  </a:moveTo>
                  <a:cubicBezTo>
                    <a:pt x="1800" y="7425"/>
                    <a:pt x="3600" y="12825"/>
                    <a:pt x="4860" y="16369"/>
                  </a:cubicBezTo>
                  <a:cubicBezTo>
                    <a:pt x="6120" y="19912"/>
                    <a:pt x="6840" y="21600"/>
                    <a:pt x="7920" y="21600"/>
                  </a:cubicBezTo>
                  <a:cubicBezTo>
                    <a:pt x="9000" y="21600"/>
                    <a:pt x="10440" y="19912"/>
                    <a:pt x="12780" y="16031"/>
                  </a:cubicBezTo>
                  <a:cubicBezTo>
                    <a:pt x="15120" y="12150"/>
                    <a:pt x="18360" y="60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081643" y="2684827"/>
              <a:ext cx="106787" cy="15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0874" fill="norm" stroke="1" extrusionOk="0">
                  <a:moveTo>
                    <a:pt x="11632" y="3529"/>
                  </a:moveTo>
                  <a:cubicBezTo>
                    <a:pt x="10409" y="2407"/>
                    <a:pt x="9187" y="1285"/>
                    <a:pt x="7964" y="1425"/>
                  </a:cubicBezTo>
                  <a:cubicBezTo>
                    <a:pt x="6741" y="1565"/>
                    <a:pt x="5519" y="2968"/>
                    <a:pt x="3888" y="4931"/>
                  </a:cubicBezTo>
                  <a:cubicBezTo>
                    <a:pt x="2258" y="6895"/>
                    <a:pt x="221" y="9420"/>
                    <a:pt x="17" y="12085"/>
                  </a:cubicBezTo>
                  <a:cubicBezTo>
                    <a:pt x="-187" y="14750"/>
                    <a:pt x="1443" y="17555"/>
                    <a:pt x="3277" y="19238"/>
                  </a:cubicBezTo>
                  <a:cubicBezTo>
                    <a:pt x="5111" y="20921"/>
                    <a:pt x="7149" y="21482"/>
                    <a:pt x="10409" y="20079"/>
                  </a:cubicBezTo>
                  <a:cubicBezTo>
                    <a:pt x="13670" y="18677"/>
                    <a:pt x="18153" y="15311"/>
                    <a:pt x="19783" y="11944"/>
                  </a:cubicBezTo>
                  <a:cubicBezTo>
                    <a:pt x="21413" y="8578"/>
                    <a:pt x="20190" y="5212"/>
                    <a:pt x="18764" y="3108"/>
                  </a:cubicBezTo>
                  <a:cubicBezTo>
                    <a:pt x="17338" y="1004"/>
                    <a:pt x="15707" y="163"/>
                    <a:pt x="14688" y="22"/>
                  </a:cubicBezTo>
                  <a:cubicBezTo>
                    <a:pt x="13670" y="-118"/>
                    <a:pt x="13262" y="443"/>
                    <a:pt x="12855" y="1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250008" y="2689722"/>
              <a:ext cx="165101" cy="14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402"/>
                  </a:moveTo>
                  <a:cubicBezTo>
                    <a:pt x="1385" y="85"/>
                    <a:pt x="2769" y="-233"/>
                    <a:pt x="3877" y="243"/>
                  </a:cubicBezTo>
                  <a:cubicBezTo>
                    <a:pt x="4985" y="720"/>
                    <a:pt x="5815" y="1991"/>
                    <a:pt x="7062" y="4532"/>
                  </a:cubicBezTo>
                  <a:cubicBezTo>
                    <a:pt x="8308" y="7073"/>
                    <a:pt x="9969" y="10885"/>
                    <a:pt x="10800" y="13585"/>
                  </a:cubicBezTo>
                  <a:cubicBezTo>
                    <a:pt x="11631" y="16285"/>
                    <a:pt x="11631" y="17873"/>
                    <a:pt x="11077" y="19143"/>
                  </a:cubicBezTo>
                  <a:cubicBezTo>
                    <a:pt x="10523" y="20414"/>
                    <a:pt x="9415" y="21367"/>
                    <a:pt x="8723" y="21049"/>
                  </a:cubicBezTo>
                  <a:cubicBezTo>
                    <a:pt x="8031" y="20732"/>
                    <a:pt x="7754" y="19143"/>
                    <a:pt x="8031" y="16602"/>
                  </a:cubicBezTo>
                  <a:cubicBezTo>
                    <a:pt x="8308" y="14061"/>
                    <a:pt x="9138" y="10567"/>
                    <a:pt x="11492" y="7708"/>
                  </a:cubicBezTo>
                  <a:cubicBezTo>
                    <a:pt x="13846" y="4849"/>
                    <a:pt x="17723" y="2626"/>
                    <a:pt x="21600" y="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451958" y="2702750"/>
              <a:ext cx="147301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834" fill="norm" stroke="1" extrusionOk="0">
                  <a:moveTo>
                    <a:pt x="12957" y="6453"/>
                  </a:moveTo>
                  <a:cubicBezTo>
                    <a:pt x="12348" y="3826"/>
                    <a:pt x="11740" y="1199"/>
                    <a:pt x="10827" y="324"/>
                  </a:cubicBezTo>
                  <a:cubicBezTo>
                    <a:pt x="9915" y="-552"/>
                    <a:pt x="8698" y="324"/>
                    <a:pt x="6720" y="3243"/>
                  </a:cubicBezTo>
                  <a:cubicBezTo>
                    <a:pt x="4743" y="6162"/>
                    <a:pt x="2005" y="11124"/>
                    <a:pt x="788" y="14480"/>
                  </a:cubicBezTo>
                  <a:cubicBezTo>
                    <a:pt x="-429" y="17837"/>
                    <a:pt x="-125" y="19589"/>
                    <a:pt x="940" y="20172"/>
                  </a:cubicBezTo>
                  <a:cubicBezTo>
                    <a:pt x="2005" y="20756"/>
                    <a:pt x="3830" y="20172"/>
                    <a:pt x="5656" y="18567"/>
                  </a:cubicBezTo>
                  <a:cubicBezTo>
                    <a:pt x="7481" y="16962"/>
                    <a:pt x="9306" y="14334"/>
                    <a:pt x="10827" y="12437"/>
                  </a:cubicBezTo>
                  <a:cubicBezTo>
                    <a:pt x="12348" y="10540"/>
                    <a:pt x="13565" y="9372"/>
                    <a:pt x="14326" y="9664"/>
                  </a:cubicBezTo>
                  <a:cubicBezTo>
                    <a:pt x="15086" y="9956"/>
                    <a:pt x="15391" y="11707"/>
                    <a:pt x="15695" y="13313"/>
                  </a:cubicBezTo>
                  <a:cubicBezTo>
                    <a:pt x="15999" y="14918"/>
                    <a:pt x="16303" y="16378"/>
                    <a:pt x="16912" y="17691"/>
                  </a:cubicBezTo>
                  <a:cubicBezTo>
                    <a:pt x="17520" y="19005"/>
                    <a:pt x="18433" y="20172"/>
                    <a:pt x="19194" y="20610"/>
                  </a:cubicBezTo>
                  <a:cubicBezTo>
                    <a:pt x="19954" y="21048"/>
                    <a:pt x="20563" y="20756"/>
                    <a:pt x="21171" y="20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688628" y="2504016"/>
              <a:ext cx="100597" cy="39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47" fill="norm" stroke="1" extrusionOk="0">
                  <a:moveTo>
                    <a:pt x="2600" y="1600"/>
                  </a:moveTo>
                  <a:cubicBezTo>
                    <a:pt x="2150" y="800"/>
                    <a:pt x="1700" y="0"/>
                    <a:pt x="1475" y="0"/>
                  </a:cubicBezTo>
                  <a:cubicBezTo>
                    <a:pt x="1250" y="0"/>
                    <a:pt x="1250" y="800"/>
                    <a:pt x="1250" y="3657"/>
                  </a:cubicBezTo>
                  <a:cubicBezTo>
                    <a:pt x="1250" y="6514"/>
                    <a:pt x="1250" y="11429"/>
                    <a:pt x="1250" y="14571"/>
                  </a:cubicBezTo>
                  <a:cubicBezTo>
                    <a:pt x="1250" y="17714"/>
                    <a:pt x="1250" y="19086"/>
                    <a:pt x="1025" y="20057"/>
                  </a:cubicBezTo>
                  <a:cubicBezTo>
                    <a:pt x="800" y="21029"/>
                    <a:pt x="350" y="21600"/>
                    <a:pt x="125" y="21543"/>
                  </a:cubicBezTo>
                  <a:cubicBezTo>
                    <a:pt x="-100" y="21486"/>
                    <a:pt x="-100" y="20800"/>
                    <a:pt x="800" y="19314"/>
                  </a:cubicBezTo>
                  <a:cubicBezTo>
                    <a:pt x="1700" y="17829"/>
                    <a:pt x="3500" y="15543"/>
                    <a:pt x="5075" y="14171"/>
                  </a:cubicBezTo>
                  <a:cubicBezTo>
                    <a:pt x="6650" y="12800"/>
                    <a:pt x="8000" y="12343"/>
                    <a:pt x="9800" y="12057"/>
                  </a:cubicBezTo>
                  <a:cubicBezTo>
                    <a:pt x="11600" y="11771"/>
                    <a:pt x="13850" y="11657"/>
                    <a:pt x="15650" y="11886"/>
                  </a:cubicBezTo>
                  <a:cubicBezTo>
                    <a:pt x="17450" y="12114"/>
                    <a:pt x="18800" y="12686"/>
                    <a:pt x="19700" y="13543"/>
                  </a:cubicBezTo>
                  <a:cubicBezTo>
                    <a:pt x="20600" y="14400"/>
                    <a:pt x="21050" y="15543"/>
                    <a:pt x="21275" y="16514"/>
                  </a:cubicBezTo>
                  <a:cubicBezTo>
                    <a:pt x="21500" y="17486"/>
                    <a:pt x="21500" y="18286"/>
                    <a:pt x="20150" y="19029"/>
                  </a:cubicBezTo>
                  <a:cubicBezTo>
                    <a:pt x="18800" y="19771"/>
                    <a:pt x="16100" y="20457"/>
                    <a:pt x="13400" y="20857"/>
                  </a:cubicBezTo>
                  <a:cubicBezTo>
                    <a:pt x="10700" y="21257"/>
                    <a:pt x="8000" y="21371"/>
                    <a:pt x="6425" y="21086"/>
                  </a:cubicBezTo>
                  <a:cubicBezTo>
                    <a:pt x="4850" y="20800"/>
                    <a:pt x="4400" y="20114"/>
                    <a:pt x="4400" y="18857"/>
                  </a:cubicBezTo>
                  <a:cubicBezTo>
                    <a:pt x="4400" y="17600"/>
                    <a:pt x="4850" y="15771"/>
                    <a:pt x="5300" y="13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882891" y="2462670"/>
              <a:ext cx="19051" cy="3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16800" y="1521"/>
                  </a:moveTo>
                  <a:cubicBezTo>
                    <a:pt x="19200" y="792"/>
                    <a:pt x="21600" y="64"/>
                    <a:pt x="21600" y="4"/>
                  </a:cubicBezTo>
                  <a:cubicBezTo>
                    <a:pt x="21600" y="-57"/>
                    <a:pt x="19200" y="550"/>
                    <a:pt x="16800" y="2552"/>
                  </a:cubicBezTo>
                  <a:cubicBezTo>
                    <a:pt x="14400" y="4554"/>
                    <a:pt x="12000" y="7952"/>
                    <a:pt x="8400" y="11046"/>
                  </a:cubicBezTo>
                  <a:cubicBezTo>
                    <a:pt x="4800" y="14141"/>
                    <a:pt x="0" y="16932"/>
                    <a:pt x="0" y="18631"/>
                  </a:cubicBezTo>
                  <a:cubicBezTo>
                    <a:pt x="0" y="20330"/>
                    <a:pt x="4800" y="20936"/>
                    <a:pt x="960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985032" y="2672152"/>
              <a:ext cx="147627" cy="13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967" fill="norm" stroke="1" extrusionOk="0">
                  <a:moveTo>
                    <a:pt x="6615" y="5172"/>
                  </a:moveTo>
                  <a:cubicBezTo>
                    <a:pt x="8136" y="5172"/>
                    <a:pt x="9657" y="5172"/>
                    <a:pt x="10722" y="4341"/>
                  </a:cubicBezTo>
                  <a:cubicBezTo>
                    <a:pt x="11787" y="3511"/>
                    <a:pt x="12395" y="1849"/>
                    <a:pt x="11635" y="852"/>
                  </a:cubicBezTo>
                  <a:cubicBezTo>
                    <a:pt x="10874" y="-145"/>
                    <a:pt x="8745" y="-477"/>
                    <a:pt x="6615" y="1018"/>
                  </a:cubicBezTo>
                  <a:cubicBezTo>
                    <a:pt x="4486" y="2514"/>
                    <a:pt x="2356" y="5837"/>
                    <a:pt x="1139" y="8661"/>
                  </a:cubicBezTo>
                  <a:cubicBezTo>
                    <a:pt x="-78" y="11486"/>
                    <a:pt x="-382" y="13812"/>
                    <a:pt x="531" y="16138"/>
                  </a:cubicBezTo>
                  <a:cubicBezTo>
                    <a:pt x="1443" y="18465"/>
                    <a:pt x="3573" y="20791"/>
                    <a:pt x="7224" y="20957"/>
                  </a:cubicBezTo>
                  <a:cubicBezTo>
                    <a:pt x="10874" y="21123"/>
                    <a:pt x="16046" y="19129"/>
                    <a:pt x="21218" y="1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259658" y="2444750"/>
              <a:ext cx="444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587"/>
                    <a:pt x="17486" y="5175"/>
                    <a:pt x="13886" y="8775"/>
                  </a:cubicBezTo>
                  <a:cubicBezTo>
                    <a:pt x="10286" y="12375"/>
                    <a:pt x="5143" y="169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5164158" y="3098800"/>
              <a:ext cx="23685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34" y="424"/>
                    <a:pt x="1467" y="847"/>
                    <a:pt x="2181" y="1059"/>
                  </a:cubicBezTo>
                  <a:cubicBezTo>
                    <a:pt x="2895" y="1271"/>
                    <a:pt x="3590" y="1271"/>
                    <a:pt x="4295" y="1271"/>
                  </a:cubicBezTo>
                  <a:cubicBezTo>
                    <a:pt x="4999" y="1271"/>
                    <a:pt x="5714" y="1271"/>
                    <a:pt x="6351" y="1271"/>
                  </a:cubicBezTo>
                  <a:cubicBezTo>
                    <a:pt x="6988" y="1271"/>
                    <a:pt x="7547" y="1271"/>
                    <a:pt x="8146" y="1271"/>
                  </a:cubicBezTo>
                  <a:cubicBezTo>
                    <a:pt x="8744" y="1271"/>
                    <a:pt x="9381" y="1271"/>
                    <a:pt x="10038" y="1271"/>
                  </a:cubicBezTo>
                  <a:cubicBezTo>
                    <a:pt x="10694" y="1271"/>
                    <a:pt x="11369" y="1271"/>
                    <a:pt x="12026" y="1271"/>
                  </a:cubicBezTo>
                  <a:cubicBezTo>
                    <a:pt x="12682" y="1271"/>
                    <a:pt x="13319" y="1271"/>
                    <a:pt x="13946" y="1694"/>
                  </a:cubicBezTo>
                  <a:cubicBezTo>
                    <a:pt x="14574" y="2118"/>
                    <a:pt x="15191" y="2965"/>
                    <a:pt x="15896" y="4024"/>
                  </a:cubicBezTo>
                  <a:cubicBezTo>
                    <a:pt x="16601" y="5082"/>
                    <a:pt x="17392" y="6353"/>
                    <a:pt x="18241" y="8259"/>
                  </a:cubicBezTo>
                  <a:cubicBezTo>
                    <a:pt x="19091" y="10165"/>
                    <a:pt x="19998" y="12706"/>
                    <a:pt x="20567" y="15035"/>
                  </a:cubicBezTo>
                  <a:cubicBezTo>
                    <a:pt x="21137" y="17365"/>
                    <a:pt x="21368" y="194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5742008" y="3403599"/>
              <a:ext cx="30957" cy="43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10" fill="norm" stroke="1" extrusionOk="0">
                  <a:moveTo>
                    <a:pt x="0" y="0"/>
                  </a:moveTo>
                  <a:cubicBezTo>
                    <a:pt x="7200" y="1973"/>
                    <a:pt x="14400" y="3946"/>
                    <a:pt x="18000" y="6594"/>
                  </a:cubicBezTo>
                  <a:cubicBezTo>
                    <a:pt x="21600" y="9242"/>
                    <a:pt x="21600" y="12565"/>
                    <a:pt x="20160" y="14902"/>
                  </a:cubicBezTo>
                  <a:cubicBezTo>
                    <a:pt x="18720" y="17238"/>
                    <a:pt x="15840" y="18588"/>
                    <a:pt x="12960" y="19627"/>
                  </a:cubicBezTo>
                  <a:cubicBezTo>
                    <a:pt x="10080" y="20665"/>
                    <a:pt x="7200" y="21392"/>
                    <a:pt x="6480" y="21496"/>
                  </a:cubicBezTo>
                  <a:cubicBezTo>
                    <a:pt x="5760" y="21600"/>
                    <a:pt x="7200" y="21081"/>
                    <a:pt x="8640" y="20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938858" y="3357033"/>
              <a:ext cx="819151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2" y="21495"/>
                    <a:pt x="3684" y="21389"/>
                    <a:pt x="5330" y="21231"/>
                  </a:cubicBezTo>
                  <a:cubicBezTo>
                    <a:pt x="6977" y="21073"/>
                    <a:pt x="8428" y="20862"/>
                    <a:pt x="9405" y="20599"/>
                  </a:cubicBezTo>
                  <a:cubicBezTo>
                    <a:pt x="10381" y="20336"/>
                    <a:pt x="10884" y="20020"/>
                    <a:pt x="10995" y="19703"/>
                  </a:cubicBezTo>
                  <a:cubicBezTo>
                    <a:pt x="11107" y="19387"/>
                    <a:pt x="10828" y="19071"/>
                    <a:pt x="10577" y="17965"/>
                  </a:cubicBezTo>
                  <a:cubicBezTo>
                    <a:pt x="10326" y="16859"/>
                    <a:pt x="10102" y="14962"/>
                    <a:pt x="9795" y="12328"/>
                  </a:cubicBezTo>
                  <a:cubicBezTo>
                    <a:pt x="9488" y="9694"/>
                    <a:pt x="9098" y="6322"/>
                    <a:pt x="8874" y="4215"/>
                  </a:cubicBezTo>
                  <a:cubicBezTo>
                    <a:pt x="8651" y="2107"/>
                    <a:pt x="8595" y="1264"/>
                    <a:pt x="8707" y="738"/>
                  </a:cubicBezTo>
                  <a:cubicBezTo>
                    <a:pt x="8819" y="211"/>
                    <a:pt x="9098" y="0"/>
                    <a:pt x="9795" y="0"/>
                  </a:cubicBezTo>
                  <a:cubicBezTo>
                    <a:pt x="10493" y="0"/>
                    <a:pt x="11609" y="211"/>
                    <a:pt x="12753" y="1159"/>
                  </a:cubicBezTo>
                  <a:cubicBezTo>
                    <a:pt x="13898" y="2107"/>
                    <a:pt x="15070" y="3793"/>
                    <a:pt x="15767" y="5532"/>
                  </a:cubicBezTo>
                  <a:cubicBezTo>
                    <a:pt x="16465" y="7270"/>
                    <a:pt x="16688" y="9061"/>
                    <a:pt x="16660" y="10484"/>
                  </a:cubicBezTo>
                  <a:cubicBezTo>
                    <a:pt x="16633" y="11906"/>
                    <a:pt x="16353" y="12960"/>
                    <a:pt x="16047" y="13803"/>
                  </a:cubicBezTo>
                  <a:cubicBezTo>
                    <a:pt x="15740" y="14646"/>
                    <a:pt x="15405" y="15278"/>
                    <a:pt x="15181" y="15858"/>
                  </a:cubicBezTo>
                  <a:cubicBezTo>
                    <a:pt x="14958" y="16437"/>
                    <a:pt x="14847" y="16964"/>
                    <a:pt x="15014" y="17280"/>
                  </a:cubicBezTo>
                  <a:cubicBezTo>
                    <a:pt x="15181" y="17596"/>
                    <a:pt x="15628" y="17701"/>
                    <a:pt x="16605" y="17649"/>
                  </a:cubicBezTo>
                  <a:cubicBezTo>
                    <a:pt x="17581" y="17596"/>
                    <a:pt x="19088" y="17385"/>
                    <a:pt x="20009" y="17227"/>
                  </a:cubicBezTo>
                  <a:cubicBezTo>
                    <a:pt x="20930" y="17069"/>
                    <a:pt x="21265" y="16964"/>
                    <a:pt x="21600" y="16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6872308" y="3314700"/>
              <a:ext cx="37630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0" y="0"/>
                  </a:moveTo>
                  <a:cubicBezTo>
                    <a:pt x="6000" y="281"/>
                    <a:pt x="12000" y="561"/>
                    <a:pt x="15600" y="1543"/>
                  </a:cubicBezTo>
                  <a:cubicBezTo>
                    <a:pt x="19200" y="2525"/>
                    <a:pt x="20400" y="4208"/>
                    <a:pt x="21000" y="6592"/>
                  </a:cubicBezTo>
                  <a:cubicBezTo>
                    <a:pt x="21600" y="8977"/>
                    <a:pt x="21600" y="12062"/>
                    <a:pt x="19200" y="14681"/>
                  </a:cubicBezTo>
                  <a:cubicBezTo>
                    <a:pt x="16800" y="17299"/>
                    <a:pt x="12000" y="19449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7515554" y="3600450"/>
              <a:ext cx="950605" cy="11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79" fill="norm" stroke="1" extrusionOk="0">
                  <a:moveTo>
                    <a:pt x="821" y="20829"/>
                  </a:moveTo>
                  <a:cubicBezTo>
                    <a:pt x="437" y="20829"/>
                    <a:pt x="53" y="20829"/>
                    <a:pt x="5" y="21021"/>
                  </a:cubicBezTo>
                  <a:cubicBezTo>
                    <a:pt x="-43" y="21214"/>
                    <a:pt x="245" y="21600"/>
                    <a:pt x="1325" y="21214"/>
                  </a:cubicBezTo>
                  <a:cubicBezTo>
                    <a:pt x="2405" y="20829"/>
                    <a:pt x="4277" y="19671"/>
                    <a:pt x="6173" y="17936"/>
                  </a:cubicBezTo>
                  <a:cubicBezTo>
                    <a:pt x="8069" y="16200"/>
                    <a:pt x="9989" y="13886"/>
                    <a:pt x="11765" y="12150"/>
                  </a:cubicBezTo>
                  <a:cubicBezTo>
                    <a:pt x="13541" y="10414"/>
                    <a:pt x="15173" y="9257"/>
                    <a:pt x="16781" y="7329"/>
                  </a:cubicBezTo>
                  <a:cubicBezTo>
                    <a:pt x="18389" y="5400"/>
                    <a:pt x="19973" y="2700"/>
                    <a:pt x="21557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338029" y="3513267"/>
              <a:ext cx="252677" cy="25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57" fill="norm" stroke="1" extrusionOk="0">
                  <a:moveTo>
                    <a:pt x="2238" y="1964"/>
                  </a:moveTo>
                  <a:cubicBezTo>
                    <a:pt x="1167" y="1086"/>
                    <a:pt x="96" y="208"/>
                    <a:pt x="6" y="33"/>
                  </a:cubicBezTo>
                  <a:cubicBezTo>
                    <a:pt x="-83" y="-143"/>
                    <a:pt x="810" y="384"/>
                    <a:pt x="4112" y="1525"/>
                  </a:cubicBezTo>
                  <a:cubicBezTo>
                    <a:pt x="7415" y="2667"/>
                    <a:pt x="13127" y="4423"/>
                    <a:pt x="16519" y="5652"/>
                  </a:cubicBezTo>
                  <a:cubicBezTo>
                    <a:pt x="19910" y="6881"/>
                    <a:pt x="20981" y="7584"/>
                    <a:pt x="21249" y="8286"/>
                  </a:cubicBezTo>
                  <a:cubicBezTo>
                    <a:pt x="21517" y="8989"/>
                    <a:pt x="20981" y="9691"/>
                    <a:pt x="18036" y="11447"/>
                  </a:cubicBezTo>
                  <a:cubicBezTo>
                    <a:pt x="15091" y="13203"/>
                    <a:pt x="9735" y="16013"/>
                    <a:pt x="6522" y="17857"/>
                  </a:cubicBezTo>
                  <a:cubicBezTo>
                    <a:pt x="3309" y="19701"/>
                    <a:pt x="2238" y="20579"/>
                    <a:pt x="1167" y="214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0245070" y="3513945"/>
              <a:ext cx="246739" cy="34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12" fill="norm" stroke="1" extrusionOk="0">
                  <a:moveTo>
                    <a:pt x="21520" y="1816"/>
                  </a:moveTo>
                  <a:cubicBezTo>
                    <a:pt x="20966" y="1030"/>
                    <a:pt x="20412" y="245"/>
                    <a:pt x="19582" y="48"/>
                  </a:cubicBezTo>
                  <a:cubicBezTo>
                    <a:pt x="18751" y="-148"/>
                    <a:pt x="17643" y="245"/>
                    <a:pt x="15520" y="1423"/>
                  </a:cubicBezTo>
                  <a:cubicBezTo>
                    <a:pt x="13397" y="2601"/>
                    <a:pt x="10258" y="4565"/>
                    <a:pt x="7766" y="6856"/>
                  </a:cubicBezTo>
                  <a:cubicBezTo>
                    <a:pt x="5274" y="9147"/>
                    <a:pt x="3428" y="11765"/>
                    <a:pt x="2228" y="13467"/>
                  </a:cubicBezTo>
                  <a:cubicBezTo>
                    <a:pt x="1028" y="15168"/>
                    <a:pt x="474" y="15954"/>
                    <a:pt x="197" y="16805"/>
                  </a:cubicBezTo>
                  <a:cubicBezTo>
                    <a:pt x="-80" y="17656"/>
                    <a:pt x="-80" y="18572"/>
                    <a:pt x="289" y="19227"/>
                  </a:cubicBezTo>
                  <a:cubicBezTo>
                    <a:pt x="658" y="19881"/>
                    <a:pt x="1397" y="20274"/>
                    <a:pt x="2689" y="20601"/>
                  </a:cubicBezTo>
                  <a:cubicBezTo>
                    <a:pt x="3982" y="20928"/>
                    <a:pt x="5828" y="21190"/>
                    <a:pt x="7212" y="21321"/>
                  </a:cubicBezTo>
                  <a:cubicBezTo>
                    <a:pt x="8597" y="21452"/>
                    <a:pt x="9520" y="21452"/>
                    <a:pt x="10443" y="21256"/>
                  </a:cubicBezTo>
                  <a:cubicBezTo>
                    <a:pt x="11366" y="21059"/>
                    <a:pt x="12289" y="20667"/>
                    <a:pt x="12843" y="20077"/>
                  </a:cubicBezTo>
                  <a:cubicBezTo>
                    <a:pt x="13397" y="19488"/>
                    <a:pt x="13582" y="18703"/>
                    <a:pt x="13489" y="17983"/>
                  </a:cubicBezTo>
                  <a:cubicBezTo>
                    <a:pt x="13397" y="17263"/>
                    <a:pt x="13028" y="16608"/>
                    <a:pt x="11920" y="16019"/>
                  </a:cubicBezTo>
                  <a:cubicBezTo>
                    <a:pt x="10812" y="15430"/>
                    <a:pt x="8966" y="14907"/>
                    <a:pt x="7582" y="14645"/>
                  </a:cubicBezTo>
                  <a:cubicBezTo>
                    <a:pt x="6197" y="14383"/>
                    <a:pt x="5274" y="14383"/>
                    <a:pt x="4535" y="14645"/>
                  </a:cubicBezTo>
                  <a:cubicBezTo>
                    <a:pt x="3797" y="14907"/>
                    <a:pt x="3243" y="15430"/>
                    <a:pt x="3428" y="15888"/>
                  </a:cubicBezTo>
                  <a:cubicBezTo>
                    <a:pt x="3612" y="16347"/>
                    <a:pt x="4535" y="16739"/>
                    <a:pt x="5643" y="16936"/>
                  </a:cubicBezTo>
                  <a:cubicBezTo>
                    <a:pt x="6751" y="17132"/>
                    <a:pt x="8043" y="17132"/>
                    <a:pt x="9335" y="1713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0660580" y="3441700"/>
              <a:ext cx="78879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6066" y="4637"/>
                    <a:pt x="10950" y="9275"/>
                    <a:pt x="7256" y="12569"/>
                  </a:cubicBezTo>
                  <a:cubicBezTo>
                    <a:pt x="3561" y="15864"/>
                    <a:pt x="1287" y="17817"/>
                    <a:pt x="435" y="19098"/>
                  </a:cubicBezTo>
                  <a:cubicBezTo>
                    <a:pt x="-418" y="20380"/>
                    <a:pt x="150" y="20990"/>
                    <a:pt x="719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0585117" y="3954836"/>
              <a:ext cx="90842" cy="10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118" fill="norm" stroke="1" extrusionOk="0">
                  <a:moveTo>
                    <a:pt x="21068" y="2731"/>
                  </a:moveTo>
                  <a:cubicBezTo>
                    <a:pt x="19104" y="1485"/>
                    <a:pt x="17141" y="238"/>
                    <a:pt x="14932" y="31"/>
                  </a:cubicBezTo>
                  <a:cubicBezTo>
                    <a:pt x="12723" y="-177"/>
                    <a:pt x="10268" y="654"/>
                    <a:pt x="7568" y="3354"/>
                  </a:cubicBezTo>
                  <a:cubicBezTo>
                    <a:pt x="4868" y="6054"/>
                    <a:pt x="1923" y="10623"/>
                    <a:pt x="695" y="13946"/>
                  </a:cubicBezTo>
                  <a:cubicBezTo>
                    <a:pt x="-532" y="17269"/>
                    <a:pt x="-41" y="19346"/>
                    <a:pt x="1432" y="20385"/>
                  </a:cubicBezTo>
                  <a:cubicBezTo>
                    <a:pt x="2904" y="21423"/>
                    <a:pt x="5359" y="21423"/>
                    <a:pt x="8550" y="19969"/>
                  </a:cubicBezTo>
                  <a:cubicBezTo>
                    <a:pt x="11741" y="18515"/>
                    <a:pt x="15668" y="15608"/>
                    <a:pt x="17877" y="13115"/>
                  </a:cubicBezTo>
                  <a:cubicBezTo>
                    <a:pt x="20086" y="10623"/>
                    <a:pt x="20577" y="8546"/>
                    <a:pt x="19350" y="7300"/>
                  </a:cubicBezTo>
                  <a:cubicBezTo>
                    <a:pt x="18123" y="6054"/>
                    <a:pt x="15177" y="5638"/>
                    <a:pt x="12723" y="6469"/>
                  </a:cubicBezTo>
                  <a:cubicBezTo>
                    <a:pt x="10268" y="7300"/>
                    <a:pt x="8304" y="9377"/>
                    <a:pt x="6341" y="1145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9849326" y="4248149"/>
              <a:ext cx="1480683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757" y="0"/>
                  </a:moveTo>
                  <a:cubicBezTo>
                    <a:pt x="603" y="0"/>
                    <a:pt x="449" y="0"/>
                    <a:pt x="295" y="270"/>
                  </a:cubicBezTo>
                  <a:cubicBezTo>
                    <a:pt x="140" y="540"/>
                    <a:pt x="-14" y="1080"/>
                    <a:pt x="1" y="1350"/>
                  </a:cubicBezTo>
                  <a:cubicBezTo>
                    <a:pt x="17" y="1620"/>
                    <a:pt x="202" y="1620"/>
                    <a:pt x="881" y="2430"/>
                  </a:cubicBezTo>
                  <a:cubicBezTo>
                    <a:pt x="1560" y="3240"/>
                    <a:pt x="2732" y="4860"/>
                    <a:pt x="3874" y="5940"/>
                  </a:cubicBezTo>
                  <a:cubicBezTo>
                    <a:pt x="5016" y="7020"/>
                    <a:pt x="6127" y="7560"/>
                    <a:pt x="7207" y="8370"/>
                  </a:cubicBezTo>
                  <a:cubicBezTo>
                    <a:pt x="8287" y="9180"/>
                    <a:pt x="9336" y="10260"/>
                    <a:pt x="10385" y="11340"/>
                  </a:cubicBezTo>
                  <a:cubicBezTo>
                    <a:pt x="11434" y="12420"/>
                    <a:pt x="12483" y="13500"/>
                    <a:pt x="13625" y="14850"/>
                  </a:cubicBezTo>
                  <a:cubicBezTo>
                    <a:pt x="14767" y="16200"/>
                    <a:pt x="16001" y="17820"/>
                    <a:pt x="17189" y="19170"/>
                  </a:cubicBezTo>
                  <a:cubicBezTo>
                    <a:pt x="18377" y="20520"/>
                    <a:pt x="19519" y="21600"/>
                    <a:pt x="20244" y="21600"/>
                  </a:cubicBezTo>
                  <a:cubicBezTo>
                    <a:pt x="20969" y="21600"/>
                    <a:pt x="21277" y="20520"/>
                    <a:pt x="21586" y="1944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-1" y="3396318"/>
              <a:ext cx="173060" cy="53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13" fill="norm" stroke="1" extrusionOk="0">
                  <a:moveTo>
                    <a:pt x="21277" y="1318"/>
                  </a:moveTo>
                  <a:cubicBezTo>
                    <a:pt x="20496" y="892"/>
                    <a:pt x="19716" y="465"/>
                    <a:pt x="17764" y="209"/>
                  </a:cubicBezTo>
                  <a:cubicBezTo>
                    <a:pt x="15812" y="-48"/>
                    <a:pt x="12689" y="-133"/>
                    <a:pt x="9566" y="337"/>
                  </a:cubicBezTo>
                  <a:cubicBezTo>
                    <a:pt x="6443" y="806"/>
                    <a:pt x="3320" y="1831"/>
                    <a:pt x="1629" y="2556"/>
                  </a:cubicBezTo>
                  <a:cubicBezTo>
                    <a:pt x="-63" y="3282"/>
                    <a:pt x="-323" y="3709"/>
                    <a:pt x="328" y="4307"/>
                  </a:cubicBezTo>
                  <a:cubicBezTo>
                    <a:pt x="978" y="4904"/>
                    <a:pt x="2540" y="5673"/>
                    <a:pt x="4361" y="6441"/>
                  </a:cubicBezTo>
                  <a:cubicBezTo>
                    <a:pt x="6183" y="7209"/>
                    <a:pt x="8265" y="7978"/>
                    <a:pt x="9176" y="8831"/>
                  </a:cubicBezTo>
                  <a:cubicBezTo>
                    <a:pt x="10087" y="9685"/>
                    <a:pt x="9826" y="10624"/>
                    <a:pt x="9306" y="11265"/>
                  </a:cubicBezTo>
                  <a:cubicBezTo>
                    <a:pt x="8785" y="11905"/>
                    <a:pt x="8005" y="12246"/>
                    <a:pt x="6964" y="12545"/>
                  </a:cubicBezTo>
                  <a:cubicBezTo>
                    <a:pt x="5923" y="12844"/>
                    <a:pt x="4622" y="13100"/>
                    <a:pt x="4101" y="13442"/>
                  </a:cubicBezTo>
                  <a:cubicBezTo>
                    <a:pt x="3581" y="13783"/>
                    <a:pt x="3841" y="14210"/>
                    <a:pt x="4361" y="15064"/>
                  </a:cubicBezTo>
                  <a:cubicBezTo>
                    <a:pt x="4882" y="15918"/>
                    <a:pt x="5663" y="17198"/>
                    <a:pt x="5923" y="18052"/>
                  </a:cubicBezTo>
                  <a:cubicBezTo>
                    <a:pt x="6183" y="18906"/>
                    <a:pt x="5923" y="19333"/>
                    <a:pt x="5793" y="19802"/>
                  </a:cubicBezTo>
                  <a:cubicBezTo>
                    <a:pt x="5663" y="20272"/>
                    <a:pt x="5663" y="20784"/>
                    <a:pt x="6313" y="21083"/>
                  </a:cubicBezTo>
                  <a:cubicBezTo>
                    <a:pt x="6964" y="21382"/>
                    <a:pt x="8265" y="21467"/>
                    <a:pt x="9566" y="21382"/>
                  </a:cubicBezTo>
                  <a:cubicBezTo>
                    <a:pt x="10867" y="21296"/>
                    <a:pt x="12169" y="21040"/>
                    <a:pt x="13470" y="207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11158" y="3490813"/>
              <a:ext cx="109302" cy="36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51" fill="norm" stroke="1" extrusionOk="0">
                  <a:moveTo>
                    <a:pt x="3668" y="7175"/>
                  </a:moveTo>
                  <a:cubicBezTo>
                    <a:pt x="3260" y="9906"/>
                    <a:pt x="2853" y="12637"/>
                    <a:pt x="2853" y="14810"/>
                  </a:cubicBezTo>
                  <a:cubicBezTo>
                    <a:pt x="2853" y="16982"/>
                    <a:pt x="3260" y="18596"/>
                    <a:pt x="3464" y="19713"/>
                  </a:cubicBezTo>
                  <a:cubicBezTo>
                    <a:pt x="3668" y="20830"/>
                    <a:pt x="3668" y="21451"/>
                    <a:pt x="3668" y="21451"/>
                  </a:cubicBezTo>
                  <a:cubicBezTo>
                    <a:pt x="3668" y="21451"/>
                    <a:pt x="3668" y="20830"/>
                    <a:pt x="3464" y="18285"/>
                  </a:cubicBezTo>
                  <a:cubicBezTo>
                    <a:pt x="3260" y="15741"/>
                    <a:pt x="2853" y="11272"/>
                    <a:pt x="2649" y="8230"/>
                  </a:cubicBezTo>
                  <a:cubicBezTo>
                    <a:pt x="2445" y="5189"/>
                    <a:pt x="2445" y="3575"/>
                    <a:pt x="3057" y="2396"/>
                  </a:cubicBezTo>
                  <a:cubicBezTo>
                    <a:pt x="3668" y="1217"/>
                    <a:pt x="4891" y="472"/>
                    <a:pt x="6725" y="161"/>
                  </a:cubicBezTo>
                  <a:cubicBezTo>
                    <a:pt x="8558" y="-149"/>
                    <a:pt x="11004" y="-25"/>
                    <a:pt x="13653" y="658"/>
                  </a:cubicBezTo>
                  <a:cubicBezTo>
                    <a:pt x="16302" y="1341"/>
                    <a:pt x="19155" y="2582"/>
                    <a:pt x="20377" y="3885"/>
                  </a:cubicBezTo>
                  <a:cubicBezTo>
                    <a:pt x="21600" y="5189"/>
                    <a:pt x="21192" y="6554"/>
                    <a:pt x="18747" y="7858"/>
                  </a:cubicBezTo>
                  <a:cubicBezTo>
                    <a:pt x="16302" y="9161"/>
                    <a:pt x="11819" y="10403"/>
                    <a:pt x="8355" y="11023"/>
                  </a:cubicBezTo>
                  <a:cubicBezTo>
                    <a:pt x="4891" y="11644"/>
                    <a:pt x="2445" y="11644"/>
                    <a:pt x="0" y="1164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14358" y="3556000"/>
              <a:ext cx="6351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05"/>
                    <a:pt x="7200" y="11810"/>
                    <a:pt x="3600" y="15151"/>
                  </a:cubicBezTo>
                  <a:cubicBezTo>
                    <a:pt x="0" y="18492"/>
                    <a:pt x="0" y="19269"/>
                    <a:pt x="0" y="20046"/>
                  </a:cubicBezTo>
                  <a:cubicBezTo>
                    <a:pt x="0" y="20823"/>
                    <a:pt x="0" y="21600"/>
                    <a:pt x="0" y="21600"/>
                  </a:cubicBezTo>
                  <a:cubicBezTo>
                    <a:pt x="0" y="21600"/>
                    <a:pt x="0" y="20823"/>
                    <a:pt x="3600" y="19968"/>
                  </a:cubicBezTo>
                  <a:cubicBezTo>
                    <a:pt x="7200" y="19114"/>
                    <a:pt x="14400" y="18181"/>
                    <a:pt x="21600" y="1724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20708" y="3511549"/>
              <a:ext cx="171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6200"/>
                    <a:pt x="5333" y="10800"/>
                    <a:pt x="8933" y="7200"/>
                  </a:cubicBezTo>
                  <a:cubicBezTo>
                    <a:pt x="12533" y="3600"/>
                    <a:pt x="1706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58808" y="365125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73108" y="3765549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789"/>
                    <a:pt x="17280" y="7579"/>
                    <a:pt x="13680" y="11179"/>
                  </a:cubicBezTo>
                  <a:cubicBezTo>
                    <a:pt x="10080" y="14779"/>
                    <a:pt x="5040" y="18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27108" y="3445933"/>
              <a:ext cx="125395" cy="33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37" fill="norm" stroke="1" extrusionOk="0">
                  <a:moveTo>
                    <a:pt x="1062" y="8586"/>
                  </a:moveTo>
                  <a:cubicBezTo>
                    <a:pt x="1416" y="12477"/>
                    <a:pt x="1770" y="16368"/>
                    <a:pt x="1770" y="18648"/>
                  </a:cubicBezTo>
                  <a:cubicBezTo>
                    <a:pt x="1770" y="20929"/>
                    <a:pt x="1416" y="21600"/>
                    <a:pt x="1062" y="21533"/>
                  </a:cubicBezTo>
                  <a:cubicBezTo>
                    <a:pt x="708" y="21466"/>
                    <a:pt x="354" y="20661"/>
                    <a:pt x="1062" y="17978"/>
                  </a:cubicBezTo>
                  <a:cubicBezTo>
                    <a:pt x="1770" y="15294"/>
                    <a:pt x="3541" y="10733"/>
                    <a:pt x="4957" y="7647"/>
                  </a:cubicBezTo>
                  <a:cubicBezTo>
                    <a:pt x="6374" y="4561"/>
                    <a:pt x="7436" y="2952"/>
                    <a:pt x="8321" y="1811"/>
                  </a:cubicBezTo>
                  <a:cubicBezTo>
                    <a:pt x="9207" y="671"/>
                    <a:pt x="9915" y="0"/>
                    <a:pt x="11862" y="0"/>
                  </a:cubicBezTo>
                  <a:cubicBezTo>
                    <a:pt x="13810" y="0"/>
                    <a:pt x="16997" y="671"/>
                    <a:pt x="18944" y="2147"/>
                  </a:cubicBezTo>
                  <a:cubicBezTo>
                    <a:pt x="20892" y="3622"/>
                    <a:pt x="21600" y="5903"/>
                    <a:pt x="20361" y="7714"/>
                  </a:cubicBezTo>
                  <a:cubicBezTo>
                    <a:pt x="19121" y="9525"/>
                    <a:pt x="15934" y="10867"/>
                    <a:pt x="12216" y="11605"/>
                  </a:cubicBezTo>
                  <a:cubicBezTo>
                    <a:pt x="8498" y="12343"/>
                    <a:pt x="4249" y="12477"/>
                    <a:pt x="0" y="1261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043008" y="3517899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720"/>
                    <a:pt x="12000" y="1440"/>
                    <a:pt x="9000" y="3960"/>
                  </a:cubicBezTo>
                  <a:cubicBezTo>
                    <a:pt x="6000" y="6480"/>
                    <a:pt x="4800" y="10800"/>
                    <a:pt x="3600" y="14040"/>
                  </a:cubicBezTo>
                  <a:cubicBezTo>
                    <a:pt x="2400" y="17280"/>
                    <a:pt x="1200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037653" y="3463643"/>
              <a:ext cx="195856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04" fill="norm" stroke="1" extrusionOk="0">
                  <a:moveTo>
                    <a:pt x="581" y="21204"/>
                  </a:moveTo>
                  <a:cubicBezTo>
                    <a:pt x="122" y="15804"/>
                    <a:pt x="-338" y="10404"/>
                    <a:pt x="351" y="6624"/>
                  </a:cubicBezTo>
                  <a:cubicBezTo>
                    <a:pt x="1041" y="2844"/>
                    <a:pt x="2879" y="684"/>
                    <a:pt x="6556" y="144"/>
                  </a:cubicBezTo>
                  <a:cubicBezTo>
                    <a:pt x="10232" y="-396"/>
                    <a:pt x="15747" y="684"/>
                    <a:pt x="21262" y="176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049358" y="361949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189058" y="3784600"/>
              <a:ext cx="508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542214" y="3470187"/>
              <a:ext cx="250095" cy="33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76" fill="norm" stroke="1" extrusionOk="0">
                  <a:moveTo>
                    <a:pt x="1844" y="6688"/>
                  </a:moveTo>
                  <a:cubicBezTo>
                    <a:pt x="2025" y="10603"/>
                    <a:pt x="2207" y="14518"/>
                    <a:pt x="2297" y="16813"/>
                  </a:cubicBezTo>
                  <a:cubicBezTo>
                    <a:pt x="2388" y="19108"/>
                    <a:pt x="2388" y="19783"/>
                    <a:pt x="2116" y="20391"/>
                  </a:cubicBezTo>
                  <a:cubicBezTo>
                    <a:pt x="1844" y="20998"/>
                    <a:pt x="1299" y="21538"/>
                    <a:pt x="936" y="21470"/>
                  </a:cubicBezTo>
                  <a:cubicBezTo>
                    <a:pt x="573" y="21403"/>
                    <a:pt x="392" y="20728"/>
                    <a:pt x="210" y="18163"/>
                  </a:cubicBezTo>
                  <a:cubicBezTo>
                    <a:pt x="29" y="15598"/>
                    <a:pt x="-153" y="11143"/>
                    <a:pt x="210" y="8038"/>
                  </a:cubicBezTo>
                  <a:cubicBezTo>
                    <a:pt x="573" y="4933"/>
                    <a:pt x="1481" y="3178"/>
                    <a:pt x="2297" y="1963"/>
                  </a:cubicBezTo>
                  <a:cubicBezTo>
                    <a:pt x="3114" y="748"/>
                    <a:pt x="3840" y="73"/>
                    <a:pt x="4566" y="6"/>
                  </a:cubicBezTo>
                  <a:cubicBezTo>
                    <a:pt x="5292" y="-62"/>
                    <a:pt x="6018" y="478"/>
                    <a:pt x="7017" y="1896"/>
                  </a:cubicBezTo>
                  <a:cubicBezTo>
                    <a:pt x="8015" y="3313"/>
                    <a:pt x="9286" y="5608"/>
                    <a:pt x="10193" y="7093"/>
                  </a:cubicBezTo>
                  <a:cubicBezTo>
                    <a:pt x="11101" y="8578"/>
                    <a:pt x="11645" y="9253"/>
                    <a:pt x="12371" y="9590"/>
                  </a:cubicBezTo>
                  <a:cubicBezTo>
                    <a:pt x="13097" y="9928"/>
                    <a:pt x="14005" y="9928"/>
                    <a:pt x="14822" y="8916"/>
                  </a:cubicBezTo>
                  <a:cubicBezTo>
                    <a:pt x="15639" y="7903"/>
                    <a:pt x="16365" y="5878"/>
                    <a:pt x="16909" y="4461"/>
                  </a:cubicBezTo>
                  <a:cubicBezTo>
                    <a:pt x="17454" y="3043"/>
                    <a:pt x="17817" y="2233"/>
                    <a:pt x="18089" y="2233"/>
                  </a:cubicBezTo>
                  <a:cubicBezTo>
                    <a:pt x="18361" y="2233"/>
                    <a:pt x="18543" y="3043"/>
                    <a:pt x="18906" y="5271"/>
                  </a:cubicBezTo>
                  <a:cubicBezTo>
                    <a:pt x="19269" y="7498"/>
                    <a:pt x="19813" y="11143"/>
                    <a:pt x="20267" y="13843"/>
                  </a:cubicBezTo>
                  <a:cubicBezTo>
                    <a:pt x="20721" y="16543"/>
                    <a:pt x="21084" y="18298"/>
                    <a:pt x="21447" y="2005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877188" y="3460112"/>
              <a:ext cx="131000" cy="30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201" fill="norm" stroke="1" extrusionOk="0">
                  <a:moveTo>
                    <a:pt x="7609" y="6259"/>
                  </a:moveTo>
                  <a:cubicBezTo>
                    <a:pt x="5948" y="9661"/>
                    <a:pt x="4286" y="13064"/>
                    <a:pt x="3456" y="15135"/>
                  </a:cubicBezTo>
                  <a:cubicBezTo>
                    <a:pt x="2625" y="17206"/>
                    <a:pt x="2625" y="17946"/>
                    <a:pt x="2957" y="18834"/>
                  </a:cubicBezTo>
                  <a:cubicBezTo>
                    <a:pt x="3289" y="19722"/>
                    <a:pt x="3954" y="20757"/>
                    <a:pt x="4286" y="20831"/>
                  </a:cubicBezTo>
                  <a:cubicBezTo>
                    <a:pt x="4619" y="20905"/>
                    <a:pt x="4619" y="20017"/>
                    <a:pt x="4286" y="16985"/>
                  </a:cubicBezTo>
                  <a:cubicBezTo>
                    <a:pt x="3954" y="13952"/>
                    <a:pt x="3289" y="8774"/>
                    <a:pt x="3123" y="5815"/>
                  </a:cubicBezTo>
                  <a:cubicBezTo>
                    <a:pt x="2957" y="2856"/>
                    <a:pt x="3289" y="2116"/>
                    <a:pt x="3954" y="1302"/>
                  </a:cubicBezTo>
                  <a:cubicBezTo>
                    <a:pt x="4619" y="489"/>
                    <a:pt x="5616" y="-399"/>
                    <a:pt x="8440" y="193"/>
                  </a:cubicBezTo>
                  <a:cubicBezTo>
                    <a:pt x="11265" y="785"/>
                    <a:pt x="15917" y="2856"/>
                    <a:pt x="18409" y="5741"/>
                  </a:cubicBezTo>
                  <a:cubicBezTo>
                    <a:pt x="20902" y="8626"/>
                    <a:pt x="21234" y="12324"/>
                    <a:pt x="19406" y="14987"/>
                  </a:cubicBezTo>
                  <a:cubicBezTo>
                    <a:pt x="17579" y="17650"/>
                    <a:pt x="13591" y="19278"/>
                    <a:pt x="10766" y="20165"/>
                  </a:cubicBezTo>
                  <a:cubicBezTo>
                    <a:pt x="7942" y="21053"/>
                    <a:pt x="6280" y="21201"/>
                    <a:pt x="4452" y="21201"/>
                  </a:cubicBezTo>
                  <a:cubicBezTo>
                    <a:pt x="2625" y="21201"/>
                    <a:pt x="631" y="21053"/>
                    <a:pt x="132" y="20535"/>
                  </a:cubicBezTo>
                  <a:cubicBezTo>
                    <a:pt x="-366" y="20017"/>
                    <a:pt x="631" y="19130"/>
                    <a:pt x="1628" y="1824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027258" y="3759199"/>
              <a:ext cx="127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243493" y="3456125"/>
              <a:ext cx="231288" cy="32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20" fill="norm" stroke="1" extrusionOk="0">
                  <a:moveTo>
                    <a:pt x="2305" y="5777"/>
                  </a:moveTo>
                  <a:cubicBezTo>
                    <a:pt x="2110" y="9003"/>
                    <a:pt x="1916" y="12229"/>
                    <a:pt x="1721" y="14613"/>
                  </a:cubicBezTo>
                  <a:cubicBezTo>
                    <a:pt x="1526" y="16998"/>
                    <a:pt x="1332" y="18541"/>
                    <a:pt x="1137" y="19663"/>
                  </a:cubicBezTo>
                  <a:cubicBezTo>
                    <a:pt x="943" y="20785"/>
                    <a:pt x="748" y="21486"/>
                    <a:pt x="456" y="21416"/>
                  </a:cubicBezTo>
                  <a:cubicBezTo>
                    <a:pt x="164" y="21346"/>
                    <a:pt x="-225" y="20504"/>
                    <a:pt x="164" y="17909"/>
                  </a:cubicBezTo>
                  <a:cubicBezTo>
                    <a:pt x="553" y="15315"/>
                    <a:pt x="1721" y="10967"/>
                    <a:pt x="2597" y="7811"/>
                  </a:cubicBezTo>
                  <a:cubicBezTo>
                    <a:pt x="3472" y="4655"/>
                    <a:pt x="4056" y="2691"/>
                    <a:pt x="4737" y="1499"/>
                  </a:cubicBezTo>
                  <a:cubicBezTo>
                    <a:pt x="5418" y="307"/>
                    <a:pt x="6197" y="-114"/>
                    <a:pt x="6683" y="26"/>
                  </a:cubicBezTo>
                  <a:cubicBezTo>
                    <a:pt x="7170" y="167"/>
                    <a:pt x="7364" y="868"/>
                    <a:pt x="7851" y="2130"/>
                  </a:cubicBezTo>
                  <a:cubicBezTo>
                    <a:pt x="8337" y="3392"/>
                    <a:pt x="9116" y="5216"/>
                    <a:pt x="9797" y="6408"/>
                  </a:cubicBezTo>
                  <a:cubicBezTo>
                    <a:pt x="10478" y="7600"/>
                    <a:pt x="11061" y="8161"/>
                    <a:pt x="11840" y="8231"/>
                  </a:cubicBezTo>
                  <a:cubicBezTo>
                    <a:pt x="12618" y="8302"/>
                    <a:pt x="13591" y="7881"/>
                    <a:pt x="14661" y="6969"/>
                  </a:cubicBezTo>
                  <a:cubicBezTo>
                    <a:pt x="15732" y="6057"/>
                    <a:pt x="16899" y="4655"/>
                    <a:pt x="17775" y="3603"/>
                  </a:cubicBezTo>
                  <a:cubicBezTo>
                    <a:pt x="18651" y="2551"/>
                    <a:pt x="19234" y="1850"/>
                    <a:pt x="19818" y="1780"/>
                  </a:cubicBezTo>
                  <a:cubicBezTo>
                    <a:pt x="20402" y="1709"/>
                    <a:pt x="20986" y="2270"/>
                    <a:pt x="21180" y="3954"/>
                  </a:cubicBezTo>
                  <a:cubicBezTo>
                    <a:pt x="21375" y="5637"/>
                    <a:pt x="21180" y="8442"/>
                    <a:pt x="21083" y="11247"/>
                  </a:cubicBezTo>
                  <a:cubicBezTo>
                    <a:pt x="20986" y="14052"/>
                    <a:pt x="20986" y="16857"/>
                    <a:pt x="20986" y="1966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573358" y="3517900"/>
              <a:ext cx="571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662"/>
                    <a:pt x="13600" y="3323"/>
                    <a:pt x="10800" y="6369"/>
                  </a:cubicBezTo>
                  <a:cubicBezTo>
                    <a:pt x="8000" y="9415"/>
                    <a:pt x="6400" y="13846"/>
                    <a:pt x="4800" y="16615"/>
                  </a:cubicBezTo>
                  <a:cubicBezTo>
                    <a:pt x="3200" y="19385"/>
                    <a:pt x="1600" y="204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547958" y="3469520"/>
              <a:ext cx="137268" cy="30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32" fill="norm" stroke="1" extrusionOk="0">
                  <a:moveTo>
                    <a:pt x="3869" y="11734"/>
                  </a:moveTo>
                  <a:cubicBezTo>
                    <a:pt x="4513" y="8501"/>
                    <a:pt x="5158" y="5269"/>
                    <a:pt x="5964" y="3212"/>
                  </a:cubicBezTo>
                  <a:cubicBezTo>
                    <a:pt x="6770" y="1154"/>
                    <a:pt x="7737" y="273"/>
                    <a:pt x="8866" y="52"/>
                  </a:cubicBezTo>
                  <a:cubicBezTo>
                    <a:pt x="9994" y="-168"/>
                    <a:pt x="11284" y="273"/>
                    <a:pt x="13701" y="2036"/>
                  </a:cubicBezTo>
                  <a:cubicBezTo>
                    <a:pt x="16119" y="3799"/>
                    <a:pt x="19666" y="6885"/>
                    <a:pt x="20633" y="9971"/>
                  </a:cubicBezTo>
                  <a:cubicBezTo>
                    <a:pt x="21600" y="13056"/>
                    <a:pt x="19988" y="16142"/>
                    <a:pt x="16119" y="18052"/>
                  </a:cubicBezTo>
                  <a:cubicBezTo>
                    <a:pt x="12251" y="19963"/>
                    <a:pt x="6125" y="20697"/>
                    <a:pt x="0" y="2143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757508" y="3822700"/>
              <a:ext cx="82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055958" y="3467099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7486"/>
                    <a:pt x="8862" y="13371"/>
                    <a:pt x="12462" y="9771"/>
                  </a:cubicBezTo>
                  <a:cubicBezTo>
                    <a:pt x="16062" y="6171"/>
                    <a:pt x="18831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132158" y="3486150"/>
              <a:ext cx="98763" cy="28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25" fill="norm" stroke="1" extrusionOk="0">
                  <a:moveTo>
                    <a:pt x="9450" y="0"/>
                  </a:moveTo>
                  <a:cubicBezTo>
                    <a:pt x="6750" y="640"/>
                    <a:pt x="4050" y="1280"/>
                    <a:pt x="3150" y="2000"/>
                  </a:cubicBezTo>
                  <a:cubicBezTo>
                    <a:pt x="2250" y="2720"/>
                    <a:pt x="3150" y="3520"/>
                    <a:pt x="6525" y="5440"/>
                  </a:cubicBezTo>
                  <a:cubicBezTo>
                    <a:pt x="9900" y="7360"/>
                    <a:pt x="15750" y="10400"/>
                    <a:pt x="18675" y="12800"/>
                  </a:cubicBezTo>
                  <a:cubicBezTo>
                    <a:pt x="21600" y="15200"/>
                    <a:pt x="21600" y="16960"/>
                    <a:pt x="19575" y="18320"/>
                  </a:cubicBezTo>
                  <a:cubicBezTo>
                    <a:pt x="17550" y="19680"/>
                    <a:pt x="13500" y="20640"/>
                    <a:pt x="10350" y="21120"/>
                  </a:cubicBezTo>
                  <a:cubicBezTo>
                    <a:pt x="7200" y="21600"/>
                    <a:pt x="4950" y="21600"/>
                    <a:pt x="3375" y="20480"/>
                  </a:cubicBezTo>
                  <a:cubicBezTo>
                    <a:pt x="1800" y="19360"/>
                    <a:pt x="900" y="17120"/>
                    <a:pt x="0" y="1488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335358" y="349250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411558" y="3473449"/>
              <a:ext cx="106427" cy="26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26" fill="norm" stroke="1" extrusionOk="0">
                  <a:moveTo>
                    <a:pt x="16518" y="0"/>
                  </a:moveTo>
                  <a:cubicBezTo>
                    <a:pt x="13553" y="523"/>
                    <a:pt x="10588" y="1045"/>
                    <a:pt x="9529" y="2439"/>
                  </a:cubicBezTo>
                  <a:cubicBezTo>
                    <a:pt x="8471" y="3832"/>
                    <a:pt x="9318" y="6097"/>
                    <a:pt x="11647" y="8710"/>
                  </a:cubicBezTo>
                  <a:cubicBezTo>
                    <a:pt x="13976" y="11323"/>
                    <a:pt x="17788" y="14284"/>
                    <a:pt x="19694" y="16287"/>
                  </a:cubicBezTo>
                  <a:cubicBezTo>
                    <a:pt x="21600" y="18290"/>
                    <a:pt x="21600" y="19335"/>
                    <a:pt x="20753" y="20119"/>
                  </a:cubicBezTo>
                  <a:cubicBezTo>
                    <a:pt x="19906" y="20903"/>
                    <a:pt x="18212" y="21426"/>
                    <a:pt x="14612" y="21513"/>
                  </a:cubicBezTo>
                  <a:cubicBezTo>
                    <a:pt x="11012" y="21600"/>
                    <a:pt x="5506" y="21252"/>
                    <a:pt x="0" y="2090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544908" y="3765550"/>
              <a:ext cx="889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767158" y="35052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3817958" y="3486149"/>
              <a:ext cx="84546" cy="31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03" fill="norm" stroke="1" extrusionOk="0">
                  <a:moveTo>
                    <a:pt x="17385" y="0"/>
                  </a:moveTo>
                  <a:cubicBezTo>
                    <a:pt x="18439" y="2592"/>
                    <a:pt x="19493" y="5184"/>
                    <a:pt x="20283" y="7920"/>
                  </a:cubicBezTo>
                  <a:cubicBezTo>
                    <a:pt x="21073" y="10656"/>
                    <a:pt x="21600" y="13536"/>
                    <a:pt x="20020" y="15840"/>
                  </a:cubicBezTo>
                  <a:cubicBezTo>
                    <a:pt x="18439" y="18144"/>
                    <a:pt x="14751" y="19872"/>
                    <a:pt x="11590" y="20736"/>
                  </a:cubicBezTo>
                  <a:cubicBezTo>
                    <a:pt x="8429" y="21600"/>
                    <a:pt x="5795" y="21600"/>
                    <a:pt x="3951" y="20880"/>
                  </a:cubicBezTo>
                  <a:cubicBezTo>
                    <a:pt x="2107" y="20160"/>
                    <a:pt x="1054" y="18720"/>
                    <a:pt x="0" y="1728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116408" y="3498850"/>
              <a:ext cx="196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167208" y="3505199"/>
              <a:ext cx="104034" cy="34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21" fill="norm" stroke="1" extrusionOk="0">
                  <a:moveTo>
                    <a:pt x="3812" y="0"/>
                  </a:moveTo>
                  <a:cubicBezTo>
                    <a:pt x="8894" y="2800"/>
                    <a:pt x="13976" y="5600"/>
                    <a:pt x="17153" y="8600"/>
                  </a:cubicBezTo>
                  <a:cubicBezTo>
                    <a:pt x="20329" y="11600"/>
                    <a:pt x="21600" y="14800"/>
                    <a:pt x="20329" y="17000"/>
                  </a:cubicBezTo>
                  <a:cubicBezTo>
                    <a:pt x="19059" y="19200"/>
                    <a:pt x="15247" y="20400"/>
                    <a:pt x="12282" y="21000"/>
                  </a:cubicBezTo>
                  <a:cubicBezTo>
                    <a:pt x="9318" y="21600"/>
                    <a:pt x="7200" y="21600"/>
                    <a:pt x="5294" y="20733"/>
                  </a:cubicBezTo>
                  <a:cubicBezTo>
                    <a:pt x="3388" y="19867"/>
                    <a:pt x="1694" y="18133"/>
                    <a:pt x="0" y="164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4402158" y="3409677"/>
              <a:ext cx="179418" cy="495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20" fill="norm" stroke="1" extrusionOk="0">
                  <a:moveTo>
                    <a:pt x="7448" y="839"/>
                  </a:moveTo>
                  <a:cubicBezTo>
                    <a:pt x="8441" y="380"/>
                    <a:pt x="9434" y="-80"/>
                    <a:pt x="11545" y="12"/>
                  </a:cubicBezTo>
                  <a:cubicBezTo>
                    <a:pt x="13655" y="104"/>
                    <a:pt x="16883" y="747"/>
                    <a:pt x="18869" y="1529"/>
                  </a:cubicBezTo>
                  <a:cubicBezTo>
                    <a:pt x="20855" y="2310"/>
                    <a:pt x="21600" y="3229"/>
                    <a:pt x="20607" y="4286"/>
                  </a:cubicBezTo>
                  <a:cubicBezTo>
                    <a:pt x="19614" y="5343"/>
                    <a:pt x="16883" y="6538"/>
                    <a:pt x="15021" y="7273"/>
                  </a:cubicBezTo>
                  <a:cubicBezTo>
                    <a:pt x="13159" y="8009"/>
                    <a:pt x="12166" y="8284"/>
                    <a:pt x="11421" y="8652"/>
                  </a:cubicBezTo>
                  <a:cubicBezTo>
                    <a:pt x="10676" y="9020"/>
                    <a:pt x="10179" y="9479"/>
                    <a:pt x="10552" y="9939"/>
                  </a:cubicBezTo>
                  <a:cubicBezTo>
                    <a:pt x="10924" y="10398"/>
                    <a:pt x="12166" y="10858"/>
                    <a:pt x="14028" y="11685"/>
                  </a:cubicBezTo>
                  <a:cubicBezTo>
                    <a:pt x="15890" y="12512"/>
                    <a:pt x="18372" y="13707"/>
                    <a:pt x="19738" y="14810"/>
                  </a:cubicBezTo>
                  <a:cubicBezTo>
                    <a:pt x="21103" y="15913"/>
                    <a:pt x="21352" y="16924"/>
                    <a:pt x="19738" y="17935"/>
                  </a:cubicBezTo>
                  <a:cubicBezTo>
                    <a:pt x="18124" y="18946"/>
                    <a:pt x="14648" y="19957"/>
                    <a:pt x="11048" y="20555"/>
                  </a:cubicBezTo>
                  <a:cubicBezTo>
                    <a:pt x="7448" y="21152"/>
                    <a:pt x="3724" y="21336"/>
                    <a:pt x="0" y="2152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173308" y="4179316"/>
              <a:ext cx="101601" cy="68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0" y="1175"/>
                  </a:moveTo>
                  <a:cubicBezTo>
                    <a:pt x="900" y="572"/>
                    <a:pt x="1800" y="-32"/>
                    <a:pt x="2925" y="2"/>
                  </a:cubicBezTo>
                  <a:cubicBezTo>
                    <a:pt x="4050" y="35"/>
                    <a:pt x="5400" y="706"/>
                    <a:pt x="7650" y="2316"/>
                  </a:cubicBezTo>
                  <a:cubicBezTo>
                    <a:pt x="9900" y="3926"/>
                    <a:pt x="13050" y="6475"/>
                    <a:pt x="15300" y="8823"/>
                  </a:cubicBezTo>
                  <a:cubicBezTo>
                    <a:pt x="17550" y="11170"/>
                    <a:pt x="18900" y="13317"/>
                    <a:pt x="19800" y="15296"/>
                  </a:cubicBezTo>
                  <a:cubicBezTo>
                    <a:pt x="20700" y="17275"/>
                    <a:pt x="21150" y="19086"/>
                    <a:pt x="21375" y="20159"/>
                  </a:cubicBezTo>
                  <a:cubicBezTo>
                    <a:pt x="21600" y="21233"/>
                    <a:pt x="21600" y="21568"/>
                    <a:pt x="21600" y="21568"/>
                  </a:cubicBezTo>
                  <a:cubicBezTo>
                    <a:pt x="21600" y="21568"/>
                    <a:pt x="21600" y="21233"/>
                    <a:pt x="21600" y="2089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122508" y="4762500"/>
              <a:ext cx="2159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6092"/>
                    <a:pt x="5082" y="12185"/>
                    <a:pt x="8682" y="15785"/>
                  </a:cubicBezTo>
                  <a:cubicBezTo>
                    <a:pt x="12282" y="19385"/>
                    <a:pt x="16941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267348" y="4768850"/>
              <a:ext cx="16631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1483" y="0"/>
                  </a:moveTo>
                  <a:cubicBezTo>
                    <a:pt x="18749" y="360"/>
                    <a:pt x="16015" y="720"/>
                    <a:pt x="12597" y="3240"/>
                  </a:cubicBezTo>
                  <a:cubicBezTo>
                    <a:pt x="9179" y="5760"/>
                    <a:pt x="5078" y="10440"/>
                    <a:pt x="2754" y="13680"/>
                  </a:cubicBezTo>
                  <a:cubicBezTo>
                    <a:pt x="430" y="16920"/>
                    <a:pt x="-117" y="18720"/>
                    <a:pt x="20" y="19800"/>
                  </a:cubicBezTo>
                  <a:cubicBezTo>
                    <a:pt x="156" y="20880"/>
                    <a:pt x="977" y="21240"/>
                    <a:pt x="1797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522558" y="4269316"/>
              <a:ext cx="115217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0" y="3974"/>
                  </a:moveTo>
                  <a:cubicBezTo>
                    <a:pt x="0" y="3110"/>
                    <a:pt x="0" y="2246"/>
                    <a:pt x="1543" y="1469"/>
                  </a:cubicBezTo>
                  <a:cubicBezTo>
                    <a:pt x="3086" y="691"/>
                    <a:pt x="6171" y="0"/>
                    <a:pt x="9643" y="0"/>
                  </a:cubicBezTo>
                  <a:cubicBezTo>
                    <a:pt x="13114" y="0"/>
                    <a:pt x="16971" y="691"/>
                    <a:pt x="19093" y="2419"/>
                  </a:cubicBezTo>
                  <a:cubicBezTo>
                    <a:pt x="21214" y="4147"/>
                    <a:pt x="21600" y="6912"/>
                    <a:pt x="20057" y="9418"/>
                  </a:cubicBezTo>
                  <a:cubicBezTo>
                    <a:pt x="18514" y="11923"/>
                    <a:pt x="15043" y="14170"/>
                    <a:pt x="13307" y="16157"/>
                  </a:cubicBezTo>
                  <a:cubicBezTo>
                    <a:pt x="11571" y="18144"/>
                    <a:pt x="11571" y="19872"/>
                    <a:pt x="11571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598758" y="46101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50858" y="5692493"/>
              <a:ext cx="368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352" y="11375"/>
                    <a:pt x="6703" y="2735"/>
                    <a:pt x="10303" y="575"/>
                  </a:cubicBezTo>
                  <a:cubicBezTo>
                    <a:pt x="13903" y="-1585"/>
                    <a:pt x="1775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055708" y="5664200"/>
              <a:ext cx="266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0"/>
                    <a:pt x="11657" y="0"/>
                    <a:pt x="15257" y="3600"/>
                  </a:cubicBezTo>
                  <a:cubicBezTo>
                    <a:pt x="18857" y="7200"/>
                    <a:pt x="2022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633558" y="5695950"/>
              <a:ext cx="355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7200"/>
                    <a:pt x="9000" y="14400"/>
                    <a:pt x="12600" y="18000"/>
                  </a:cubicBezTo>
                  <a:cubicBezTo>
                    <a:pt x="16200" y="21600"/>
                    <a:pt x="189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236808" y="5715000"/>
              <a:ext cx="323851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871808" y="5676900"/>
              <a:ext cx="412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000"/>
                    <a:pt x="8640" y="14400"/>
                    <a:pt x="12240" y="10800"/>
                  </a:cubicBezTo>
                  <a:cubicBezTo>
                    <a:pt x="15840" y="7200"/>
                    <a:pt x="1872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551258" y="5673443"/>
              <a:ext cx="311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996" y="2735"/>
                    <a:pt x="9992" y="-1585"/>
                    <a:pt x="13592" y="575"/>
                  </a:cubicBezTo>
                  <a:cubicBezTo>
                    <a:pt x="17192" y="2735"/>
                    <a:pt x="19396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86062" y="5846894"/>
              <a:ext cx="177611" cy="26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98" fill="norm" stroke="1" extrusionOk="0">
                  <a:moveTo>
                    <a:pt x="16167" y="3154"/>
                  </a:moveTo>
                  <a:cubicBezTo>
                    <a:pt x="14157" y="1973"/>
                    <a:pt x="12148" y="791"/>
                    <a:pt x="10390" y="285"/>
                  </a:cubicBezTo>
                  <a:cubicBezTo>
                    <a:pt x="8632" y="-221"/>
                    <a:pt x="7125" y="-52"/>
                    <a:pt x="5367" y="791"/>
                  </a:cubicBezTo>
                  <a:cubicBezTo>
                    <a:pt x="3609" y="1635"/>
                    <a:pt x="1599" y="3154"/>
                    <a:pt x="595" y="4335"/>
                  </a:cubicBezTo>
                  <a:cubicBezTo>
                    <a:pt x="-410" y="5516"/>
                    <a:pt x="-410" y="6360"/>
                    <a:pt x="2730" y="7710"/>
                  </a:cubicBezTo>
                  <a:cubicBezTo>
                    <a:pt x="5869" y="9060"/>
                    <a:pt x="12148" y="10916"/>
                    <a:pt x="15916" y="12351"/>
                  </a:cubicBezTo>
                  <a:cubicBezTo>
                    <a:pt x="19683" y="13785"/>
                    <a:pt x="20939" y="14798"/>
                    <a:pt x="21064" y="15979"/>
                  </a:cubicBezTo>
                  <a:cubicBezTo>
                    <a:pt x="21190" y="17160"/>
                    <a:pt x="20185" y="18510"/>
                    <a:pt x="18930" y="19438"/>
                  </a:cubicBezTo>
                  <a:cubicBezTo>
                    <a:pt x="17674" y="20367"/>
                    <a:pt x="16167" y="20873"/>
                    <a:pt x="14785" y="21126"/>
                  </a:cubicBezTo>
                  <a:cubicBezTo>
                    <a:pt x="13404" y="21379"/>
                    <a:pt x="12148" y="21379"/>
                    <a:pt x="11520" y="20957"/>
                  </a:cubicBezTo>
                  <a:cubicBezTo>
                    <a:pt x="10892" y="20535"/>
                    <a:pt x="10892" y="19691"/>
                    <a:pt x="10892" y="1884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744558" y="6026150"/>
              <a:ext cx="25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209632" y="5899150"/>
              <a:ext cx="138177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77" fill="norm" stroke="1" extrusionOk="0">
                  <a:moveTo>
                    <a:pt x="21364" y="0"/>
                  </a:moveTo>
                  <a:cubicBezTo>
                    <a:pt x="15473" y="277"/>
                    <a:pt x="9582" y="554"/>
                    <a:pt x="5982" y="1108"/>
                  </a:cubicBezTo>
                  <a:cubicBezTo>
                    <a:pt x="2382" y="1662"/>
                    <a:pt x="1073" y="2492"/>
                    <a:pt x="419" y="3600"/>
                  </a:cubicBezTo>
                  <a:cubicBezTo>
                    <a:pt x="-236" y="4708"/>
                    <a:pt x="-236" y="6092"/>
                    <a:pt x="1237" y="7615"/>
                  </a:cubicBezTo>
                  <a:cubicBezTo>
                    <a:pt x="2709" y="9138"/>
                    <a:pt x="5655" y="10800"/>
                    <a:pt x="7946" y="12185"/>
                  </a:cubicBezTo>
                  <a:cubicBezTo>
                    <a:pt x="10237" y="13569"/>
                    <a:pt x="11873" y="14677"/>
                    <a:pt x="12855" y="15923"/>
                  </a:cubicBezTo>
                  <a:cubicBezTo>
                    <a:pt x="13837" y="17169"/>
                    <a:pt x="14164" y="18554"/>
                    <a:pt x="13182" y="19662"/>
                  </a:cubicBezTo>
                  <a:cubicBezTo>
                    <a:pt x="12200" y="20769"/>
                    <a:pt x="9909" y="21600"/>
                    <a:pt x="8273" y="21462"/>
                  </a:cubicBezTo>
                  <a:cubicBezTo>
                    <a:pt x="6637" y="21323"/>
                    <a:pt x="5655" y="20215"/>
                    <a:pt x="4673" y="1910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354158" y="6046611"/>
              <a:ext cx="209551" cy="10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5" fill="norm" stroke="1" extrusionOk="0">
                  <a:moveTo>
                    <a:pt x="0" y="3396"/>
                  </a:moveTo>
                  <a:cubicBezTo>
                    <a:pt x="873" y="2173"/>
                    <a:pt x="1745" y="951"/>
                    <a:pt x="2727" y="339"/>
                  </a:cubicBezTo>
                  <a:cubicBezTo>
                    <a:pt x="3709" y="-272"/>
                    <a:pt x="4800" y="-272"/>
                    <a:pt x="5564" y="2173"/>
                  </a:cubicBezTo>
                  <a:cubicBezTo>
                    <a:pt x="6327" y="4619"/>
                    <a:pt x="6764" y="9509"/>
                    <a:pt x="6109" y="13177"/>
                  </a:cubicBezTo>
                  <a:cubicBezTo>
                    <a:pt x="5455" y="16845"/>
                    <a:pt x="3709" y="19290"/>
                    <a:pt x="3382" y="20309"/>
                  </a:cubicBezTo>
                  <a:cubicBezTo>
                    <a:pt x="3055" y="21328"/>
                    <a:pt x="4145" y="20920"/>
                    <a:pt x="7418" y="19290"/>
                  </a:cubicBezTo>
                  <a:cubicBezTo>
                    <a:pt x="10691" y="17660"/>
                    <a:pt x="16145" y="14807"/>
                    <a:pt x="21600" y="1195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831416" y="5949950"/>
              <a:ext cx="119643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31" fill="norm" stroke="1" extrusionOk="0">
                  <a:moveTo>
                    <a:pt x="21420" y="0"/>
                  </a:moveTo>
                  <a:cubicBezTo>
                    <a:pt x="15357" y="635"/>
                    <a:pt x="9294" y="1271"/>
                    <a:pt x="5694" y="2224"/>
                  </a:cubicBezTo>
                  <a:cubicBezTo>
                    <a:pt x="2094" y="3176"/>
                    <a:pt x="957" y="4447"/>
                    <a:pt x="388" y="5876"/>
                  </a:cubicBezTo>
                  <a:cubicBezTo>
                    <a:pt x="-180" y="7306"/>
                    <a:pt x="-180" y="8894"/>
                    <a:pt x="767" y="10165"/>
                  </a:cubicBezTo>
                  <a:cubicBezTo>
                    <a:pt x="1715" y="11435"/>
                    <a:pt x="3609" y="12388"/>
                    <a:pt x="6262" y="13500"/>
                  </a:cubicBezTo>
                  <a:cubicBezTo>
                    <a:pt x="8915" y="14612"/>
                    <a:pt x="12325" y="15882"/>
                    <a:pt x="13841" y="17312"/>
                  </a:cubicBezTo>
                  <a:cubicBezTo>
                    <a:pt x="15357" y="18741"/>
                    <a:pt x="14978" y="20329"/>
                    <a:pt x="12704" y="20965"/>
                  </a:cubicBezTo>
                  <a:cubicBezTo>
                    <a:pt x="10431" y="21600"/>
                    <a:pt x="6262" y="21282"/>
                    <a:pt x="2094" y="2096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963758" y="6064250"/>
              <a:ext cx="88901" cy="12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3086" y="2125"/>
                  </a:moveTo>
                  <a:cubicBezTo>
                    <a:pt x="5143" y="1062"/>
                    <a:pt x="7200" y="0"/>
                    <a:pt x="9257" y="0"/>
                  </a:cubicBezTo>
                  <a:cubicBezTo>
                    <a:pt x="11314" y="0"/>
                    <a:pt x="13371" y="1062"/>
                    <a:pt x="13886" y="2479"/>
                  </a:cubicBezTo>
                  <a:cubicBezTo>
                    <a:pt x="14400" y="3895"/>
                    <a:pt x="13371" y="5666"/>
                    <a:pt x="13886" y="7082"/>
                  </a:cubicBezTo>
                  <a:cubicBezTo>
                    <a:pt x="14400" y="8498"/>
                    <a:pt x="16457" y="9561"/>
                    <a:pt x="18257" y="10800"/>
                  </a:cubicBezTo>
                  <a:cubicBezTo>
                    <a:pt x="20057" y="12039"/>
                    <a:pt x="21600" y="13456"/>
                    <a:pt x="21600" y="14872"/>
                  </a:cubicBezTo>
                  <a:cubicBezTo>
                    <a:pt x="21600" y="16289"/>
                    <a:pt x="20057" y="17705"/>
                    <a:pt x="17486" y="18944"/>
                  </a:cubicBezTo>
                  <a:cubicBezTo>
                    <a:pt x="14914" y="20184"/>
                    <a:pt x="11314" y="21246"/>
                    <a:pt x="8229" y="21423"/>
                  </a:cubicBezTo>
                  <a:cubicBezTo>
                    <a:pt x="5143" y="21600"/>
                    <a:pt x="2571" y="20892"/>
                    <a:pt x="0" y="201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395421" y="5893698"/>
              <a:ext cx="110575" cy="207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420" fill="norm" stroke="1" extrusionOk="0">
                  <a:moveTo>
                    <a:pt x="20055" y="4489"/>
                  </a:moveTo>
                  <a:cubicBezTo>
                    <a:pt x="20447" y="3398"/>
                    <a:pt x="20840" y="2307"/>
                    <a:pt x="20055" y="1543"/>
                  </a:cubicBezTo>
                  <a:cubicBezTo>
                    <a:pt x="19269" y="780"/>
                    <a:pt x="17305" y="343"/>
                    <a:pt x="15342" y="125"/>
                  </a:cubicBezTo>
                  <a:cubicBezTo>
                    <a:pt x="13378" y="-93"/>
                    <a:pt x="11415" y="-93"/>
                    <a:pt x="8862" y="671"/>
                  </a:cubicBezTo>
                  <a:cubicBezTo>
                    <a:pt x="6309" y="1434"/>
                    <a:pt x="3167" y="2962"/>
                    <a:pt x="1400" y="4271"/>
                  </a:cubicBezTo>
                  <a:cubicBezTo>
                    <a:pt x="-367" y="5580"/>
                    <a:pt x="-760" y="6671"/>
                    <a:pt x="1989" y="8307"/>
                  </a:cubicBezTo>
                  <a:cubicBezTo>
                    <a:pt x="4738" y="9943"/>
                    <a:pt x="10629" y="12125"/>
                    <a:pt x="14360" y="13652"/>
                  </a:cubicBezTo>
                  <a:cubicBezTo>
                    <a:pt x="18091" y="15180"/>
                    <a:pt x="19662" y="16052"/>
                    <a:pt x="20251" y="17034"/>
                  </a:cubicBezTo>
                  <a:cubicBezTo>
                    <a:pt x="20840" y="18016"/>
                    <a:pt x="20447" y="19107"/>
                    <a:pt x="19073" y="19871"/>
                  </a:cubicBezTo>
                  <a:cubicBezTo>
                    <a:pt x="17698" y="20634"/>
                    <a:pt x="15342" y="21071"/>
                    <a:pt x="13182" y="21289"/>
                  </a:cubicBezTo>
                  <a:cubicBezTo>
                    <a:pt x="11022" y="21507"/>
                    <a:pt x="9058" y="21507"/>
                    <a:pt x="7684" y="20852"/>
                  </a:cubicBezTo>
                  <a:cubicBezTo>
                    <a:pt x="6309" y="20198"/>
                    <a:pt x="5524" y="18889"/>
                    <a:pt x="4738" y="1758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558287" y="6019800"/>
              <a:ext cx="53172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5915" y="0"/>
                  </a:moveTo>
                  <a:cubicBezTo>
                    <a:pt x="4254" y="1333"/>
                    <a:pt x="2592" y="2667"/>
                    <a:pt x="1346" y="4000"/>
                  </a:cubicBezTo>
                  <a:cubicBezTo>
                    <a:pt x="100" y="5333"/>
                    <a:pt x="-731" y="6667"/>
                    <a:pt x="931" y="7333"/>
                  </a:cubicBezTo>
                  <a:cubicBezTo>
                    <a:pt x="2592" y="8000"/>
                    <a:pt x="6746" y="8000"/>
                    <a:pt x="10484" y="7467"/>
                  </a:cubicBezTo>
                  <a:cubicBezTo>
                    <a:pt x="14223" y="6933"/>
                    <a:pt x="17546" y="5867"/>
                    <a:pt x="18792" y="6000"/>
                  </a:cubicBezTo>
                  <a:cubicBezTo>
                    <a:pt x="20038" y="6133"/>
                    <a:pt x="19207" y="7467"/>
                    <a:pt x="19207" y="10267"/>
                  </a:cubicBezTo>
                  <a:cubicBezTo>
                    <a:pt x="19207" y="13067"/>
                    <a:pt x="20038" y="17333"/>
                    <a:pt x="20869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064679" y="5897168"/>
              <a:ext cx="84605" cy="21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290" fill="norm" stroke="1" extrusionOk="0">
                  <a:moveTo>
                    <a:pt x="19481" y="5802"/>
                  </a:moveTo>
                  <a:cubicBezTo>
                    <a:pt x="19481" y="4764"/>
                    <a:pt x="19481" y="3725"/>
                    <a:pt x="19224" y="2687"/>
                  </a:cubicBezTo>
                  <a:cubicBezTo>
                    <a:pt x="18967" y="1648"/>
                    <a:pt x="18453" y="610"/>
                    <a:pt x="15624" y="194"/>
                  </a:cubicBezTo>
                  <a:cubicBezTo>
                    <a:pt x="12795" y="-221"/>
                    <a:pt x="7653" y="-13"/>
                    <a:pt x="4310" y="1233"/>
                  </a:cubicBezTo>
                  <a:cubicBezTo>
                    <a:pt x="967" y="2479"/>
                    <a:pt x="-576" y="4764"/>
                    <a:pt x="195" y="6737"/>
                  </a:cubicBezTo>
                  <a:cubicBezTo>
                    <a:pt x="967" y="8710"/>
                    <a:pt x="4053" y="10371"/>
                    <a:pt x="7910" y="11929"/>
                  </a:cubicBezTo>
                  <a:cubicBezTo>
                    <a:pt x="11767" y="13487"/>
                    <a:pt x="16395" y="14941"/>
                    <a:pt x="18710" y="16187"/>
                  </a:cubicBezTo>
                  <a:cubicBezTo>
                    <a:pt x="21024" y="17433"/>
                    <a:pt x="21024" y="18471"/>
                    <a:pt x="19481" y="19302"/>
                  </a:cubicBezTo>
                  <a:cubicBezTo>
                    <a:pt x="17938" y="20133"/>
                    <a:pt x="14853" y="20756"/>
                    <a:pt x="12024" y="21067"/>
                  </a:cubicBezTo>
                  <a:cubicBezTo>
                    <a:pt x="9195" y="21379"/>
                    <a:pt x="6624" y="21379"/>
                    <a:pt x="5595" y="20964"/>
                  </a:cubicBezTo>
                  <a:cubicBezTo>
                    <a:pt x="4567" y="20548"/>
                    <a:pt x="5081" y="19717"/>
                    <a:pt x="5595" y="1888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178700" y="6077655"/>
              <a:ext cx="86809" cy="153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948" fill="norm" stroke="1" extrusionOk="0">
                  <a:moveTo>
                    <a:pt x="21092" y="768"/>
                  </a:moveTo>
                  <a:cubicBezTo>
                    <a:pt x="18521" y="192"/>
                    <a:pt x="15949" y="-384"/>
                    <a:pt x="12349" y="336"/>
                  </a:cubicBezTo>
                  <a:cubicBezTo>
                    <a:pt x="8749" y="1056"/>
                    <a:pt x="4121" y="3072"/>
                    <a:pt x="1806" y="4800"/>
                  </a:cubicBezTo>
                  <a:cubicBezTo>
                    <a:pt x="-508" y="6528"/>
                    <a:pt x="-508" y="7968"/>
                    <a:pt x="1292" y="9840"/>
                  </a:cubicBezTo>
                  <a:cubicBezTo>
                    <a:pt x="3092" y="11712"/>
                    <a:pt x="6692" y="14016"/>
                    <a:pt x="8492" y="16032"/>
                  </a:cubicBezTo>
                  <a:cubicBezTo>
                    <a:pt x="10292" y="18048"/>
                    <a:pt x="10292" y="19776"/>
                    <a:pt x="9006" y="20496"/>
                  </a:cubicBezTo>
                  <a:cubicBezTo>
                    <a:pt x="7721" y="21216"/>
                    <a:pt x="5149" y="20928"/>
                    <a:pt x="2578" y="2064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208358" y="6026150"/>
              <a:ext cx="1587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7018"/>
                    <a:pt x="5184" y="12436"/>
                    <a:pt x="8784" y="8836"/>
                  </a:cubicBezTo>
                  <a:cubicBezTo>
                    <a:pt x="12384" y="5236"/>
                    <a:pt x="16992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673792" y="5890005"/>
              <a:ext cx="83931" cy="20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450" fill="norm" stroke="1" extrusionOk="0">
                  <a:moveTo>
                    <a:pt x="20077" y="1613"/>
                  </a:moveTo>
                  <a:cubicBezTo>
                    <a:pt x="17970" y="952"/>
                    <a:pt x="15863" y="291"/>
                    <a:pt x="13492" y="70"/>
                  </a:cubicBezTo>
                  <a:cubicBezTo>
                    <a:pt x="11121" y="-150"/>
                    <a:pt x="8487" y="70"/>
                    <a:pt x="5590" y="1834"/>
                  </a:cubicBezTo>
                  <a:cubicBezTo>
                    <a:pt x="2692" y="3597"/>
                    <a:pt x="-469" y="6903"/>
                    <a:pt x="58" y="9438"/>
                  </a:cubicBezTo>
                  <a:cubicBezTo>
                    <a:pt x="585" y="11972"/>
                    <a:pt x="4799" y="13736"/>
                    <a:pt x="8224" y="14838"/>
                  </a:cubicBezTo>
                  <a:cubicBezTo>
                    <a:pt x="11648" y="15940"/>
                    <a:pt x="14282" y="16381"/>
                    <a:pt x="16653" y="17152"/>
                  </a:cubicBezTo>
                  <a:cubicBezTo>
                    <a:pt x="19024" y="17923"/>
                    <a:pt x="21131" y="19026"/>
                    <a:pt x="20868" y="19797"/>
                  </a:cubicBezTo>
                  <a:cubicBezTo>
                    <a:pt x="20604" y="20568"/>
                    <a:pt x="17970" y="21009"/>
                    <a:pt x="15336" y="21230"/>
                  </a:cubicBezTo>
                  <a:cubicBezTo>
                    <a:pt x="12702" y="21450"/>
                    <a:pt x="10068" y="21450"/>
                    <a:pt x="7433" y="2145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805258" y="6045199"/>
              <a:ext cx="107951" cy="1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976" y="2184"/>
                  </a:cubicBezTo>
                  <a:cubicBezTo>
                    <a:pt x="10588" y="4369"/>
                    <a:pt x="5929" y="8737"/>
                    <a:pt x="3388" y="11771"/>
                  </a:cubicBezTo>
                  <a:cubicBezTo>
                    <a:pt x="847" y="14804"/>
                    <a:pt x="424" y="16503"/>
                    <a:pt x="635" y="17960"/>
                  </a:cubicBezTo>
                  <a:cubicBezTo>
                    <a:pt x="847" y="19416"/>
                    <a:pt x="1694" y="20629"/>
                    <a:pt x="3176" y="21115"/>
                  </a:cubicBezTo>
                  <a:cubicBezTo>
                    <a:pt x="4659" y="21600"/>
                    <a:pt x="6776" y="21357"/>
                    <a:pt x="8259" y="20629"/>
                  </a:cubicBezTo>
                  <a:cubicBezTo>
                    <a:pt x="9741" y="19901"/>
                    <a:pt x="10588" y="18688"/>
                    <a:pt x="9106" y="17717"/>
                  </a:cubicBezTo>
                  <a:cubicBezTo>
                    <a:pt x="7624" y="16746"/>
                    <a:pt x="3812" y="16018"/>
                    <a:pt x="0" y="1529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43852" y="3962400"/>
              <a:ext cx="3967807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306" y="21600"/>
                  </a:moveTo>
                  <a:cubicBezTo>
                    <a:pt x="225" y="21164"/>
                    <a:pt x="145" y="20727"/>
                    <a:pt x="87" y="19527"/>
                  </a:cubicBezTo>
                  <a:cubicBezTo>
                    <a:pt x="30" y="18327"/>
                    <a:pt x="-5" y="16364"/>
                    <a:pt x="1" y="15055"/>
                  </a:cubicBezTo>
                  <a:cubicBezTo>
                    <a:pt x="7" y="13745"/>
                    <a:pt x="53" y="13091"/>
                    <a:pt x="197" y="11673"/>
                  </a:cubicBezTo>
                  <a:cubicBezTo>
                    <a:pt x="341" y="10255"/>
                    <a:pt x="583" y="8073"/>
                    <a:pt x="899" y="6327"/>
                  </a:cubicBezTo>
                  <a:cubicBezTo>
                    <a:pt x="1216" y="4582"/>
                    <a:pt x="1608" y="3273"/>
                    <a:pt x="2017" y="2400"/>
                  </a:cubicBezTo>
                  <a:cubicBezTo>
                    <a:pt x="2426" y="1527"/>
                    <a:pt x="2852" y="1091"/>
                    <a:pt x="3272" y="764"/>
                  </a:cubicBezTo>
                  <a:cubicBezTo>
                    <a:pt x="3693" y="436"/>
                    <a:pt x="4108" y="218"/>
                    <a:pt x="4528" y="109"/>
                  </a:cubicBezTo>
                  <a:cubicBezTo>
                    <a:pt x="4949" y="0"/>
                    <a:pt x="5375" y="0"/>
                    <a:pt x="5818" y="0"/>
                  </a:cubicBezTo>
                  <a:cubicBezTo>
                    <a:pt x="6262" y="0"/>
                    <a:pt x="6723" y="0"/>
                    <a:pt x="7189" y="0"/>
                  </a:cubicBezTo>
                  <a:cubicBezTo>
                    <a:pt x="7656" y="0"/>
                    <a:pt x="8128" y="0"/>
                    <a:pt x="8600" y="0"/>
                  </a:cubicBezTo>
                  <a:cubicBezTo>
                    <a:pt x="9073" y="0"/>
                    <a:pt x="9545" y="0"/>
                    <a:pt x="9983" y="0"/>
                  </a:cubicBezTo>
                  <a:cubicBezTo>
                    <a:pt x="10421" y="0"/>
                    <a:pt x="10824" y="0"/>
                    <a:pt x="11227" y="0"/>
                  </a:cubicBezTo>
                  <a:cubicBezTo>
                    <a:pt x="11630" y="0"/>
                    <a:pt x="12033" y="0"/>
                    <a:pt x="12448" y="109"/>
                  </a:cubicBezTo>
                  <a:cubicBezTo>
                    <a:pt x="12863" y="218"/>
                    <a:pt x="13289" y="436"/>
                    <a:pt x="13698" y="545"/>
                  </a:cubicBezTo>
                  <a:cubicBezTo>
                    <a:pt x="14107" y="655"/>
                    <a:pt x="14499" y="655"/>
                    <a:pt x="14902" y="655"/>
                  </a:cubicBezTo>
                  <a:cubicBezTo>
                    <a:pt x="15305" y="655"/>
                    <a:pt x="15720" y="655"/>
                    <a:pt x="16175" y="655"/>
                  </a:cubicBezTo>
                  <a:cubicBezTo>
                    <a:pt x="16630" y="655"/>
                    <a:pt x="17125" y="655"/>
                    <a:pt x="17598" y="764"/>
                  </a:cubicBezTo>
                  <a:cubicBezTo>
                    <a:pt x="18070" y="873"/>
                    <a:pt x="18519" y="1091"/>
                    <a:pt x="18980" y="1309"/>
                  </a:cubicBezTo>
                  <a:cubicBezTo>
                    <a:pt x="19441" y="1527"/>
                    <a:pt x="19913" y="1745"/>
                    <a:pt x="20351" y="2509"/>
                  </a:cubicBezTo>
                  <a:cubicBezTo>
                    <a:pt x="20789" y="3273"/>
                    <a:pt x="21192" y="4582"/>
                    <a:pt x="21595" y="589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9998235" y="4484011"/>
              <a:ext cx="188774" cy="22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39" fill="norm" stroke="1" extrusionOk="0">
                  <a:moveTo>
                    <a:pt x="1244" y="4714"/>
                  </a:moveTo>
                  <a:cubicBezTo>
                    <a:pt x="1004" y="3714"/>
                    <a:pt x="764" y="2714"/>
                    <a:pt x="1244" y="1914"/>
                  </a:cubicBezTo>
                  <a:cubicBezTo>
                    <a:pt x="1724" y="1114"/>
                    <a:pt x="2924" y="514"/>
                    <a:pt x="4724" y="214"/>
                  </a:cubicBezTo>
                  <a:cubicBezTo>
                    <a:pt x="6524" y="-86"/>
                    <a:pt x="8924" y="-86"/>
                    <a:pt x="10604" y="314"/>
                  </a:cubicBezTo>
                  <a:cubicBezTo>
                    <a:pt x="12284" y="714"/>
                    <a:pt x="13244" y="1514"/>
                    <a:pt x="13364" y="3314"/>
                  </a:cubicBezTo>
                  <a:cubicBezTo>
                    <a:pt x="13484" y="5114"/>
                    <a:pt x="12764" y="7914"/>
                    <a:pt x="10604" y="10614"/>
                  </a:cubicBezTo>
                  <a:cubicBezTo>
                    <a:pt x="8444" y="13314"/>
                    <a:pt x="4844" y="15914"/>
                    <a:pt x="2684" y="17714"/>
                  </a:cubicBezTo>
                  <a:cubicBezTo>
                    <a:pt x="524" y="19514"/>
                    <a:pt x="-196" y="20514"/>
                    <a:pt x="44" y="21014"/>
                  </a:cubicBezTo>
                  <a:cubicBezTo>
                    <a:pt x="284" y="21514"/>
                    <a:pt x="1484" y="21514"/>
                    <a:pt x="5204" y="21314"/>
                  </a:cubicBezTo>
                  <a:cubicBezTo>
                    <a:pt x="8924" y="21114"/>
                    <a:pt x="15164" y="20714"/>
                    <a:pt x="21404" y="2031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0371158" y="4517348"/>
              <a:ext cx="165101" cy="24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3105"/>
                  </a:moveTo>
                  <a:cubicBezTo>
                    <a:pt x="0" y="1997"/>
                    <a:pt x="0" y="890"/>
                    <a:pt x="692" y="336"/>
                  </a:cubicBezTo>
                  <a:cubicBezTo>
                    <a:pt x="1385" y="-218"/>
                    <a:pt x="2769" y="-218"/>
                    <a:pt x="4846" y="1351"/>
                  </a:cubicBezTo>
                  <a:cubicBezTo>
                    <a:pt x="6923" y="2920"/>
                    <a:pt x="9692" y="6059"/>
                    <a:pt x="12600" y="9659"/>
                  </a:cubicBezTo>
                  <a:cubicBezTo>
                    <a:pt x="15508" y="13259"/>
                    <a:pt x="18554" y="17320"/>
                    <a:pt x="21600" y="2138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0401017" y="4544180"/>
              <a:ext cx="141592" cy="24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59" fill="norm" stroke="1" extrusionOk="0">
                  <a:moveTo>
                    <a:pt x="21248" y="5151"/>
                  </a:moveTo>
                  <a:cubicBezTo>
                    <a:pt x="21248" y="4236"/>
                    <a:pt x="21248" y="3321"/>
                    <a:pt x="21248" y="2314"/>
                  </a:cubicBezTo>
                  <a:cubicBezTo>
                    <a:pt x="21248" y="1307"/>
                    <a:pt x="21248" y="209"/>
                    <a:pt x="20772" y="26"/>
                  </a:cubicBezTo>
                  <a:cubicBezTo>
                    <a:pt x="20295" y="-157"/>
                    <a:pt x="19342" y="575"/>
                    <a:pt x="16324" y="3596"/>
                  </a:cubicBezTo>
                  <a:cubicBezTo>
                    <a:pt x="13307" y="6616"/>
                    <a:pt x="8224" y="11924"/>
                    <a:pt x="5207" y="14945"/>
                  </a:cubicBezTo>
                  <a:cubicBezTo>
                    <a:pt x="2189" y="17965"/>
                    <a:pt x="1236" y="18697"/>
                    <a:pt x="601" y="19521"/>
                  </a:cubicBezTo>
                  <a:cubicBezTo>
                    <a:pt x="-34" y="20345"/>
                    <a:pt x="-352" y="21260"/>
                    <a:pt x="601" y="21351"/>
                  </a:cubicBezTo>
                  <a:cubicBezTo>
                    <a:pt x="1554" y="21443"/>
                    <a:pt x="3777" y="20711"/>
                    <a:pt x="6001" y="1997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0651263" y="4529033"/>
              <a:ext cx="189796" cy="23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21" fill="norm" stroke="1" extrusionOk="0">
                  <a:moveTo>
                    <a:pt x="633" y="5702"/>
                  </a:moveTo>
                  <a:cubicBezTo>
                    <a:pt x="159" y="4340"/>
                    <a:pt x="-316" y="2978"/>
                    <a:pt x="277" y="2005"/>
                  </a:cubicBezTo>
                  <a:cubicBezTo>
                    <a:pt x="871" y="1032"/>
                    <a:pt x="2532" y="448"/>
                    <a:pt x="3957" y="156"/>
                  </a:cubicBezTo>
                  <a:cubicBezTo>
                    <a:pt x="5381" y="-136"/>
                    <a:pt x="6568" y="-136"/>
                    <a:pt x="7636" y="1226"/>
                  </a:cubicBezTo>
                  <a:cubicBezTo>
                    <a:pt x="8704" y="2588"/>
                    <a:pt x="9653" y="5313"/>
                    <a:pt x="8466" y="8426"/>
                  </a:cubicBezTo>
                  <a:cubicBezTo>
                    <a:pt x="7280" y="11540"/>
                    <a:pt x="3957" y="15042"/>
                    <a:pt x="2176" y="17280"/>
                  </a:cubicBezTo>
                  <a:cubicBezTo>
                    <a:pt x="396" y="19518"/>
                    <a:pt x="159" y="20491"/>
                    <a:pt x="871" y="20978"/>
                  </a:cubicBezTo>
                  <a:cubicBezTo>
                    <a:pt x="1583" y="21464"/>
                    <a:pt x="3244" y="21464"/>
                    <a:pt x="6805" y="20783"/>
                  </a:cubicBezTo>
                  <a:cubicBezTo>
                    <a:pt x="10365" y="20102"/>
                    <a:pt x="15825" y="18740"/>
                    <a:pt x="21284" y="1737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0866458" y="4565649"/>
              <a:ext cx="190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275"/>
                    <a:pt x="8640" y="8550"/>
                    <a:pt x="11520" y="11587"/>
                  </a:cubicBezTo>
                  <a:cubicBezTo>
                    <a:pt x="14400" y="14625"/>
                    <a:pt x="15840" y="16425"/>
                    <a:pt x="17160" y="17888"/>
                  </a:cubicBezTo>
                  <a:cubicBezTo>
                    <a:pt x="18480" y="19350"/>
                    <a:pt x="19680" y="20475"/>
                    <a:pt x="20400" y="21037"/>
                  </a:cubicBezTo>
                  <a:cubicBezTo>
                    <a:pt x="21120" y="21600"/>
                    <a:pt x="2136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0906282" y="4566592"/>
              <a:ext cx="157027" cy="262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22" fill="norm" stroke="1" extrusionOk="0">
                  <a:moveTo>
                    <a:pt x="21365" y="953"/>
                  </a:moveTo>
                  <a:cubicBezTo>
                    <a:pt x="19349" y="438"/>
                    <a:pt x="17333" y="-76"/>
                    <a:pt x="15893" y="10"/>
                  </a:cubicBezTo>
                  <a:cubicBezTo>
                    <a:pt x="14453" y="95"/>
                    <a:pt x="13589" y="781"/>
                    <a:pt x="11285" y="3781"/>
                  </a:cubicBezTo>
                  <a:cubicBezTo>
                    <a:pt x="8981" y="6781"/>
                    <a:pt x="5237" y="12095"/>
                    <a:pt x="2933" y="15524"/>
                  </a:cubicBezTo>
                  <a:cubicBezTo>
                    <a:pt x="629" y="18953"/>
                    <a:pt x="-235" y="20495"/>
                    <a:pt x="53" y="21010"/>
                  </a:cubicBezTo>
                  <a:cubicBezTo>
                    <a:pt x="341" y="21524"/>
                    <a:pt x="1781" y="21010"/>
                    <a:pt x="3221" y="2049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1139508" y="4540927"/>
              <a:ext cx="209551" cy="25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4802"/>
                  </a:moveTo>
                  <a:cubicBezTo>
                    <a:pt x="1091" y="3362"/>
                    <a:pt x="2182" y="1922"/>
                    <a:pt x="3273" y="1112"/>
                  </a:cubicBezTo>
                  <a:cubicBezTo>
                    <a:pt x="4364" y="302"/>
                    <a:pt x="5455" y="122"/>
                    <a:pt x="6545" y="32"/>
                  </a:cubicBezTo>
                  <a:cubicBezTo>
                    <a:pt x="7636" y="-58"/>
                    <a:pt x="8727" y="-58"/>
                    <a:pt x="9273" y="1382"/>
                  </a:cubicBezTo>
                  <a:cubicBezTo>
                    <a:pt x="9818" y="2822"/>
                    <a:pt x="9818" y="5702"/>
                    <a:pt x="8291" y="8852"/>
                  </a:cubicBezTo>
                  <a:cubicBezTo>
                    <a:pt x="6764" y="12002"/>
                    <a:pt x="3709" y="15422"/>
                    <a:pt x="2073" y="17582"/>
                  </a:cubicBezTo>
                  <a:cubicBezTo>
                    <a:pt x="436" y="19742"/>
                    <a:pt x="218" y="20642"/>
                    <a:pt x="982" y="21092"/>
                  </a:cubicBezTo>
                  <a:cubicBezTo>
                    <a:pt x="1745" y="21542"/>
                    <a:pt x="3491" y="21542"/>
                    <a:pt x="7091" y="21182"/>
                  </a:cubicBezTo>
                  <a:cubicBezTo>
                    <a:pt x="10691" y="20822"/>
                    <a:pt x="16145" y="20102"/>
                    <a:pt x="21600" y="1938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1488758" y="42037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1469708" y="43243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1768663" y="3932351"/>
              <a:ext cx="158246" cy="25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01" fill="norm" stroke="1" extrusionOk="0">
                  <a:moveTo>
                    <a:pt x="21531" y="935"/>
                  </a:moveTo>
                  <a:cubicBezTo>
                    <a:pt x="20379" y="395"/>
                    <a:pt x="19227" y="-145"/>
                    <a:pt x="17931" y="35"/>
                  </a:cubicBezTo>
                  <a:cubicBezTo>
                    <a:pt x="16635" y="215"/>
                    <a:pt x="15195" y="1115"/>
                    <a:pt x="12315" y="3725"/>
                  </a:cubicBezTo>
                  <a:cubicBezTo>
                    <a:pt x="9435" y="6335"/>
                    <a:pt x="5115" y="10655"/>
                    <a:pt x="2811" y="13265"/>
                  </a:cubicBezTo>
                  <a:cubicBezTo>
                    <a:pt x="507" y="15875"/>
                    <a:pt x="219" y="16775"/>
                    <a:pt x="75" y="17675"/>
                  </a:cubicBezTo>
                  <a:cubicBezTo>
                    <a:pt x="-69" y="18575"/>
                    <a:pt x="-69" y="19475"/>
                    <a:pt x="651" y="20105"/>
                  </a:cubicBezTo>
                  <a:cubicBezTo>
                    <a:pt x="1371" y="20735"/>
                    <a:pt x="2811" y="21095"/>
                    <a:pt x="4251" y="21275"/>
                  </a:cubicBezTo>
                  <a:cubicBezTo>
                    <a:pt x="5691" y="21455"/>
                    <a:pt x="7131" y="21455"/>
                    <a:pt x="8427" y="21185"/>
                  </a:cubicBezTo>
                  <a:cubicBezTo>
                    <a:pt x="9723" y="20915"/>
                    <a:pt x="10875" y="20375"/>
                    <a:pt x="11451" y="19655"/>
                  </a:cubicBezTo>
                  <a:cubicBezTo>
                    <a:pt x="12027" y="18935"/>
                    <a:pt x="12027" y="18035"/>
                    <a:pt x="11595" y="17225"/>
                  </a:cubicBezTo>
                  <a:cubicBezTo>
                    <a:pt x="11163" y="16415"/>
                    <a:pt x="10299" y="15695"/>
                    <a:pt x="9147" y="15335"/>
                  </a:cubicBezTo>
                  <a:cubicBezTo>
                    <a:pt x="7995" y="14975"/>
                    <a:pt x="6555" y="14975"/>
                    <a:pt x="5403" y="15335"/>
                  </a:cubicBezTo>
                  <a:cubicBezTo>
                    <a:pt x="4251" y="15695"/>
                    <a:pt x="3387" y="16415"/>
                    <a:pt x="2523" y="1713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1926908" y="41211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2041208" y="3968749"/>
              <a:ext cx="69824" cy="21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15" fill="norm" stroke="1" extrusionOk="0">
                  <a:moveTo>
                    <a:pt x="9529" y="0"/>
                  </a:moveTo>
                  <a:cubicBezTo>
                    <a:pt x="6353" y="617"/>
                    <a:pt x="3176" y="1234"/>
                    <a:pt x="2224" y="2777"/>
                  </a:cubicBezTo>
                  <a:cubicBezTo>
                    <a:pt x="1271" y="4320"/>
                    <a:pt x="2541" y="6789"/>
                    <a:pt x="5718" y="8846"/>
                  </a:cubicBezTo>
                  <a:cubicBezTo>
                    <a:pt x="8894" y="10903"/>
                    <a:pt x="13976" y="12549"/>
                    <a:pt x="17153" y="14400"/>
                  </a:cubicBezTo>
                  <a:cubicBezTo>
                    <a:pt x="20329" y="16251"/>
                    <a:pt x="21600" y="18309"/>
                    <a:pt x="20647" y="19646"/>
                  </a:cubicBezTo>
                  <a:cubicBezTo>
                    <a:pt x="19694" y="20983"/>
                    <a:pt x="16518" y="21600"/>
                    <a:pt x="12706" y="21189"/>
                  </a:cubicBezTo>
                  <a:cubicBezTo>
                    <a:pt x="8894" y="20777"/>
                    <a:pt x="4447" y="19337"/>
                    <a:pt x="0" y="1789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2047558" y="3974536"/>
              <a:ext cx="1524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900" y="11375"/>
                    <a:pt x="7800" y="2735"/>
                    <a:pt x="11400" y="575"/>
                  </a:cubicBezTo>
                  <a:cubicBezTo>
                    <a:pt x="15000" y="-1585"/>
                    <a:pt x="183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2219008" y="4057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2315052" y="3937000"/>
              <a:ext cx="5890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600" fill="norm" stroke="1" extrusionOk="0">
                  <a:moveTo>
                    <a:pt x="4190" y="0"/>
                  </a:moveTo>
                  <a:cubicBezTo>
                    <a:pt x="2700" y="2700"/>
                    <a:pt x="1211" y="5400"/>
                    <a:pt x="466" y="7290"/>
                  </a:cubicBezTo>
                  <a:cubicBezTo>
                    <a:pt x="-279" y="9180"/>
                    <a:pt x="-279" y="10260"/>
                    <a:pt x="1583" y="10890"/>
                  </a:cubicBezTo>
                  <a:cubicBezTo>
                    <a:pt x="3445" y="11520"/>
                    <a:pt x="7169" y="11700"/>
                    <a:pt x="10521" y="11520"/>
                  </a:cubicBezTo>
                  <a:cubicBezTo>
                    <a:pt x="13873" y="11340"/>
                    <a:pt x="16852" y="10800"/>
                    <a:pt x="18714" y="10980"/>
                  </a:cubicBezTo>
                  <a:cubicBezTo>
                    <a:pt x="20576" y="11160"/>
                    <a:pt x="21321" y="12060"/>
                    <a:pt x="20204" y="13950"/>
                  </a:cubicBezTo>
                  <a:cubicBezTo>
                    <a:pt x="19087" y="15840"/>
                    <a:pt x="16107" y="18720"/>
                    <a:pt x="1312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2428558" y="41147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2428558" y="3994149"/>
              <a:ext cx="95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11270" y="1662"/>
                  </a:moveTo>
                  <a:cubicBezTo>
                    <a:pt x="13148" y="831"/>
                    <a:pt x="15026" y="0"/>
                    <a:pt x="16904" y="0"/>
                  </a:cubicBezTo>
                  <a:cubicBezTo>
                    <a:pt x="18783" y="0"/>
                    <a:pt x="20661" y="831"/>
                    <a:pt x="21130" y="1938"/>
                  </a:cubicBezTo>
                  <a:cubicBezTo>
                    <a:pt x="21600" y="3046"/>
                    <a:pt x="20661" y="4431"/>
                    <a:pt x="19252" y="5538"/>
                  </a:cubicBezTo>
                  <a:cubicBezTo>
                    <a:pt x="17843" y="6646"/>
                    <a:pt x="15965" y="7477"/>
                    <a:pt x="15965" y="8308"/>
                  </a:cubicBezTo>
                  <a:cubicBezTo>
                    <a:pt x="15965" y="9138"/>
                    <a:pt x="17843" y="9969"/>
                    <a:pt x="18783" y="11077"/>
                  </a:cubicBezTo>
                  <a:cubicBezTo>
                    <a:pt x="19722" y="12185"/>
                    <a:pt x="19722" y="13569"/>
                    <a:pt x="16435" y="15369"/>
                  </a:cubicBezTo>
                  <a:cubicBezTo>
                    <a:pt x="13148" y="17169"/>
                    <a:pt x="6574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2549208" y="41402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2580958" y="4001095"/>
              <a:ext cx="120651" cy="151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5316"/>
                  </a:moveTo>
                  <a:cubicBezTo>
                    <a:pt x="758" y="3816"/>
                    <a:pt x="1516" y="2316"/>
                    <a:pt x="2842" y="1416"/>
                  </a:cubicBezTo>
                  <a:cubicBezTo>
                    <a:pt x="4168" y="516"/>
                    <a:pt x="6063" y="216"/>
                    <a:pt x="8526" y="66"/>
                  </a:cubicBezTo>
                  <a:cubicBezTo>
                    <a:pt x="10989" y="-84"/>
                    <a:pt x="14021" y="-84"/>
                    <a:pt x="16105" y="1266"/>
                  </a:cubicBezTo>
                  <a:cubicBezTo>
                    <a:pt x="18189" y="2616"/>
                    <a:pt x="19326" y="5316"/>
                    <a:pt x="18947" y="8166"/>
                  </a:cubicBezTo>
                  <a:cubicBezTo>
                    <a:pt x="18568" y="11016"/>
                    <a:pt x="16674" y="14016"/>
                    <a:pt x="14400" y="16266"/>
                  </a:cubicBezTo>
                  <a:cubicBezTo>
                    <a:pt x="12126" y="18516"/>
                    <a:pt x="9474" y="20016"/>
                    <a:pt x="9474" y="20766"/>
                  </a:cubicBezTo>
                  <a:cubicBezTo>
                    <a:pt x="9474" y="21516"/>
                    <a:pt x="12126" y="21516"/>
                    <a:pt x="14589" y="21516"/>
                  </a:cubicBezTo>
                  <a:cubicBezTo>
                    <a:pt x="17053" y="21516"/>
                    <a:pt x="19326" y="21516"/>
                    <a:pt x="21600" y="2151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1825308" y="4292599"/>
              <a:ext cx="863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7" y="17280"/>
                    <a:pt x="3494" y="12960"/>
                    <a:pt x="5400" y="10080"/>
                  </a:cubicBezTo>
                  <a:cubicBezTo>
                    <a:pt x="7306" y="7200"/>
                    <a:pt x="9371" y="5760"/>
                    <a:pt x="11462" y="4320"/>
                  </a:cubicBezTo>
                  <a:cubicBezTo>
                    <a:pt x="13553" y="2880"/>
                    <a:pt x="15671" y="1440"/>
                    <a:pt x="17365" y="72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1908855" y="4443537"/>
              <a:ext cx="145054" cy="15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055" fill="norm" stroke="1" extrusionOk="0">
                  <a:moveTo>
                    <a:pt x="792" y="3704"/>
                  </a:moveTo>
                  <a:cubicBezTo>
                    <a:pt x="1731" y="2537"/>
                    <a:pt x="2670" y="1369"/>
                    <a:pt x="4549" y="640"/>
                  </a:cubicBezTo>
                  <a:cubicBezTo>
                    <a:pt x="6427" y="-90"/>
                    <a:pt x="9244" y="-382"/>
                    <a:pt x="11279" y="786"/>
                  </a:cubicBezTo>
                  <a:cubicBezTo>
                    <a:pt x="13314" y="1953"/>
                    <a:pt x="14566" y="4580"/>
                    <a:pt x="13314" y="7499"/>
                  </a:cubicBezTo>
                  <a:cubicBezTo>
                    <a:pt x="12062" y="10418"/>
                    <a:pt x="8305" y="13629"/>
                    <a:pt x="5331" y="15964"/>
                  </a:cubicBezTo>
                  <a:cubicBezTo>
                    <a:pt x="2357" y="18299"/>
                    <a:pt x="166" y="19759"/>
                    <a:pt x="10" y="20488"/>
                  </a:cubicBezTo>
                  <a:cubicBezTo>
                    <a:pt x="-147" y="21218"/>
                    <a:pt x="1731" y="21218"/>
                    <a:pt x="5644" y="20634"/>
                  </a:cubicBezTo>
                  <a:cubicBezTo>
                    <a:pt x="9557" y="20050"/>
                    <a:pt x="15505" y="18883"/>
                    <a:pt x="21453" y="1771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2123758" y="452754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2161858" y="4416719"/>
              <a:ext cx="120651" cy="15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2178"/>
                  </a:moveTo>
                  <a:cubicBezTo>
                    <a:pt x="4926" y="1290"/>
                    <a:pt x="9853" y="403"/>
                    <a:pt x="13263" y="107"/>
                  </a:cubicBezTo>
                  <a:cubicBezTo>
                    <a:pt x="16674" y="-189"/>
                    <a:pt x="18568" y="107"/>
                    <a:pt x="19516" y="1290"/>
                  </a:cubicBezTo>
                  <a:cubicBezTo>
                    <a:pt x="20463" y="2474"/>
                    <a:pt x="20463" y="4545"/>
                    <a:pt x="18568" y="6912"/>
                  </a:cubicBezTo>
                  <a:cubicBezTo>
                    <a:pt x="16674" y="9279"/>
                    <a:pt x="12884" y="11943"/>
                    <a:pt x="9853" y="14458"/>
                  </a:cubicBezTo>
                  <a:cubicBezTo>
                    <a:pt x="6821" y="16973"/>
                    <a:pt x="4547" y="19340"/>
                    <a:pt x="5495" y="20375"/>
                  </a:cubicBezTo>
                  <a:cubicBezTo>
                    <a:pt x="6442" y="21411"/>
                    <a:pt x="10611" y="21115"/>
                    <a:pt x="13832" y="20819"/>
                  </a:cubicBezTo>
                  <a:cubicBezTo>
                    <a:pt x="17053" y="20523"/>
                    <a:pt x="19326" y="20227"/>
                    <a:pt x="21600" y="1993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2333308" y="45338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2403158" y="4404783"/>
              <a:ext cx="146051" cy="14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290"/>
                  </a:moveTo>
                  <a:cubicBezTo>
                    <a:pt x="3443" y="645"/>
                    <a:pt x="6887" y="0"/>
                    <a:pt x="9391" y="0"/>
                  </a:cubicBezTo>
                  <a:cubicBezTo>
                    <a:pt x="11896" y="0"/>
                    <a:pt x="13461" y="645"/>
                    <a:pt x="14243" y="2096"/>
                  </a:cubicBezTo>
                  <a:cubicBezTo>
                    <a:pt x="15026" y="3546"/>
                    <a:pt x="15026" y="5803"/>
                    <a:pt x="13304" y="8221"/>
                  </a:cubicBezTo>
                  <a:cubicBezTo>
                    <a:pt x="11583" y="10639"/>
                    <a:pt x="8139" y="13218"/>
                    <a:pt x="5635" y="15475"/>
                  </a:cubicBezTo>
                  <a:cubicBezTo>
                    <a:pt x="3130" y="17731"/>
                    <a:pt x="1565" y="19666"/>
                    <a:pt x="1722" y="20633"/>
                  </a:cubicBezTo>
                  <a:cubicBezTo>
                    <a:pt x="1878" y="21600"/>
                    <a:pt x="3757" y="21600"/>
                    <a:pt x="7357" y="21439"/>
                  </a:cubicBezTo>
                  <a:cubicBezTo>
                    <a:pt x="10957" y="21278"/>
                    <a:pt x="16278" y="20955"/>
                    <a:pt x="21600" y="2063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2574608" y="3975099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6032"/>
                    <a:pt x="9818" y="12065"/>
                    <a:pt x="6218" y="15665"/>
                  </a:cubicBezTo>
                  <a:cubicBezTo>
                    <a:pt x="2618" y="19265"/>
                    <a:pt x="1309" y="20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2295208" y="3917949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6032"/>
                    <a:pt x="9943" y="12065"/>
                    <a:pt x="6343" y="15665"/>
                  </a:cubicBezTo>
                  <a:cubicBezTo>
                    <a:pt x="2743" y="19265"/>
                    <a:pt x="1371" y="20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1907858" y="4394200"/>
              <a:ext cx="1905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2585"/>
                    <a:pt x="15360" y="5169"/>
                    <a:pt x="11760" y="8769"/>
                  </a:cubicBezTo>
                  <a:cubicBezTo>
                    <a:pt x="8160" y="12369"/>
                    <a:pt x="4080" y="169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2123758" y="4406900"/>
              <a:ext cx="158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1286"/>
                    <a:pt x="15264" y="2571"/>
                    <a:pt x="11664" y="6171"/>
                  </a:cubicBezTo>
                  <a:cubicBezTo>
                    <a:pt x="8064" y="9771"/>
                    <a:pt x="4032" y="156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2333308" y="4476750"/>
              <a:ext cx="1651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100"/>
                    <a:pt x="15508" y="4200"/>
                    <a:pt x="11908" y="7800"/>
                  </a:cubicBezTo>
                  <a:cubicBezTo>
                    <a:pt x="8308" y="11400"/>
                    <a:pt x="4154" y="16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253808" y="54229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272858" y="553085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729542" y="5267235"/>
              <a:ext cx="112700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26" fill="norm" stroke="1" extrusionOk="0">
                  <a:moveTo>
                    <a:pt x="15697" y="6535"/>
                  </a:moveTo>
                  <a:cubicBezTo>
                    <a:pt x="16097" y="4923"/>
                    <a:pt x="16497" y="3311"/>
                    <a:pt x="16297" y="2102"/>
                  </a:cubicBezTo>
                  <a:cubicBezTo>
                    <a:pt x="16097" y="893"/>
                    <a:pt x="15297" y="87"/>
                    <a:pt x="12697" y="7"/>
                  </a:cubicBezTo>
                  <a:cubicBezTo>
                    <a:pt x="10097" y="-74"/>
                    <a:pt x="5697" y="571"/>
                    <a:pt x="3097" y="1377"/>
                  </a:cubicBezTo>
                  <a:cubicBezTo>
                    <a:pt x="497" y="2183"/>
                    <a:pt x="-303" y="3150"/>
                    <a:pt x="97" y="4278"/>
                  </a:cubicBezTo>
                  <a:cubicBezTo>
                    <a:pt x="497" y="5407"/>
                    <a:pt x="2097" y="6696"/>
                    <a:pt x="3897" y="7341"/>
                  </a:cubicBezTo>
                  <a:cubicBezTo>
                    <a:pt x="5697" y="7986"/>
                    <a:pt x="7697" y="7986"/>
                    <a:pt x="10497" y="7422"/>
                  </a:cubicBezTo>
                  <a:cubicBezTo>
                    <a:pt x="13297" y="6857"/>
                    <a:pt x="16897" y="5729"/>
                    <a:pt x="18897" y="4762"/>
                  </a:cubicBezTo>
                  <a:cubicBezTo>
                    <a:pt x="20897" y="3795"/>
                    <a:pt x="21297" y="2989"/>
                    <a:pt x="21297" y="3311"/>
                  </a:cubicBezTo>
                  <a:cubicBezTo>
                    <a:pt x="21297" y="3633"/>
                    <a:pt x="20897" y="5084"/>
                    <a:pt x="20097" y="8308"/>
                  </a:cubicBezTo>
                  <a:cubicBezTo>
                    <a:pt x="19297" y="11532"/>
                    <a:pt x="18097" y="16529"/>
                    <a:pt x="16897" y="2152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1914790" y="5298251"/>
              <a:ext cx="192035" cy="21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763" fill="norm" stroke="1" extrusionOk="0">
                  <a:moveTo>
                    <a:pt x="11782" y="5942"/>
                  </a:moveTo>
                  <a:cubicBezTo>
                    <a:pt x="12014" y="4914"/>
                    <a:pt x="12246" y="3885"/>
                    <a:pt x="12362" y="2857"/>
                  </a:cubicBezTo>
                  <a:cubicBezTo>
                    <a:pt x="12478" y="1828"/>
                    <a:pt x="12478" y="800"/>
                    <a:pt x="11898" y="285"/>
                  </a:cubicBezTo>
                  <a:cubicBezTo>
                    <a:pt x="11317" y="-229"/>
                    <a:pt x="10156" y="-229"/>
                    <a:pt x="7949" y="1828"/>
                  </a:cubicBezTo>
                  <a:cubicBezTo>
                    <a:pt x="5743" y="3885"/>
                    <a:pt x="2491" y="8000"/>
                    <a:pt x="982" y="11394"/>
                  </a:cubicBezTo>
                  <a:cubicBezTo>
                    <a:pt x="-528" y="14788"/>
                    <a:pt x="-296" y="17462"/>
                    <a:pt x="1678" y="19108"/>
                  </a:cubicBezTo>
                  <a:cubicBezTo>
                    <a:pt x="3653" y="20754"/>
                    <a:pt x="7369" y="21371"/>
                    <a:pt x="10737" y="20034"/>
                  </a:cubicBezTo>
                  <a:cubicBezTo>
                    <a:pt x="14104" y="18697"/>
                    <a:pt x="17124" y="15405"/>
                    <a:pt x="18866" y="12422"/>
                  </a:cubicBezTo>
                  <a:cubicBezTo>
                    <a:pt x="20607" y="9440"/>
                    <a:pt x="21072" y="6765"/>
                    <a:pt x="21072" y="4914"/>
                  </a:cubicBezTo>
                  <a:cubicBezTo>
                    <a:pt x="21072" y="3062"/>
                    <a:pt x="20607" y="2034"/>
                    <a:pt x="18633" y="1828"/>
                  </a:cubicBezTo>
                  <a:cubicBezTo>
                    <a:pt x="16659" y="1622"/>
                    <a:pt x="13175" y="2240"/>
                    <a:pt x="9691" y="28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41597" y="5110530"/>
              <a:ext cx="209726" cy="46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37" fill="norm" stroke="1" extrusionOk="0">
                  <a:moveTo>
                    <a:pt x="2218" y="4455"/>
                  </a:moveTo>
                  <a:cubicBezTo>
                    <a:pt x="2218" y="7094"/>
                    <a:pt x="2218" y="9733"/>
                    <a:pt x="2539" y="12421"/>
                  </a:cubicBezTo>
                  <a:cubicBezTo>
                    <a:pt x="2860" y="15108"/>
                    <a:pt x="3502" y="17845"/>
                    <a:pt x="3929" y="19458"/>
                  </a:cubicBezTo>
                  <a:cubicBezTo>
                    <a:pt x="4357" y="21070"/>
                    <a:pt x="4571" y="21559"/>
                    <a:pt x="4678" y="21412"/>
                  </a:cubicBezTo>
                  <a:cubicBezTo>
                    <a:pt x="4785" y="21266"/>
                    <a:pt x="4785" y="20484"/>
                    <a:pt x="4250" y="18236"/>
                  </a:cubicBezTo>
                  <a:cubicBezTo>
                    <a:pt x="3716" y="15988"/>
                    <a:pt x="2646" y="12274"/>
                    <a:pt x="1791" y="9293"/>
                  </a:cubicBezTo>
                  <a:cubicBezTo>
                    <a:pt x="935" y="6312"/>
                    <a:pt x="294" y="4064"/>
                    <a:pt x="80" y="2696"/>
                  </a:cubicBezTo>
                  <a:cubicBezTo>
                    <a:pt x="-134" y="1327"/>
                    <a:pt x="80" y="839"/>
                    <a:pt x="721" y="497"/>
                  </a:cubicBezTo>
                  <a:cubicBezTo>
                    <a:pt x="1363" y="154"/>
                    <a:pt x="2432" y="-41"/>
                    <a:pt x="4678" y="8"/>
                  </a:cubicBezTo>
                  <a:cubicBezTo>
                    <a:pt x="6923" y="57"/>
                    <a:pt x="10345" y="350"/>
                    <a:pt x="13339" y="1083"/>
                  </a:cubicBezTo>
                  <a:cubicBezTo>
                    <a:pt x="16333" y="1816"/>
                    <a:pt x="18900" y="2989"/>
                    <a:pt x="20183" y="4113"/>
                  </a:cubicBezTo>
                  <a:cubicBezTo>
                    <a:pt x="21466" y="5237"/>
                    <a:pt x="21466" y="6312"/>
                    <a:pt x="20504" y="7289"/>
                  </a:cubicBezTo>
                  <a:cubicBezTo>
                    <a:pt x="19541" y="8267"/>
                    <a:pt x="17616" y="9146"/>
                    <a:pt x="14836" y="9879"/>
                  </a:cubicBezTo>
                  <a:cubicBezTo>
                    <a:pt x="12056" y="10612"/>
                    <a:pt x="8420" y="11199"/>
                    <a:pt x="4785" y="1178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55658" y="5143500"/>
              <a:ext cx="31751" cy="41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0"/>
                  </a:moveTo>
                  <a:cubicBezTo>
                    <a:pt x="15840" y="1411"/>
                    <a:pt x="10080" y="2822"/>
                    <a:pt x="7920" y="5102"/>
                  </a:cubicBezTo>
                  <a:cubicBezTo>
                    <a:pt x="5760" y="7381"/>
                    <a:pt x="7200" y="10529"/>
                    <a:pt x="6480" y="13079"/>
                  </a:cubicBezTo>
                  <a:cubicBezTo>
                    <a:pt x="5760" y="15630"/>
                    <a:pt x="2880" y="17584"/>
                    <a:pt x="1440" y="18995"/>
                  </a:cubicBezTo>
                  <a:cubicBezTo>
                    <a:pt x="0" y="20406"/>
                    <a:pt x="0" y="21274"/>
                    <a:pt x="0" y="21437"/>
                  </a:cubicBezTo>
                  <a:cubicBezTo>
                    <a:pt x="0" y="21600"/>
                    <a:pt x="0" y="21057"/>
                    <a:pt x="0" y="2051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656725" y="5117536"/>
              <a:ext cx="252934" cy="1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2" fill="norm" stroke="1" extrusionOk="0">
                  <a:moveTo>
                    <a:pt x="989" y="21352"/>
                  </a:moveTo>
                  <a:cubicBezTo>
                    <a:pt x="629" y="19665"/>
                    <a:pt x="269" y="17977"/>
                    <a:pt x="89" y="16289"/>
                  </a:cubicBezTo>
                  <a:cubicBezTo>
                    <a:pt x="-91" y="14602"/>
                    <a:pt x="-91" y="12915"/>
                    <a:pt x="989" y="10721"/>
                  </a:cubicBezTo>
                  <a:cubicBezTo>
                    <a:pt x="2069" y="8527"/>
                    <a:pt x="4229" y="5827"/>
                    <a:pt x="7289" y="3802"/>
                  </a:cubicBezTo>
                  <a:cubicBezTo>
                    <a:pt x="10349" y="1777"/>
                    <a:pt x="14309" y="427"/>
                    <a:pt x="16829" y="89"/>
                  </a:cubicBezTo>
                  <a:cubicBezTo>
                    <a:pt x="19349" y="-248"/>
                    <a:pt x="20429" y="427"/>
                    <a:pt x="21509" y="110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636608" y="5308600"/>
              <a:ext cx="2540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7018"/>
                    <a:pt x="4320" y="12436"/>
                    <a:pt x="7920" y="8836"/>
                  </a:cubicBezTo>
                  <a:cubicBezTo>
                    <a:pt x="11520" y="5236"/>
                    <a:pt x="16560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975274" y="4893733"/>
              <a:ext cx="309035" cy="135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21600" y="33"/>
                  </a:moveTo>
                  <a:cubicBezTo>
                    <a:pt x="20860" y="0"/>
                    <a:pt x="20121" y="-34"/>
                    <a:pt x="19159" y="67"/>
                  </a:cubicBezTo>
                  <a:cubicBezTo>
                    <a:pt x="18197" y="168"/>
                    <a:pt x="17014" y="404"/>
                    <a:pt x="15016" y="926"/>
                  </a:cubicBezTo>
                  <a:cubicBezTo>
                    <a:pt x="13019" y="1449"/>
                    <a:pt x="10208" y="2257"/>
                    <a:pt x="7989" y="3201"/>
                  </a:cubicBezTo>
                  <a:cubicBezTo>
                    <a:pt x="5770" y="4144"/>
                    <a:pt x="4142" y="5223"/>
                    <a:pt x="2959" y="6318"/>
                  </a:cubicBezTo>
                  <a:cubicBezTo>
                    <a:pt x="1775" y="7413"/>
                    <a:pt x="1036" y="8525"/>
                    <a:pt x="592" y="9772"/>
                  </a:cubicBezTo>
                  <a:cubicBezTo>
                    <a:pt x="148" y="11019"/>
                    <a:pt x="0" y="12400"/>
                    <a:pt x="0" y="13664"/>
                  </a:cubicBezTo>
                  <a:cubicBezTo>
                    <a:pt x="0" y="14928"/>
                    <a:pt x="148" y="16073"/>
                    <a:pt x="740" y="17101"/>
                  </a:cubicBezTo>
                  <a:cubicBezTo>
                    <a:pt x="1332" y="18129"/>
                    <a:pt x="2367" y="19039"/>
                    <a:pt x="3773" y="19763"/>
                  </a:cubicBezTo>
                  <a:cubicBezTo>
                    <a:pt x="5178" y="20488"/>
                    <a:pt x="6953" y="21027"/>
                    <a:pt x="8729" y="2156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925908" y="5105400"/>
              <a:ext cx="311035" cy="117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0" y="0"/>
                  </a:moveTo>
                  <a:cubicBezTo>
                    <a:pt x="1751" y="545"/>
                    <a:pt x="3503" y="1090"/>
                    <a:pt x="5692" y="1946"/>
                  </a:cubicBezTo>
                  <a:cubicBezTo>
                    <a:pt x="7881" y="2802"/>
                    <a:pt x="10508" y="3970"/>
                    <a:pt x="12916" y="5235"/>
                  </a:cubicBezTo>
                  <a:cubicBezTo>
                    <a:pt x="15324" y="6499"/>
                    <a:pt x="17514" y="7862"/>
                    <a:pt x="18973" y="9165"/>
                  </a:cubicBezTo>
                  <a:cubicBezTo>
                    <a:pt x="20432" y="10469"/>
                    <a:pt x="21162" y="11715"/>
                    <a:pt x="21381" y="12979"/>
                  </a:cubicBezTo>
                  <a:cubicBezTo>
                    <a:pt x="21600" y="14244"/>
                    <a:pt x="21308" y="15529"/>
                    <a:pt x="19849" y="16677"/>
                  </a:cubicBezTo>
                  <a:cubicBezTo>
                    <a:pt x="18389" y="17825"/>
                    <a:pt x="15762" y="18837"/>
                    <a:pt x="12478" y="19635"/>
                  </a:cubicBezTo>
                  <a:cubicBezTo>
                    <a:pt x="9195" y="20432"/>
                    <a:pt x="5254" y="21016"/>
                    <a:pt x="1314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30158" y="3506379"/>
              <a:ext cx="357767" cy="41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39" fill="norm" stroke="1" extrusionOk="0">
                  <a:moveTo>
                    <a:pt x="382" y="3212"/>
                  </a:moveTo>
                  <a:cubicBezTo>
                    <a:pt x="130" y="2666"/>
                    <a:pt x="-123" y="2121"/>
                    <a:pt x="66" y="1575"/>
                  </a:cubicBezTo>
                  <a:cubicBezTo>
                    <a:pt x="256" y="1030"/>
                    <a:pt x="888" y="484"/>
                    <a:pt x="1519" y="212"/>
                  </a:cubicBezTo>
                  <a:cubicBezTo>
                    <a:pt x="2151" y="-61"/>
                    <a:pt x="2782" y="-61"/>
                    <a:pt x="3288" y="157"/>
                  </a:cubicBezTo>
                  <a:cubicBezTo>
                    <a:pt x="3793" y="375"/>
                    <a:pt x="4172" y="812"/>
                    <a:pt x="5119" y="1684"/>
                  </a:cubicBezTo>
                  <a:cubicBezTo>
                    <a:pt x="6066" y="2557"/>
                    <a:pt x="7582" y="3866"/>
                    <a:pt x="9982" y="5830"/>
                  </a:cubicBezTo>
                  <a:cubicBezTo>
                    <a:pt x="12382" y="7794"/>
                    <a:pt x="15666" y="10412"/>
                    <a:pt x="17751" y="12539"/>
                  </a:cubicBezTo>
                  <a:cubicBezTo>
                    <a:pt x="19835" y="14666"/>
                    <a:pt x="20719" y="16303"/>
                    <a:pt x="21098" y="17721"/>
                  </a:cubicBezTo>
                  <a:cubicBezTo>
                    <a:pt x="21477" y="19139"/>
                    <a:pt x="21351" y="20339"/>
                    <a:pt x="21224" y="2153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242908" y="3441700"/>
              <a:ext cx="374651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25" y="2133"/>
                    <a:pt x="17451" y="4267"/>
                    <a:pt x="15010" y="6667"/>
                  </a:cubicBezTo>
                  <a:cubicBezTo>
                    <a:pt x="12569" y="9067"/>
                    <a:pt x="9763" y="11733"/>
                    <a:pt x="7200" y="14267"/>
                  </a:cubicBezTo>
                  <a:cubicBezTo>
                    <a:pt x="4637" y="16800"/>
                    <a:pt x="2319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502154" y="4979408"/>
              <a:ext cx="178350" cy="33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77" fill="norm" stroke="1" extrusionOk="0">
                  <a:moveTo>
                    <a:pt x="20926" y="1973"/>
                  </a:moveTo>
                  <a:cubicBezTo>
                    <a:pt x="21177" y="1293"/>
                    <a:pt x="21428" y="614"/>
                    <a:pt x="20549" y="275"/>
                  </a:cubicBezTo>
                  <a:cubicBezTo>
                    <a:pt x="19670" y="-65"/>
                    <a:pt x="17661" y="-65"/>
                    <a:pt x="14772" y="139"/>
                  </a:cubicBezTo>
                  <a:cubicBezTo>
                    <a:pt x="11884" y="343"/>
                    <a:pt x="8116" y="750"/>
                    <a:pt x="5479" y="1905"/>
                  </a:cubicBezTo>
                  <a:cubicBezTo>
                    <a:pt x="2842" y="3060"/>
                    <a:pt x="1335" y="4961"/>
                    <a:pt x="581" y="6252"/>
                  </a:cubicBezTo>
                  <a:cubicBezTo>
                    <a:pt x="-172" y="7543"/>
                    <a:pt x="-172" y="8222"/>
                    <a:pt x="456" y="8629"/>
                  </a:cubicBezTo>
                  <a:cubicBezTo>
                    <a:pt x="1084" y="9037"/>
                    <a:pt x="2340" y="9173"/>
                    <a:pt x="3847" y="9173"/>
                  </a:cubicBezTo>
                  <a:cubicBezTo>
                    <a:pt x="5354" y="9173"/>
                    <a:pt x="7112" y="9037"/>
                    <a:pt x="8493" y="9241"/>
                  </a:cubicBezTo>
                  <a:cubicBezTo>
                    <a:pt x="9875" y="9444"/>
                    <a:pt x="10879" y="9988"/>
                    <a:pt x="11884" y="10871"/>
                  </a:cubicBezTo>
                  <a:cubicBezTo>
                    <a:pt x="12888" y="11754"/>
                    <a:pt x="13893" y="12977"/>
                    <a:pt x="13893" y="14607"/>
                  </a:cubicBezTo>
                  <a:cubicBezTo>
                    <a:pt x="13893" y="16237"/>
                    <a:pt x="12888" y="18275"/>
                    <a:pt x="11633" y="19497"/>
                  </a:cubicBezTo>
                  <a:cubicBezTo>
                    <a:pt x="10377" y="20720"/>
                    <a:pt x="8870" y="21127"/>
                    <a:pt x="7237" y="21331"/>
                  </a:cubicBezTo>
                  <a:cubicBezTo>
                    <a:pt x="5605" y="21535"/>
                    <a:pt x="3847" y="21535"/>
                    <a:pt x="2465" y="21263"/>
                  </a:cubicBezTo>
                  <a:cubicBezTo>
                    <a:pt x="1084" y="20992"/>
                    <a:pt x="79" y="20448"/>
                    <a:pt x="1209" y="19293"/>
                  </a:cubicBezTo>
                  <a:cubicBezTo>
                    <a:pt x="2340" y="18139"/>
                    <a:pt x="5605" y="16373"/>
                    <a:pt x="8870" y="1460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875358" y="4813300"/>
              <a:ext cx="381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94"/>
                    <a:pt x="14400" y="2787"/>
                    <a:pt x="11400" y="5342"/>
                  </a:cubicBezTo>
                  <a:cubicBezTo>
                    <a:pt x="8400" y="7897"/>
                    <a:pt x="6000" y="11613"/>
                    <a:pt x="4200" y="14516"/>
                  </a:cubicBezTo>
                  <a:cubicBezTo>
                    <a:pt x="2400" y="17419"/>
                    <a:pt x="1200" y="195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849958" y="5334000"/>
              <a:ext cx="79022" cy="8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71" fill="norm" stroke="1" extrusionOk="0">
                  <a:moveTo>
                    <a:pt x="10232" y="0"/>
                  </a:moveTo>
                  <a:cubicBezTo>
                    <a:pt x="7389" y="0"/>
                    <a:pt x="4547" y="0"/>
                    <a:pt x="2842" y="1350"/>
                  </a:cubicBezTo>
                  <a:cubicBezTo>
                    <a:pt x="1137" y="2700"/>
                    <a:pt x="568" y="5400"/>
                    <a:pt x="284" y="8640"/>
                  </a:cubicBezTo>
                  <a:cubicBezTo>
                    <a:pt x="0" y="11880"/>
                    <a:pt x="0" y="15660"/>
                    <a:pt x="1421" y="18090"/>
                  </a:cubicBezTo>
                  <a:cubicBezTo>
                    <a:pt x="2842" y="20520"/>
                    <a:pt x="5684" y="21600"/>
                    <a:pt x="8526" y="21330"/>
                  </a:cubicBezTo>
                  <a:cubicBezTo>
                    <a:pt x="11368" y="21060"/>
                    <a:pt x="14211" y="19440"/>
                    <a:pt x="16484" y="17010"/>
                  </a:cubicBezTo>
                  <a:cubicBezTo>
                    <a:pt x="18758" y="14580"/>
                    <a:pt x="20463" y="11340"/>
                    <a:pt x="21032" y="8370"/>
                  </a:cubicBezTo>
                  <a:cubicBezTo>
                    <a:pt x="21600" y="5400"/>
                    <a:pt x="21032" y="2700"/>
                    <a:pt x="17337" y="2430"/>
                  </a:cubicBezTo>
                  <a:cubicBezTo>
                    <a:pt x="13642" y="2160"/>
                    <a:pt x="6821" y="4320"/>
                    <a:pt x="0" y="648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361008" y="5518150"/>
              <a:ext cx="9906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9200"/>
                    <a:pt x="1662" y="16800"/>
                    <a:pt x="2931" y="15300"/>
                  </a:cubicBezTo>
                  <a:cubicBezTo>
                    <a:pt x="4200" y="13800"/>
                    <a:pt x="5908" y="13200"/>
                    <a:pt x="7615" y="12300"/>
                  </a:cubicBezTo>
                  <a:cubicBezTo>
                    <a:pt x="9323" y="11400"/>
                    <a:pt x="11031" y="10200"/>
                    <a:pt x="12762" y="9000"/>
                  </a:cubicBezTo>
                  <a:cubicBezTo>
                    <a:pt x="14492" y="7800"/>
                    <a:pt x="16246" y="6600"/>
                    <a:pt x="17723" y="51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5421597" y="5723709"/>
              <a:ext cx="187062" cy="25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51" fill="norm" stroke="1" extrusionOk="0">
                  <a:moveTo>
                    <a:pt x="3974" y="5646"/>
                  </a:moveTo>
                  <a:cubicBezTo>
                    <a:pt x="2760" y="5646"/>
                    <a:pt x="1547" y="5646"/>
                    <a:pt x="819" y="5115"/>
                  </a:cubicBezTo>
                  <a:cubicBezTo>
                    <a:pt x="91" y="4583"/>
                    <a:pt x="-152" y="3521"/>
                    <a:pt x="91" y="2636"/>
                  </a:cubicBezTo>
                  <a:cubicBezTo>
                    <a:pt x="333" y="1751"/>
                    <a:pt x="1061" y="1042"/>
                    <a:pt x="2639" y="511"/>
                  </a:cubicBezTo>
                  <a:cubicBezTo>
                    <a:pt x="4217" y="-20"/>
                    <a:pt x="6644" y="-374"/>
                    <a:pt x="8706" y="688"/>
                  </a:cubicBezTo>
                  <a:cubicBezTo>
                    <a:pt x="10769" y="1751"/>
                    <a:pt x="12468" y="4229"/>
                    <a:pt x="11497" y="7416"/>
                  </a:cubicBezTo>
                  <a:cubicBezTo>
                    <a:pt x="10527" y="10603"/>
                    <a:pt x="6886" y="14498"/>
                    <a:pt x="4338" y="16800"/>
                  </a:cubicBezTo>
                  <a:cubicBezTo>
                    <a:pt x="1790" y="19101"/>
                    <a:pt x="333" y="19810"/>
                    <a:pt x="333" y="20341"/>
                  </a:cubicBezTo>
                  <a:cubicBezTo>
                    <a:pt x="333" y="20872"/>
                    <a:pt x="1790" y="21226"/>
                    <a:pt x="5551" y="21137"/>
                  </a:cubicBezTo>
                  <a:cubicBezTo>
                    <a:pt x="9313" y="21049"/>
                    <a:pt x="15381" y="20518"/>
                    <a:pt x="21448" y="1998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691208" y="5734050"/>
              <a:ext cx="1905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720"/>
                    <a:pt x="5280" y="1440"/>
                    <a:pt x="8520" y="3780"/>
                  </a:cubicBezTo>
                  <a:cubicBezTo>
                    <a:pt x="11760" y="6120"/>
                    <a:pt x="15600" y="10080"/>
                    <a:pt x="17880" y="13320"/>
                  </a:cubicBezTo>
                  <a:cubicBezTo>
                    <a:pt x="20160" y="16560"/>
                    <a:pt x="20880" y="190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5773758" y="5721350"/>
              <a:ext cx="1460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1405"/>
                    <a:pt x="17843" y="2810"/>
                    <a:pt x="14713" y="5356"/>
                  </a:cubicBezTo>
                  <a:cubicBezTo>
                    <a:pt x="11583" y="7902"/>
                    <a:pt x="7200" y="11590"/>
                    <a:pt x="4539" y="14488"/>
                  </a:cubicBezTo>
                  <a:cubicBezTo>
                    <a:pt x="1878" y="17385"/>
                    <a:pt x="939" y="19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970608" y="5715942"/>
              <a:ext cx="215901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3895"/>
                  </a:moveTo>
                  <a:cubicBezTo>
                    <a:pt x="212" y="2948"/>
                    <a:pt x="424" y="2000"/>
                    <a:pt x="953" y="1242"/>
                  </a:cubicBezTo>
                  <a:cubicBezTo>
                    <a:pt x="1482" y="484"/>
                    <a:pt x="2329" y="-84"/>
                    <a:pt x="3918" y="11"/>
                  </a:cubicBezTo>
                  <a:cubicBezTo>
                    <a:pt x="5506" y="105"/>
                    <a:pt x="7835" y="863"/>
                    <a:pt x="8682" y="2663"/>
                  </a:cubicBezTo>
                  <a:cubicBezTo>
                    <a:pt x="9529" y="4463"/>
                    <a:pt x="8894" y="7305"/>
                    <a:pt x="7835" y="9674"/>
                  </a:cubicBezTo>
                  <a:cubicBezTo>
                    <a:pt x="6776" y="12042"/>
                    <a:pt x="5294" y="13937"/>
                    <a:pt x="4129" y="15737"/>
                  </a:cubicBezTo>
                  <a:cubicBezTo>
                    <a:pt x="2965" y="17537"/>
                    <a:pt x="2118" y="19242"/>
                    <a:pt x="2647" y="20095"/>
                  </a:cubicBezTo>
                  <a:cubicBezTo>
                    <a:pt x="3176" y="20948"/>
                    <a:pt x="5082" y="20948"/>
                    <a:pt x="8471" y="21042"/>
                  </a:cubicBezTo>
                  <a:cubicBezTo>
                    <a:pt x="11859" y="21137"/>
                    <a:pt x="16729" y="21327"/>
                    <a:pt x="21600" y="2151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637358" y="54356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650058" y="55753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101383" y="5215466"/>
              <a:ext cx="164626" cy="25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99" fill="norm" stroke="1" extrusionOk="0">
                  <a:moveTo>
                    <a:pt x="21265" y="1452"/>
                  </a:moveTo>
                  <a:cubicBezTo>
                    <a:pt x="18804" y="726"/>
                    <a:pt x="16343" y="0"/>
                    <a:pt x="13883" y="0"/>
                  </a:cubicBezTo>
                  <a:cubicBezTo>
                    <a:pt x="11422" y="0"/>
                    <a:pt x="8961" y="726"/>
                    <a:pt x="7184" y="2269"/>
                  </a:cubicBezTo>
                  <a:cubicBezTo>
                    <a:pt x="5407" y="3812"/>
                    <a:pt x="4313" y="6171"/>
                    <a:pt x="4040" y="7805"/>
                  </a:cubicBezTo>
                  <a:cubicBezTo>
                    <a:pt x="3766" y="9439"/>
                    <a:pt x="4313" y="10346"/>
                    <a:pt x="5270" y="10709"/>
                  </a:cubicBezTo>
                  <a:cubicBezTo>
                    <a:pt x="6227" y="11072"/>
                    <a:pt x="7594" y="10891"/>
                    <a:pt x="9235" y="10800"/>
                  </a:cubicBezTo>
                  <a:cubicBezTo>
                    <a:pt x="10875" y="10709"/>
                    <a:pt x="12789" y="10709"/>
                    <a:pt x="14019" y="11254"/>
                  </a:cubicBezTo>
                  <a:cubicBezTo>
                    <a:pt x="15250" y="11798"/>
                    <a:pt x="15797" y="12887"/>
                    <a:pt x="16207" y="13886"/>
                  </a:cubicBezTo>
                  <a:cubicBezTo>
                    <a:pt x="16617" y="14884"/>
                    <a:pt x="16890" y="15792"/>
                    <a:pt x="16890" y="16699"/>
                  </a:cubicBezTo>
                  <a:cubicBezTo>
                    <a:pt x="16890" y="17607"/>
                    <a:pt x="16617" y="18514"/>
                    <a:pt x="14840" y="19331"/>
                  </a:cubicBezTo>
                  <a:cubicBezTo>
                    <a:pt x="13062" y="20148"/>
                    <a:pt x="9781" y="20874"/>
                    <a:pt x="7184" y="21237"/>
                  </a:cubicBezTo>
                  <a:cubicBezTo>
                    <a:pt x="4587" y="21600"/>
                    <a:pt x="2673" y="21600"/>
                    <a:pt x="1442" y="21146"/>
                  </a:cubicBezTo>
                  <a:cubicBezTo>
                    <a:pt x="212" y="20692"/>
                    <a:pt x="-335" y="19785"/>
                    <a:pt x="212" y="19331"/>
                  </a:cubicBezTo>
                  <a:cubicBezTo>
                    <a:pt x="759" y="18877"/>
                    <a:pt x="2399" y="18877"/>
                    <a:pt x="4040" y="1887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7316808" y="5416550"/>
              <a:ext cx="50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7486141" y="5219700"/>
              <a:ext cx="11129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8800" y="0"/>
                  </a:moveTo>
                  <a:cubicBezTo>
                    <a:pt x="6000" y="4286"/>
                    <a:pt x="3200" y="8571"/>
                    <a:pt x="1600" y="11143"/>
                  </a:cubicBezTo>
                  <a:cubicBezTo>
                    <a:pt x="0" y="13714"/>
                    <a:pt x="-400" y="14571"/>
                    <a:pt x="400" y="14914"/>
                  </a:cubicBezTo>
                  <a:cubicBezTo>
                    <a:pt x="1200" y="15257"/>
                    <a:pt x="3200" y="15086"/>
                    <a:pt x="5400" y="14743"/>
                  </a:cubicBezTo>
                  <a:cubicBezTo>
                    <a:pt x="7600" y="14400"/>
                    <a:pt x="10000" y="13886"/>
                    <a:pt x="12200" y="13371"/>
                  </a:cubicBezTo>
                  <a:cubicBezTo>
                    <a:pt x="14400" y="12857"/>
                    <a:pt x="16400" y="12343"/>
                    <a:pt x="18000" y="12429"/>
                  </a:cubicBezTo>
                  <a:cubicBezTo>
                    <a:pt x="19600" y="12514"/>
                    <a:pt x="20800" y="13200"/>
                    <a:pt x="21000" y="14400"/>
                  </a:cubicBezTo>
                  <a:cubicBezTo>
                    <a:pt x="21200" y="15600"/>
                    <a:pt x="20400" y="17314"/>
                    <a:pt x="20200" y="18600"/>
                  </a:cubicBezTo>
                  <a:cubicBezTo>
                    <a:pt x="20000" y="19886"/>
                    <a:pt x="20400" y="20743"/>
                    <a:pt x="208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7685108" y="541655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7837508" y="5252732"/>
              <a:ext cx="85445" cy="19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59" fill="norm" stroke="1" extrusionOk="0">
                  <a:moveTo>
                    <a:pt x="1580" y="6130"/>
                  </a:moveTo>
                  <a:cubicBezTo>
                    <a:pt x="1580" y="4969"/>
                    <a:pt x="1580" y="3807"/>
                    <a:pt x="3161" y="2762"/>
                  </a:cubicBezTo>
                  <a:cubicBezTo>
                    <a:pt x="4741" y="1717"/>
                    <a:pt x="7902" y="788"/>
                    <a:pt x="11063" y="324"/>
                  </a:cubicBezTo>
                  <a:cubicBezTo>
                    <a:pt x="14224" y="-141"/>
                    <a:pt x="17385" y="-141"/>
                    <a:pt x="19229" y="556"/>
                  </a:cubicBezTo>
                  <a:cubicBezTo>
                    <a:pt x="21073" y="1253"/>
                    <a:pt x="21600" y="2646"/>
                    <a:pt x="21073" y="3807"/>
                  </a:cubicBezTo>
                  <a:cubicBezTo>
                    <a:pt x="20546" y="4969"/>
                    <a:pt x="18966" y="5898"/>
                    <a:pt x="17122" y="6711"/>
                  </a:cubicBezTo>
                  <a:cubicBezTo>
                    <a:pt x="15278" y="7524"/>
                    <a:pt x="13171" y="8220"/>
                    <a:pt x="12907" y="9033"/>
                  </a:cubicBezTo>
                  <a:cubicBezTo>
                    <a:pt x="12644" y="9846"/>
                    <a:pt x="14224" y="10775"/>
                    <a:pt x="16068" y="11588"/>
                  </a:cubicBezTo>
                  <a:cubicBezTo>
                    <a:pt x="17912" y="12401"/>
                    <a:pt x="20020" y="13098"/>
                    <a:pt x="20546" y="14607"/>
                  </a:cubicBezTo>
                  <a:cubicBezTo>
                    <a:pt x="21073" y="16117"/>
                    <a:pt x="20020" y="18440"/>
                    <a:pt x="16332" y="19717"/>
                  </a:cubicBezTo>
                  <a:cubicBezTo>
                    <a:pt x="12644" y="20994"/>
                    <a:pt x="6322" y="21227"/>
                    <a:pt x="0" y="2145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989908" y="5378449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8129608" y="5238750"/>
              <a:ext cx="1841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725"/>
                  </a:moveTo>
                  <a:cubicBezTo>
                    <a:pt x="0" y="3600"/>
                    <a:pt x="0" y="2475"/>
                    <a:pt x="621" y="1575"/>
                  </a:cubicBezTo>
                  <a:cubicBezTo>
                    <a:pt x="1241" y="675"/>
                    <a:pt x="2483" y="0"/>
                    <a:pt x="4221" y="0"/>
                  </a:cubicBezTo>
                  <a:cubicBezTo>
                    <a:pt x="5959" y="0"/>
                    <a:pt x="8193" y="675"/>
                    <a:pt x="9434" y="2138"/>
                  </a:cubicBezTo>
                  <a:cubicBezTo>
                    <a:pt x="10676" y="3600"/>
                    <a:pt x="10924" y="5850"/>
                    <a:pt x="9434" y="8550"/>
                  </a:cubicBezTo>
                  <a:cubicBezTo>
                    <a:pt x="7945" y="11250"/>
                    <a:pt x="4717" y="14400"/>
                    <a:pt x="2731" y="16538"/>
                  </a:cubicBezTo>
                  <a:cubicBezTo>
                    <a:pt x="745" y="18675"/>
                    <a:pt x="0" y="19800"/>
                    <a:pt x="248" y="20362"/>
                  </a:cubicBezTo>
                  <a:cubicBezTo>
                    <a:pt x="497" y="20925"/>
                    <a:pt x="1738" y="20925"/>
                    <a:pt x="5462" y="21037"/>
                  </a:cubicBezTo>
                  <a:cubicBezTo>
                    <a:pt x="9186" y="21150"/>
                    <a:pt x="15393" y="213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227908" y="5645150"/>
              <a:ext cx="774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1" y="16200"/>
                    <a:pt x="3423" y="10800"/>
                    <a:pt x="5489" y="7650"/>
                  </a:cubicBezTo>
                  <a:cubicBezTo>
                    <a:pt x="7554" y="4500"/>
                    <a:pt x="9974" y="3600"/>
                    <a:pt x="12541" y="3150"/>
                  </a:cubicBezTo>
                  <a:cubicBezTo>
                    <a:pt x="15108" y="2700"/>
                    <a:pt x="17823" y="2700"/>
                    <a:pt x="19357" y="2250"/>
                  </a:cubicBezTo>
                  <a:cubicBezTo>
                    <a:pt x="20892" y="1800"/>
                    <a:pt x="2124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456508" y="5786563"/>
              <a:ext cx="127001" cy="14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9138"/>
                  </a:moveTo>
                  <a:cubicBezTo>
                    <a:pt x="2160" y="6634"/>
                    <a:pt x="4320" y="4130"/>
                    <a:pt x="6300" y="2408"/>
                  </a:cubicBezTo>
                  <a:cubicBezTo>
                    <a:pt x="8280" y="686"/>
                    <a:pt x="10080" y="-253"/>
                    <a:pt x="10980" y="60"/>
                  </a:cubicBezTo>
                  <a:cubicBezTo>
                    <a:pt x="11880" y="373"/>
                    <a:pt x="11880" y="1938"/>
                    <a:pt x="10440" y="4912"/>
                  </a:cubicBezTo>
                  <a:cubicBezTo>
                    <a:pt x="9000" y="7886"/>
                    <a:pt x="6120" y="12269"/>
                    <a:pt x="3960" y="15243"/>
                  </a:cubicBezTo>
                  <a:cubicBezTo>
                    <a:pt x="1800" y="18217"/>
                    <a:pt x="360" y="19782"/>
                    <a:pt x="540" y="20564"/>
                  </a:cubicBezTo>
                  <a:cubicBezTo>
                    <a:pt x="720" y="21347"/>
                    <a:pt x="2520" y="21347"/>
                    <a:pt x="6300" y="20408"/>
                  </a:cubicBezTo>
                  <a:cubicBezTo>
                    <a:pt x="10080" y="19469"/>
                    <a:pt x="15840" y="17590"/>
                    <a:pt x="21600" y="1571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520008" y="5880100"/>
              <a:ext cx="571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538"/>
                    <a:pt x="8800" y="11077"/>
                    <a:pt x="5200" y="14677"/>
                  </a:cubicBezTo>
                  <a:cubicBezTo>
                    <a:pt x="1600" y="18277"/>
                    <a:pt x="800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494608" y="5753100"/>
              <a:ext cx="1524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60"/>
                    <a:pt x="12000" y="9720"/>
                    <a:pt x="8400" y="13320"/>
                  </a:cubicBezTo>
                  <a:cubicBezTo>
                    <a:pt x="4800" y="16920"/>
                    <a:pt x="2400" y="192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494608" y="5232400"/>
              <a:ext cx="1714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60"/>
                    <a:pt x="18933" y="320"/>
                    <a:pt x="16533" y="2320"/>
                  </a:cubicBezTo>
                  <a:cubicBezTo>
                    <a:pt x="14133" y="4320"/>
                    <a:pt x="10667" y="8160"/>
                    <a:pt x="7733" y="11680"/>
                  </a:cubicBezTo>
                  <a:cubicBezTo>
                    <a:pt x="4800" y="15200"/>
                    <a:pt x="240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529658" y="5641693"/>
              <a:ext cx="1524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00" y="2735"/>
                    <a:pt x="11400" y="-1585"/>
                    <a:pt x="15000" y="575"/>
                  </a:cubicBezTo>
                  <a:cubicBezTo>
                    <a:pt x="18600" y="2735"/>
                    <a:pt x="201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536008" y="5765800"/>
              <a:ext cx="152401" cy="1"/>
            </a:xfrm>
            <a:prstGeom prst="ellipse">
              <a:avLst/>
            </a:pr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9031308" y="5519887"/>
              <a:ext cx="156927" cy="28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95" fill="norm" stroke="1" extrusionOk="0">
                  <a:moveTo>
                    <a:pt x="0" y="2220"/>
                  </a:moveTo>
                  <a:cubicBezTo>
                    <a:pt x="2880" y="1437"/>
                    <a:pt x="5760" y="655"/>
                    <a:pt x="8064" y="263"/>
                  </a:cubicBezTo>
                  <a:cubicBezTo>
                    <a:pt x="10368" y="-128"/>
                    <a:pt x="12096" y="-128"/>
                    <a:pt x="13680" y="576"/>
                  </a:cubicBezTo>
                  <a:cubicBezTo>
                    <a:pt x="15264" y="1281"/>
                    <a:pt x="16704" y="2689"/>
                    <a:pt x="16848" y="4255"/>
                  </a:cubicBezTo>
                  <a:cubicBezTo>
                    <a:pt x="16992" y="5820"/>
                    <a:pt x="15840" y="7542"/>
                    <a:pt x="14544" y="8637"/>
                  </a:cubicBezTo>
                  <a:cubicBezTo>
                    <a:pt x="13248" y="9733"/>
                    <a:pt x="11808" y="10202"/>
                    <a:pt x="12096" y="10594"/>
                  </a:cubicBezTo>
                  <a:cubicBezTo>
                    <a:pt x="12384" y="10985"/>
                    <a:pt x="14400" y="11298"/>
                    <a:pt x="16272" y="11924"/>
                  </a:cubicBezTo>
                  <a:cubicBezTo>
                    <a:pt x="18144" y="12550"/>
                    <a:pt x="19872" y="13489"/>
                    <a:pt x="20736" y="14429"/>
                  </a:cubicBezTo>
                  <a:cubicBezTo>
                    <a:pt x="21600" y="15368"/>
                    <a:pt x="21600" y="16307"/>
                    <a:pt x="20448" y="17324"/>
                  </a:cubicBezTo>
                  <a:cubicBezTo>
                    <a:pt x="19296" y="18342"/>
                    <a:pt x="16992" y="19437"/>
                    <a:pt x="15120" y="20142"/>
                  </a:cubicBezTo>
                  <a:cubicBezTo>
                    <a:pt x="13248" y="20846"/>
                    <a:pt x="11808" y="21159"/>
                    <a:pt x="9936" y="21315"/>
                  </a:cubicBezTo>
                  <a:cubicBezTo>
                    <a:pt x="8064" y="21472"/>
                    <a:pt x="5760" y="21472"/>
                    <a:pt x="5328" y="20611"/>
                  </a:cubicBezTo>
                  <a:cubicBezTo>
                    <a:pt x="4896" y="19750"/>
                    <a:pt x="6336" y="18029"/>
                    <a:pt x="7776" y="1630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267942" y="5615167"/>
              <a:ext cx="145063" cy="15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0384" fill="norm" stroke="1" extrusionOk="0">
                  <a:moveTo>
                    <a:pt x="13080" y="607"/>
                  </a:moveTo>
                  <a:cubicBezTo>
                    <a:pt x="11009" y="327"/>
                    <a:pt x="8937" y="46"/>
                    <a:pt x="6570" y="2430"/>
                  </a:cubicBezTo>
                  <a:cubicBezTo>
                    <a:pt x="4203" y="4815"/>
                    <a:pt x="1540" y="9864"/>
                    <a:pt x="505" y="13230"/>
                  </a:cubicBezTo>
                  <a:cubicBezTo>
                    <a:pt x="-531" y="16597"/>
                    <a:pt x="61" y="18280"/>
                    <a:pt x="1984" y="19402"/>
                  </a:cubicBezTo>
                  <a:cubicBezTo>
                    <a:pt x="3907" y="20524"/>
                    <a:pt x="7162" y="21085"/>
                    <a:pt x="10713" y="18841"/>
                  </a:cubicBezTo>
                  <a:cubicBezTo>
                    <a:pt x="14264" y="16597"/>
                    <a:pt x="18110" y="11547"/>
                    <a:pt x="19590" y="7620"/>
                  </a:cubicBezTo>
                  <a:cubicBezTo>
                    <a:pt x="21069" y="3693"/>
                    <a:pt x="20181" y="888"/>
                    <a:pt x="16779" y="186"/>
                  </a:cubicBezTo>
                  <a:cubicBezTo>
                    <a:pt x="13376" y="-515"/>
                    <a:pt x="7458" y="888"/>
                    <a:pt x="1540" y="229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592706" y="6619544"/>
              <a:ext cx="213996" cy="57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44" fill="norm" stroke="1" extrusionOk="0">
                  <a:moveTo>
                    <a:pt x="1847" y="7435"/>
                  </a:moveTo>
                  <a:cubicBezTo>
                    <a:pt x="1847" y="9870"/>
                    <a:pt x="1847" y="12305"/>
                    <a:pt x="1847" y="14425"/>
                  </a:cubicBezTo>
                  <a:cubicBezTo>
                    <a:pt x="1847" y="16546"/>
                    <a:pt x="1847" y="18353"/>
                    <a:pt x="1950" y="19570"/>
                  </a:cubicBezTo>
                  <a:cubicBezTo>
                    <a:pt x="2053" y="20788"/>
                    <a:pt x="2259" y="21416"/>
                    <a:pt x="2361" y="21337"/>
                  </a:cubicBezTo>
                  <a:cubicBezTo>
                    <a:pt x="2464" y="21259"/>
                    <a:pt x="2464" y="20473"/>
                    <a:pt x="1950" y="18745"/>
                  </a:cubicBezTo>
                  <a:cubicBezTo>
                    <a:pt x="1436" y="17017"/>
                    <a:pt x="407" y="14347"/>
                    <a:pt x="99" y="11755"/>
                  </a:cubicBezTo>
                  <a:cubicBezTo>
                    <a:pt x="-210" y="9163"/>
                    <a:pt x="201" y="6649"/>
                    <a:pt x="1436" y="4725"/>
                  </a:cubicBezTo>
                  <a:cubicBezTo>
                    <a:pt x="2670" y="2801"/>
                    <a:pt x="4727" y="1465"/>
                    <a:pt x="6887" y="719"/>
                  </a:cubicBezTo>
                  <a:cubicBezTo>
                    <a:pt x="9047" y="-27"/>
                    <a:pt x="11310" y="-184"/>
                    <a:pt x="13984" y="209"/>
                  </a:cubicBezTo>
                  <a:cubicBezTo>
                    <a:pt x="16659" y="601"/>
                    <a:pt x="19744" y="1544"/>
                    <a:pt x="20567" y="2722"/>
                  </a:cubicBezTo>
                  <a:cubicBezTo>
                    <a:pt x="21390" y="3900"/>
                    <a:pt x="19950" y="5314"/>
                    <a:pt x="17276" y="6453"/>
                  </a:cubicBezTo>
                  <a:cubicBezTo>
                    <a:pt x="14601" y="7592"/>
                    <a:pt x="10693" y="8456"/>
                    <a:pt x="6784" y="9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764902" y="6883400"/>
              <a:ext cx="202407" cy="21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05" fill="norm" stroke="1" extrusionOk="0">
                  <a:moveTo>
                    <a:pt x="1266" y="10165"/>
                  </a:moveTo>
                  <a:cubicBezTo>
                    <a:pt x="816" y="9106"/>
                    <a:pt x="366" y="8047"/>
                    <a:pt x="141" y="6882"/>
                  </a:cubicBezTo>
                  <a:cubicBezTo>
                    <a:pt x="-84" y="5718"/>
                    <a:pt x="-84" y="4447"/>
                    <a:pt x="478" y="3706"/>
                  </a:cubicBezTo>
                  <a:cubicBezTo>
                    <a:pt x="1041" y="2965"/>
                    <a:pt x="2166" y="2753"/>
                    <a:pt x="4191" y="3494"/>
                  </a:cubicBezTo>
                  <a:cubicBezTo>
                    <a:pt x="6216" y="4235"/>
                    <a:pt x="9141" y="5929"/>
                    <a:pt x="11054" y="8894"/>
                  </a:cubicBezTo>
                  <a:cubicBezTo>
                    <a:pt x="12966" y="11859"/>
                    <a:pt x="13866" y="16094"/>
                    <a:pt x="13754" y="18529"/>
                  </a:cubicBezTo>
                  <a:cubicBezTo>
                    <a:pt x="13641" y="20965"/>
                    <a:pt x="12516" y="21600"/>
                    <a:pt x="11616" y="21494"/>
                  </a:cubicBezTo>
                  <a:cubicBezTo>
                    <a:pt x="10716" y="21388"/>
                    <a:pt x="10041" y="20541"/>
                    <a:pt x="9928" y="18106"/>
                  </a:cubicBezTo>
                  <a:cubicBezTo>
                    <a:pt x="9816" y="15671"/>
                    <a:pt x="10266" y="11647"/>
                    <a:pt x="12291" y="8365"/>
                  </a:cubicBezTo>
                  <a:cubicBezTo>
                    <a:pt x="14316" y="5082"/>
                    <a:pt x="17916" y="2541"/>
                    <a:pt x="215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098939" y="6672720"/>
              <a:ext cx="128720" cy="44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52" fill="norm" stroke="1" extrusionOk="0">
                  <a:moveTo>
                    <a:pt x="21186" y="1283"/>
                  </a:moveTo>
                  <a:cubicBezTo>
                    <a:pt x="20489" y="669"/>
                    <a:pt x="19792" y="54"/>
                    <a:pt x="18573" y="3"/>
                  </a:cubicBezTo>
                  <a:cubicBezTo>
                    <a:pt x="17354" y="-48"/>
                    <a:pt x="15612" y="464"/>
                    <a:pt x="12825" y="2255"/>
                  </a:cubicBezTo>
                  <a:cubicBezTo>
                    <a:pt x="10038" y="4047"/>
                    <a:pt x="6205" y="7118"/>
                    <a:pt x="3592" y="10138"/>
                  </a:cubicBezTo>
                  <a:cubicBezTo>
                    <a:pt x="980" y="13158"/>
                    <a:pt x="-414" y="16126"/>
                    <a:pt x="109" y="18020"/>
                  </a:cubicBezTo>
                  <a:cubicBezTo>
                    <a:pt x="631" y="19914"/>
                    <a:pt x="3070" y="20733"/>
                    <a:pt x="5509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803391" y="6652923"/>
              <a:ext cx="178959" cy="46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433" fill="norm" stroke="1" extrusionOk="0">
                  <a:moveTo>
                    <a:pt x="242" y="1266"/>
                  </a:moveTo>
                  <a:cubicBezTo>
                    <a:pt x="0" y="775"/>
                    <a:pt x="-243" y="284"/>
                    <a:pt x="485" y="87"/>
                  </a:cubicBezTo>
                  <a:cubicBezTo>
                    <a:pt x="1213" y="-109"/>
                    <a:pt x="2912" y="-11"/>
                    <a:pt x="6067" y="775"/>
                  </a:cubicBezTo>
                  <a:cubicBezTo>
                    <a:pt x="9222" y="1560"/>
                    <a:pt x="13833" y="3033"/>
                    <a:pt x="16867" y="5095"/>
                  </a:cubicBezTo>
                  <a:cubicBezTo>
                    <a:pt x="19901" y="7156"/>
                    <a:pt x="21357" y="9807"/>
                    <a:pt x="20022" y="12507"/>
                  </a:cubicBezTo>
                  <a:cubicBezTo>
                    <a:pt x="18687" y="15207"/>
                    <a:pt x="14561" y="17956"/>
                    <a:pt x="12013" y="19478"/>
                  </a:cubicBezTo>
                  <a:cubicBezTo>
                    <a:pt x="9465" y="21000"/>
                    <a:pt x="8494" y="21295"/>
                    <a:pt x="7402" y="21393"/>
                  </a:cubicBezTo>
                  <a:cubicBezTo>
                    <a:pt x="6310" y="21491"/>
                    <a:pt x="5096" y="21393"/>
                    <a:pt x="3883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230958" y="68072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230958" y="69405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770708" y="6527800"/>
              <a:ext cx="143154" cy="23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55" fill="norm" stroke="1" extrusionOk="0">
                  <a:moveTo>
                    <a:pt x="0" y="6364"/>
                  </a:moveTo>
                  <a:cubicBezTo>
                    <a:pt x="0" y="5400"/>
                    <a:pt x="0" y="4436"/>
                    <a:pt x="1565" y="3375"/>
                  </a:cubicBezTo>
                  <a:cubicBezTo>
                    <a:pt x="3130" y="2314"/>
                    <a:pt x="6261" y="1157"/>
                    <a:pt x="8922" y="579"/>
                  </a:cubicBezTo>
                  <a:cubicBezTo>
                    <a:pt x="11583" y="0"/>
                    <a:pt x="13774" y="0"/>
                    <a:pt x="15652" y="0"/>
                  </a:cubicBezTo>
                  <a:cubicBezTo>
                    <a:pt x="17530" y="0"/>
                    <a:pt x="19096" y="0"/>
                    <a:pt x="20035" y="482"/>
                  </a:cubicBezTo>
                  <a:cubicBezTo>
                    <a:pt x="20974" y="964"/>
                    <a:pt x="21287" y="1929"/>
                    <a:pt x="19878" y="3471"/>
                  </a:cubicBezTo>
                  <a:cubicBezTo>
                    <a:pt x="18470" y="5014"/>
                    <a:pt x="15339" y="7136"/>
                    <a:pt x="13304" y="8679"/>
                  </a:cubicBezTo>
                  <a:cubicBezTo>
                    <a:pt x="11270" y="10221"/>
                    <a:pt x="10330" y="11186"/>
                    <a:pt x="10643" y="11668"/>
                  </a:cubicBezTo>
                  <a:cubicBezTo>
                    <a:pt x="10957" y="12150"/>
                    <a:pt x="12522" y="12150"/>
                    <a:pt x="14243" y="12439"/>
                  </a:cubicBezTo>
                  <a:cubicBezTo>
                    <a:pt x="15965" y="12729"/>
                    <a:pt x="17843" y="13307"/>
                    <a:pt x="19252" y="13982"/>
                  </a:cubicBezTo>
                  <a:cubicBezTo>
                    <a:pt x="20661" y="14657"/>
                    <a:pt x="21600" y="15429"/>
                    <a:pt x="20974" y="16586"/>
                  </a:cubicBezTo>
                  <a:cubicBezTo>
                    <a:pt x="20348" y="17743"/>
                    <a:pt x="18157" y="19286"/>
                    <a:pt x="16278" y="20250"/>
                  </a:cubicBezTo>
                  <a:cubicBezTo>
                    <a:pt x="14400" y="21214"/>
                    <a:pt x="12835" y="21600"/>
                    <a:pt x="11426" y="21407"/>
                  </a:cubicBezTo>
                  <a:cubicBezTo>
                    <a:pt x="10017" y="21214"/>
                    <a:pt x="8765" y="20443"/>
                    <a:pt x="7513" y="19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968969" y="6549208"/>
              <a:ext cx="158544" cy="18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457" fill="norm" stroke="1" extrusionOk="0">
                  <a:moveTo>
                    <a:pt x="15158" y="438"/>
                  </a:moveTo>
                  <a:cubicBezTo>
                    <a:pt x="13453" y="-26"/>
                    <a:pt x="11748" y="-491"/>
                    <a:pt x="9190" y="1135"/>
                  </a:cubicBezTo>
                  <a:cubicBezTo>
                    <a:pt x="6632" y="2761"/>
                    <a:pt x="3222" y="6477"/>
                    <a:pt x="1516" y="9844"/>
                  </a:cubicBezTo>
                  <a:cubicBezTo>
                    <a:pt x="-189" y="13212"/>
                    <a:pt x="-189" y="16232"/>
                    <a:pt x="237" y="18206"/>
                  </a:cubicBezTo>
                  <a:cubicBezTo>
                    <a:pt x="664" y="20180"/>
                    <a:pt x="1516" y="21109"/>
                    <a:pt x="4927" y="19948"/>
                  </a:cubicBezTo>
                  <a:cubicBezTo>
                    <a:pt x="8337" y="18786"/>
                    <a:pt x="14306" y="15535"/>
                    <a:pt x="17574" y="12632"/>
                  </a:cubicBezTo>
                  <a:cubicBezTo>
                    <a:pt x="20843" y="9728"/>
                    <a:pt x="21411" y="7174"/>
                    <a:pt x="21269" y="5432"/>
                  </a:cubicBezTo>
                  <a:cubicBezTo>
                    <a:pt x="21127" y="3690"/>
                    <a:pt x="20274" y="2761"/>
                    <a:pt x="18711" y="2412"/>
                  </a:cubicBezTo>
                  <a:cubicBezTo>
                    <a:pt x="17148" y="2064"/>
                    <a:pt x="14874" y="2296"/>
                    <a:pt x="12600" y="2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6758008" y="6868583"/>
              <a:ext cx="4000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429" y="12960"/>
                    <a:pt x="6857" y="5400"/>
                    <a:pt x="10457" y="2160"/>
                  </a:cubicBezTo>
                  <a:cubicBezTo>
                    <a:pt x="14057" y="-1080"/>
                    <a:pt x="17829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766064" y="6994095"/>
              <a:ext cx="92818" cy="29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01" fill="norm" stroke="1" extrusionOk="0">
                  <a:moveTo>
                    <a:pt x="18333" y="5775"/>
                  </a:moveTo>
                  <a:cubicBezTo>
                    <a:pt x="18813" y="5010"/>
                    <a:pt x="19293" y="4244"/>
                    <a:pt x="17853" y="3248"/>
                  </a:cubicBezTo>
                  <a:cubicBezTo>
                    <a:pt x="16413" y="2252"/>
                    <a:pt x="13053" y="1027"/>
                    <a:pt x="10173" y="414"/>
                  </a:cubicBezTo>
                  <a:cubicBezTo>
                    <a:pt x="7293" y="-199"/>
                    <a:pt x="4893" y="-199"/>
                    <a:pt x="2973" y="873"/>
                  </a:cubicBezTo>
                  <a:cubicBezTo>
                    <a:pt x="1053" y="1946"/>
                    <a:pt x="-387" y="4090"/>
                    <a:pt x="93" y="5392"/>
                  </a:cubicBezTo>
                  <a:cubicBezTo>
                    <a:pt x="573" y="6695"/>
                    <a:pt x="2973" y="7154"/>
                    <a:pt x="6333" y="7001"/>
                  </a:cubicBezTo>
                  <a:cubicBezTo>
                    <a:pt x="9693" y="6848"/>
                    <a:pt x="14013" y="6082"/>
                    <a:pt x="16653" y="5239"/>
                  </a:cubicBezTo>
                  <a:cubicBezTo>
                    <a:pt x="19293" y="4397"/>
                    <a:pt x="20253" y="3478"/>
                    <a:pt x="20733" y="3401"/>
                  </a:cubicBezTo>
                  <a:cubicBezTo>
                    <a:pt x="21213" y="3324"/>
                    <a:pt x="21213" y="4090"/>
                    <a:pt x="20253" y="6618"/>
                  </a:cubicBezTo>
                  <a:cubicBezTo>
                    <a:pt x="19293" y="9146"/>
                    <a:pt x="17373" y="13435"/>
                    <a:pt x="15693" y="16192"/>
                  </a:cubicBezTo>
                  <a:cubicBezTo>
                    <a:pt x="14013" y="18950"/>
                    <a:pt x="12573" y="20175"/>
                    <a:pt x="11133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908205" y="7023100"/>
              <a:ext cx="104140" cy="22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156" fill="norm" stroke="1" extrusionOk="0">
                  <a:moveTo>
                    <a:pt x="17878" y="2972"/>
                  </a:moveTo>
                  <a:cubicBezTo>
                    <a:pt x="15386" y="2180"/>
                    <a:pt x="12893" y="1387"/>
                    <a:pt x="10816" y="1585"/>
                  </a:cubicBezTo>
                  <a:cubicBezTo>
                    <a:pt x="8739" y="1783"/>
                    <a:pt x="7078" y="2972"/>
                    <a:pt x="5209" y="5846"/>
                  </a:cubicBezTo>
                  <a:cubicBezTo>
                    <a:pt x="3339" y="8719"/>
                    <a:pt x="1263" y="13277"/>
                    <a:pt x="432" y="16051"/>
                  </a:cubicBezTo>
                  <a:cubicBezTo>
                    <a:pt x="-399" y="18826"/>
                    <a:pt x="16" y="19817"/>
                    <a:pt x="1263" y="20510"/>
                  </a:cubicBezTo>
                  <a:cubicBezTo>
                    <a:pt x="2509" y="21204"/>
                    <a:pt x="4586" y="21600"/>
                    <a:pt x="8116" y="20312"/>
                  </a:cubicBezTo>
                  <a:cubicBezTo>
                    <a:pt x="11647" y="19024"/>
                    <a:pt x="16632" y="16051"/>
                    <a:pt x="18916" y="12881"/>
                  </a:cubicBezTo>
                  <a:cubicBezTo>
                    <a:pt x="21201" y="9710"/>
                    <a:pt x="20786" y="6341"/>
                    <a:pt x="18501" y="4161"/>
                  </a:cubicBezTo>
                  <a:cubicBezTo>
                    <a:pt x="16216" y="1982"/>
                    <a:pt x="12063" y="991"/>
                    <a:pt x="79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589858" y="680719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564458" y="69532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116908" y="6623050"/>
              <a:ext cx="18109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4413"/>
                    <a:pt x="21600" y="8826"/>
                    <a:pt x="20400" y="12426"/>
                  </a:cubicBezTo>
                  <a:cubicBezTo>
                    <a:pt x="19200" y="16026"/>
                    <a:pt x="9600" y="188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097858" y="6629400"/>
              <a:ext cx="19050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3548"/>
                    <a:pt x="15360" y="7096"/>
                    <a:pt x="11760" y="10696"/>
                  </a:cubicBezTo>
                  <a:cubicBezTo>
                    <a:pt x="8160" y="14296"/>
                    <a:pt x="4080" y="179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250258" y="6849638"/>
              <a:ext cx="116380" cy="23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09" fill="norm" stroke="1" extrusionOk="0">
                  <a:moveTo>
                    <a:pt x="1157" y="5342"/>
                  </a:moveTo>
                  <a:cubicBezTo>
                    <a:pt x="1543" y="4387"/>
                    <a:pt x="1929" y="3431"/>
                    <a:pt x="4436" y="2475"/>
                  </a:cubicBezTo>
                  <a:cubicBezTo>
                    <a:pt x="6943" y="1519"/>
                    <a:pt x="11571" y="564"/>
                    <a:pt x="14850" y="181"/>
                  </a:cubicBezTo>
                  <a:cubicBezTo>
                    <a:pt x="18129" y="-201"/>
                    <a:pt x="20057" y="-10"/>
                    <a:pt x="20829" y="1041"/>
                  </a:cubicBezTo>
                  <a:cubicBezTo>
                    <a:pt x="21600" y="2093"/>
                    <a:pt x="21214" y="4004"/>
                    <a:pt x="19479" y="5629"/>
                  </a:cubicBezTo>
                  <a:cubicBezTo>
                    <a:pt x="17743" y="7254"/>
                    <a:pt x="14657" y="8592"/>
                    <a:pt x="12150" y="9452"/>
                  </a:cubicBezTo>
                  <a:cubicBezTo>
                    <a:pt x="9643" y="10312"/>
                    <a:pt x="7714" y="10695"/>
                    <a:pt x="8293" y="10790"/>
                  </a:cubicBezTo>
                  <a:cubicBezTo>
                    <a:pt x="8871" y="10886"/>
                    <a:pt x="11957" y="10695"/>
                    <a:pt x="14271" y="10886"/>
                  </a:cubicBezTo>
                  <a:cubicBezTo>
                    <a:pt x="16586" y="11077"/>
                    <a:pt x="18129" y="11650"/>
                    <a:pt x="19093" y="13084"/>
                  </a:cubicBezTo>
                  <a:cubicBezTo>
                    <a:pt x="20057" y="14518"/>
                    <a:pt x="20443" y="16811"/>
                    <a:pt x="18129" y="18532"/>
                  </a:cubicBezTo>
                  <a:cubicBezTo>
                    <a:pt x="15814" y="20252"/>
                    <a:pt x="10800" y="21399"/>
                    <a:pt x="7329" y="21303"/>
                  </a:cubicBezTo>
                  <a:cubicBezTo>
                    <a:pt x="3857" y="21208"/>
                    <a:pt x="1929" y="19870"/>
                    <a:pt x="0" y="18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2" name="Drawing"/>
          <p:cNvGrpSpPr/>
          <p:nvPr/>
        </p:nvGrpSpPr>
        <p:grpSpPr>
          <a:xfrm>
            <a:off x="261144" y="1695923"/>
            <a:ext cx="12330906" cy="7563209"/>
            <a:chOff x="0" y="0"/>
            <a:chExt cx="12330905" cy="7563207"/>
          </a:xfrm>
        </p:grpSpPr>
        <p:sp>
          <p:nvSpPr>
            <p:cNvPr id="448" name="Line"/>
            <p:cNvSpPr/>
            <p:nvPr/>
          </p:nvSpPr>
          <p:spPr>
            <a:xfrm>
              <a:off x="459035" y="189840"/>
              <a:ext cx="155938" cy="27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52" fill="norm" stroke="1" extrusionOk="0">
                  <a:moveTo>
                    <a:pt x="13064" y="4886"/>
                  </a:moveTo>
                  <a:cubicBezTo>
                    <a:pt x="12780" y="4080"/>
                    <a:pt x="12495" y="3274"/>
                    <a:pt x="11643" y="2791"/>
                  </a:cubicBezTo>
                  <a:cubicBezTo>
                    <a:pt x="10790" y="2307"/>
                    <a:pt x="9369" y="2146"/>
                    <a:pt x="7380" y="3435"/>
                  </a:cubicBezTo>
                  <a:cubicBezTo>
                    <a:pt x="5390" y="4725"/>
                    <a:pt x="2832" y="7465"/>
                    <a:pt x="1411" y="10367"/>
                  </a:cubicBezTo>
                  <a:cubicBezTo>
                    <a:pt x="-10" y="13268"/>
                    <a:pt x="-294" y="16331"/>
                    <a:pt x="274" y="18346"/>
                  </a:cubicBezTo>
                  <a:cubicBezTo>
                    <a:pt x="843" y="20361"/>
                    <a:pt x="2264" y="21328"/>
                    <a:pt x="4822" y="21247"/>
                  </a:cubicBezTo>
                  <a:cubicBezTo>
                    <a:pt x="7380" y="21167"/>
                    <a:pt x="11074" y="20038"/>
                    <a:pt x="14343" y="17459"/>
                  </a:cubicBezTo>
                  <a:cubicBezTo>
                    <a:pt x="17611" y="14880"/>
                    <a:pt x="20453" y="10850"/>
                    <a:pt x="20880" y="7707"/>
                  </a:cubicBezTo>
                  <a:cubicBezTo>
                    <a:pt x="21306" y="4564"/>
                    <a:pt x="19317" y="2307"/>
                    <a:pt x="17611" y="1098"/>
                  </a:cubicBezTo>
                  <a:cubicBezTo>
                    <a:pt x="15906" y="-111"/>
                    <a:pt x="14485" y="-272"/>
                    <a:pt x="12638" y="373"/>
                  </a:cubicBezTo>
                  <a:cubicBezTo>
                    <a:pt x="10790" y="1018"/>
                    <a:pt x="8517" y="2468"/>
                    <a:pt x="7522" y="5128"/>
                  </a:cubicBezTo>
                  <a:cubicBezTo>
                    <a:pt x="6527" y="7788"/>
                    <a:pt x="6811" y="11656"/>
                    <a:pt x="9227" y="14397"/>
                  </a:cubicBezTo>
                  <a:cubicBezTo>
                    <a:pt x="11643" y="17137"/>
                    <a:pt x="16190" y="18749"/>
                    <a:pt x="20738" y="20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664279" y="185098"/>
              <a:ext cx="115008" cy="32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37" fill="norm" stroke="1" extrusionOk="0">
                  <a:moveTo>
                    <a:pt x="0" y="1208"/>
                  </a:moveTo>
                  <a:cubicBezTo>
                    <a:pt x="1543" y="643"/>
                    <a:pt x="3086" y="78"/>
                    <a:pt x="4821" y="8"/>
                  </a:cubicBezTo>
                  <a:cubicBezTo>
                    <a:pt x="6557" y="-63"/>
                    <a:pt x="8486" y="361"/>
                    <a:pt x="11379" y="2055"/>
                  </a:cubicBezTo>
                  <a:cubicBezTo>
                    <a:pt x="14271" y="3749"/>
                    <a:pt x="18129" y="6713"/>
                    <a:pt x="19864" y="9537"/>
                  </a:cubicBezTo>
                  <a:cubicBezTo>
                    <a:pt x="21600" y="12361"/>
                    <a:pt x="21214" y="15043"/>
                    <a:pt x="19093" y="17019"/>
                  </a:cubicBezTo>
                  <a:cubicBezTo>
                    <a:pt x="16971" y="18996"/>
                    <a:pt x="13114" y="20266"/>
                    <a:pt x="9257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43786" y="179122"/>
              <a:ext cx="123644" cy="33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15" fill="norm" stroke="1" extrusionOk="0">
                  <a:moveTo>
                    <a:pt x="21029" y="1953"/>
                  </a:moveTo>
                  <a:cubicBezTo>
                    <a:pt x="19589" y="1273"/>
                    <a:pt x="18149" y="594"/>
                    <a:pt x="16529" y="255"/>
                  </a:cubicBezTo>
                  <a:cubicBezTo>
                    <a:pt x="14909" y="-85"/>
                    <a:pt x="13109" y="-85"/>
                    <a:pt x="11489" y="255"/>
                  </a:cubicBezTo>
                  <a:cubicBezTo>
                    <a:pt x="9869" y="594"/>
                    <a:pt x="8429" y="1273"/>
                    <a:pt x="6269" y="3243"/>
                  </a:cubicBezTo>
                  <a:cubicBezTo>
                    <a:pt x="4109" y="5213"/>
                    <a:pt x="1229" y="8473"/>
                    <a:pt x="329" y="11598"/>
                  </a:cubicBezTo>
                  <a:cubicBezTo>
                    <a:pt x="-571" y="14723"/>
                    <a:pt x="509" y="17711"/>
                    <a:pt x="1949" y="19341"/>
                  </a:cubicBezTo>
                  <a:cubicBezTo>
                    <a:pt x="3389" y="20972"/>
                    <a:pt x="5189" y="21243"/>
                    <a:pt x="6989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191329" y="180715"/>
              <a:ext cx="130975" cy="26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39" fill="norm" stroke="1" extrusionOk="0">
                  <a:moveTo>
                    <a:pt x="2057" y="2873"/>
                  </a:moveTo>
                  <a:cubicBezTo>
                    <a:pt x="2743" y="2009"/>
                    <a:pt x="3429" y="1145"/>
                    <a:pt x="5657" y="626"/>
                  </a:cubicBezTo>
                  <a:cubicBezTo>
                    <a:pt x="7886" y="108"/>
                    <a:pt x="11657" y="-65"/>
                    <a:pt x="14400" y="21"/>
                  </a:cubicBezTo>
                  <a:cubicBezTo>
                    <a:pt x="17143" y="108"/>
                    <a:pt x="18857" y="453"/>
                    <a:pt x="19886" y="1058"/>
                  </a:cubicBezTo>
                  <a:cubicBezTo>
                    <a:pt x="20914" y="1663"/>
                    <a:pt x="21257" y="2527"/>
                    <a:pt x="20400" y="3737"/>
                  </a:cubicBezTo>
                  <a:cubicBezTo>
                    <a:pt x="19543" y="4946"/>
                    <a:pt x="17486" y="6501"/>
                    <a:pt x="15771" y="7538"/>
                  </a:cubicBezTo>
                  <a:cubicBezTo>
                    <a:pt x="14057" y="8575"/>
                    <a:pt x="12686" y="9093"/>
                    <a:pt x="12857" y="9525"/>
                  </a:cubicBezTo>
                  <a:cubicBezTo>
                    <a:pt x="13029" y="9957"/>
                    <a:pt x="14743" y="10303"/>
                    <a:pt x="16629" y="11599"/>
                  </a:cubicBezTo>
                  <a:cubicBezTo>
                    <a:pt x="18514" y="12895"/>
                    <a:pt x="20571" y="15141"/>
                    <a:pt x="21086" y="16610"/>
                  </a:cubicBezTo>
                  <a:cubicBezTo>
                    <a:pt x="21600" y="18079"/>
                    <a:pt x="20571" y="18770"/>
                    <a:pt x="18171" y="19461"/>
                  </a:cubicBezTo>
                  <a:cubicBezTo>
                    <a:pt x="15771" y="20153"/>
                    <a:pt x="12000" y="20844"/>
                    <a:pt x="9086" y="21189"/>
                  </a:cubicBezTo>
                  <a:cubicBezTo>
                    <a:pt x="6171" y="21535"/>
                    <a:pt x="4114" y="21535"/>
                    <a:pt x="2743" y="21103"/>
                  </a:cubicBezTo>
                  <a:cubicBezTo>
                    <a:pt x="1371" y="20671"/>
                    <a:pt x="686" y="19807"/>
                    <a:pt x="0" y="18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683636" y="257085"/>
              <a:ext cx="142694" cy="16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73" fill="norm" stroke="1" extrusionOk="0">
                  <a:moveTo>
                    <a:pt x="449" y="4581"/>
                  </a:moveTo>
                  <a:cubicBezTo>
                    <a:pt x="132" y="3196"/>
                    <a:pt x="-186" y="1811"/>
                    <a:pt x="132" y="1673"/>
                  </a:cubicBezTo>
                  <a:cubicBezTo>
                    <a:pt x="449" y="1535"/>
                    <a:pt x="1402" y="2642"/>
                    <a:pt x="2673" y="5688"/>
                  </a:cubicBezTo>
                  <a:cubicBezTo>
                    <a:pt x="3943" y="8735"/>
                    <a:pt x="5532" y="13719"/>
                    <a:pt x="6643" y="16904"/>
                  </a:cubicBezTo>
                  <a:cubicBezTo>
                    <a:pt x="7755" y="20088"/>
                    <a:pt x="8390" y="21473"/>
                    <a:pt x="9185" y="21473"/>
                  </a:cubicBezTo>
                  <a:cubicBezTo>
                    <a:pt x="9979" y="21473"/>
                    <a:pt x="10932" y="20088"/>
                    <a:pt x="11726" y="16765"/>
                  </a:cubicBezTo>
                  <a:cubicBezTo>
                    <a:pt x="12520" y="13442"/>
                    <a:pt x="13155" y="8181"/>
                    <a:pt x="13949" y="4858"/>
                  </a:cubicBezTo>
                  <a:cubicBezTo>
                    <a:pt x="14743" y="1535"/>
                    <a:pt x="15696" y="150"/>
                    <a:pt x="16967" y="11"/>
                  </a:cubicBezTo>
                  <a:cubicBezTo>
                    <a:pt x="18238" y="-127"/>
                    <a:pt x="19826" y="981"/>
                    <a:pt x="21414" y="2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868767" y="234707"/>
              <a:ext cx="160763" cy="14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07" fill="norm" stroke="1" extrusionOk="0">
                  <a:moveTo>
                    <a:pt x="12890" y="9934"/>
                  </a:moveTo>
                  <a:cubicBezTo>
                    <a:pt x="12890" y="8434"/>
                    <a:pt x="12890" y="6934"/>
                    <a:pt x="12890" y="5284"/>
                  </a:cubicBezTo>
                  <a:cubicBezTo>
                    <a:pt x="12890" y="3634"/>
                    <a:pt x="12890" y="1834"/>
                    <a:pt x="12189" y="784"/>
                  </a:cubicBezTo>
                  <a:cubicBezTo>
                    <a:pt x="11488" y="-266"/>
                    <a:pt x="10085" y="-566"/>
                    <a:pt x="7981" y="1834"/>
                  </a:cubicBezTo>
                  <a:cubicBezTo>
                    <a:pt x="5877" y="4234"/>
                    <a:pt x="3072" y="9334"/>
                    <a:pt x="1529" y="12784"/>
                  </a:cubicBezTo>
                  <a:cubicBezTo>
                    <a:pt x="-13" y="16234"/>
                    <a:pt x="-294" y="18034"/>
                    <a:pt x="267" y="19234"/>
                  </a:cubicBezTo>
                  <a:cubicBezTo>
                    <a:pt x="828" y="20434"/>
                    <a:pt x="2231" y="21034"/>
                    <a:pt x="3633" y="20884"/>
                  </a:cubicBezTo>
                  <a:cubicBezTo>
                    <a:pt x="5036" y="20734"/>
                    <a:pt x="6438" y="19834"/>
                    <a:pt x="7841" y="17434"/>
                  </a:cubicBezTo>
                  <a:cubicBezTo>
                    <a:pt x="9244" y="15034"/>
                    <a:pt x="10646" y="11134"/>
                    <a:pt x="11628" y="8284"/>
                  </a:cubicBezTo>
                  <a:cubicBezTo>
                    <a:pt x="12610" y="5434"/>
                    <a:pt x="13171" y="3634"/>
                    <a:pt x="13451" y="3484"/>
                  </a:cubicBezTo>
                  <a:cubicBezTo>
                    <a:pt x="13732" y="3334"/>
                    <a:pt x="13732" y="4834"/>
                    <a:pt x="14153" y="7534"/>
                  </a:cubicBezTo>
                  <a:cubicBezTo>
                    <a:pt x="14574" y="10234"/>
                    <a:pt x="15415" y="14134"/>
                    <a:pt x="16677" y="16384"/>
                  </a:cubicBezTo>
                  <a:cubicBezTo>
                    <a:pt x="17940" y="18634"/>
                    <a:pt x="19623" y="19234"/>
                    <a:pt x="21306" y="19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089245" y="215400"/>
              <a:ext cx="99035" cy="14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64" fill="norm" stroke="1" extrusionOk="0">
                  <a:moveTo>
                    <a:pt x="21054" y="2850"/>
                  </a:moveTo>
                  <a:cubicBezTo>
                    <a:pt x="19704" y="1615"/>
                    <a:pt x="18354" y="381"/>
                    <a:pt x="16554" y="73"/>
                  </a:cubicBezTo>
                  <a:cubicBezTo>
                    <a:pt x="14754" y="-236"/>
                    <a:pt x="12504" y="381"/>
                    <a:pt x="9579" y="3004"/>
                  </a:cubicBezTo>
                  <a:cubicBezTo>
                    <a:pt x="6654" y="5627"/>
                    <a:pt x="3054" y="10255"/>
                    <a:pt x="1254" y="13341"/>
                  </a:cubicBezTo>
                  <a:cubicBezTo>
                    <a:pt x="-546" y="16427"/>
                    <a:pt x="-546" y="17970"/>
                    <a:pt x="2154" y="19050"/>
                  </a:cubicBezTo>
                  <a:cubicBezTo>
                    <a:pt x="4854" y="20130"/>
                    <a:pt x="10254" y="20747"/>
                    <a:pt x="15654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242635" y="223951"/>
              <a:ext cx="98045" cy="14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99" fill="norm" stroke="1" extrusionOk="0">
                  <a:moveTo>
                    <a:pt x="21287" y="1651"/>
                  </a:moveTo>
                  <a:cubicBezTo>
                    <a:pt x="19449" y="698"/>
                    <a:pt x="17610" y="-255"/>
                    <a:pt x="14623" y="63"/>
                  </a:cubicBezTo>
                  <a:cubicBezTo>
                    <a:pt x="11636" y="380"/>
                    <a:pt x="7500" y="1969"/>
                    <a:pt x="4742" y="5145"/>
                  </a:cubicBezTo>
                  <a:cubicBezTo>
                    <a:pt x="1985" y="8321"/>
                    <a:pt x="606" y="13086"/>
                    <a:pt x="147" y="16263"/>
                  </a:cubicBezTo>
                  <a:cubicBezTo>
                    <a:pt x="-313" y="19439"/>
                    <a:pt x="147" y="21027"/>
                    <a:pt x="3823" y="21186"/>
                  </a:cubicBezTo>
                  <a:cubicBezTo>
                    <a:pt x="7500" y="21345"/>
                    <a:pt x="14393" y="20074"/>
                    <a:pt x="21287" y="18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416879" y="2476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426902" y="167430"/>
              <a:ext cx="21728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5" fill="norm" stroke="1" extrusionOk="0">
                  <a:moveTo>
                    <a:pt x="2484" y="20015"/>
                  </a:moveTo>
                  <a:cubicBezTo>
                    <a:pt x="521" y="11375"/>
                    <a:pt x="-1443" y="2735"/>
                    <a:pt x="1502" y="575"/>
                  </a:cubicBezTo>
                  <a:cubicBezTo>
                    <a:pt x="4448" y="-1585"/>
                    <a:pt x="12302" y="2735"/>
                    <a:pt x="20157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519036" y="196354"/>
              <a:ext cx="126444" cy="19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16" fill="norm" stroke="1" extrusionOk="0">
                  <a:moveTo>
                    <a:pt x="985" y="4190"/>
                  </a:moveTo>
                  <a:cubicBezTo>
                    <a:pt x="985" y="9015"/>
                    <a:pt x="985" y="13841"/>
                    <a:pt x="805" y="16943"/>
                  </a:cubicBezTo>
                  <a:cubicBezTo>
                    <a:pt x="625" y="20045"/>
                    <a:pt x="265" y="21424"/>
                    <a:pt x="85" y="21309"/>
                  </a:cubicBezTo>
                  <a:cubicBezTo>
                    <a:pt x="-95" y="21194"/>
                    <a:pt x="-95" y="19586"/>
                    <a:pt x="1165" y="16139"/>
                  </a:cubicBezTo>
                  <a:cubicBezTo>
                    <a:pt x="2425" y="12692"/>
                    <a:pt x="4945" y="7407"/>
                    <a:pt x="6925" y="4305"/>
                  </a:cubicBezTo>
                  <a:cubicBezTo>
                    <a:pt x="8905" y="1203"/>
                    <a:pt x="10345" y="284"/>
                    <a:pt x="11965" y="54"/>
                  </a:cubicBezTo>
                  <a:cubicBezTo>
                    <a:pt x="13585" y="-176"/>
                    <a:pt x="15385" y="284"/>
                    <a:pt x="16825" y="2352"/>
                  </a:cubicBezTo>
                  <a:cubicBezTo>
                    <a:pt x="18265" y="4420"/>
                    <a:pt x="19345" y="8096"/>
                    <a:pt x="20065" y="11198"/>
                  </a:cubicBezTo>
                  <a:cubicBezTo>
                    <a:pt x="20785" y="14301"/>
                    <a:pt x="21145" y="16828"/>
                    <a:pt x="21505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740729" y="200682"/>
              <a:ext cx="152401" cy="16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7806"/>
                  </a:moveTo>
                  <a:cubicBezTo>
                    <a:pt x="1200" y="8637"/>
                    <a:pt x="2400" y="9467"/>
                    <a:pt x="4650" y="8913"/>
                  </a:cubicBezTo>
                  <a:cubicBezTo>
                    <a:pt x="6900" y="8360"/>
                    <a:pt x="10200" y="6421"/>
                    <a:pt x="11850" y="4760"/>
                  </a:cubicBezTo>
                  <a:cubicBezTo>
                    <a:pt x="13500" y="3098"/>
                    <a:pt x="13500" y="1713"/>
                    <a:pt x="12750" y="883"/>
                  </a:cubicBezTo>
                  <a:cubicBezTo>
                    <a:pt x="12000" y="52"/>
                    <a:pt x="10500" y="-225"/>
                    <a:pt x="9150" y="190"/>
                  </a:cubicBezTo>
                  <a:cubicBezTo>
                    <a:pt x="7800" y="606"/>
                    <a:pt x="6600" y="1713"/>
                    <a:pt x="5400" y="4898"/>
                  </a:cubicBezTo>
                  <a:cubicBezTo>
                    <a:pt x="4200" y="8083"/>
                    <a:pt x="3000" y="13344"/>
                    <a:pt x="3000" y="16667"/>
                  </a:cubicBezTo>
                  <a:cubicBezTo>
                    <a:pt x="3000" y="19990"/>
                    <a:pt x="4200" y="21375"/>
                    <a:pt x="7500" y="21098"/>
                  </a:cubicBezTo>
                  <a:cubicBezTo>
                    <a:pt x="10800" y="20821"/>
                    <a:pt x="16200" y="18883"/>
                    <a:pt x="21600" y="16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893129" y="160674"/>
              <a:ext cx="103077" cy="20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02" fill="norm" stroke="1" extrusionOk="0">
                  <a:moveTo>
                    <a:pt x="18144" y="3729"/>
                  </a:moveTo>
                  <a:cubicBezTo>
                    <a:pt x="18576" y="2420"/>
                    <a:pt x="19008" y="1111"/>
                    <a:pt x="18144" y="457"/>
                  </a:cubicBezTo>
                  <a:cubicBezTo>
                    <a:pt x="17280" y="-198"/>
                    <a:pt x="15120" y="-198"/>
                    <a:pt x="12744" y="784"/>
                  </a:cubicBezTo>
                  <a:cubicBezTo>
                    <a:pt x="10368" y="1766"/>
                    <a:pt x="7776" y="3729"/>
                    <a:pt x="6264" y="5475"/>
                  </a:cubicBezTo>
                  <a:cubicBezTo>
                    <a:pt x="4752" y="7220"/>
                    <a:pt x="4320" y="8747"/>
                    <a:pt x="5832" y="10275"/>
                  </a:cubicBezTo>
                  <a:cubicBezTo>
                    <a:pt x="7344" y="11802"/>
                    <a:pt x="10800" y="13329"/>
                    <a:pt x="13824" y="14638"/>
                  </a:cubicBezTo>
                  <a:cubicBezTo>
                    <a:pt x="16848" y="15947"/>
                    <a:pt x="19440" y="17038"/>
                    <a:pt x="20520" y="18129"/>
                  </a:cubicBezTo>
                  <a:cubicBezTo>
                    <a:pt x="21600" y="19220"/>
                    <a:pt x="21168" y="20311"/>
                    <a:pt x="17496" y="20857"/>
                  </a:cubicBezTo>
                  <a:cubicBezTo>
                    <a:pt x="13824" y="21402"/>
                    <a:pt x="6912" y="21402"/>
                    <a:pt x="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3510965" y="97073"/>
              <a:ext cx="144165" cy="42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0" fill="norm" stroke="1" extrusionOk="0">
                  <a:moveTo>
                    <a:pt x="21321" y="1841"/>
                  </a:moveTo>
                  <a:cubicBezTo>
                    <a:pt x="18504" y="1197"/>
                    <a:pt x="15686" y="552"/>
                    <a:pt x="12712" y="229"/>
                  </a:cubicBezTo>
                  <a:cubicBezTo>
                    <a:pt x="9738" y="-93"/>
                    <a:pt x="6608" y="-93"/>
                    <a:pt x="4104" y="337"/>
                  </a:cubicBezTo>
                  <a:cubicBezTo>
                    <a:pt x="1599" y="767"/>
                    <a:pt x="-279" y="1626"/>
                    <a:pt x="34" y="2862"/>
                  </a:cubicBezTo>
                  <a:cubicBezTo>
                    <a:pt x="347" y="4098"/>
                    <a:pt x="2851" y="5710"/>
                    <a:pt x="4886" y="7107"/>
                  </a:cubicBezTo>
                  <a:cubicBezTo>
                    <a:pt x="6921" y="8504"/>
                    <a:pt x="8486" y="9686"/>
                    <a:pt x="8799" y="10492"/>
                  </a:cubicBezTo>
                  <a:cubicBezTo>
                    <a:pt x="9112" y="11298"/>
                    <a:pt x="8173" y="11728"/>
                    <a:pt x="7078" y="11782"/>
                  </a:cubicBezTo>
                  <a:cubicBezTo>
                    <a:pt x="5982" y="11835"/>
                    <a:pt x="4730" y="11513"/>
                    <a:pt x="4886" y="11352"/>
                  </a:cubicBezTo>
                  <a:cubicBezTo>
                    <a:pt x="5043" y="11191"/>
                    <a:pt x="6608" y="11191"/>
                    <a:pt x="7547" y="11513"/>
                  </a:cubicBezTo>
                  <a:cubicBezTo>
                    <a:pt x="8486" y="11835"/>
                    <a:pt x="8799" y="12480"/>
                    <a:pt x="8643" y="13394"/>
                  </a:cubicBezTo>
                  <a:cubicBezTo>
                    <a:pt x="8486" y="14307"/>
                    <a:pt x="7860" y="15489"/>
                    <a:pt x="7078" y="16456"/>
                  </a:cubicBezTo>
                  <a:cubicBezTo>
                    <a:pt x="6295" y="17423"/>
                    <a:pt x="5356" y="18176"/>
                    <a:pt x="4886" y="18820"/>
                  </a:cubicBezTo>
                  <a:cubicBezTo>
                    <a:pt x="4417" y="19465"/>
                    <a:pt x="4417" y="20003"/>
                    <a:pt x="4886" y="20486"/>
                  </a:cubicBezTo>
                  <a:cubicBezTo>
                    <a:pt x="5356" y="20970"/>
                    <a:pt x="6295" y="21400"/>
                    <a:pt x="8017" y="21453"/>
                  </a:cubicBezTo>
                  <a:cubicBezTo>
                    <a:pt x="9738" y="21507"/>
                    <a:pt x="12243" y="21185"/>
                    <a:pt x="14747" y="20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3769429" y="84666"/>
              <a:ext cx="10854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2445" y="8441"/>
                  </a:moveTo>
                  <a:cubicBezTo>
                    <a:pt x="2445" y="11793"/>
                    <a:pt x="2445" y="15145"/>
                    <a:pt x="2445" y="17131"/>
                  </a:cubicBezTo>
                  <a:cubicBezTo>
                    <a:pt x="2445" y="19117"/>
                    <a:pt x="2445" y="19738"/>
                    <a:pt x="2242" y="20359"/>
                  </a:cubicBezTo>
                  <a:cubicBezTo>
                    <a:pt x="2038" y="20979"/>
                    <a:pt x="1630" y="21600"/>
                    <a:pt x="1223" y="21600"/>
                  </a:cubicBezTo>
                  <a:cubicBezTo>
                    <a:pt x="815" y="21600"/>
                    <a:pt x="408" y="20979"/>
                    <a:pt x="611" y="18745"/>
                  </a:cubicBezTo>
                  <a:cubicBezTo>
                    <a:pt x="815" y="16510"/>
                    <a:pt x="1630" y="12662"/>
                    <a:pt x="3057" y="9434"/>
                  </a:cubicBezTo>
                  <a:cubicBezTo>
                    <a:pt x="4483" y="6207"/>
                    <a:pt x="6521" y="3600"/>
                    <a:pt x="8558" y="2048"/>
                  </a:cubicBezTo>
                  <a:cubicBezTo>
                    <a:pt x="10596" y="497"/>
                    <a:pt x="12634" y="0"/>
                    <a:pt x="14264" y="0"/>
                  </a:cubicBezTo>
                  <a:cubicBezTo>
                    <a:pt x="15894" y="0"/>
                    <a:pt x="17117" y="497"/>
                    <a:pt x="18543" y="1986"/>
                  </a:cubicBezTo>
                  <a:cubicBezTo>
                    <a:pt x="19970" y="3476"/>
                    <a:pt x="21600" y="5959"/>
                    <a:pt x="20581" y="7759"/>
                  </a:cubicBezTo>
                  <a:cubicBezTo>
                    <a:pt x="19562" y="9559"/>
                    <a:pt x="15894" y="10676"/>
                    <a:pt x="12023" y="11110"/>
                  </a:cubicBezTo>
                  <a:cubicBezTo>
                    <a:pt x="8151" y="11545"/>
                    <a:pt x="4075" y="11297"/>
                    <a:pt x="0" y="1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959929" y="152400"/>
              <a:ext cx="25401" cy="26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0"/>
                  </a:moveTo>
                  <a:cubicBezTo>
                    <a:pt x="19800" y="4592"/>
                    <a:pt x="18000" y="9184"/>
                    <a:pt x="16200" y="12331"/>
                  </a:cubicBezTo>
                  <a:cubicBezTo>
                    <a:pt x="14400" y="15477"/>
                    <a:pt x="12600" y="17178"/>
                    <a:pt x="9900" y="18624"/>
                  </a:cubicBezTo>
                  <a:cubicBezTo>
                    <a:pt x="7200" y="20069"/>
                    <a:pt x="3600" y="21260"/>
                    <a:pt x="1800" y="21430"/>
                  </a:cubicBezTo>
                  <a:cubicBezTo>
                    <a:pt x="0" y="21600"/>
                    <a:pt x="0" y="20750"/>
                    <a:pt x="0" y="19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978979" y="85906"/>
              <a:ext cx="190501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240" y="16128"/>
                    <a:pt x="480" y="11144"/>
                    <a:pt x="3000" y="7405"/>
                  </a:cubicBezTo>
                  <a:cubicBezTo>
                    <a:pt x="5520" y="3667"/>
                    <a:pt x="10320" y="1175"/>
                    <a:pt x="13800" y="344"/>
                  </a:cubicBezTo>
                  <a:cubicBezTo>
                    <a:pt x="17280" y="-487"/>
                    <a:pt x="19440" y="344"/>
                    <a:pt x="21600" y="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966279" y="23495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144079" y="406400"/>
              <a:ext cx="69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985"/>
                    <a:pt x="12436" y="9969"/>
                    <a:pt x="8836" y="13569"/>
                  </a:cubicBezTo>
                  <a:cubicBezTo>
                    <a:pt x="5236" y="17169"/>
                    <a:pt x="2618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576144" y="97060"/>
              <a:ext cx="234686" cy="31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336" fill="norm" stroke="1" extrusionOk="0">
                  <a:moveTo>
                    <a:pt x="2311" y="5420"/>
                  </a:moveTo>
                  <a:cubicBezTo>
                    <a:pt x="2117" y="9541"/>
                    <a:pt x="1922" y="13662"/>
                    <a:pt x="1825" y="16078"/>
                  </a:cubicBezTo>
                  <a:cubicBezTo>
                    <a:pt x="1727" y="18494"/>
                    <a:pt x="1727" y="19204"/>
                    <a:pt x="1533" y="19915"/>
                  </a:cubicBezTo>
                  <a:cubicBezTo>
                    <a:pt x="1338" y="20625"/>
                    <a:pt x="949" y="21336"/>
                    <a:pt x="657" y="21336"/>
                  </a:cubicBezTo>
                  <a:cubicBezTo>
                    <a:pt x="365" y="21336"/>
                    <a:pt x="171" y="20625"/>
                    <a:pt x="73" y="17854"/>
                  </a:cubicBezTo>
                  <a:cubicBezTo>
                    <a:pt x="-24" y="15083"/>
                    <a:pt x="-24" y="10252"/>
                    <a:pt x="73" y="7481"/>
                  </a:cubicBezTo>
                  <a:cubicBezTo>
                    <a:pt x="171" y="4710"/>
                    <a:pt x="365" y="3999"/>
                    <a:pt x="754" y="2933"/>
                  </a:cubicBezTo>
                  <a:cubicBezTo>
                    <a:pt x="1144" y="1868"/>
                    <a:pt x="1727" y="447"/>
                    <a:pt x="2311" y="91"/>
                  </a:cubicBezTo>
                  <a:cubicBezTo>
                    <a:pt x="2895" y="-264"/>
                    <a:pt x="3479" y="447"/>
                    <a:pt x="4062" y="1654"/>
                  </a:cubicBezTo>
                  <a:cubicBezTo>
                    <a:pt x="4646" y="2862"/>
                    <a:pt x="5230" y="4568"/>
                    <a:pt x="5814" y="5847"/>
                  </a:cubicBezTo>
                  <a:cubicBezTo>
                    <a:pt x="6398" y="7125"/>
                    <a:pt x="6981" y="7978"/>
                    <a:pt x="7760" y="8475"/>
                  </a:cubicBezTo>
                  <a:cubicBezTo>
                    <a:pt x="8538" y="8973"/>
                    <a:pt x="9511" y="9115"/>
                    <a:pt x="10873" y="7907"/>
                  </a:cubicBezTo>
                  <a:cubicBezTo>
                    <a:pt x="12235" y="6699"/>
                    <a:pt x="13987" y="4141"/>
                    <a:pt x="15252" y="2507"/>
                  </a:cubicBezTo>
                  <a:cubicBezTo>
                    <a:pt x="16517" y="873"/>
                    <a:pt x="17295" y="162"/>
                    <a:pt x="17976" y="162"/>
                  </a:cubicBezTo>
                  <a:cubicBezTo>
                    <a:pt x="18657" y="162"/>
                    <a:pt x="19241" y="873"/>
                    <a:pt x="19727" y="3075"/>
                  </a:cubicBezTo>
                  <a:cubicBezTo>
                    <a:pt x="20214" y="5278"/>
                    <a:pt x="20603" y="8973"/>
                    <a:pt x="20700" y="11602"/>
                  </a:cubicBezTo>
                  <a:cubicBezTo>
                    <a:pt x="20798" y="14231"/>
                    <a:pt x="20603" y="15794"/>
                    <a:pt x="20311" y="17144"/>
                  </a:cubicBezTo>
                  <a:cubicBezTo>
                    <a:pt x="20019" y="18494"/>
                    <a:pt x="19630" y="19631"/>
                    <a:pt x="19825" y="19986"/>
                  </a:cubicBezTo>
                  <a:cubicBezTo>
                    <a:pt x="20019" y="20341"/>
                    <a:pt x="20798" y="19915"/>
                    <a:pt x="21576" y="19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906079" y="65185"/>
              <a:ext cx="133562" cy="33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186" fill="norm" stroke="1" extrusionOk="0">
                  <a:moveTo>
                    <a:pt x="0" y="7893"/>
                  </a:moveTo>
                  <a:cubicBezTo>
                    <a:pt x="327" y="11227"/>
                    <a:pt x="655" y="14560"/>
                    <a:pt x="818" y="16627"/>
                  </a:cubicBezTo>
                  <a:cubicBezTo>
                    <a:pt x="982" y="18693"/>
                    <a:pt x="982" y="19493"/>
                    <a:pt x="982" y="19493"/>
                  </a:cubicBezTo>
                  <a:cubicBezTo>
                    <a:pt x="982" y="19493"/>
                    <a:pt x="982" y="18693"/>
                    <a:pt x="818" y="16160"/>
                  </a:cubicBezTo>
                  <a:cubicBezTo>
                    <a:pt x="655" y="13627"/>
                    <a:pt x="327" y="9360"/>
                    <a:pt x="164" y="6827"/>
                  </a:cubicBezTo>
                  <a:cubicBezTo>
                    <a:pt x="0" y="4293"/>
                    <a:pt x="0" y="3493"/>
                    <a:pt x="491" y="2560"/>
                  </a:cubicBezTo>
                  <a:cubicBezTo>
                    <a:pt x="982" y="1627"/>
                    <a:pt x="1964" y="560"/>
                    <a:pt x="3273" y="160"/>
                  </a:cubicBezTo>
                  <a:cubicBezTo>
                    <a:pt x="4582" y="-240"/>
                    <a:pt x="6218" y="27"/>
                    <a:pt x="9491" y="1893"/>
                  </a:cubicBezTo>
                  <a:cubicBezTo>
                    <a:pt x="12764" y="3760"/>
                    <a:pt x="17673" y="7227"/>
                    <a:pt x="19636" y="10160"/>
                  </a:cubicBezTo>
                  <a:cubicBezTo>
                    <a:pt x="21600" y="13093"/>
                    <a:pt x="20618" y="15493"/>
                    <a:pt x="17509" y="17293"/>
                  </a:cubicBezTo>
                  <a:cubicBezTo>
                    <a:pt x="14400" y="19093"/>
                    <a:pt x="9164" y="20293"/>
                    <a:pt x="5727" y="20827"/>
                  </a:cubicBezTo>
                  <a:cubicBezTo>
                    <a:pt x="2291" y="21360"/>
                    <a:pt x="655" y="21227"/>
                    <a:pt x="491" y="20893"/>
                  </a:cubicBezTo>
                  <a:cubicBezTo>
                    <a:pt x="327" y="20560"/>
                    <a:pt x="1636" y="20027"/>
                    <a:pt x="2945" y="19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077529" y="400050"/>
              <a:ext cx="63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382329" y="69850"/>
              <a:ext cx="260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7486"/>
                    <a:pt x="8780" y="13371"/>
                    <a:pt x="12380" y="9771"/>
                  </a:cubicBezTo>
                  <a:cubicBezTo>
                    <a:pt x="15980" y="6171"/>
                    <a:pt x="1879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519658" y="44450"/>
              <a:ext cx="68819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500" fill="norm" stroke="1" extrusionOk="0">
                  <a:moveTo>
                    <a:pt x="6429" y="0"/>
                  </a:moveTo>
                  <a:cubicBezTo>
                    <a:pt x="8970" y="2607"/>
                    <a:pt x="11512" y="5214"/>
                    <a:pt x="13735" y="7448"/>
                  </a:cubicBezTo>
                  <a:cubicBezTo>
                    <a:pt x="15959" y="9683"/>
                    <a:pt x="17865" y="11545"/>
                    <a:pt x="19135" y="13283"/>
                  </a:cubicBezTo>
                  <a:cubicBezTo>
                    <a:pt x="20406" y="15021"/>
                    <a:pt x="21041" y="16634"/>
                    <a:pt x="20406" y="17752"/>
                  </a:cubicBezTo>
                  <a:cubicBezTo>
                    <a:pt x="19770" y="18869"/>
                    <a:pt x="17865" y="19490"/>
                    <a:pt x="15641" y="20048"/>
                  </a:cubicBezTo>
                  <a:cubicBezTo>
                    <a:pt x="13417" y="20607"/>
                    <a:pt x="10876" y="21103"/>
                    <a:pt x="8017" y="21352"/>
                  </a:cubicBezTo>
                  <a:cubicBezTo>
                    <a:pt x="5159" y="21600"/>
                    <a:pt x="1982" y="21600"/>
                    <a:pt x="712" y="20855"/>
                  </a:cubicBezTo>
                  <a:cubicBezTo>
                    <a:pt x="-559" y="20110"/>
                    <a:pt x="76" y="18621"/>
                    <a:pt x="1029" y="17690"/>
                  </a:cubicBezTo>
                  <a:cubicBezTo>
                    <a:pt x="1982" y="16759"/>
                    <a:pt x="3253" y="16386"/>
                    <a:pt x="4523" y="16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763329" y="82550"/>
              <a:ext cx="203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5848798" y="57150"/>
              <a:ext cx="92881" cy="38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477" fill="norm" stroke="1" extrusionOk="0">
                  <a:moveTo>
                    <a:pt x="9213" y="0"/>
                  </a:moveTo>
                  <a:cubicBezTo>
                    <a:pt x="6865" y="119"/>
                    <a:pt x="4518" y="237"/>
                    <a:pt x="3813" y="593"/>
                  </a:cubicBezTo>
                  <a:cubicBezTo>
                    <a:pt x="3109" y="949"/>
                    <a:pt x="4048" y="1543"/>
                    <a:pt x="7335" y="3501"/>
                  </a:cubicBezTo>
                  <a:cubicBezTo>
                    <a:pt x="10622" y="5459"/>
                    <a:pt x="16257" y="8782"/>
                    <a:pt x="18839" y="11453"/>
                  </a:cubicBezTo>
                  <a:cubicBezTo>
                    <a:pt x="21422" y="14123"/>
                    <a:pt x="20952" y="16141"/>
                    <a:pt x="18839" y="17684"/>
                  </a:cubicBezTo>
                  <a:cubicBezTo>
                    <a:pt x="16726" y="19226"/>
                    <a:pt x="12970" y="20295"/>
                    <a:pt x="9683" y="20888"/>
                  </a:cubicBezTo>
                  <a:cubicBezTo>
                    <a:pt x="6396" y="21481"/>
                    <a:pt x="3579" y="21600"/>
                    <a:pt x="1935" y="21363"/>
                  </a:cubicBezTo>
                  <a:cubicBezTo>
                    <a:pt x="292" y="21125"/>
                    <a:pt x="-178" y="20532"/>
                    <a:pt x="57" y="19879"/>
                  </a:cubicBezTo>
                  <a:cubicBezTo>
                    <a:pt x="292" y="19226"/>
                    <a:pt x="1231" y="18514"/>
                    <a:pt x="2170" y="17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6099879" y="11485"/>
              <a:ext cx="69322" cy="48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01" fill="norm" stroke="1" extrusionOk="0">
                  <a:moveTo>
                    <a:pt x="0" y="617"/>
                  </a:moveTo>
                  <a:cubicBezTo>
                    <a:pt x="2541" y="336"/>
                    <a:pt x="5082" y="54"/>
                    <a:pt x="7941" y="7"/>
                  </a:cubicBezTo>
                  <a:cubicBezTo>
                    <a:pt x="10800" y="-40"/>
                    <a:pt x="13976" y="148"/>
                    <a:pt x="16518" y="711"/>
                  </a:cubicBezTo>
                  <a:cubicBezTo>
                    <a:pt x="19059" y="1275"/>
                    <a:pt x="20965" y="2214"/>
                    <a:pt x="20012" y="3341"/>
                  </a:cubicBezTo>
                  <a:cubicBezTo>
                    <a:pt x="19059" y="4468"/>
                    <a:pt x="15247" y="5783"/>
                    <a:pt x="11435" y="6816"/>
                  </a:cubicBezTo>
                  <a:cubicBezTo>
                    <a:pt x="7624" y="7849"/>
                    <a:pt x="3812" y="8600"/>
                    <a:pt x="1906" y="9210"/>
                  </a:cubicBezTo>
                  <a:cubicBezTo>
                    <a:pt x="0" y="9821"/>
                    <a:pt x="0" y="10290"/>
                    <a:pt x="3176" y="11323"/>
                  </a:cubicBezTo>
                  <a:cubicBezTo>
                    <a:pt x="6353" y="12357"/>
                    <a:pt x="12706" y="13953"/>
                    <a:pt x="16518" y="15315"/>
                  </a:cubicBezTo>
                  <a:cubicBezTo>
                    <a:pt x="20329" y="16677"/>
                    <a:pt x="21600" y="17803"/>
                    <a:pt x="20329" y="18837"/>
                  </a:cubicBezTo>
                  <a:cubicBezTo>
                    <a:pt x="19059" y="19870"/>
                    <a:pt x="15247" y="20809"/>
                    <a:pt x="11753" y="21184"/>
                  </a:cubicBezTo>
                  <a:cubicBezTo>
                    <a:pt x="8259" y="21560"/>
                    <a:pt x="5082" y="21372"/>
                    <a:pt x="1906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6264979" y="4445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849179" y="48122"/>
              <a:ext cx="171451" cy="39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146"/>
                  </a:moveTo>
                  <a:cubicBezTo>
                    <a:pt x="19733" y="31"/>
                    <a:pt x="17867" y="-85"/>
                    <a:pt x="16400" y="88"/>
                  </a:cubicBezTo>
                  <a:cubicBezTo>
                    <a:pt x="14933" y="262"/>
                    <a:pt x="13867" y="724"/>
                    <a:pt x="12133" y="2398"/>
                  </a:cubicBezTo>
                  <a:cubicBezTo>
                    <a:pt x="10400" y="4073"/>
                    <a:pt x="8000" y="6961"/>
                    <a:pt x="6133" y="10022"/>
                  </a:cubicBezTo>
                  <a:cubicBezTo>
                    <a:pt x="4267" y="13083"/>
                    <a:pt x="2933" y="16317"/>
                    <a:pt x="2267" y="18223"/>
                  </a:cubicBezTo>
                  <a:cubicBezTo>
                    <a:pt x="1600" y="20129"/>
                    <a:pt x="1600" y="20706"/>
                    <a:pt x="2533" y="21053"/>
                  </a:cubicBezTo>
                  <a:cubicBezTo>
                    <a:pt x="3467" y="21399"/>
                    <a:pt x="5333" y="21515"/>
                    <a:pt x="6667" y="21342"/>
                  </a:cubicBezTo>
                  <a:cubicBezTo>
                    <a:pt x="8000" y="21168"/>
                    <a:pt x="8800" y="20706"/>
                    <a:pt x="9333" y="19956"/>
                  </a:cubicBezTo>
                  <a:cubicBezTo>
                    <a:pt x="9867" y="19205"/>
                    <a:pt x="10133" y="18165"/>
                    <a:pt x="8533" y="17183"/>
                  </a:cubicBezTo>
                  <a:cubicBezTo>
                    <a:pt x="6933" y="16202"/>
                    <a:pt x="3467" y="15278"/>
                    <a:pt x="0" y="14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7407979" y="208227"/>
              <a:ext cx="103326" cy="22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046" fill="norm" stroke="1" extrusionOk="0">
                  <a:moveTo>
                    <a:pt x="19440" y="2456"/>
                  </a:moveTo>
                  <a:cubicBezTo>
                    <a:pt x="18144" y="1678"/>
                    <a:pt x="16848" y="900"/>
                    <a:pt x="14472" y="413"/>
                  </a:cubicBezTo>
                  <a:cubicBezTo>
                    <a:pt x="12096" y="-73"/>
                    <a:pt x="8640" y="-268"/>
                    <a:pt x="6048" y="608"/>
                  </a:cubicBezTo>
                  <a:cubicBezTo>
                    <a:pt x="3456" y="1483"/>
                    <a:pt x="1728" y="3429"/>
                    <a:pt x="1944" y="5278"/>
                  </a:cubicBezTo>
                  <a:cubicBezTo>
                    <a:pt x="2160" y="7127"/>
                    <a:pt x="4320" y="8878"/>
                    <a:pt x="7344" y="10337"/>
                  </a:cubicBezTo>
                  <a:cubicBezTo>
                    <a:pt x="10368" y="11797"/>
                    <a:pt x="14256" y="12964"/>
                    <a:pt x="17064" y="14035"/>
                  </a:cubicBezTo>
                  <a:cubicBezTo>
                    <a:pt x="19872" y="15105"/>
                    <a:pt x="21600" y="16078"/>
                    <a:pt x="20952" y="17343"/>
                  </a:cubicBezTo>
                  <a:cubicBezTo>
                    <a:pt x="20304" y="18608"/>
                    <a:pt x="17280" y="20164"/>
                    <a:pt x="13392" y="20748"/>
                  </a:cubicBezTo>
                  <a:cubicBezTo>
                    <a:pt x="9504" y="21332"/>
                    <a:pt x="4752" y="20943"/>
                    <a:pt x="0" y="20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7589927" y="12700"/>
              <a:ext cx="103803" cy="45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96" fill="norm" stroke="1" extrusionOk="0">
                  <a:moveTo>
                    <a:pt x="14706" y="0"/>
                  </a:moveTo>
                  <a:cubicBezTo>
                    <a:pt x="12114" y="3634"/>
                    <a:pt x="9522" y="7267"/>
                    <a:pt x="7146" y="10649"/>
                  </a:cubicBezTo>
                  <a:cubicBezTo>
                    <a:pt x="4770" y="14030"/>
                    <a:pt x="2610" y="17159"/>
                    <a:pt x="1314" y="18976"/>
                  </a:cubicBezTo>
                  <a:cubicBezTo>
                    <a:pt x="18" y="20793"/>
                    <a:pt x="-414" y="21297"/>
                    <a:pt x="450" y="21449"/>
                  </a:cubicBezTo>
                  <a:cubicBezTo>
                    <a:pt x="1314" y="21600"/>
                    <a:pt x="3474" y="21398"/>
                    <a:pt x="7146" y="20742"/>
                  </a:cubicBezTo>
                  <a:cubicBezTo>
                    <a:pt x="10818" y="20086"/>
                    <a:pt x="16002" y="18976"/>
                    <a:pt x="21186" y="17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7566729" y="2540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741094" y="228600"/>
              <a:ext cx="149486" cy="20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16" fill="norm" stroke="1" extrusionOk="0">
                  <a:moveTo>
                    <a:pt x="5970" y="0"/>
                  </a:moveTo>
                  <a:cubicBezTo>
                    <a:pt x="4448" y="675"/>
                    <a:pt x="2927" y="1350"/>
                    <a:pt x="1862" y="4500"/>
                  </a:cubicBezTo>
                  <a:cubicBezTo>
                    <a:pt x="798" y="7650"/>
                    <a:pt x="189" y="13275"/>
                    <a:pt x="37" y="16650"/>
                  </a:cubicBezTo>
                  <a:cubicBezTo>
                    <a:pt x="-115" y="20025"/>
                    <a:pt x="189" y="21150"/>
                    <a:pt x="1102" y="21375"/>
                  </a:cubicBezTo>
                  <a:cubicBezTo>
                    <a:pt x="2015" y="21600"/>
                    <a:pt x="3536" y="20925"/>
                    <a:pt x="5665" y="18450"/>
                  </a:cubicBezTo>
                  <a:cubicBezTo>
                    <a:pt x="7795" y="15975"/>
                    <a:pt x="10533" y="11700"/>
                    <a:pt x="12358" y="9112"/>
                  </a:cubicBezTo>
                  <a:cubicBezTo>
                    <a:pt x="14184" y="6525"/>
                    <a:pt x="15096" y="5625"/>
                    <a:pt x="15553" y="5738"/>
                  </a:cubicBezTo>
                  <a:cubicBezTo>
                    <a:pt x="16009" y="5850"/>
                    <a:pt x="16009" y="6975"/>
                    <a:pt x="16161" y="8888"/>
                  </a:cubicBezTo>
                  <a:cubicBezTo>
                    <a:pt x="16313" y="10800"/>
                    <a:pt x="16617" y="13500"/>
                    <a:pt x="17530" y="15075"/>
                  </a:cubicBezTo>
                  <a:cubicBezTo>
                    <a:pt x="18443" y="16650"/>
                    <a:pt x="19964" y="17100"/>
                    <a:pt x="21485" y="17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923123" y="4663"/>
              <a:ext cx="176213" cy="41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7" fill="norm" stroke="1" extrusionOk="0">
                  <a:moveTo>
                    <a:pt x="13790" y="15065"/>
                  </a:moveTo>
                  <a:cubicBezTo>
                    <a:pt x="12504" y="14739"/>
                    <a:pt x="11218" y="14414"/>
                    <a:pt x="9161" y="14577"/>
                  </a:cubicBezTo>
                  <a:cubicBezTo>
                    <a:pt x="7104" y="14739"/>
                    <a:pt x="4275" y="15391"/>
                    <a:pt x="2604" y="16367"/>
                  </a:cubicBezTo>
                  <a:cubicBezTo>
                    <a:pt x="933" y="17344"/>
                    <a:pt x="418" y="18647"/>
                    <a:pt x="161" y="19570"/>
                  </a:cubicBezTo>
                  <a:cubicBezTo>
                    <a:pt x="-96" y="20492"/>
                    <a:pt x="-96" y="21035"/>
                    <a:pt x="547" y="21252"/>
                  </a:cubicBezTo>
                  <a:cubicBezTo>
                    <a:pt x="1190" y="21469"/>
                    <a:pt x="2475" y="21360"/>
                    <a:pt x="4533" y="20438"/>
                  </a:cubicBezTo>
                  <a:cubicBezTo>
                    <a:pt x="6590" y="19515"/>
                    <a:pt x="9418" y="17779"/>
                    <a:pt x="12118" y="15336"/>
                  </a:cubicBezTo>
                  <a:cubicBezTo>
                    <a:pt x="14818" y="12894"/>
                    <a:pt x="17390" y="9746"/>
                    <a:pt x="18933" y="7358"/>
                  </a:cubicBezTo>
                  <a:cubicBezTo>
                    <a:pt x="20475" y="4971"/>
                    <a:pt x="20990" y="3342"/>
                    <a:pt x="21247" y="2203"/>
                  </a:cubicBezTo>
                  <a:cubicBezTo>
                    <a:pt x="21504" y="1063"/>
                    <a:pt x="21504" y="412"/>
                    <a:pt x="20861" y="140"/>
                  </a:cubicBezTo>
                  <a:cubicBezTo>
                    <a:pt x="20218" y="-131"/>
                    <a:pt x="18933" y="-22"/>
                    <a:pt x="17775" y="575"/>
                  </a:cubicBezTo>
                  <a:cubicBezTo>
                    <a:pt x="16618" y="1172"/>
                    <a:pt x="15590" y="2257"/>
                    <a:pt x="14818" y="4591"/>
                  </a:cubicBezTo>
                  <a:cubicBezTo>
                    <a:pt x="14047" y="6924"/>
                    <a:pt x="13533" y="10506"/>
                    <a:pt x="13404" y="12948"/>
                  </a:cubicBezTo>
                  <a:cubicBezTo>
                    <a:pt x="13275" y="15391"/>
                    <a:pt x="13533" y="16693"/>
                    <a:pt x="13790" y="17616"/>
                  </a:cubicBezTo>
                  <a:cubicBezTo>
                    <a:pt x="14047" y="18538"/>
                    <a:pt x="14304" y="19081"/>
                    <a:pt x="15204" y="19244"/>
                  </a:cubicBezTo>
                  <a:cubicBezTo>
                    <a:pt x="16104" y="19407"/>
                    <a:pt x="17647" y="19190"/>
                    <a:pt x="19190" y="18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124471" y="227198"/>
              <a:ext cx="96309" cy="16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022" fill="norm" stroke="1" extrusionOk="0">
                  <a:moveTo>
                    <a:pt x="7124" y="7469"/>
                  </a:moveTo>
                  <a:cubicBezTo>
                    <a:pt x="9422" y="6659"/>
                    <a:pt x="11720" y="5849"/>
                    <a:pt x="13098" y="4499"/>
                  </a:cubicBezTo>
                  <a:cubicBezTo>
                    <a:pt x="14477" y="3149"/>
                    <a:pt x="14937" y="1259"/>
                    <a:pt x="13788" y="449"/>
                  </a:cubicBezTo>
                  <a:cubicBezTo>
                    <a:pt x="12639" y="-361"/>
                    <a:pt x="9881" y="-91"/>
                    <a:pt x="7354" y="1394"/>
                  </a:cubicBezTo>
                  <a:cubicBezTo>
                    <a:pt x="4826" y="2879"/>
                    <a:pt x="2528" y="5579"/>
                    <a:pt x="1149" y="8549"/>
                  </a:cubicBezTo>
                  <a:cubicBezTo>
                    <a:pt x="-229" y="11519"/>
                    <a:pt x="-689" y="14759"/>
                    <a:pt x="1609" y="17054"/>
                  </a:cubicBezTo>
                  <a:cubicBezTo>
                    <a:pt x="3907" y="19349"/>
                    <a:pt x="8962" y="20699"/>
                    <a:pt x="12639" y="20969"/>
                  </a:cubicBezTo>
                  <a:cubicBezTo>
                    <a:pt x="16315" y="21239"/>
                    <a:pt x="18613" y="20429"/>
                    <a:pt x="20911" y="19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233949" y="211974"/>
              <a:ext cx="120181" cy="17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91" fill="norm" stroke="1" extrusionOk="0">
                  <a:moveTo>
                    <a:pt x="4463" y="8095"/>
                  </a:moveTo>
                  <a:cubicBezTo>
                    <a:pt x="2948" y="11653"/>
                    <a:pt x="1432" y="15210"/>
                    <a:pt x="674" y="17624"/>
                  </a:cubicBezTo>
                  <a:cubicBezTo>
                    <a:pt x="-84" y="20038"/>
                    <a:pt x="-84" y="21309"/>
                    <a:pt x="105" y="21182"/>
                  </a:cubicBezTo>
                  <a:cubicBezTo>
                    <a:pt x="295" y="21055"/>
                    <a:pt x="674" y="19530"/>
                    <a:pt x="2758" y="15973"/>
                  </a:cubicBezTo>
                  <a:cubicBezTo>
                    <a:pt x="4842" y="12415"/>
                    <a:pt x="8632" y="6824"/>
                    <a:pt x="11853" y="3648"/>
                  </a:cubicBezTo>
                  <a:cubicBezTo>
                    <a:pt x="15074" y="471"/>
                    <a:pt x="17727" y="-291"/>
                    <a:pt x="19242" y="90"/>
                  </a:cubicBezTo>
                  <a:cubicBezTo>
                    <a:pt x="20758" y="471"/>
                    <a:pt x="21137" y="1996"/>
                    <a:pt x="21137" y="4791"/>
                  </a:cubicBezTo>
                  <a:cubicBezTo>
                    <a:pt x="21137" y="7587"/>
                    <a:pt x="20758" y="11653"/>
                    <a:pt x="20379" y="14321"/>
                  </a:cubicBezTo>
                  <a:cubicBezTo>
                    <a:pt x="20000" y="16989"/>
                    <a:pt x="19621" y="18260"/>
                    <a:pt x="19811" y="18133"/>
                  </a:cubicBezTo>
                  <a:cubicBezTo>
                    <a:pt x="20000" y="18005"/>
                    <a:pt x="20758" y="16481"/>
                    <a:pt x="21516" y="14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444037" y="0"/>
              <a:ext cx="87893" cy="39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56" fill="norm" stroke="1" extrusionOk="0">
                  <a:moveTo>
                    <a:pt x="21355" y="0"/>
                  </a:moveTo>
                  <a:cubicBezTo>
                    <a:pt x="17755" y="1364"/>
                    <a:pt x="14155" y="2728"/>
                    <a:pt x="11326" y="5286"/>
                  </a:cubicBezTo>
                  <a:cubicBezTo>
                    <a:pt x="8498" y="7844"/>
                    <a:pt x="6441" y="11596"/>
                    <a:pt x="4641" y="14211"/>
                  </a:cubicBezTo>
                  <a:cubicBezTo>
                    <a:pt x="2841" y="16825"/>
                    <a:pt x="1298" y="18303"/>
                    <a:pt x="526" y="19383"/>
                  </a:cubicBezTo>
                  <a:cubicBezTo>
                    <a:pt x="-245" y="20463"/>
                    <a:pt x="-245" y="21145"/>
                    <a:pt x="1041" y="21373"/>
                  </a:cubicBezTo>
                  <a:cubicBezTo>
                    <a:pt x="2326" y="21600"/>
                    <a:pt x="4898" y="21373"/>
                    <a:pt x="8498" y="20577"/>
                  </a:cubicBezTo>
                  <a:cubicBezTo>
                    <a:pt x="12098" y="19781"/>
                    <a:pt x="16726" y="18417"/>
                    <a:pt x="21355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436679" y="1968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8601779" y="159758"/>
              <a:ext cx="84667" cy="19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060" y="1979"/>
                  </a:moveTo>
                  <a:cubicBezTo>
                    <a:pt x="18900" y="1283"/>
                    <a:pt x="16740" y="586"/>
                    <a:pt x="14310" y="237"/>
                  </a:cubicBezTo>
                  <a:cubicBezTo>
                    <a:pt x="11880" y="-111"/>
                    <a:pt x="9180" y="-111"/>
                    <a:pt x="6750" y="470"/>
                  </a:cubicBezTo>
                  <a:cubicBezTo>
                    <a:pt x="4320" y="1050"/>
                    <a:pt x="2160" y="2212"/>
                    <a:pt x="3780" y="4070"/>
                  </a:cubicBezTo>
                  <a:cubicBezTo>
                    <a:pt x="5400" y="5928"/>
                    <a:pt x="10800" y="8483"/>
                    <a:pt x="14850" y="10921"/>
                  </a:cubicBezTo>
                  <a:cubicBezTo>
                    <a:pt x="18900" y="13360"/>
                    <a:pt x="21600" y="15683"/>
                    <a:pt x="21600" y="17308"/>
                  </a:cubicBezTo>
                  <a:cubicBezTo>
                    <a:pt x="21600" y="18934"/>
                    <a:pt x="18900" y="19863"/>
                    <a:pt x="14850" y="20444"/>
                  </a:cubicBezTo>
                  <a:cubicBezTo>
                    <a:pt x="10800" y="21024"/>
                    <a:pt x="5400" y="21257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836729" y="412750"/>
              <a:ext cx="889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9152106" y="204937"/>
              <a:ext cx="97374" cy="18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403" fill="norm" stroke="1" extrusionOk="0">
                  <a:moveTo>
                    <a:pt x="5851" y="7003"/>
                  </a:moveTo>
                  <a:cubicBezTo>
                    <a:pt x="7201" y="7963"/>
                    <a:pt x="8551" y="8923"/>
                    <a:pt x="10126" y="9043"/>
                  </a:cubicBezTo>
                  <a:cubicBezTo>
                    <a:pt x="11701" y="9163"/>
                    <a:pt x="13501" y="8443"/>
                    <a:pt x="15301" y="7363"/>
                  </a:cubicBezTo>
                  <a:cubicBezTo>
                    <a:pt x="17101" y="6283"/>
                    <a:pt x="18901" y="4843"/>
                    <a:pt x="19576" y="3523"/>
                  </a:cubicBezTo>
                  <a:cubicBezTo>
                    <a:pt x="20251" y="2203"/>
                    <a:pt x="19801" y="1003"/>
                    <a:pt x="18451" y="403"/>
                  </a:cubicBezTo>
                  <a:cubicBezTo>
                    <a:pt x="17101" y="-197"/>
                    <a:pt x="14851" y="-197"/>
                    <a:pt x="11926" y="883"/>
                  </a:cubicBezTo>
                  <a:cubicBezTo>
                    <a:pt x="9001" y="1963"/>
                    <a:pt x="5401" y="4123"/>
                    <a:pt x="2926" y="7123"/>
                  </a:cubicBezTo>
                  <a:cubicBezTo>
                    <a:pt x="451" y="10123"/>
                    <a:pt x="-899" y="13963"/>
                    <a:pt x="676" y="16483"/>
                  </a:cubicBezTo>
                  <a:cubicBezTo>
                    <a:pt x="2251" y="19003"/>
                    <a:pt x="6751" y="20203"/>
                    <a:pt x="10576" y="20803"/>
                  </a:cubicBezTo>
                  <a:cubicBezTo>
                    <a:pt x="14401" y="21403"/>
                    <a:pt x="17551" y="21403"/>
                    <a:pt x="20701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298338" y="229542"/>
              <a:ext cx="135292" cy="14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33" fill="norm" stroke="1" extrusionOk="0">
                  <a:moveTo>
                    <a:pt x="20243" y="1666"/>
                  </a:moveTo>
                  <a:cubicBezTo>
                    <a:pt x="18914" y="766"/>
                    <a:pt x="17585" y="-134"/>
                    <a:pt x="15092" y="16"/>
                  </a:cubicBezTo>
                  <a:cubicBezTo>
                    <a:pt x="12600" y="166"/>
                    <a:pt x="8945" y="1366"/>
                    <a:pt x="6120" y="4366"/>
                  </a:cubicBezTo>
                  <a:cubicBezTo>
                    <a:pt x="3295" y="7366"/>
                    <a:pt x="1302" y="12166"/>
                    <a:pt x="471" y="15316"/>
                  </a:cubicBezTo>
                  <a:cubicBezTo>
                    <a:pt x="-360" y="18466"/>
                    <a:pt x="-28" y="19966"/>
                    <a:pt x="969" y="20716"/>
                  </a:cubicBezTo>
                  <a:cubicBezTo>
                    <a:pt x="1966" y="21466"/>
                    <a:pt x="3628" y="21466"/>
                    <a:pt x="5622" y="20266"/>
                  </a:cubicBezTo>
                  <a:cubicBezTo>
                    <a:pt x="7615" y="19066"/>
                    <a:pt x="9942" y="16666"/>
                    <a:pt x="11603" y="14116"/>
                  </a:cubicBezTo>
                  <a:cubicBezTo>
                    <a:pt x="13265" y="11566"/>
                    <a:pt x="14262" y="8866"/>
                    <a:pt x="14926" y="6766"/>
                  </a:cubicBezTo>
                  <a:cubicBezTo>
                    <a:pt x="15591" y="4666"/>
                    <a:pt x="15923" y="3166"/>
                    <a:pt x="16089" y="3166"/>
                  </a:cubicBezTo>
                  <a:cubicBezTo>
                    <a:pt x="16255" y="3166"/>
                    <a:pt x="16255" y="4666"/>
                    <a:pt x="16422" y="7216"/>
                  </a:cubicBezTo>
                  <a:cubicBezTo>
                    <a:pt x="16588" y="9766"/>
                    <a:pt x="16920" y="13366"/>
                    <a:pt x="17751" y="15616"/>
                  </a:cubicBezTo>
                  <a:cubicBezTo>
                    <a:pt x="18582" y="17866"/>
                    <a:pt x="19911" y="18766"/>
                    <a:pt x="21240" y="19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478514" y="228600"/>
              <a:ext cx="88466" cy="16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77" fill="norm" stroke="1" extrusionOk="0">
                  <a:moveTo>
                    <a:pt x="20994" y="1620"/>
                  </a:moveTo>
                  <a:cubicBezTo>
                    <a:pt x="18985" y="810"/>
                    <a:pt x="16975" y="0"/>
                    <a:pt x="14715" y="0"/>
                  </a:cubicBezTo>
                  <a:cubicBezTo>
                    <a:pt x="12454" y="0"/>
                    <a:pt x="9943" y="810"/>
                    <a:pt x="7180" y="3645"/>
                  </a:cubicBezTo>
                  <a:cubicBezTo>
                    <a:pt x="4417" y="6480"/>
                    <a:pt x="1403" y="11340"/>
                    <a:pt x="399" y="14580"/>
                  </a:cubicBezTo>
                  <a:cubicBezTo>
                    <a:pt x="-606" y="17820"/>
                    <a:pt x="399" y="19440"/>
                    <a:pt x="2157" y="20385"/>
                  </a:cubicBezTo>
                  <a:cubicBezTo>
                    <a:pt x="3915" y="21330"/>
                    <a:pt x="6427" y="21600"/>
                    <a:pt x="9189" y="21195"/>
                  </a:cubicBezTo>
                  <a:cubicBezTo>
                    <a:pt x="11952" y="20790"/>
                    <a:pt x="14966" y="19710"/>
                    <a:pt x="17980" y="18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630479" y="57150"/>
              <a:ext cx="1143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00" y="0"/>
                  </a:moveTo>
                  <a:cubicBezTo>
                    <a:pt x="14400" y="1117"/>
                    <a:pt x="12000" y="2234"/>
                    <a:pt x="9600" y="4593"/>
                  </a:cubicBezTo>
                  <a:cubicBezTo>
                    <a:pt x="7200" y="6952"/>
                    <a:pt x="4800" y="10552"/>
                    <a:pt x="3200" y="12786"/>
                  </a:cubicBezTo>
                  <a:cubicBezTo>
                    <a:pt x="1600" y="15021"/>
                    <a:pt x="800" y="15890"/>
                    <a:pt x="400" y="16634"/>
                  </a:cubicBezTo>
                  <a:cubicBezTo>
                    <a:pt x="0" y="17379"/>
                    <a:pt x="0" y="18000"/>
                    <a:pt x="0" y="18000"/>
                  </a:cubicBezTo>
                  <a:cubicBezTo>
                    <a:pt x="0" y="18000"/>
                    <a:pt x="0" y="17379"/>
                    <a:pt x="1400" y="16262"/>
                  </a:cubicBezTo>
                  <a:cubicBezTo>
                    <a:pt x="2800" y="15145"/>
                    <a:pt x="5600" y="13531"/>
                    <a:pt x="8000" y="12600"/>
                  </a:cubicBezTo>
                  <a:cubicBezTo>
                    <a:pt x="10400" y="11669"/>
                    <a:pt x="12400" y="11421"/>
                    <a:pt x="14000" y="11607"/>
                  </a:cubicBezTo>
                  <a:cubicBezTo>
                    <a:pt x="15600" y="11793"/>
                    <a:pt x="16800" y="12414"/>
                    <a:pt x="18000" y="14152"/>
                  </a:cubicBezTo>
                  <a:cubicBezTo>
                    <a:pt x="19200" y="15890"/>
                    <a:pt x="20400" y="187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0161953" y="86592"/>
              <a:ext cx="268627" cy="48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95" fill="norm" stroke="1" extrusionOk="0">
                  <a:moveTo>
                    <a:pt x="9266" y="7643"/>
                  </a:moveTo>
                  <a:cubicBezTo>
                    <a:pt x="8422" y="7456"/>
                    <a:pt x="7579" y="7270"/>
                    <a:pt x="6060" y="7643"/>
                  </a:cubicBezTo>
                  <a:cubicBezTo>
                    <a:pt x="4541" y="8015"/>
                    <a:pt x="2347" y="8946"/>
                    <a:pt x="1166" y="10017"/>
                  </a:cubicBezTo>
                  <a:cubicBezTo>
                    <a:pt x="-15" y="11087"/>
                    <a:pt x="-184" y="12298"/>
                    <a:pt x="154" y="13043"/>
                  </a:cubicBezTo>
                  <a:cubicBezTo>
                    <a:pt x="491" y="13787"/>
                    <a:pt x="1335" y="14067"/>
                    <a:pt x="2432" y="13741"/>
                  </a:cubicBezTo>
                  <a:cubicBezTo>
                    <a:pt x="3529" y="13415"/>
                    <a:pt x="4879" y="12484"/>
                    <a:pt x="5638" y="10808"/>
                  </a:cubicBezTo>
                  <a:cubicBezTo>
                    <a:pt x="6397" y="9132"/>
                    <a:pt x="6566" y="6712"/>
                    <a:pt x="6650" y="5268"/>
                  </a:cubicBezTo>
                  <a:cubicBezTo>
                    <a:pt x="6735" y="3825"/>
                    <a:pt x="6735" y="3360"/>
                    <a:pt x="7916" y="2801"/>
                  </a:cubicBezTo>
                  <a:cubicBezTo>
                    <a:pt x="9097" y="2243"/>
                    <a:pt x="11460" y="1591"/>
                    <a:pt x="12979" y="1125"/>
                  </a:cubicBezTo>
                  <a:cubicBezTo>
                    <a:pt x="14497" y="660"/>
                    <a:pt x="15172" y="381"/>
                    <a:pt x="15932" y="194"/>
                  </a:cubicBezTo>
                  <a:cubicBezTo>
                    <a:pt x="16691" y="8"/>
                    <a:pt x="17535" y="-85"/>
                    <a:pt x="17957" y="101"/>
                  </a:cubicBezTo>
                  <a:cubicBezTo>
                    <a:pt x="18378" y="287"/>
                    <a:pt x="18378" y="753"/>
                    <a:pt x="17197" y="2429"/>
                  </a:cubicBezTo>
                  <a:cubicBezTo>
                    <a:pt x="16016" y="4105"/>
                    <a:pt x="13654" y="6991"/>
                    <a:pt x="11797" y="9877"/>
                  </a:cubicBezTo>
                  <a:cubicBezTo>
                    <a:pt x="9941" y="12763"/>
                    <a:pt x="8591" y="15649"/>
                    <a:pt x="7916" y="17325"/>
                  </a:cubicBezTo>
                  <a:cubicBezTo>
                    <a:pt x="7241" y="19001"/>
                    <a:pt x="7241" y="19467"/>
                    <a:pt x="7241" y="19979"/>
                  </a:cubicBezTo>
                  <a:cubicBezTo>
                    <a:pt x="7241" y="20491"/>
                    <a:pt x="7241" y="21049"/>
                    <a:pt x="7747" y="21282"/>
                  </a:cubicBezTo>
                  <a:cubicBezTo>
                    <a:pt x="8253" y="21515"/>
                    <a:pt x="9266" y="21422"/>
                    <a:pt x="10700" y="20677"/>
                  </a:cubicBezTo>
                  <a:cubicBezTo>
                    <a:pt x="12135" y="19932"/>
                    <a:pt x="13991" y="18536"/>
                    <a:pt x="14919" y="17418"/>
                  </a:cubicBezTo>
                  <a:cubicBezTo>
                    <a:pt x="15847" y="16301"/>
                    <a:pt x="15847" y="15463"/>
                    <a:pt x="15510" y="14905"/>
                  </a:cubicBezTo>
                  <a:cubicBezTo>
                    <a:pt x="15172" y="14346"/>
                    <a:pt x="14497" y="14067"/>
                    <a:pt x="14750" y="13974"/>
                  </a:cubicBezTo>
                  <a:cubicBezTo>
                    <a:pt x="15004" y="13881"/>
                    <a:pt x="16185" y="13974"/>
                    <a:pt x="17450" y="13881"/>
                  </a:cubicBezTo>
                  <a:cubicBezTo>
                    <a:pt x="18716" y="13787"/>
                    <a:pt x="20066" y="13508"/>
                    <a:pt x="21416" y="13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0812373" y="279400"/>
              <a:ext cx="183357" cy="15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93" fill="norm" stroke="1" extrusionOk="0">
                  <a:moveTo>
                    <a:pt x="5121" y="2627"/>
                  </a:moveTo>
                  <a:cubicBezTo>
                    <a:pt x="3879" y="3211"/>
                    <a:pt x="2638" y="3795"/>
                    <a:pt x="1769" y="5692"/>
                  </a:cubicBezTo>
                  <a:cubicBezTo>
                    <a:pt x="900" y="7589"/>
                    <a:pt x="404" y="10800"/>
                    <a:pt x="155" y="13573"/>
                  </a:cubicBezTo>
                  <a:cubicBezTo>
                    <a:pt x="-93" y="16346"/>
                    <a:pt x="-93" y="18681"/>
                    <a:pt x="528" y="19995"/>
                  </a:cubicBezTo>
                  <a:cubicBezTo>
                    <a:pt x="1148" y="21308"/>
                    <a:pt x="2390" y="21600"/>
                    <a:pt x="3755" y="20578"/>
                  </a:cubicBezTo>
                  <a:cubicBezTo>
                    <a:pt x="5121" y="19557"/>
                    <a:pt x="6610" y="17222"/>
                    <a:pt x="7355" y="15324"/>
                  </a:cubicBezTo>
                  <a:cubicBezTo>
                    <a:pt x="8100" y="13427"/>
                    <a:pt x="8100" y="11968"/>
                    <a:pt x="8100" y="12259"/>
                  </a:cubicBezTo>
                  <a:cubicBezTo>
                    <a:pt x="8100" y="12551"/>
                    <a:pt x="8100" y="14595"/>
                    <a:pt x="8721" y="16054"/>
                  </a:cubicBezTo>
                  <a:cubicBezTo>
                    <a:pt x="9341" y="17514"/>
                    <a:pt x="10583" y="18389"/>
                    <a:pt x="12321" y="17805"/>
                  </a:cubicBezTo>
                  <a:cubicBezTo>
                    <a:pt x="14059" y="17222"/>
                    <a:pt x="16293" y="15178"/>
                    <a:pt x="17907" y="11968"/>
                  </a:cubicBezTo>
                  <a:cubicBezTo>
                    <a:pt x="19521" y="8757"/>
                    <a:pt x="20514" y="4378"/>
                    <a:pt x="215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1022499" y="114300"/>
              <a:ext cx="11293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5341" y="0"/>
                  </a:moveTo>
                  <a:cubicBezTo>
                    <a:pt x="13341" y="480"/>
                    <a:pt x="11341" y="960"/>
                    <a:pt x="10141" y="2640"/>
                  </a:cubicBezTo>
                  <a:cubicBezTo>
                    <a:pt x="8941" y="4320"/>
                    <a:pt x="8541" y="7200"/>
                    <a:pt x="7541" y="10160"/>
                  </a:cubicBezTo>
                  <a:cubicBezTo>
                    <a:pt x="6541" y="13120"/>
                    <a:pt x="4941" y="16160"/>
                    <a:pt x="3541" y="18080"/>
                  </a:cubicBezTo>
                  <a:cubicBezTo>
                    <a:pt x="2141" y="20000"/>
                    <a:pt x="941" y="20800"/>
                    <a:pt x="341" y="20720"/>
                  </a:cubicBezTo>
                  <a:cubicBezTo>
                    <a:pt x="-259" y="20640"/>
                    <a:pt x="-259" y="19680"/>
                    <a:pt x="1941" y="17600"/>
                  </a:cubicBezTo>
                  <a:cubicBezTo>
                    <a:pt x="4141" y="15520"/>
                    <a:pt x="8541" y="12320"/>
                    <a:pt x="11741" y="10560"/>
                  </a:cubicBezTo>
                  <a:cubicBezTo>
                    <a:pt x="14941" y="8800"/>
                    <a:pt x="16941" y="8480"/>
                    <a:pt x="18141" y="8720"/>
                  </a:cubicBezTo>
                  <a:cubicBezTo>
                    <a:pt x="19341" y="8960"/>
                    <a:pt x="19741" y="9760"/>
                    <a:pt x="20141" y="12000"/>
                  </a:cubicBezTo>
                  <a:cubicBezTo>
                    <a:pt x="20541" y="14240"/>
                    <a:pt x="20941" y="17920"/>
                    <a:pt x="213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1177763" y="247697"/>
              <a:ext cx="76613" cy="14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36" fill="norm" stroke="1" extrusionOk="0">
                  <a:moveTo>
                    <a:pt x="11092" y="3804"/>
                  </a:moveTo>
                  <a:cubicBezTo>
                    <a:pt x="11092" y="2216"/>
                    <a:pt x="11092" y="628"/>
                    <a:pt x="9632" y="151"/>
                  </a:cubicBezTo>
                  <a:cubicBezTo>
                    <a:pt x="8173" y="-325"/>
                    <a:pt x="5254" y="310"/>
                    <a:pt x="3211" y="2216"/>
                  </a:cubicBezTo>
                  <a:cubicBezTo>
                    <a:pt x="1168" y="4122"/>
                    <a:pt x="0" y="7299"/>
                    <a:pt x="0" y="10475"/>
                  </a:cubicBezTo>
                  <a:cubicBezTo>
                    <a:pt x="0" y="13651"/>
                    <a:pt x="1168" y="16828"/>
                    <a:pt x="3211" y="18734"/>
                  </a:cubicBezTo>
                  <a:cubicBezTo>
                    <a:pt x="5254" y="20640"/>
                    <a:pt x="8173" y="21275"/>
                    <a:pt x="10800" y="20957"/>
                  </a:cubicBezTo>
                  <a:cubicBezTo>
                    <a:pt x="13427" y="20640"/>
                    <a:pt x="15762" y="19369"/>
                    <a:pt x="17805" y="17304"/>
                  </a:cubicBezTo>
                  <a:cubicBezTo>
                    <a:pt x="19849" y="15240"/>
                    <a:pt x="21600" y="12381"/>
                    <a:pt x="21016" y="9681"/>
                  </a:cubicBezTo>
                  <a:cubicBezTo>
                    <a:pt x="20432" y="6981"/>
                    <a:pt x="17514" y="4440"/>
                    <a:pt x="14595" y="1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1322503" y="243021"/>
              <a:ext cx="181223" cy="13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015" fill="norm" stroke="1" extrusionOk="0">
                  <a:moveTo>
                    <a:pt x="402" y="2639"/>
                  </a:moveTo>
                  <a:cubicBezTo>
                    <a:pt x="650" y="6830"/>
                    <a:pt x="898" y="11021"/>
                    <a:pt x="774" y="13922"/>
                  </a:cubicBezTo>
                  <a:cubicBezTo>
                    <a:pt x="650" y="16824"/>
                    <a:pt x="153" y="18436"/>
                    <a:pt x="29" y="18436"/>
                  </a:cubicBezTo>
                  <a:cubicBezTo>
                    <a:pt x="-95" y="18436"/>
                    <a:pt x="153" y="16824"/>
                    <a:pt x="1146" y="13922"/>
                  </a:cubicBezTo>
                  <a:cubicBezTo>
                    <a:pt x="2139" y="11021"/>
                    <a:pt x="3877" y="6830"/>
                    <a:pt x="5119" y="4090"/>
                  </a:cubicBezTo>
                  <a:cubicBezTo>
                    <a:pt x="6360" y="1349"/>
                    <a:pt x="7105" y="60"/>
                    <a:pt x="7850" y="60"/>
                  </a:cubicBezTo>
                  <a:cubicBezTo>
                    <a:pt x="8595" y="60"/>
                    <a:pt x="9339" y="1349"/>
                    <a:pt x="9712" y="2961"/>
                  </a:cubicBezTo>
                  <a:cubicBezTo>
                    <a:pt x="10084" y="4573"/>
                    <a:pt x="10084" y="6508"/>
                    <a:pt x="9836" y="9087"/>
                  </a:cubicBezTo>
                  <a:cubicBezTo>
                    <a:pt x="9588" y="11666"/>
                    <a:pt x="9091" y="14890"/>
                    <a:pt x="8967" y="15534"/>
                  </a:cubicBezTo>
                  <a:cubicBezTo>
                    <a:pt x="8843" y="16179"/>
                    <a:pt x="9091" y="14245"/>
                    <a:pt x="10333" y="11343"/>
                  </a:cubicBezTo>
                  <a:cubicBezTo>
                    <a:pt x="11574" y="8442"/>
                    <a:pt x="13808" y="4573"/>
                    <a:pt x="15671" y="2316"/>
                  </a:cubicBezTo>
                  <a:cubicBezTo>
                    <a:pt x="17533" y="60"/>
                    <a:pt x="19022" y="-585"/>
                    <a:pt x="20015" y="543"/>
                  </a:cubicBezTo>
                  <a:cubicBezTo>
                    <a:pt x="21008" y="1672"/>
                    <a:pt x="21505" y="4573"/>
                    <a:pt x="21133" y="8281"/>
                  </a:cubicBezTo>
                  <a:cubicBezTo>
                    <a:pt x="20760" y="11988"/>
                    <a:pt x="19519" y="16502"/>
                    <a:pt x="18277" y="21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210379" y="977900"/>
              <a:ext cx="1587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40"/>
                  </a:moveTo>
                  <a:cubicBezTo>
                    <a:pt x="1728" y="3118"/>
                    <a:pt x="3456" y="2895"/>
                    <a:pt x="5760" y="5010"/>
                  </a:cubicBezTo>
                  <a:cubicBezTo>
                    <a:pt x="8064" y="7126"/>
                    <a:pt x="10944" y="11579"/>
                    <a:pt x="12384" y="14363"/>
                  </a:cubicBezTo>
                  <a:cubicBezTo>
                    <a:pt x="13824" y="17146"/>
                    <a:pt x="13824" y="18260"/>
                    <a:pt x="13392" y="19373"/>
                  </a:cubicBezTo>
                  <a:cubicBezTo>
                    <a:pt x="12960" y="20487"/>
                    <a:pt x="12096" y="21600"/>
                    <a:pt x="11088" y="21600"/>
                  </a:cubicBezTo>
                  <a:cubicBezTo>
                    <a:pt x="10080" y="21600"/>
                    <a:pt x="8928" y="20487"/>
                    <a:pt x="8784" y="17369"/>
                  </a:cubicBezTo>
                  <a:cubicBezTo>
                    <a:pt x="8640" y="14252"/>
                    <a:pt x="9504" y="9130"/>
                    <a:pt x="11808" y="5901"/>
                  </a:cubicBezTo>
                  <a:cubicBezTo>
                    <a:pt x="14112" y="2672"/>
                    <a:pt x="17856" y="13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428745" y="971634"/>
              <a:ext cx="99135" cy="18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063" fill="norm" stroke="1" extrusionOk="0">
                  <a:moveTo>
                    <a:pt x="826" y="10912"/>
                  </a:moveTo>
                  <a:cubicBezTo>
                    <a:pt x="1726" y="9699"/>
                    <a:pt x="2626" y="8485"/>
                    <a:pt x="5326" y="7150"/>
                  </a:cubicBezTo>
                  <a:cubicBezTo>
                    <a:pt x="8026" y="5815"/>
                    <a:pt x="12526" y="4359"/>
                    <a:pt x="15001" y="3024"/>
                  </a:cubicBezTo>
                  <a:cubicBezTo>
                    <a:pt x="17476" y="1690"/>
                    <a:pt x="17926" y="476"/>
                    <a:pt x="16801" y="112"/>
                  </a:cubicBezTo>
                  <a:cubicBezTo>
                    <a:pt x="15676" y="-252"/>
                    <a:pt x="12976" y="233"/>
                    <a:pt x="9826" y="2175"/>
                  </a:cubicBezTo>
                  <a:cubicBezTo>
                    <a:pt x="6676" y="4117"/>
                    <a:pt x="3076" y="7514"/>
                    <a:pt x="1276" y="10305"/>
                  </a:cubicBezTo>
                  <a:cubicBezTo>
                    <a:pt x="-524" y="13096"/>
                    <a:pt x="-524" y="15281"/>
                    <a:pt x="1951" y="17101"/>
                  </a:cubicBezTo>
                  <a:cubicBezTo>
                    <a:pt x="4426" y="18921"/>
                    <a:pt x="9376" y="20377"/>
                    <a:pt x="12976" y="20863"/>
                  </a:cubicBezTo>
                  <a:cubicBezTo>
                    <a:pt x="16576" y="21348"/>
                    <a:pt x="18826" y="20863"/>
                    <a:pt x="21076" y="20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589262" y="996387"/>
              <a:ext cx="116418" cy="15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0422" y="928"/>
                  </a:moveTo>
                  <a:cubicBezTo>
                    <a:pt x="18458" y="359"/>
                    <a:pt x="16495" y="-209"/>
                    <a:pt x="13745" y="75"/>
                  </a:cubicBezTo>
                  <a:cubicBezTo>
                    <a:pt x="10996" y="359"/>
                    <a:pt x="7462" y="1496"/>
                    <a:pt x="4713" y="3912"/>
                  </a:cubicBezTo>
                  <a:cubicBezTo>
                    <a:pt x="1964" y="6328"/>
                    <a:pt x="0" y="10023"/>
                    <a:pt x="0" y="13007"/>
                  </a:cubicBezTo>
                  <a:cubicBezTo>
                    <a:pt x="0" y="15991"/>
                    <a:pt x="1964" y="18265"/>
                    <a:pt x="5891" y="19544"/>
                  </a:cubicBezTo>
                  <a:cubicBezTo>
                    <a:pt x="9818" y="20823"/>
                    <a:pt x="15709" y="21107"/>
                    <a:pt x="2160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782890" y="963765"/>
              <a:ext cx="94240" cy="16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34" fill="norm" stroke="1" extrusionOk="0">
                  <a:moveTo>
                    <a:pt x="2651" y="10580"/>
                  </a:moveTo>
                  <a:cubicBezTo>
                    <a:pt x="8411" y="8714"/>
                    <a:pt x="14171" y="6847"/>
                    <a:pt x="17291" y="5114"/>
                  </a:cubicBezTo>
                  <a:cubicBezTo>
                    <a:pt x="20411" y="3380"/>
                    <a:pt x="20891" y="1780"/>
                    <a:pt x="19931" y="847"/>
                  </a:cubicBezTo>
                  <a:cubicBezTo>
                    <a:pt x="18971" y="-86"/>
                    <a:pt x="16571" y="-353"/>
                    <a:pt x="13451" y="580"/>
                  </a:cubicBezTo>
                  <a:cubicBezTo>
                    <a:pt x="10331" y="1514"/>
                    <a:pt x="6491" y="3647"/>
                    <a:pt x="4091" y="6447"/>
                  </a:cubicBezTo>
                  <a:cubicBezTo>
                    <a:pt x="1691" y="9247"/>
                    <a:pt x="731" y="12714"/>
                    <a:pt x="251" y="15114"/>
                  </a:cubicBezTo>
                  <a:cubicBezTo>
                    <a:pt x="-229" y="17514"/>
                    <a:pt x="-229" y="18847"/>
                    <a:pt x="2171" y="19780"/>
                  </a:cubicBezTo>
                  <a:cubicBezTo>
                    <a:pt x="4571" y="20714"/>
                    <a:pt x="9371" y="21247"/>
                    <a:pt x="12971" y="21114"/>
                  </a:cubicBezTo>
                  <a:cubicBezTo>
                    <a:pt x="16571" y="20980"/>
                    <a:pt x="18971" y="20180"/>
                    <a:pt x="21371" y="19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976052" y="984250"/>
              <a:ext cx="2172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600"/>
                    <a:pt x="4448" y="7200"/>
                    <a:pt x="1502" y="10800"/>
                  </a:cubicBezTo>
                  <a:cubicBezTo>
                    <a:pt x="-1443" y="14400"/>
                    <a:pt x="521" y="180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997216" y="911135"/>
              <a:ext cx="19614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7055" y="20702"/>
                  </a:moveTo>
                  <a:cubicBezTo>
                    <a:pt x="2735" y="10884"/>
                    <a:pt x="-1585" y="1066"/>
                    <a:pt x="575" y="84"/>
                  </a:cubicBezTo>
                  <a:cubicBezTo>
                    <a:pt x="2735" y="-898"/>
                    <a:pt x="11375" y="6957"/>
                    <a:pt x="20015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064172" y="984250"/>
              <a:ext cx="111408" cy="12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15" fill="norm" stroke="1" extrusionOk="0">
                  <a:moveTo>
                    <a:pt x="665" y="4469"/>
                  </a:moveTo>
                  <a:cubicBezTo>
                    <a:pt x="258" y="8193"/>
                    <a:pt x="-150" y="11917"/>
                    <a:pt x="54" y="14897"/>
                  </a:cubicBezTo>
                  <a:cubicBezTo>
                    <a:pt x="258" y="17876"/>
                    <a:pt x="1073" y="20110"/>
                    <a:pt x="2499" y="20855"/>
                  </a:cubicBezTo>
                  <a:cubicBezTo>
                    <a:pt x="3925" y="21600"/>
                    <a:pt x="5963" y="20855"/>
                    <a:pt x="9224" y="17131"/>
                  </a:cubicBezTo>
                  <a:cubicBezTo>
                    <a:pt x="12484" y="13407"/>
                    <a:pt x="16967" y="6703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196984" y="963120"/>
              <a:ext cx="111946" cy="16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834" fill="norm" stroke="1" extrusionOk="0">
                  <a:moveTo>
                    <a:pt x="3155" y="10405"/>
                  </a:moveTo>
                  <a:cubicBezTo>
                    <a:pt x="6755" y="8063"/>
                    <a:pt x="10355" y="5721"/>
                    <a:pt x="12555" y="3899"/>
                  </a:cubicBezTo>
                  <a:cubicBezTo>
                    <a:pt x="14755" y="2077"/>
                    <a:pt x="15555" y="776"/>
                    <a:pt x="14955" y="255"/>
                  </a:cubicBezTo>
                  <a:cubicBezTo>
                    <a:pt x="14355" y="-265"/>
                    <a:pt x="12355" y="-5"/>
                    <a:pt x="9955" y="1166"/>
                  </a:cubicBezTo>
                  <a:cubicBezTo>
                    <a:pt x="7555" y="2337"/>
                    <a:pt x="4755" y="4419"/>
                    <a:pt x="2755" y="6762"/>
                  </a:cubicBezTo>
                  <a:cubicBezTo>
                    <a:pt x="755" y="9104"/>
                    <a:pt x="-445" y="11706"/>
                    <a:pt x="155" y="14308"/>
                  </a:cubicBezTo>
                  <a:cubicBezTo>
                    <a:pt x="755" y="16911"/>
                    <a:pt x="3155" y="19513"/>
                    <a:pt x="6955" y="20424"/>
                  </a:cubicBezTo>
                  <a:cubicBezTo>
                    <a:pt x="10755" y="21335"/>
                    <a:pt x="15955" y="20554"/>
                    <a:pt x="21155" y="19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909036" y="995306"/>
              <a:ext cx="92044" cy="16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57" fill="norm" stroke="1" extrusionOk="0">
                  <a:moveTo>
                    <a:pt x="9353" y="6109"/>
                  </a:moveTo>
                  <a:cubicBezTo>
                    <a:pt x="7913" y="7231"/>
                    <a:pt x="6473" y="8353"/>
                    <a:pt x="6713" y="9335"/>
                  </a:cubicBezTo>
                  <a:cubicBezTo>
                    <a:pt x="6953" y="10317"/>
                    <a:pt x="8873" y="11158"/>
                    <a:pt x="11033" y="11158"/>
                  </a:cubicBezTo>
                  <a:cubicBezTo>
                    <a:pt x="13193" y="11158"/>
                    <a:pt x="15593" y="10317"/>
                    <a:pt x="17273" y="9195"/>
                  </a:cubicBezTo>
                  <a:cubicBezTo>
                    <a:pt x="18953" y="8073"/>
                    <a:pt x="19913" y="6670"/>
                    <a:pt x="20393" y="5127"/>
                  </a:cubicBezTo>
                  <a:cubicBezTo>
                    <a:pt x="20873" y="3584"/>
                    <a:pt x="20873" y="1901"/>
                    <a:pt x="19673" y="919"/>
                  </a:cubicBezTo>
                  <a:cubicBezTo>
                    <a:pt x="18473" y="-62"/>
                    <a:pt x="16073" y="-343"/>
                    <a:pt x="12473" y="499"/>
                  </a:cubicBezTo>
                  <a:cubicBezTo>
                    <a:pt x="8873" y="1340"/>
                    <a:pt x="4073" y="3304"/>
                    <a:pt x="1673" y="6109"/>
                  </a:cubicBezTo>
                  <a:cubicBezTo>
                    <a:pt x="-727" y="8914"/>
                    <a:pt x="-727" y="12561"/>
                    <a:pt x="2873" y="15226"/>
                  </a:cubicBezTo>
                  <a:cubicBezTo>
                    <a:pt x="6473" y="17891"/>
                    <a:pt x="13673" y="19574"/>
                    <a:pt x="20873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113383" y="946150"/>
              <a:ext cx="10994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384" y="0"/>
                  </a:moveTo>
                  <a:cubicBezTo>
                    <a:pt x="-23" y="900"/>
                    <a:pt x="-431" y="1800"/>
                    <a:pt x="995" y="3510"/>
                  </a:cubicBezTo>
                  <a:cubicBezTo>
                    <a:pt x="2422" y="5220"/>
                    <a:pt x="5682" y="7740"/>
                    <a:pt x="9350" y="10890"/>
                  </a:cubicBezTo>
                  <a:cubicBezTo>
                    <a:pt x="13018" y="14040"/>
                    <a:pt x="17094" y="17820"/>
                    <a:pt x="211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119285" y="958850"/>
              <a:ext cx="129445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9216" y="0"/>
                    <a:pt x="17125" y="0"/>
                    <a:pt x="14338" y="1591"/>
                  </a:cubicBezTo>
                  <a:cubicBezTo>
                    <a:pt x="11551" y="3181"/>
                    <a:pt x="8067" y="6363"/>
                    <a:pt x="5454" y="9544"/>
                  </a:cubicBezTo>
                  <a:cubicBezTo>
                    <a:pt x="2841" y="12726"/>
                    <a:pt x="1100" y="15907"/>
                    <a:pt x="403" y="17916"/>
                  </a:cubicBezTo>
                  <a:cubicBezTo>
                    <a:pt x="-294" y="19926"/>
                    <a:pt x="54" y="20763"/>
                    <a:pt x="4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284664" y="1026735"/>
              <a:ext cx="167266" cy="13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446" fill="norm" stroke="1" extrusionOk="0">
                  <a:moveTo>
                    <a:pt x="17286" y="1266"/>
                  </a:moveTo>
                  <a:cubicBezTo>
                    <a:pt x="16206" y="299"/>
                    <a:pt x="15126" y="-668"/>
                    <a:pt x="12561" y="622"/>
                  </a:cubicBezTo>
                  <a:cubicBezTo>
                    <a:pt x="9996" y="1911"/>
                    <a:pt x="5946" y="5457"/>
                    <a:pt x="3651" y="8198"/>
                  </a:cubicBezTo>
                  <a:cubicBezTo>
                    <a:pt x="1356" y="10938"/>
                    <a:pt x="816" y="12872"/>
                    <a:pt x="411" y="14968"/>
                  </a:cubicBezTo>
                  <a:cubicBezTo>
                    <a:pt x="6" y="17063"/>
                    <a:pt x="-264" y="19320"/>
                    <a:pt x="411" y="20126"/>
                  </a:cubicBezTo>
                  <a:cubicBezTo>
                    <a:pt x="1086" y="20932"/>
                    <a:pt x="2706" y="20287"/>
                    <a:pt x="5001" y="17386"/>
                  </a:cubicBezTo>
                  <a:cubicBezTo>
                    <a:pt x="7296" y="14484"/>
                    <a:pt x="10266" y="9326"/>
                    <a:pt x="12291" y="5941"/>
                  </a:cubicBezTo>
                  <a:cubicBezTo>
                    <a:pt x="14316" y="2556"/>
                    <a:pt x="15396" y="944"/>
                    <a:pt x="16071" y="944"/>
                  </a:cubicBezTo>
                  <a:cubicBezTo>
                    <a:pt x="16746" y="944"/>
                    <a:pt x="17016" y="2556"/>
                    <a:pt x="17826" y="5296"/>
                  </a:cubicBezTo>
                  <a:cubicBezTo>
                    <a:pt x="18636" y="8036"/>
                    <a:pt x="19986" y="11905"/>
                    <a:pt x="21336" y="15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501582" y="971651"/>
              <a:ext cx="115448" cy="17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101" fill="norm" stroke="1" extrusionOk="0">
                  <a:moveTo>
                    <a:pt x="18724" y="3110"/>
                  </a:moveTo>
                  <a:cubicBezTo>
                    <a:pt x="18338" y="1809"/>
                    <a:pt x="17952" y="508"/>
                    <a:pt x="16795" y="117"/>
                  </a:cubicBezTo>
                  <a:cubicBezTo>
                    <a:pt x="15638" y="-273"/>
                    <a:pt x="13709" y="247"/>
                    <a:pt x="10817" y="2590"/>
                  </a:cubicBezTo>
                  <a:cubicBezTo>
                    <a:pt x="7924" y="4932"/>
                    <a:pt x="4067" y="9096"/>
                    <a:pt x="1945" y="11828"/>
                  </a:cubicBezTo>
                  <a:cubicBezTo>
                    <a:pt x="-176" y="14561"/>
                    <a:pt x="-562" y="15862"/>
                    <a:pt x="788" y="17423"/>
                  </a:cubicBezTo>
                  <a:cubicBezTo>
                    <a:pt x="2138" y="18985"/>
                    <a:pt x="5224" y="20807"/>
                    <a:pt x="8888" y="21067"/>
                  </a:cubicBezTo>
                  <a:cubicBezTo>
                    <a:pt x="12552" y="21327"/>
                    <a:pt x="16795" y="20026"/>
                    <a:pt x="21038" y="18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706486" y="806450"/>
              <a:ext cx="75644" cy="32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16" fill="norm" stroke="1" extrusionOk="0">
                  <a:moveTo>
                    <a:pt x="21442" y="0"/>
                  </a:moveTo>
                  <a:cubicBezTo>
                    <a:pt x="16642" y="2492"/>
                    <a:pt x="11842" y="4985"/>
                    <a:pt x="8542" y="7754"/>
                  </a:cubicBezTo>
                  <a:cubicBezTo>
                    <a:pt x="5242" y="10523"/>
                    <a:pt x="3442" y="13569"/>
                    <a:pt x="2242" y="15508"/>
                  </a:cubicBezTo>
                  <a:cubicBezTo>
                    <a:pt x="1042" y="17446"/>
                    <a:pt x="442" y="18277"/>
                    <a:pt x="142" y="19108"/>
                  </a:cubicBezTo>
                  <a:cubicBezTo>
                    <a:pt x="-158" y="19938"/>
                    <a:pt x="-158" y="20769"/>
                    <a:pt x="1942" y="21185"/>
                  </a:cubicBezTo>
                  <a:cubicBezTo>
                    <a:pt x="4042" y="21600"/>
                    <a:pt x="8242" y="21600"/>
                    <a:pt x="11842" y="21323"/>
                  </a:cubicBezTo>
                  <a:cubicBezTo>
                    <a:pt x="15442" y="21046"/>
                    <a:pt x="18442" y="20492"/>
                    <a:pt x="21442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680529" y="92075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7600"/>
                    <a:pt x="11421" y="13600"/>
                    <a:pt x="15021" y="10000"/>
                  </a:cubicBezTo>
                  <a:cubicBezTo>
                    <a:pt x="18621" y="6400"/>
                    <a:pt x="2011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871029" y="793750"/>
              <a:ext cx="635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667"/>
                    <a:pt x="11520" y="5333"/>
                    <a:pt x="7920" y="8467"/>
                  </a:cubicBezTo>
                  <a:cubicBezTo>
                    <a:pt x="4320" y="11600"/>
                    <a:pt x="2160" y="15200"/>
                    <a:pt x="1080" y="17467"/>
                  </a:cubicBezTo>
                  <a:cubicBezTo>
                    <a:pt x="0" y="19733"/>
                    <a:pt x="0" y="20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909129" y="1009650"/>
              <a:ext cx="116417" cy="33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9425" y="0"/>
                  </a:moveTo>
                  <a:cubicBezTo>
                    <a:pt x="8247" y="543"/>
                    <a:pt x="7069" y="1087"/>
                    <a:pt x="6480" y="1834"/>
                  </a:cubicBezTo>
                  <a:cubicBezTo>
                    <a:pt x="5891" y="2581"/>
                    <a:pt x="5891" y="3532"/>
                    <a:pt x="6873" y="4008"/>
                  </a:cubicBezTo>
                  <a:cubicBezTo>
                    <a:pt x="7855" y="4483"/>
                    <a:pt x="9818" y="4483"/>
                    <a:pt x="12175" y="4008"/>
                  </a:cubicBezTo>
                  <a:cubicBezTo>
                    <a:pt x="14531" y="3532"/>
                    <a:pt x="17280" y="2581"/>
                    <a:pt x="19047" y="1766"/>
                  </a:cubicBezTo>
                  <a:cubicBezTo>
                    <a:pt x="20815" y="951"/>
                    <a:pt x="21600" y="272"/>
                    <a:pt x="21600" y="272"/>
                  </a:cubicBezTo>
                  <a:cubicBezTo>
                    <a:pt x="21600" y="272"/>
                    <a:pt x="20815" y="951"/>
                    <a:pt x="20029" y="3532"/>
                  </a:cubicBezTo>
                  <a:cubicBezTo>
                    <a:pt x="19244" y="6113"/>
                    <a:pt x="18458" y="10596"/>
                    <a:pt x="18065" y="13313"/>
                  </a:cubicBezTo>
                  <a:cubicBezTo>
                    <a:pt x="17673" y="16030"/>
                    <a:pt x="17673" y="16981"/>
                    <a:pt x="16495" y="18068"/>
                  </a:cubicBezTo>
                  <a:cubicBezTo>
                    <a:pt x="15316" y="19155"/>
                    <a:pt x="12960" y="20377"/>
                    <a:pt x="10800" y="20989"/>
                  </a:cubicBezTo>
                  <a:cubicBezTo>
                    <a:pt x="8640" y="21600"/>
                    <a:pt x="6676" y="21600"/>
                    <a:pt x="4909" y="21125"/>
                  </a:cubicBezTo>
                  <a:cubicBezTo>
                    <a:pt x="3142" y="20649"/>
                    <a:pt x="1571" y="19698"/>
                    <a:pt x="0" y="18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431112" y="1000869"/>
              <a:ext cx="87618" cy="18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86" fill="norm" stroke="1" extrusionOk="0">
                  <a:moveTo>
                    <a:pt x="21288" y="3302"/>
                  </a:moveTo>
                  <a:cubicBezTo>
                    <a:pt x="20259" y="1795"/>
                    <a:pt x="19231" y="288"/>
                    <a:pt x="17174" y="37"/>
                  </a:cubicBezTo>
                  <a:cubicBezTo>
                    <a:pt x="15117" y="-214"/>
                    <a:pt x="12031" y="791"/>
                    <a:pt x="8945" y="3553"/>
                  </a:cubicBezTo>
                  <a:cubicBezTo>
                    <a:pt x="5859" y="6316"/>
                    <a:pt x="2774" y="10837"/>
                    <a:pt x="1231" y="13851"/>
                  </a:cubicBezTo>
                  <a:cubicBezTo>
                    <a:pt x="-312" y="16865"/>
                    <a:pt x="-312" y="18372"/>
                    <a:pt x="717" y="19502"/>
                  </a:cubicBezTo>
                  <a:cubicBezTo>
                    <a:pt x="1745" y="20633"/>
                    <a:pt x="3802" y="21386"/>
                    <a:pt x="6117" y="21386"/>
                  </a:cubicBezTo>
                  <a:cubicBezTo>
                    <a:pt x="8431" y="21386"/>
                    <a:pt x="11002" y="20633"/>
                    <a:pt x="13574" y="18498"/>
                  </a:cubicBezTo>
                  <a:cubicBezTo>
                    <a:pt x="16145" y="16363"/>
                    <a:pt x="18717" y="12846"/>
                    <a:pt x="19231" y="10460"/>
                  </a:cubicBezTo>
                  <a:cubicBezTo>
                    <a:pt x="19745" y="8074"/>
                    <a:pt x="18202" y="6819"/>
                    <a:pt x="16659" y="5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607629" y="976549"/>
              <a:ext cx="304801" cy="18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8602"/>
                  </a:moveTo>
                  <a:cubicBezTo>
                    <a:pt x="0" y="11184"/>
                    <a:pt x="0" y="13767"/>
                    <a:pt x="375" y="13297"/>
                  </a:cubicBezTo>
                  <a:cubicBezTo>
                    <a:pt x="750" y="12828"/>
                    <a:pt x="1500" y="9306"/>
                    <a:pt x="2175" y="6958"/>
                  </a:cubicBezTo>
                  <a:cubicBezTo>
                    <a:pt x="2850" y="4610"/>
                    <a:pt x="3450" y="3437"/>
                    <a:pt x="4125" y="2732"/>
                  </a:cubicBezTo>
                  <a:cubicBezTo>
                    <a:pt x="4800" y="2028"/>
                    <a:pt x="5550" y="1793"/>
                    <a:pt x="6075" y="3789"/>
                  </a:cubicBezTo>
                  <a:cubicBezTo>
                    <a:pt x="6600" y="5784"/>
                    <a:pt x="6900" y="10010"/>
                    <a:pt x="6975" y="12710"/>
                  </a:cubicBezTo>
                  <a:cubicBezTo>
                    <a:pt x="7050" y="15410"/>
                    <a:pt x="6900" y="16584"/>
                    <a:pt x="6825" y="17876"/>
                  </a:cubicBezTo>
                  <a:cubicBezTo>
                    <a:pt x="6750" y="19167"/>
                    <a:pt x="6750" y="20576"/>
                    <a:pt x="7050" y="20928"/>
                  </a:cubicBezTo>
                  <a:cubicBezTo>
                    <a:pt x="7350" y="21280"/>
                    <a:pt x="7950" y="20576"/>
                    <a:pt x="9450" y="17641"/>
                  </a:cubicBezTo>
                  <a:cubicBezTo>
                    <a:pt x="10950" y="14706"/>
                    <a:pt x="13350" y="9541"/>
                    <a:pt x="14700" y="6137"/>
                  </a:cubicBezTo>
                  <a:cubicBezTo>
                    <a:pt x="16050" y="2732"/>
                    <a:pt x="16350" y="1089"/>
                    <a:pt x="16125" y="384"/>
                  </a:cubicBezTo>
                  <a:cubicBezTo>
                    <a:pt x="15900" y="-320"/>
                    <a:pt x="15150" y="-85"/>
                    <a:pt x="14250" y="1323"/>
                  </a:cubicBezTo>
                  <a:cubicBezTo>
                    <a:pt x="13350" y="2732"/>
                    <a:pt x="12300" y="5315"/>
                    <a:pt x="11775" y="7780"/>
                  </a:cubicBezTo>
                  <a:cubicBezTo>
                    <a:pt x="11250" y="10245"/>
                    <a:pt x="11250" y="12593"/>
                    <a:pt x="11550" y="14119"/>
                  </a:cubicBezTo>
                  <a:cubicBezTo>
                    <a:pt x="11850" y="15645"/>
                    <a:pt x="12450" y="16350"/>
                    <a:pt x="14175" y="16232"/>
                  </a:cubicBezTo>
                  <a:cubicBezTo>
                    <a:pt x="15900" y="16115"/>
                    <a:pt x="18750" y="15176"/>
                    <a:pt x="21600" y="14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401379" y="990600"/>
              <a:ext cx="127001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1080" y="5510"/>
                    <a:pt x="2160" y="11020"/>
                    <a:pt x="3060" y="14327"/>
                  </a:cubicBezTo>
                  <a:cubicBezTo>
                    <a:pt x="3960" y="17633"/>
                    <a:pt x="4680" y="18735"/>
                    <a:pt x="5580" y="19727"/>
                  </a:cubicBezTo>
                  <a:cubicBezTo>
                    <a:pt x="6480" y="20718"/>
                    <a:pt x="7560" y="21600"/>
                    <a:pt x="8460" y="21380"/>
                  </a:cubicBezTo>
                  <a:cubicBezTo>
                    <a:pt x="9360" y="21159"/>
                    <a:pt x="10080" y="19837"/>
                    <a:pt x="11520" y="16641"/>
                  </a:cubicBezTo>
                  <a:cubicBezTo>
                    <a:pt x="12960" y="13445"/>
                    <a:pt x="15120" y="8376"/>
                    <a:pt x="16920" y="5510"/>
                  </a:cubicBezTo>
                  <a:cubicBezTo>
                    <a:pt x="18720" y="2645"/>
                    <a:pt x="20160" y="1984"/>
                    <a:pt x="21600" y="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5517125" y="987245"/>
              <a:ext cx="131905" cy="16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08" fill="norm" stroke="1" extrusionOk="0">
                  <a:moveTo>
                    <a:pt x="14166" y="8746"/>
                  </a:moveTo>
                  <a:cubicBezTo>
                    <a:pt x="14166" y="7362"/>
                    <a:pt x="14166" y="5977"/>
                    <a:pt x="13480" y="4316"/>
                  </a:cubicBezTo>
                  <a:cubicBezTo>
                    <a:pt x="12795" y="2654"/>
                    <a:pt x="11423" y="716"/>
                    <a:pt x="10052" y="162"/>
                  </a:cubicBezTo>
                  <a:cubicBezTo>
                    <a:pt x="8680" y="-392"/>
                    <a:pt x="7309" y="439"/>
                    <a:pt x="5595" y="3208"/>
                  </a:cubicBezTo>
                  <a:cubicBezTo>
                    <a:pt x="3880" y="5977"/>
                    <a:pt x="1823" y="10685"/>
                    <a:pt x="795" y="13731"/>
                  </a:cubicBezTo>
                  <a:cubicBezTo>
                    <a:pt x="-234" y="16777"/>
                    <a:pt x="-234" y="18162"/>
                    <a:pt x="623" y="18854"/>
                  </a:cubicBezTo>
                  <a:cubicBezTo>
                    <a:pt x="1480" y="19546"/>
                    <a:pt x="3195" y="19546"/>
                    <a:pt x="5080" y="18300"/>
                  </a:cubicBezTo>
                  <a:cubicBezTo>
                    <a:pt x="6966" y="17054"/>
                    <a:pt x="9023" y="14562"/>
                    <a:pt x="10395" y="12623"/>
                  </a:cubicBezTo>
                  <a:cubicBezTo>
                    <a:pt x="11766" y="10685"/>
                    <a:pt x="12452" y="9300"/>
                    <a:pt x="13309" y="7916"/>
                  </a:cubicBezTo>
                  <a:cubicBezTo>
                    <a:pt x="14166" y="6531"/>
                    <a:pt x="15195" y="5146"/>
                    <a:pt x="15880" y="5423"/>
                  </a:cubicBezTo>
                  <a:cubicBezTo>
                    <a:pt x="16566" y="5700"/>
                    <a:pt x="16909" y="7639"/>
                    <a:pt x="17766" y="10546"/>
                  </a:cubicBezTo>
                  <a:cubicBezTo>
                    <a:pt x="18623" y="13454"/>
                    <a:pt x="19995" y="17331"/>
                    <a:pt x="21366" y="21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5735539" y="988483"/>
              <a:ext cx="97641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82" fill="norm" stroke="1" extrusionOk="0">
                  <a:moveTo>
                    <a:pt x="21200" y="317"/>
                  </a:moveTo>
                  <a:cubicBezTo>
                    <a:pt x="18902" y="0"/>
                    <a:pt x="16604" y="-318"/>
                    <a:pt x="13847" y="635"/>
                  </a:cubicBezTo>
                  <a:cubicBezTo>
                    <a:pt x="11089" y="1588"/>
                    <a:pt x="7872" y="3811"/>
                    <a:pt x="5345" y="6670"/>
                  </a:cubicBezTo>
                  <a:cubicBezTo>
                    <a:pt x="2817" y="9529"/>
                    <a:pt x="979" y="13023"/>
                    <a:pt x="289" y="15564"/>
                  </a:cubicBezTo>
                  <a:cubicBezTo>
                    <a:pt x="-400" y="18106"/>
                    <a:pt x="60" y="19694"/>
                    <a:pt x="2587" y="20488"/>
                  </a:cubicBezTo>
                  <a:cubicBezTo>
                    <a:pt x="5115" y="21282"/>
                    <a:pt x="9711" y="21282"/>
                    <a:pt x="14306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860025" y="996950"/>
              <a:ext cx="93805" cy="12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89" fill="norm" stroke="1" extrusionOk="0">
                  <a:moveTo>
                    <a:pt x="15512" y="0"/>
                  </a:moveTo>
                  <a:cubicBezTo>
                    <a:pt x="13112" y="0"/>
                    <a:pt x="10712" y="0"/>
                    <a:pt x="8072" y="2014"/>
                  </a:cubicBezTo>
                  <a:cubicBezTo>
                    <a:pt x="5432" y="4027"/>
                    <a:pt x="2552" y="8054"/>
                    <a:pt x="1112" y="11532"/>
                  </a:cubicBezTo>
                  <a:cubicBezTo>
                    <a:pt x="-328" y="15010"/>
                    <a:pt x="-328" y="17939"/>
                    <a:pt x="872" y="19586"/>
                  </a:cubicBezTo>
                  <a:cubicBezTo>
                    <a:pt x="2072" y="21234"/>
                    <a:pt x="4472" y="21600"/>
                    <a:pt x="8072" y="21051"/>
                  </a:cubicBezTo>
                  <a:cubicBezTo>
                    <a:pt x="11672" y="20502"/>
                    <a:pt x="16472" y="19037"/>
                    <a:pt x="21272" y="17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023679" y="99695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71"/>
                    <a:pt x="7200" y="2541"/>
                    <a:pt x="3600" y="6141"/>
                  </a:cubicBezTo>
                  <a:cubicBezTo>
                    <a:pt x="0" y="9741"/>
                    <a:pt x="0" y="156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087179" y="9207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6135862" y="965191"/>
              <a:ext cx="119328" cy="16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05" fill="norm" stroke="1" extrusionOk="0">
                  <a:moveTo>
                    <a:pt x="1516" y="4051"/>
                  </a:moveTo>
                  <a:cubicBezTo>
                    <a:pt x="1516" y="8911"/>
                    <a:pt x="1516" y="13771"/>
                    <a:pt x="1137" y="16876"/>
                  </a:cubicBezTo>
                  <a:cubicBezTo>
                    <a:pt x="758" y="19981"/>
                    <a:pt x="0" y="21331"/>
                    <a:pt x="0" y="21196"/>
                  </a:cubicBezTo>
                  <a:cubicBezTo>
                    <a:pt x="0" y="21061"/>
                    <a:pt x="758" y="19441"/>
                    <a:pt x="2653" y="16471"/>
                  </a:cubicBezTo>
                  <a:cubicBezTo>
                    <a:pt x="4547" y="13501"/>
                    <a:pt x="7579" y="9181"/>
                    <a:pt x="9853" y="6346"/>
                  </a:cubicBezTo>
                  <a:cubicBezTo>
                    <a:pt x="12126" y="3511"/>
                    <a:pt x="13642" y="2161"/>
                    <a:pt x="15347" y="1216"/>
                  </a:cubicBezTo>
                  <a:cubicBezTo>
                    <a:pt x="17053" y="271"/>
                    <a:pt x="18947" y="-269"/>
                    <a:pt x="20084" y="136"/>
                  </a:cubicBezTo>
                  <a:cubicBezTo>
                    <a:pt x="21221" y="541"/>
                    <a:pt x="21600" y="1891"/>
                    <a:pt x="21221" y="5401"/>
                  </a:cubicBezTo>
                  <a:cubicBezTo>
                    <a:pt x="20842" y="8911"/>
                    <a:pt x="19705" y="14581"/>
                    <a:pt x="18568" y="20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341179" y="938113"/>
              <a:ext cx="120651" cy="16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14162"/>
                  </a:moveTo>
                  <a:cubicBezTo>
                    <a:pt x="4547" y="11975"/>
                    <a:pt x="9095" y="9787"/>
                    <a:pt x="11937" y="8147"/>
                  </a:cubicBezTo>
                  <a:cubicBezTo>
                    <a:pt x="14779" y="6506"/>
                    <a:pt x="15916" y="5413"/>
                    <a:pt x="16674" y="4046"/>
                  </a:cubicBezTo>
                  <a:cubicBezTo>
                    <a:pt x="17432" y="2679"/>
                    <a:pt x="17811" y="1038"/>
                    <a:pt x="16863" y="355"/>
                  </a:cubicBezTo>
                  <a:cubicBezTo>
                    <a:pt x="15916" y="-329"/>
                    <a:pt x="13642" y="-56"/>
                    <a:pt x="10989" y="1448"/>
                  </a:cubicBezTo>
                  <a:cubicBezTo>
                    <a:pt x="8337" y="2952"/>
                    <a:pt x="5305" y="5686"/>
                    <a:pt x="3600" y="8420"/>
                  </a:cubicBezTo>
                  <a:cubicBezTo>
                    <a:pt x="1895" y="11155"/>
                    <a:pt x="1516" y="13889"/>
                    <a:pt x="1516" y="15939"/>
                  </a:cubicBezTo>
                  <a:cubicBezTo>
                    <a:pt x="1516" y="17990"/>
                    <a:pt x="1895" y="19357"/>
                    <a:pt x="4926" y="20177"/>
                  </a:cubicBezTo>
                  <a:cubicBezTo>
                    <a:pt x="7958" y="20998"/>
                    <a:pt x="13642" y="21271"/>
                    <a:pt x="16863" y="21134"/>
                  </a:cubicBezTo>
                  <a:cubicBezTo>
                    <a:pt x="20084" y="20998"/>
                    <a:pt x="20842" y="20451"/>
                    <a:pt x="21600" y="19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6538029" y="11303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6940196" y="967935"/>
              <a:ext cx="175684" cy="14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16916" y="7712"/>
                  </a:moveTo>
                  <a:cubicBezTo>
                    <a:pt x="15094" y="5012"/>
                    <a:pt x="13272" y="2312"/>
                    <a:pt x="11711" y="962"/>
                  </a:cubicBezTo>
                  <a:cubicBezTo>
                    <a:pt x="10149" y="-388"/>
                    <a:pt x="8848" y="-388"/>
                    <a:pt x="7027" y="1412"/>
                  </a:cubicBezTo>
                  <a:cubicBezTo>
                    <a:pt x="5205" y="3212"/>
                    <a:pt x="2863" y="6812"/>
                    <a:pt x="1561" y="9662"/>
                  </a:cubicBezTo>
                  <a:cubicBezTo>
                    <a:pt x="260" y="12512"/>
                    <a:pt x="0" y="14612"/>
                    <a:pt x="0" y="16412"/>
                  </a:cubicBezTo>
                  <a:cubicBezTo>
                    <a:pt x="0" y="18212"/>
                    <a:pt x="260" y="19712"/>
                    <a:pt x="1041" y="20462"/>
                  </a:cubicBezTo>
                  <a:cubicBezTo>
                    <a:pt x="1822" y="21212"/>
                    <a:pt x="3123" y="21212"/>
                    <a:pt x="4945" y="19412"/>
                  </a:cubicBezTo>
                  <a:cubicBezTo>
                    <a:pt x="6766" y="17612"/>
                    <a:pt x="9108" y="14012"/>
                    <a:pt x="10410" y="11462"/>
                  </a:cubicBezTo>
                  <a:cubicBezTo>
                    <a:pt x="11711" y="8912"/>
                    <a:pt x="11971" y="7412"/>
                    <a:pt x="12361" y="5762"/>
                  </a:cubicBezTo>
                  <a:cubicBezTo>
                    <a:pt x="12752" y="4112"/>
                    <a:pt x="13272" y="2312"/>
                    <a:pt x="13533" y="2162"/>
                  </a:cubicBezTo>
                  <a:cubicBezTo>
                    <a:pt x="13793" y="2012"/>
                    <a:pt x="13793" y="3512"/>
                    <a:pt x="14313" y="6512"/>
                  </a:cubicBezTo>
                  <a:cubicBezTo>
                    <a:pt x="14834" y="9512"/>
                    <a:pt x="15875" y="14012"/>
                    <a:pt x="17176" y="16712"/>
                  </a:cubicBezTo>
                  <a:cubicBezTo>
                    <a:pt x="18477" y="19412"/>
                    <a:pt x="20039" y="20312"/>
                    <a:pt x="21600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7179379" y="946150"/>
              <a:ext cx="12700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60"/>
                    <a:pt x="7200" y="9720"/>
                    <a:pt x="9180" y="12960"/>
                  </a:cubicBezTo>
                  <a:cubicBezTo>
                    <a:pt x="11160" y="16200"/>
                    <a:pt x="11520" y="17820"/>
                    <a:pt x="11160" y="19170"/>
                  </a:cubicBezTo>
                  <a:cubicBezTo>
                    <a:pt x="10800" y="20520"/>
                    <a:pt x="9720" y="21600"/>
                    <a:pt x="8640" y="21600"/>
                  </a:cubicBezTo>
                  <a:cubicBezTo>
                    <a:pt x="7560" y="21600"/>
                    <a:pt x="6480" y="20520"/>
                    <a:pt x="6480" y="17550"/>
                  </a:cubicBezTo>
                  <a:cubicBezTo>
                    <a:pt x="6480" y="14580"/>
                    <a:pt x="7560" y="9720"/>
                    <a:pt x="10260" y="6750"/>
                  </a:cubicBezTo>
                  <a:cubicBezTo>
                    <a:pt x="12960" y="3780"/>
                    <a:pt x="17280" y="2700"/>
                    <a:pt x="21600" y="1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7313340" y="938353"/>
              <a:ext cx="164490" cy="17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22" fill="norm" stroke="1" extrusionOk="0">
                  <a:moveTo>
                    <a:pt x="5735" y="8559"/>
                  </a:moveTo>
                  <a:cubicBezTo>
                    <a:pt x="8505" y="7034"/>
                    <a:pt x="11274" y="5510"/>
                    <a:pt x="12935" y="3985"/>
                  </a:cubicBezTo>
                  <a:cubicBezTo>
                    <a:pt x="14597" y="2460"/>
                    <a:pt x="15151" y="936"/>
                    <a:pt x="14735" y="300"/>
                  </a:cubicBezTo>
                  <a:cubicBezTo>
                    <a:pt x="14320" y="-335"/>
                    <a:pt x="12935" y="-81"/>
                    <a:pt x="10443" y="2206"/>
                  </a:cubicBezTo>
                  <a:cubicBezTo>
                    <a:pt x="7951" y="4493"/>
                    <a:pt x="4351" y="8813"/>
                    <a:pt x="2412" y="11609"/>
                  </a:cubicBezTo>
                  <a:cubicBezTo>
                    <a:pt x="474" y="14404"/>
                    <a:pt x="197" y="15674"/>
                    <a:pt x="58" y="16945"/>
                  </a:cubicBezTo>
                  <a:cubicBezTo>
                    <a:pt x="-80" y="18216"/>
                    <a:pt x="-80" y="19486"/>
                    <a:pt x="1305" y="20249"/>
                  </a:cubicBezTo>
                  <a:cubicBezTo>
                    <a:pt x="2689" y="21011"/>
                    <a:pt x="5458" y="21265"/>
                    <a:pt x="9058" y="20757"/>
                  </a:cubicBezTo>
                  <a:cubicBezTo>
                    <a:pt x="12658" y="20249"/>
                    <a:pt x="17089" y="18978"/>
                    <a:pt x="21520" y="17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7932243" y="766233"/>
              <a:ext cx="180029" cy="37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02" fill="norm" stroke="1" extrusionOk="0">
                  <a:moveTo>
                    <a:pt x="17661" y="15240"/>
                  </a:moveTo>
                  <a:cubicBezTo>
                    <a:pt x="17409" y="14640"/>
                    <a:pt x="17158" y="14040"/>
                    <a:pt x="16279" y="13620"/>
                  </a:cubicBezTo>
                  <a:cubicBezTo>
                    <a:pt x="15400" y="13200"/>
                    <a:pt x="13893" y="12960"/>
                    <a:pt x="11130" y="13620"/>
                  </a:cubicBezTo>
                  <a:cubicBezTo>
                    <a:pt x="8368" y="14280"/>
                    <a:pt x="4349" y="15840"/>
                    <a:pt x="2214" y="17160"/>
                  </a:cubicBezTo>
                  <a:cubicBezTo>
                    <a:pt x="79" y="18480"/>
                    <a:pt x="-172" y="19560"/>
                    <a:pt x="79" y="20340"/>
                  </a:cubicBezTo>
                  <a:cubicBezTo>
                    <a:pt x="330" y="21120"/>
                    <a:pt x="1084" y="21600"/>
                    <a:pt x="3847" y="20760"/>
                  </a:cubicBezTo>
                  <a:cubicBezTo>
                    <a:pt x="6609" y="19920"/>
                    <a:pt x="11381" y="17760"/>
                    <a:pt x="14647" y="14580"/>
                  </a:cubicBezTo>
                  <a:cubicBezTo>
                    <a:pt x="17912" y="11400"/>
                    <a:pt x="19670" y="7200"/>
                    <a:pt x="20549" y="4800"/>
                  </a:cubicBezTo>
                  <a:cubicBezTo>
                    <a:pt x="21428" y="2400"/>
                    <a:pt x="21428" y="1800"/>
                    <a:pt x="21302" y="1200"/>
                  </a:cubicBezTo>
                  <a:cubicBezTo>
                    <a:pt x="21177" y="600"/>
                    <a:pt x="20926" y="0"/>
                    <a:pt x="20549" y="0"/>
                  </a:cubicBezTo>
                  <a:cubicBezTo>
                    <a:pt x="20172" y="0"/>
                    <a:pt x="19670" y="600"/>
                    <a:pt x="19042" y="2520"/>
                  </a:cubicBezTo>
                  <a:cubicBezTo>
                    <a:pt x="18414" y="4440"/>
                    <a:pt x="17661" y="7680"/>
                    <a:pt x="16907" y="10560"/>
                  </a:cubicBezTo>
                  <a:cubicBezTo>
                    <a:pt x="16154" y="13440"/>
                    <a:pt x="15400" y="15960"/>
                    <a:pt x="15149" y="17520"/>
                  </a:cubicBezTo>
                  <a:cubicBezTo>
                    <a:pt x="14898" y="19080"/>
                    <a:pt x="15149" y="19680"/>
                    <a:pt x="16028" y="19800"/>
                  </a:cubicBezTo>
                  <a:cubicBezTo>
                    <a:pt x="16907" y="19920"/>
                    <a:pt x="18414" y="19560"/>
                    <a:pt x="19921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8169979" y="10096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8195379" y="9144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246179" y="947858"/>
              <a:ext cx="87957" cy="14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05" fill="norm" stroke="1" extrusionOk="0">
                  <a:moveTo>
                    <a:pt x="15429" y="3405"/>
                  </a:moveTo>
                  <a:cubicBezTo>
                    <a:pt x="13886" y="1884"/>
                    <a:pt x="12343" y="362"/>
                    <a:pt x="10543" y="58"/>
                  </a:cubicBezTo>
                  <a:cubicBezTo>
                    <a:pt x="8743" y="-246"/>
                    <a:pt x="6686" y="667"/>
                    <a:pt x="5657" y="2036"/>
                  </a:cubicBezTo>
                  <a:cubicBezTo>
                    <a:pt x="4629" y="3405"/>
                    <a:pt x="4629" y="5230"/>
                    <a:pt x="6686" y="7208"/>
                  </a:cubicBezTo>
                  <a:cubicBezTo>
                    <a:pt x="8743" y="9185"/>
                    <a:pt x="12857" y="11315"/>
                    <a:pt x="15943" y="12988"/>
                  </a:cubicBezTo>
                  <a:cubicBezTo>
                    <a:pt x="19029" y="14661"/>
                    <a:pt x="21086" y="15878"/>
                    <a:pt x="21343" y="17095"/>
                  </a:cubicBezTo>
                  <a:cubicBezTo>
                    <a:pt x="21600" y="18312"/>
                    <a:pt x="20057" y="19529"/>
                    <a:pt x="17229" y="20289"/>
                  </a:cubicBezTo>
                  <a:cubicBezTo>
                    <a:pt x="14400" y="21050"/>
                    <a:pt x="10286" y="21354"/>
                    <a:pt x="7200" y="20441"/>
                  </a:cubicBezTo>
                  <a:cubicBezTo>
                    <a:pt x="4114" y="19529"/>
                    <a:pt x="2057" y="17399"/>
                    <a:pt x="0" y="15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8406375" y="768350"/>
              <a:ext cx="93805" cy="34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64" fill="norm" stroke="1" extrusionOk="0">
                  <a:moveTo>
                    <a:pt x="12632" y="0"/>
                  </a:moveTo>
                  <a:cubicBezTo>
                    <a:pt x="10712" y="3820"/>
                    <a:pt x="8792" y="7639"/>
                    <a:pt x="6632" y="10932"/>
                  </a:cubicBezTo>
                  <a:cubicBezTo>
                    <a:pt x="4472" y="14224"/>
                    <a:pt x="2072" y="16990"/>
                    <a:pt x="872" y="18702"/>
                  </a:cubicBezTo>
                  <a:cubicBezTo>
                    <a:pt x="-328" y="20415"/>
                    <a:pt x="-328" y="21073"/>
                    <a:pt x="1112" y="21337"/>
                  </a:cubicBezTo>
                  <a:cubicBezTo>
                    <a:pt x="2552" y="21600"/>
                    <a:pt x="5432" y="21468"/>
                    <a:pt x="9032" y="20810"/>
                  </a:cubicBezTo>
                  <a:cubicBezTo>
                    <a:pt x="12632" y="20151"/>
                    <a:pt x="16952" y="18966"/>
                    <a:pt x="21272" y="17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404929" y="90170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600"/>
                    <a:pt x="11270" y="9600"/>
                    <a:pt x="14870" y="6000"/>
                  </a:cubicBezTo>
                  <a:cubicBezTo>
                    <a:pt x="18470" y="2400"/>
                    <a:pt x="2003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550979" y="891420"/>
              <a:ext cx="139701" cy="19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3254"/>
                  </a:moveTo>
                  <a:cubicBezTo>
                    <a:pt x="0" y="1845"/>
                    <a:pt x="0" y="436"/>
                    <a:pt x="818" y="84"/>
                  </a:cubicBezTo>
                  <a:cubicBezTo>
                    <a:pt x="1636" y="-268"/>
                    <a:pt x="3273" y="436"/>
                    <a:pt x="5236" y="3254"/>
                  </a:cubicBezTo>
                  <a:cubicBezTo>
                    <a:pt x="7200" y="6071"/>
                    <a:pt x="9491" y="11002"/>
                    <a:pt x="10636" y="14054"/>
                  </a:cubicBezTo>
                  <a:cubicBezTo>
                    <a:pt x="11782" y="17106"/>
                    <a:pt x="11782" y="18280"/>
                    <a:pt x="11291" y="19336"/>
                  </a:cubicBezTo>
                  <a:cubicBezTo>
                    <a:pt x="10800" y="20393"/>
                    <a:pt x="9818" y="21332"/>
                    <a:pt x="9000" y="21097"/>
                  </a:cubicBezTo>
                  <a:cubicBezTo>
                    <a:pt x="8182" y="20862"/>
                    <a:pt x="7527" y="19454"/>
                    <a:pt x="8018" y="16754"/>
                  </a:cubicBezTo>
                  <a:cubicBezTo>
                    <a:pt x="8509" y="14054"/>
                    <a:pt x="10145" y="10062"/>
                    <a:pt x="12600" y="7715"/>
                  </a:cubicBezTo>
                  <a:cubicBezTo>
                    <a:pt x="15055" y="5367"/>
                    <a:pt x="18327" y="4662"/>
                    <a:pt x="21600" y="3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728779" y="9207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8766879" y="8509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8802069" y="774700"/>
              <a:ext cx="75248" cy="29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42" fill="norm" stroke="1" extrusionOk="0">
                  <a:moveTo>
                    <a:pt x="18316" y="0"/>
                  </a:moveTo>
                  <a:cubicBezTo>
                    <a:pt x="13646" y="4107"/>
                    <a:pt x="8976" y="8214"/>
                    <a:pt x="5765" y="11485"/>
                  </a:cubicBezTo>
                  <a:cubicBezTo>
                    <a:pt x="2554" y="14755"/>
                    <a:pt x="803" y="17189"/>
                    <a:pt x="219" y="18786"/>
                  </a:cubicBezTo>
                  <a:cubicBezTo>
                    <a:pt x="-365" y="20383"/>
                    <a:pt x="219" y="21144"/>
                    <a:pt x="1970" y="21372"/>
                  </a:cubicBezTo>
                  <a:cubicBezTo>
                    <a:pt x="3721" y="21600"/>
                    <a:pt x="6640" y="21296"/>
                    <a:pt x="9851" y="20155"/>
                  </a:cubicBezTo>
                  <a:cubicBezTo>
                    <a:pt x="13062" y="19014"/>
                    <a:pt x="16565" y="17037"/>
                    <a:pt x="18608" y="15668"/>
                  </a:cubicBezTo>
                  <a:cubicBezTo>
                    <a:pt x="20651" y="14299"/>
                    <a:pt x="21235" y="13538"/>
                    <a:pt x="20359" y="12930"/>
                  </a:cubicBezTo>
                  <a:cubicBezTo>
                    <a:pt x="19484" y="12321"/>
                    <a:pt x="17149" y="11865"/>
                    <a:pt x="14521" y="11789"/>
                  </a:cubicBezTo>
                  <a:cubicBezTo>
                    <a:pt x="11894" y="11713"/>
                    <a:pt x="8976" y="12017"/>
                    <a:pt x="7224" y="12397"/>
                  </a:cubicBezTo>
                  <a:cubicBezTo>
                    <a:pt x="5473" y="12777"/>
                    <a:pt x="4889" y="13234"/>
                    <a:pt x="4305" y="13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910813" y="746039"/>
              <a:ext cx="306917" cy="32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1490" y="13261"/>
                  </a:moveTo>
                  <a:cubicBezTo>
                    <a:pt x="1341" y="12559"/>
                    <a:pt x="1192" y="11858"/>
                    <a:pt x="1043" y="12139"/>
                  </a:cubicBezTo>
                  <a:cubicBezTo>
                    <a:pt x="894" y="12419"/>
                    <a:pt x="745" y="13681"/>
                    <a:pt x="521" y="15084"/>
                  </a:cubicBezTo>
                  <a:cubicBezTo>
                    <a:pt x="298" y="16487"/>
                    <a:pt x="0" y="18030"/>
                    <a:pt x="0" y="19152"/>
                  </a:cubicBezTo>
                  <a:cubicBezTo>
                    <a:pt x="0" y="20274"/>
                    <a:pt x="298" y="20975"/>
                    <a:pt x="819" y="21255"/>
                  </a:cubicBezTo>
                  <a:cubicBezTo>
                    <a:pt x="1341" y="21536"/>
                    <a:pt x="2086" y="21396"/>
                    <a:pt x="3203" y="20414"/>
                  </a:cubicBezTo>
                  <a:cubicBezTo>
                    <a:pt x="4320" y="19432"/>
                    <a:pt x="5810" y="17609"/>
                    <a:pt x="6778" y="16276"/>
                  </a:cubicBezTo>
                  <a:cubicBezTo>
                    <a:pt x="7746" y="14944"/>
                    <a:pt x="8193" y="14102"/>
                    <a:pt x="8268" y="14032"/>
                  </a:cubicBezTo>
                  <a:cubicBezTo>
                    <a:pt x="8342" y="13962"/>
                    <a:pt x="8044" y="14663"/>
                    <a:pt x="7821" y="15365"/>
                  </a:cubicBezTo>
                  <a:cubicBezTo>
                    <a:pt x="7597" y="16066"/>
                    <a:pt x="7448" y="16767"/>
                    <a:pt x="7374" y="17468"/>
                  </a:cubicBezTo>
                  <a:cubicBezTo>
                    <a:pt x="7299" y="18170"/>
                    <a:pt x="7299" y="18871"/>
                    <a:pt x="7672" y="19081"/>
                  </a:cubicBezTo>
                  <a:cubicBezTo>
                    <a:pt x="8044" y="19292"/>
                    <a:pt x="8789" y="19011"/>
                    <a:pt x="10428" y="17398"/>
                  </a:cubicBezTo>
                  <a:cubicBezTo>
                    <a:pt x="12066" y="15785"/>
                    <a:pt x="14599" y="12840"/>
                    <a:pt x="16610" y="9965"/>
                  </a:cubicBezTo>
                  <a:cubicBezTo>
                    <a:pt x="18621" y="7089"/>
                    <a:pt x="20110" y="4284"/>
                    <a:pt x="20781" y="2531"/>
                  </a:cubicBezTo>
                  <a:cubicBezTo>
                    <a:pt x="21451" y="778"/>
                    <a:pt x="21302" y="76"/>
                    <a:pt x="20930" y="6"/>
                  </a:cubicBezTo>
                  <a:cubicBezTo>
                    <a:pt x="20557" y="-64"/>
                    <a:pt x="19961" y="497"/>
                    <a:pt x="18919" y="2952"/>
                  </a:cubicBezTo>
                  <a:cubicBezTo>
                    <a:pt x="17876" y="5406"/>
                    <a:pt x="16386" y="9754"/>
                    <a:pt x="15492" y="12349"/>
                  </a:cubicBezTo>
                  <a:cubicBezTo>
                    <a:pt x="14599" y="14944"/>
                    <a:pt x="14301" y="15785"/>
                    <a:pt x="14152" y="16697"/>
                  </a:cubicBezTo>
                  <a:cubicBezTo>
                    <a:pt x="14003" y="17609"/>
                    <a:pt x="14003" y="18591"/>
                    <a:pt x="14375" y="19152"/>
                  </a:cubicBezTo>
                  <a:cubicBezTo>
                    <a:pt x="14748" y="19713"/>
                    <a:pt x="15492" y="19853"/>
                    <a:pt x="16759" y="19152"/>
                  </a:cubicBezTo>
                  <a:cubicBezTo>
                    <a:pt x="18025" y="18450"/>
                    <a:pt x="19812" y="16907"/>
                    <a:pt x="21600" y="15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146749" y="876300"/>
              <a:ext cx="15988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3563" y="21600"/>
                  </a:moveTo>
                  <a:cubicBezTo>
                    <a:pt x="1857" y="18720"/>
                    <a:pt x="152" y="15840"/>
                    <a:pt x="10" y="12960"/>
                  </a:cubicBezTo>
                  <a:cubicBezTo>
                    <a:pt x="-132" y="10080"/>
                    <a:pt x="1289" y="7200"/>
                    <a:pt x="5126" y="5040"/>
                  </a:cubicBezTo>
                  <a:cubicBezTo>
                    <a:pt x="8963" y="2880"/>
                    <a:pt x="15215" y="1440"/>
                    <a:pt x="214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283183" y="702430"/>
              <a:ext cx="371846" cy="33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49" fill="norm" stroke="1" extrusionOk="0">
                  <a:moveTo>
                    <a:pt x="1351" y="12077"/>
                  </a:moveTo>
                  <a:cubicBezTo>
                    <a:pt x="1962" y="12342"/>
                    <a:pt x="2572" y="12607"/>
                    <a:pt x="3182" y="12607"/>
                  </a:cubicBezTo>
                  <a:cubicBezTo>
                    <a:pt x="3792" y="12607"/>
                    <a:pt x="4402" y="12342"/>
                    <a:pt x="5012" y="11746"/>
                  </a:cubicBezTo>
                  <a:cubicBezTo>
                    <a:pt x="5623" y="11150"/>
                    <a:pt x="6233" y="10222"/>
                    <a:pt x="6111" y="9891"/>
                  </a:cubicBezTo>
                  <a:cubicBezTo>
                    <a:pt x="5989" y="9560"/>
                    <a:pt x="5134" y="9825"/>
                    <a:pt x="3975" y="11216"/>
                  </a:cubicBezTo>
                  <a:cubicBezTo>
                    <a:pt x="2816" y="12607"/>
                    <a:pt x="1351" y="15125"/>
                    <a:pt x="619" y="16980"/>
                  </a:cubicBezTo>
                  <a:cubicBezTo>
                    <a:pt x="-113" y="18836"/>
                    <a:pt x="-113" y="20028"/>
                    <a:pt x="192" y="20691"/>
                  </a:cubicBezTo>
                  <a:cubicBezTo>
                    <a:pt x="497" y="21353"/>
                    <a:pt x="1107" y="21486"/>
                    <a:pt x="2877" y="20757"/>
                  </a:cubicBezTo>
                  <a:cubicBezTo>
                    <a:pt x="4646" y="20028"/>
                    <a:pt x="7575" y="18438"/>
                    <a:pt x="9284" y="17378"/>
                  </a:cubicBezTo>
                  <a:cubicBezTo>
                    <a:pt x="10992" y="16318"/>
                    <a:pt x="11480" y="15788"/>
                    <a:pt x="11846" y="15192"/>
                  </a:cubicBezTo>
                  <a:cubicBezTo>
                    <a:pt x="12212" y="14595"/>
                    <a:pt x="12456" y="13933"/>
                    <a:pt x="12273" y="13734"/>
                  </a:cubicBezTo>
                  <a:cubicBezTo>
                    <a:pt x="12090" y="13535"/>
                    <a:pt x="11480" y="13800"/>
                    <a:pt x="10565" y="14661"/>
                  </a:cubicBezTo>
                  <a:cubicBezTo>
                    <a:pt x="9650" y="15523"/>
                    <a:pt x="8429" y="16980"/>
                    <a:pt x="7758" y="18107"/>
                  </a:cubicBezTo>
                  <a:cubicBezTo>
                    <a:pt x="7087" y="19233"/>
                    <a:pt x="6965" y="20028"/>
                    <a:pt x="7270" y="20426"/>
                  </a:cubicBezTo>
                  <a:cubicBezTo>
                    <a:pt x="7575" y="20823"/>
                    <a:pt x="8307" y="20823"/>
                    <a:pt x="9711" y="19830"/>
                  </a:cubicBezTo>
                  <a:cubicBezTo>
                    <a:pt x="11114" y="18836"/>
                    <a:pt x="13189" y="16848"/>
                    <a:pt x="15141" y="13999"/>
                  </a:cubicBezTo>
                  <a:cubicBezTo>
                    <a:pt x="17094" y="11150"/>
                    <a:pt x="18924" y="7439"/>
                    <a:pt x="19962" y="5253"/>
                  </a:cubicBezTo>
                  <a:cubicBezTo>
                    <a:pt x="20999" y="3066"/>
                    <a:pt x="21243" y="2404"/>
                    <a:pt x="21365" y="1675"/>
                  </a:cubicBezTo>
                  <a:cubicBezTo>
                    <a:pt x="21487" y="946"/>
                    <a:pt x="21487" y="151"/>
                    <a:pt x="21121" y="19"/>
                  </a:cubicBezTo>
                  <a:cubicBezTo>
                    <a:pt x="20755" y="-114"/>
                    <a:pt x="20023" y="416"/>
                    <a:pt x="18741" y="2603"/>
                  </a:cubicBezTo>
                  <a:cubicBezTo>
                    <a:pt x="17460" y="4789"/>
                    <a:pt x="15629" y="8632"/>
                    <a:pt x="14653" y="11349"/>
                  </a:cubicBezTo>
                  <a:cubicBezTo>
                    <a:pt x="13677" y="14065"/>
                    <a:pt x="13555" y="15655"/>
                    <a:pt x="13921" y="17047"/>
                  </a:cubicBezTo>
                  <a:cubicBezTo>
                    <a:pt x="14287" y="18438"/>
                    <a:pt x="15141" y="19631"/>
                    <a:pt x="15995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0087679" y="908050"/>
              <a:ext cx="158751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724"/>
                  </a:moveTo>
                  <a:cubicBezTo>
                    <a:pt x="1152" y="7945"/>
                    <a:pt x="2304" y="12166"/>
                    <a:pt x="3168" y="14897"/>
                  </a:cubicBezTo>
                  <a:cubicBezTo>
                    <a:pt x="4032" y="17628"/>
                    <a:pt x="4608" y="18869"/>
                    <a:pt x="5472" y="19862"/>
                  </a:cubicBezTo>
                  <a:cubicBezTo>
                    <a:pt x="6336" y="20855"/>
                    <a:pt x="7488" y="21600"/>
                    <a:pt x="8496" y="21476"/>
                  </a:cubicBezTo>
                  <a:cubicBezTo>
                    <a:pt x="9504" y="21352"/>
                    <a:pt x="10368" y="20359"/>
                    <a:pt x="11664" y="17752"/>
                  </a:cubicBezTo>
                  <a:cubicBezTo>
                    <a:pt x="12960" y="15145"/>
                    <a:pt x="14688" y="10924"/>
                    <a:pt x="16416" y="7697"/>
                  </a:cubicBezTo>
                  <a:cubicBezTo>
                    <a:pt x="18144" y="4469"/>
                    <a:pt x="19872" y="22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245232" y="886195"/>
              <a:ext cx="121848" cy="16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53" fill="norm" stroke="1" extrusionOk="0">
                  <a:moveTo>
                    <a:pt x="12289" y="9953"/>
                  </a:moveTo>
                  <a:cubicBezTo>
                    <a:pt x="12289" y="8353"/>
                    <a:pt x="12289" y="6753"/>
                    <a:pt x="12838" y="4886"/>
                  </a:cubicBezTo>
                  <a:cubicBezTo>
                    <a:pt x="13387" y="3020"/>
                    <a:pt x="14485" y="886"/>
                    <a:pt x="14119" y="220"/>
                  </a:cubicBezTo>
                  <a:cubicBezTo>
                    <a:pt x="13753" y="-447"/>
                    <a:pt x="11922" y="353"/>
                    <a:pt x="9177" y="3286"/>
                  </a:cubicBezTo>
                  <a:cubicBezTo>
                    <a:pt x="6431" y="6220"/>
                    <a:pt x="2770" y="11286"/>
                    <a:pt x="1122" y="14486"/>
                  </a:cubicBezTo>
                  <a:cubicBezTo>
                    <a:pt x="-525" y="17686"/>
                    <a:pt x="-159" y="19020"/>
                    <a:pt x="939" y="19553"/>
                  </a:cubicBezTo>
                  <a:cubicBezTo>
                    <a:pt x="2038" y="20086"/>
                    <a:pt x="3868" y="19820"/>
                    <a:pt x="6065" y="18620"/>
                  </a:cubicBezTo>
                  <a:cubicBezTo>
                    <a:pt x="8261" y="17420"/>
                    <a:pt x="10824" y="15286"/>
                    <a:pt x="13204" y="13286"/>
                  </a:cubicBezTo>
                  <a:cubicBezTo>
                    <a:pt x="15583" y="11286"/>
                    <a:pt x="17780" y="9420"/>
                    <a:pt x="18695" y="9286"/>
                  </a:cubicBezTo>
                  <a:cubicBezTo>
                    <a:pt x="19611" y="9153"/>
                    <a:pt x="19244" y="10753"/>
                    <a:pt x="19428" y="13020"/>
                  </a:cubicBezTo>
                  <a:cubicBezTo>
                    <a:pt x="19611" y="15286"/>
                    <a:pt x="20343" y="18220"/>
                    <a:pt x="21075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0446230" y="903816"/>
              <a:ext cx="136750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983" fill="norm" stroke="1" extrusionOk="0">
                  <a:moveTo>
                    <a:pt x="21469" y="617"/>
                  </a:moveTo>
                  <a:cubicBezTo>
                    <a:pt x="19807" y="0"/>
                    <a:pt x="18146" y="-617"/>
                    <a:pt x="14823" y="1234"/>
                  </a:cubicBezTo>
                  <a:cubicBezTo>
                    <a:pt x="11500" y="3086"/>
                    <a:pt x="6515" y="7406"/>
                    <a:pt x="3691" y="10337"/>
                  </a:cubicBezTo>
                  <a:cubicBezTo>
                    <a:pt x="866" y="13269"/>
                    <a:pt x="201" y="14812"/>
                    <a:pt x="35" y="16354"/>
                  </a:cubicBezTo>
                  <a:cubicBezTo>
                    <a:pt x="-131" y="17897"/>
                    <a:pt x="201" y="19440"/>
                    <a:pt x="3026" y="20212"/>
                  </a:cubicBezTo>
                  <a:cubicBezTo>
                    <a:pt x="5851" y="20983"/>
                    <a:pt x="11167" y="20983"/>
                    <a:pt x="16484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603352" y="899401"/>
              <a:ext cx="87578" cy="13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01" fill="norm" stroke="1" extrusionOk="0">
                  <a:moveTo>
                    <a:pt x="21279" y="3301"/>
                  </a:moveTo>
                  <a:cubicBezTo>
                    <a:pt x="19222" y="1992"/>
                    <a:pt x="17165" y="683"/>
                    <a:pt x="14850" y="192"/>
                  </a:cubicBezTo>
                  <a:cubicBezTo>
                    <a:pt x="12536" y="-299"/>
                    <a:pt x="9965" y="28"/>
                    <a:pt x="7393" y="2646"/>
                  </a:cubicBezTo>
                  <a:cubicBezTo>
                    <a:pt x="4822" y="5265"/>
                    <a:pt x="2250" y="10174"/>
                    <a:pt x="965" y="13446"/>
                  </a:cubicBezTo>
                  <a:cubicBezTo>
                    <a:pt x="-321" y="16719"/>
                    <a:pt x="-321" y="18356"/>
                    <a:pt x="965" y="19501"/>
                  </a:cubicBezTo>
                  <a:cubicBezTo>
                    <a:pt x="2250" y="20646"/>
                    <a:pt x="4822" y="21301"/>
                    <a:pt x="8422" y="21301"/>
                  </a:cubicBezTo>
                  <a:cubicBezTo>
                    <a:pt x="12022" y="21301"/>
                    <a:pt x="16650" y="20646"/>
                    <a:pt x="21279" y="19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0773479" y="920750"/>
              <a:ext cx="444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0811579" y="8382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0856029" y="875433"/>
              <a:ext cx="135292" cy="16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70" fill="norm" stroke="1" extrusionOk="0">
                  <a:moveTo>
                    <a:pt x="7975" y="1730"/>
                  </a:moveTo>
                  <a:cubicBezTo>
                    <a:pt x="5982" y="7400"/>
                    <a:pt x="3988" y="13070"/>
                    <a:pt x="2492" y="16445"/>
                  </a:cubicBezTo>
                  <a:cubicBezTo>
                    <a:pt x="997" y="19820"/>
                    <a:pt x="0" y="20900"/>
                    <a:pt x="0" y="20225"/>
                  </a:cubicBezTo>
                  <a:cubicBezTo>
                    <a:pt x="0" y="19550"/>
                    <a:pt x="997" y="17120"/>
                    <a:pt x="3157" y="13880"/>
                  </a:cubicBezTo>
                  <a:cubicBezTo>
                    <a:pt x="5317" y="10640"/>
                    <a:pt x="8640" y="6590"/>
                    <a:pt x="10966" y="4160"/>
                  </a:cubicBezTo>
                  <a:cubicBezTo>
                    <a:pt x="13292" y="1730"/>
                    <a:pt x="14622" y="920"/>
                    <a:pt x="16117" y="380"/>
                  </a:cubicBezTo>
                  <a:cubicBezTo>
                    <a:pt x="17612" y="-160"/>
                    <a:pt x="19274" y="-430"/>
                    <a:pt x="20271" y="1730"/>
                  </a:cubicBezTo>
                  <a:cubicBezTo>
                    <a:pt x="21268" y="3890"/>
                    <a:pt x="21600" y="8480"/>
                    <a:pt x="20769" y="12125"/>
                  </a:cubicBezTo>
                  <a:cubicBezTo>
                    <a:pt x="19938" y="15770"/>
                    <a:pt x="17945" y="18470"/>
                    <a:pt x="15951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1027991" y="883253"/>
              <a:ext cx="229732" cy="17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09" fill="norm" stroke="1" extrusionOk="0">
                  <a:moveTo>
                    <a:pt x="4039" y="8413"/>
                  </a:moveTo>
                  <a:cubicBezTo>
                    <a:pt x="5012" y="7899"/>
                    <a:pt x="5985" y="7384"/>
                    <a:pt x="6763" y="6613"/>
                  </a:cubicBezTo>
                  <a:cubicBezTo>
                    <a:pt x="7542" y="5841"/>
                    <a:pt x="8126" y="4813"/>
                    <a:pt x="8417" y="3527"/>
                  </a:cubicBezTo>
                  <a:cubicBezTo>
                    <a:pt x="8709" y="2241"/>
                    <a:pt x="8709" y="699"/>
                    <a:pt x="8223" y="184"/>
                  </a:cubicBezTo>
                  <a:cubicBezTo>
                    <a:pt x="7736" y="-330"/>
                    <a:pt x="6763" y="184"/>
                    <a:pt x="5401" y="2370"/>
                  </a:cubicBezTo>
                  <a:cubicBezTo>
                    <a:pt x="4039" y="4556"/>
                    <a:pt x="2288" y="8413"/>
                    <a:pt x="1217" y="11627"/>
                  </a:cubicBezTo>
                  <a:cubicBezTo>
                    <a:pt x="147" y="14841"/>
                    <a:pt x="-242" y="17413"/>
                    <a:pt x="147" y="18827"/>
                  </a:cubicBezTo>
                  <a:cubicBezTo>
                    <a:pt x="536" y="20241"/>
                    <a:pt x="1704" y="20499"/>
                    <a:pt x="4039" y="19727"/>
                  </a:cubicBezTo>
                  <a:cubicBezTo>
                    <a:pt x="6374" y="18956"/>
                    <a:pt x="9877" y="17156"/>
                    <a:pt x="12796" y="14713"/>
                  </a:cubicBezTo>
                  <a:cubicBezTo>
                    <a:pt x="15715" y="12270"/>
                    <a:pt x="18050" y="9184"/>
                    <a:pt x="19412" y="6999"/>
                  </a:cubicBezTo>
                  <a:cubicBezTo>
                    <a:pt x="20774" y="4813"/>
                    <a:pt x="21163" y="3527"/>
                    <a:pt x="21066" y="2370"/>
                  </a:cubicBezTo>
                  <a:cubicBezTo>
                    <a:pt x="20969" y="1213"/>
                    <a:pt x="20385" y="184"/>
                    <a:pt x="19704" y="56"/>
                  </a:cubicBezTo>
                  <a:cubicBezTo>
                    <a:pt x="19023" y="-73"/>
                    <a:pt x="18244" y="699"/>
                    <a:pt x="17855" y="1856"/>
                  </a:cubicBezTo>
                  <a:cubicBezTo>
                    <a:pt x="17466" y="3013"/>
                    <a:pt x="17466" y="4556"/>
                    <a:pt x="18050" y="7127"/>
                  </a:cubicBezTo>
                  <a:cubicBezTo>
                    <a:pt x="18634" y="9699"/>
                    <a:pt x="19801" y="13299"/>
                    <a:pt x="20482" y="15741"/>
                  </a:cubicBezTo>
                  <a:cubicBezTo>
                    <a:pt x="21163" y="18184"/>
                    <a:pt x="21358" y="19470"/>
                    <a:pt x="20774" y="20241"/>
                  </a:cubicBezTo>
                  <a:cubicBezTo>
                    <a:pt x="20190" y="21013"/>
                    <a:pt x="18828" y="21270"/>
                    <a:pt x="17563" y="21013"/>
                  </a:cubicBezTo>
                  <a:cubicBezTo>
                    <a:pt x="16299" y="20756"/>
                    <a:pt x="15131" y="19984"/>
                    <a:pt x="13963" y="19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323096" y="1674473"/>
              <a:ext cx="96834" cy="25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270" fill="norm" stroke="1" extrusionOk="0">
                  <a:moveTo>
                    <a:pt x="20586" y="2324"/>
                  </a:moveTo>
                  <a:cubicBezTo>
                    <a:pt x="16536" y="1424"/>
                    <a:pt x="12486" y="524"/>
                    <a:pt x="9336" y="164"/>
                  </a:cubicBezTo>
                  <a:cubicBezTo>
                    <a:pt x="6186" y="-196"/>
                    <a:pt x="3936" y="-16"/>
                    <a:pt x="2136" y="1244"/>
                  </a:cubicBezTo>
                  <a:cubicBezTo>
                    <a:pt x="336" y="2504"/>
                    <a:pt x="-1014" y="4844"/>
                    <a:pt x="1011" y="7364"/>
                  </a:cubicBezTo>
                  <a:cubicBezTo>
                    <a:pt x="3036" y="9884"/>
                    <a:pt x="8436" y="12584"/>
                    <a:pt x="12036" y="14294"/>
                  </a:cubicBezTo>
                  <a:cubicBezTo>
                    <a:pt x="15636" y="16004"/>
                    <a:pt x="17436" y="16724"/>
                    <a:pt x="18336" y="17624"/>
                  </a:cubicBezTo>
                  <a:cubicBezTo>
                    <a:pt x="19236" y="18524"/>
                    <a:pt x="19236" y="19604"/>
                    <a:pt x="16986" y="20324"/>
                  </a:cubicBezTo>
                  <a:cubicBezTo>
                    <a:pt x="14736" y="21044"/>
                    <a:pt x="10236" y="21404"/>
                    <a:pt x="7086" y="21224"/>
                  </a:cubicBezTo>
                  <a:cubicBezTo>
                    <a:pt x="3936" y="21044"/>
                    <a:pt x="2136" y="20324"/>
                    <a:pt x="2136" y="19694"/>
                  </a:cubicBezTo>
                  <a:cubicBezTo>
                    <a:pt x="2136" y="19064"/>
                    <a:pt x="3936" y="18524"/>
                    <a:pt x="5736" y="17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523646" y="1752335"/>
              <a:ext cx="143934" cy="17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5400" y="3889"/>
                  </a:moveTo>
                  <a:cubicBezTo>
                    <a:pt x="4447" y="2089"/>
                    <a:pt x="3494" y="289"/>
                    <a:pt x="2700" y="32"/>
                  </a:cubicBezTo>
                  <a:cubicBezTo>
                    <a:pt x="1906" y="-225"/>
                    <a:pt x="1271" y="1061"/>
                    <a:pt x="794" y="3889"/>
                  </a:cubicBezTo>
                  <a:cubicBezTo>
                    <a:pt x="318" y="6718"/>
                    <a:pt x="0" y="11089"/>
                    <a:pt x="0" y="13918"/>
                  </a:cubicBezTo>
                  <a:cubicBezTo>
                    <a:pt x="0" y="16746"/>
                    <a:pt x="318" y="18032"/>
                    <a:pt x="953" y="19189"/>
                  </a:cubicBezTo>
                  <a:cubicBezTo>
                    <a:pt x="1588" y="20346"/>
                    <a:pt x="2541" y="21375"/>
                    <a:pt x="3812" y="21375"/>
                  </a:cubicBezTo>
                  <a:cubicBezTo>
                    <a:pt x="5082" y="21375"/>
                    <a:pt x="6671" y="20346"/>
                    <a:pt x="8259" y="18161"/>
                  </a:cubicBezTo>
                  <a:cubicBezTo>
                    <a:pt x="9847" y="15975"/>
                    <a:pt x="11435" y="12632"/>
                    <a:pt x="12547" y="10189"/>
                  </a:cubicBezTo>
                  <a:cubicBezTo>
                    <a:pt x="13659" y="7746"/>
                    <a:pt x="14294" y="6204"/>
                    <a:pt x="14612" y="6075"/>
                  </a:cubicBezTo>
                  <a:cubicBezTo>
                    <a:pt x="14929" y="5946"/>
                    <a:pt x="14929" y="7232"/>
                    <a:pt x="15247" y="9289"/>
                  </a:cubicBezTo>
                  <a:cubicBezTo>
                    <a:pt x="15565" y="11346"/>
                    <a:pt x="16200" y="14175"/>
                    <a:pt x="17312" y="15975"/>
                  </a:cubicBezTo>
                  <a:cubicBezTo>
                    <a:pt x="18424" y="17775"/>
                    <a:pt x="20012" y="18546"/>
                    <a:pt x="21600" y="19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760394" y="1588740"/>
              <a:ext cx="269136" cy="36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02" fill="norm" stroke="1" extrusionOk="0">
                  <a:moveTo>
                    <a:pt x="5257" y="10911"/>
                  </a:moveTo>
                  <a:cubicBezTo>
                    <a:pt x="5257" y="10301"/>
                    <a:pt x="5257" y="9691"/>
                    <a:pt x="5004" y="9142"/>
                  </a:cubicBezTo>
                  <a:cubicBezTo>
                    <a:pt x="4751" y="8592"/>
                    <a:pt x="4244" y="8104"/>
                    <a:pt x="3654" y="8104"/>
                  </a:cubicBezTo>
                  <a:cubicBezTo>
                    <a:pt x="3063" y="8104"/>
                    <a:pt x="2388" y="8592"/>
                    <a:pt x="1713" y="10240"/>
                  </a:cubicBezTo>
                  <a:cubicBezTo>
                    <a:pt x="1038" y="11887"/>
                    <a:pt x="363" y="14694"/>
                    <a:pt x="110" y="16403"/>
                  </a:cubicBezTo>
                  <a:cubicBezTo>
                    <a:pt x="-143" y="18111"/>
                    <a:pt x="26" y="18721"/>
                    <a:pt x="785" y="19270"/>
                  </a:cubicBezTo>
                  <a:cubicBezTo>
                    <a:pt x="1544" y="19820"/>
                    <a:pt x="2894" y="20308"/>
                    <a:pt x="4666" y="19087"/>
                  </a:cubicBezTo>
                  <a:cubicBezTo>
                    <a:pt x="6438" y="17867"/>
                    <a:pt x="8632" y="14938"/>
                    <a:pt x="10235" y="11643"/>
                  </a:cubicBezTo>
                  <a:cubicBezTo>
                    <a:pt x="11838" y="8348"/>
                    <a:pt x="12851" y="4687"/>
                    <a:pt x="13357" y="2552"/>
                  </a:cubicBezTo>
                  <a:cubicBezTo>
                    <a:pt x="13863" y="416"/>
                    <a:pt x="13863" y="-194"/>
                    <a:pt x="13610" y="50"/>
                  </a:cubicBezTo>
                  <a:cubicBezTo>
                    <a:pt x="13357" y="294"/>
                    <a:pt x="12851" y="1392"/>
                    <a:pt x="12007" y="4016"/>
                  </a:cubicBezTo>
                  <a:cubicBezTo>
                    <a:pt x="11163" y="6640"/>
                    <a:pt x="9982" y="10789"/>
                    <a:pt x="9307" y="13657"/>
                  </a:cubicBezTo>
                  <a:cubicBezTo>
                    <a:pt x="8632" y="16525"/>
                    <a:pt x="8463" y="18111"/>
                    <a:pt x="8379" y="19270"/>
                  </a:cubicBezTo>
                  <a:cubicBezTo>
                    <a:pt x="8294" y="20430"/>
                    <a:pt x="8294" y="21162"/>
                    <a:pt x="8548" y="21284"/>
                  </a:cubicBezTo>
                  <a:cubicBezTo>
                    <a:pt x="8801" y="21406"/>
                    <a:pt x="9307" y="20918"/>
                    <a:pt x="10826" y="19209"/>
                  </a:cubicBezTo>
                  <a:cubicBezTo>
                    <a:pt x="12344" y="17501"/>
                    <a:pt x="14876" y="14572"/>
                    <a:pt x="16563" y="12925"/>
                  </a:cubicBezTo>
                  <a:cubicBezTo>
                    <a:pt x="18251" y="11277"/>
                    <a:pt x="19094" y="10911"/>
                    <a:pt x="19769" y="11033"/>
                  </a:cubicBezTo>
                  <a:cubicBezTo>
                    <a:pt x="20445" y="11155"/>
                    <a:pt x="20951" y="11765"/>
                    <a:pt x="21204" y="13047"/>
                  </a:cubicBezTo>
                  <a:cubicBezTo>
                    <a:pt x="21457" y="14328"/>
                    <a:pt x="21457" y="16281"/>
                    <a:pt x="21457" y="18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688799" y="1612900"/>
              <a:ext cx="280531" cy="39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05" fill="norm" stroke="1" extrusionOk="0">
                  <a:moveTo>
                    <a:pt x="8369" y="0"/>
                  </a:moveTo>
                  <a:cubicBezTo>
                    <a:pt x="7232" y="2323"/>
                    <a:pt x="6095" y="4645"/>
                    <a:pt x="5283" y="7665"/>
                  </a:cubicBezTo>
                  <a:cubicBezTo>
                    <a:pt x="4471" y="10684"/>
                    <a:pt x="3984" y="14400"/>
                    <a:pt x="3741" y="16606"/>
                  </a:cubicBezTo>
                  <a:cubicBezTo>
                    <a:pt x="3497" y="18813"/>
                    <a:pt x="3497" y="19510"/>
                    <a:pt x="3578" y="20148"/>
                  </a:cubicBezTo>
                  <a:cubicBezTo>
                    <a:pt x="3659" y="20787"/>
                    <a:pt x="3822" y="21368"/>
                    <a:pt x="4228" y="21484"/>
                  </a:cubicBezTo>
                  <a:cubicBezTo>
                    <a:pt x="4634" y="21600"/>
                    <a:pt x="5283" y="21252"/>
                    <a:pt x="5933" y="20090"/>
                  </a:cubicBezTo>
                  <a:cubicBezTo>
                    <a:pt x="6583" y="18929"/>
                    <a:pt x="7232" y="16955"/>
                    <a:pt x="6989" y="15387"/>
                  </a:cubicBezTo>
                  <a:cubicBezTo>
                    <a:pt x="6745" y="13819"/>
                    <a:pt x="5608" y="12658"/>
                    <a:pt x="4634" y="12019"/>
                  </a:cubicBezTo>
                  <a:cubicBezTo>
                    <a:pt x="3659" y="11381"/>
                    <a:pt x="2847" y="11265"/>
                    <a:pt x="1954" y="11323"/>
                  </a:cubicBezTo>
                  <a:cubicBezTo>
                    <a:pt x="1061" y="11381"/>
                    <a:pt x="86" y="11613"/>
                    <a:pt x="5" y="11613"/>
                  </a:cubicBezTo>
                  <a:cubicBezTo>
                    <a:pt x="-76" y="11613"/>
                    <a:pt x="736" y="11381"/>
                    <a:pt x="2766" y="10219"/>
                  </a:cubicBezTo>
                  <a:cubicBezTo>
                    <a:pt x="4796" y="9058"/>
                    <a:pt x="8044" y="6968"/>
                    <a:pt x="10399" y="5342"/>
                  </a:cubicBezTo>
                  <a:cubicBezTo>
                    <a:pt x="12754" y="3716"/>
                    <a:pt x="14216" y="2555"/>
                    <a:pt x="14865" y="2497"/>
                  </a:cubicBezTo>
                  <a:cubicBezTo>
                    <a:pt x="15515" y="2439"/>
                    <a:pt x="15353" y="3484"/>
                    <a:pt x="14865" y="5690"/>
                  </a:cubicBezTo>
                  <a:cubicBezTo>
                    <a:pt x="14378" y="7897"/>
                    <a:pt x="13566" y="11265"/>
                    <a:pt x="13079" y="13471"/>
                  </a:cubicBezTo>
                  <a:cubicBezTo>
                    <a:pt x="12592" y="15677"/>
                    <a:pt x="12429" y="16723"/>
                    <a:pt x="12429" y="16955"/>
                  </a:cubicBezTo>
                  <a:cubicBezTo>
                    <a:pt x="12429" y="17187"/>
                    <a:pt x="12592" y="16606"/>
                    <a:pt x="13241" y="15910"/>
                  </a:cubicBezTo>
                  <a:cubicBezTo>
                    <a:pt x="13891" y="15213"/>
                    <a:pt x="15028" y="14400"/>
                    <a:pt x="16165" y="13877"/>
                  </a:cubicBezTo>
                  <a:cubicBezTo>
                    <a:pt x="17301" y="13355"/>
                    <a:pt x="18438" y="13123"/>
                    <a:pt x="19007" y="13471"/>
                  </a:cubicBezTo>
                  <a:cubicBezTo>
                    <a:pt x="19575" y="13819"/>
                    <a:pt x="19575" y="14748"/>
                    <a:pt x="19900" y="15735"/>
                  </a:cubicBezTo>
                  <a:cubicBezTo>
                    <a:pt x="20225" y="16723"/>
                    <a:pt x="20874" y="17768"/>
                    <a:pt x="21524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021072" y="1630462"/>
              <a:ext cx="310208" cy="37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95" fill="norm" stroke="1" extrusionOk="0">
                  <a:moveTo>
                    <a:pt x="4784" y="12189"/>
                  </a:moveTo>
                  <a:cubicBezTo>
                    <a:pt x="4784" y="11595"/>
                    <a:pt x="4784" y="11002"/>
                    <a:pt x="4417" y="10587"/>
                  </a:cubicBezTo>
                  <a:cubicBezTo>
                    <a:pt x="4049" y="10171"/>
                    <a:pt x="3315" y="9934"/>
                    <a:pt x="2727" y="10053"/>
                  </a:cubicBezTo>
                  <a:cubicBezTo>
                    <a:pt x="2139" y="10171"/>
                    <a:pt x="1698" y="10646"/>
                    <a:pt x="1184" y="11595"/>
                  </a:cubicBezTo>
                  <a:cubicBezTo>
                    <a:pt x="670" y="12545"/>
                    <a:pt x="82" y="13969"/>
                    <a:pt x="8" y="14919"/>
                  </a:cubicBezTo>
                  <a:cubicBezTo>
                    <a:pt x="-65" y="15868"/>
                    <a:pt x="376" y="16343"/>
                    <a:pt x="964" y="16402"/>
                  </a:cubicBezTo>
                  <a:cubicBezTo>
                    <a:pt x="1551" y="16461"/>
                    <a:pt x="2286" y="16105"/>
                    <a:pt x="2874" y="15631"/>
                  </a:cubicBezTo>
                  <a:cubicBezTo>
                    <a:pt x="3462" y="15156"/>
                    <a:pt x="3902" y="14562"/>
                    <a:pt x="4343" y="13850"/>
                  </a:cubicBezTo>
                  <a:cubicBezTo>
                    <a:pt x="4784" y="13138"/>
                    <a:pt x="5225" y="12308"/>
                    <a:pt x="5372" y="12189"/>
                  </a:cubicBezTo>
                  <a:cubicBezTo>
                    <a:pt x="5519" y="12070"/>
                    <a:pt x="5372" y="12664"/>
                    <a:pt x="5298" y="13316"/>
                  </a:cubicBezTo>
                  <a:cubicBezTo>
                    <a:pt x="5225" y="13969"/>
                    <a:pt x="5225" y="14681"/>
                    <a:pt x="5225" y="15334"/>
                  </a:cubicBezTo>
                  <a:cubicBezTo>
                    <a:pt x="5225" y="15987"/>
                    <a:pt x="5225" y="16580"/>
                    <a:pt x="5592" y="16936"/>
                  </a:cubicBezTo>
                  <a:cubicBezTo>
                    <a:pt x="5959" y="17292"/>
                    <a:pt x="6694" y="17411"/>
                    <a:pt x="7355" y="17233"/>
                  </a:cubicBezTo>
                  <a:cubicBezTo>
                    <a:pt x="8017" y="17055"/>
                    <a:pt x="8604" y="16580"/>
                    <a:pt x="10147" y="14622"/>
                  </a:cubicBezTo>
                  <a:cubicBezTo>
                    <a:pt x="11690" y="12664"/>
                    <a:pt x="14188" y="9222"/>
                    <a:pt x="15878" y="6789"/>
                  </a:cubicBezTo>
                  <a:cubicBezTo>
                    <a:pt x="17568" y="4356"/>
                    <a:pt x="18449" y="2932"/>
                    <a:pt x="19037" y="1804"/>
                  </a:cubicBezTo>
                  <a:cubicBezTo>
                    <a:pt x="19625" y="677"/>
                    <a:pt x="19919" y="-154"/>
                    <a:pt x="19698" y="24"/>
                  </a:cubicBezTo>
                  <a:cubicBezTo>
                    <a:pt x="19478" y="202"/>
                    <a:pt x="18743" y="1389"/>
                    <a:pt x="17641" y="4119"/>
                  </a:cubicBezTo>
                  <a:cubicBezTo>
                    <a:pt x="16539" y="6848"/>
                    <a:pt x="15070" y="11121"/>
                    <a:pt x="14262" y="13910"/>
                  </a:cubicBezTo>
                  <a:cubicBezTo>
                    <a:pt x="13453" y="16699"/>
                    <a:pt x="13306" y="18004"/>
                    <a:pt x="13306" y="19013"/>
                  </a:cubicBezTo>
                  <a:cubicBezTo>
                    <a:pt x="13306" y="20022"/>
                    <a:pt x="13453" y="20734"/>
                    <a:pt x="13894" y="21090"/>
                  </a:cubicBezTo>
                  <a:cubicBezTo>
                    <a:pt x="14335" y="21446"/>
                    <a:pt x="15070" y="21446"/>
                    <a:pt x="16392" y="20200"/>
                  </a:cubicBezTo>
                  <a:cubicBezTo>
                    <a:pt x="17715" y="18954"/>
                    <a:pt x="19625" y="16461"/>
                    <a:pt x="21535" y="13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229679" y="17907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4050946" y="1684850"/>
              <a:ext cx="220134" cy="33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1662" y="4375"/>
                  </a:moveTo>
                  <a:cubicBezTo>
                    <a:pt x="1454" y="3692"/>
                    <a:pt x="1246" y="3008"/>
                    <a:pt x="1973" y="2256"/>
                  </a:cubicBezTo>
                  <a:cubicBezTo>
                    <a:pt x="2700" y="1505"/>
                    <a:pt x="4362" y="684"/>
                    <a:pt x="5815" y="274"/>
                  </a:cubicBezTo>
                  <a:cubicBezTo>
                    <a:pt x="7269" y="-136"/>
                    <a:pt x="8515" y="-136"/>
                    <a:pt x="9865" y="616"/>
                  </a:cubicBezTo>
                  <a:cubicBezTo>
                    <a:pt x="11215" y="1368"/>
                    <a:pt x="12669" y="2872"/>
                    <a:pt x="12669" y="4854"/>
                  </a:cubicBezTo>
                  <a:cubicBezTo>
                    <a:pt x="12669" y="6836"/>
                    <a:pt x="11215" y="9297"/>
                    <a:pt x="9138" y="11689"/>
                  </a:cubicBezTo>
                  <a:cubicBezTo>
                    <a:pt x="7062" y="14082"/>
                    <a:pt x="4362" y="16406"/>
                    <a:pt x="2596" y="17841"/>
                  </a:cubicBezTo>
                  <a:cubicBezTo>
                    <a:pt x="831" y="19277"/>
                    <a:pt x="0" y="19823"/>
                    <a:pt x="0" y="20370"/>
                  </a:cubicBezTo>
                  <a:cubicBezTo>
                    <a:pt x="0" y="20917"/>
                    <a:pt x="831" y="21464"/>
                    <a:pt x="3738" y="21464"/>
                  </a:cubicBezTo>
                  <a:cubicBezTo>
                    <a:pt x="6646" y="21464"/>
                    <a:pt x="11631" y="20917"/>
                    <a:pt x="14954" y="20507"/>
                  </a:cubicBezTo>
                  <a:cubicBezTo>
                    <a:pt x="18277" y="20097"/>
                    <a:pt x="19938" y="19823"/>
                    <a:pt x="21600" y="19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775138" y="1795109"/>
              <a:ext cx="124592" cy="16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15" fill="norm" stroke="1" extrusionOk="0">
                  <a:moveTo>
                    <a:pt x="3910" y="7444"/>
                  </a:moveTo>
                  <a:cubicBezTo>
                    <a:pt x="5350" y="8244"/>
                    <a:pt x="6790" y="9044"/>
                    <a:pt x="8410" y="9178"/>
                  </a:cubicBezTo>
                  <a:cubicBezTo>
                    <a:pt x="10030" y="9311"/>
                    <a:pt x="11830" y="8778"/>
                    <a:pt x="13630" y="7844"/>
                  </a:cubicBezTo>
                  <a:cubicBezTo>
                    <a:pt x="15430" y="6911"/>
                    <a:pt x="17230" y="5578"/>
                    <a:pt x="18310" y="4244"/>
                  </a:cubicBezTo>
                  <a:cubicBezTo>
                    <a:pt x="19390" y="2911"/>
                    <a:pt x="19750" y="1578"/>
                    <a:pt x="19030" y="778"/>
                  </a:cubicBezTo>
                  <a:cubicBezTo>
                    <a:pt x="18310" y="-22"/>
                    <a:pt x="16510" y="-289"/>
                    <a:pt x="13990" y="378"/>
                  </a:cubicBezTo>
                  <a:cubicBezTo>
                    <a:pt x="11470" y="1044"/>
                    <a:pt x="8230" y="2644"/>
                    <a:pt x="5530" y="5844"/>
                  </a:cubicBezTo>
                  <a:cubicBezTo>
                    <a:pt x="2830" y="9044"/>
                    <a:pt x="670" y="13844"/>
                    <a:pt x="130" y="16778"/>
                  </a:cubicBezTo>
                  <a:cubicBezTo>
                    <a:pt x="-410" y="19711"/>
                    <a:pt x="670" y="20778"/>
                    <a:pt x="4450" y="21044"/>
                  </a:cubicBezTo>
                  <a:cubicBezTo>
                    <a:pt x="8230" y="21311"/>
                    <a:pt x="14710" y="20778"/>
                    <a:pt x="21190" y="20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900737" y="1804152"/>
              <a:ext cx="183143" cy="16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686" fill="norm" stroke="1" extrusionOk="0">
                  <a:moveTo>
                    <a:pt x="17758" y="5574"/>
                  </a:moveTo>
                  <a:cubicBezTo>
                    <a:pt x="17261" y="4224"/>
                    <a:pt x="16765" y="2874"/>
                    <a:pt x="16144" y="1659"/>
                  </a:cubicBezTo>
                  <a:cubicBezTo>
                    <a:pt x="15523" y="444"/>
                    <a:pt x="14779" y="-636"/>
                    <a:pt x="12420" y="444"/>
                  </a:cubicBezTo>
                  <a:cubicBezTo>
                    <a:pt x="10061" y="1524"/>
                    <a:pt x="6089" y="4764"/>
                    <a:pt x="3730" y="7869"/>
                  </a:cubicBezTo>
                  <a:cubicBezTo>
                    <a:pt x="1372" y="10974"/>
                    <a:pt x="627" y="13944"/>
                    <a:pt x="254" y="16104"/>
                  </a:cubicBezTo>
                  <a:cubicBezTo>
                    <a:pt x="-118" y="18264"/>
                    <a:pt x="-118" y="19614"/>
                    <a:pt x="503" y="20289"/>
                  </a:cubicBezTo>
                  <a:cubicBezTo>
                    <a:pt x="1123" y="20964"/>
                    <a:pt x="2365" y="20964"/>
                    <a:pt x="4723" y="18804"/>
                  </a:cubicBezTo>
                  <a:cubicBezTo>
                    <a:pt x="7082" y="16644"/>
                    <a:pt x="10558" y="12324"/>
                    <a:pt x="12420" y="9489"/>
                  </a:cubicBezTo>
                  <a:cubicBezTo>
                    <a:pt x="14282" y="6654"/>
                    <a:pt x="14530" y="5304"/>
                    <a:pt x="14654" y="5304"/>
                  </a:cubicBezTo>
                  <a:cubicBezTo>
                    <a:pt x="14779" y="5304"/>
                    <a:pt x="14779" y="6654"/>
                    <a:pt x="14903" y="8004"/>
                  </a:cubicBezTo>
                  <a:cubicBezTo>
                    <a:pt x="15027" y="9354"/>
                    <a:pt x="15275" y="10704"/>
                    <a:pt x="16392" y="12189"/>
                  </a:cubicBezTo>
                  <a:cubicBezTo>
                    <a:pt x="17510" y="13674"/>
                    <a:pt x="19496" y="15294"/>
                    <a:pt x="21482" y="16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120456" y="1805133"/>
              <a:ext cx="109474" cy="15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066" fill="norm" stroke="1" extrusionOk="0">
                  <a:moveTo>
                    <a:pt x="18633" y="3136"/>
                  </a:moveTo>
                  <a:cubicBezTo>
                    <a:pt x="17003" y="1734"/>
                    <a:pt x="15372" y="331"/>
                    <a:pt x="13742" y="51"/>
                  </a:cubicBezTo>
                  <a:cubicBezTo>
                    <a:pt x="12112" y="-230"/>
                    <a:pt x="10482" y="612"/>
                    <a:pt x="8036" y="3557"/>
                  </a:cubicBezTo>
                  <a:cubicBezTo>
                    <a:pt x="5591" y="6502"/>
                    <a:pt x="2331" y="11552"/>
                    <a:pt x="904" y="14778"/>
                  </a:cubicBezTo>
                  <a:cubicBezTo>
                    <a:pt x="-522" y="18004"/>
                    <a:pt x="-114" y="19406"/>
                    <a:pt x="1108" y="20248"/>
                  </a:cubicBezTo>
                  <a:cubicBezTo>
                    <a:pt x="2331" y="21089"/>
                    <a:pt x="4369" y="21370"/>
                    <a:pt x="7221" y="20669"/>
                  </a:cubicBezTo>
                  <a:cubicBezTo>
                    <a:pt x="10074" y="19967"/>
                    <a:pt x="13742" y="18284"/>
                    <a:pt x="16187" y="16741"/>
                  </a:cubicBezTo>
                  <a:cubicBezTo>
                    <a:pt x="18633" y="15199"/>
                    <a:pt x="19855" y="13796"/>
                    <a:pt x="21078" y="12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294223" y="1619249"/>
              <a:ext cx="138907" cy="31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9" fill="norm" stroke="1" extrusionOk="0">
                  <a:moveTo>
                    <a:pt x="13622" y="0"/>
                  </a:moveTo>
                  <a:cubicBezTo>
                    <a:pt x="10677" y="2481"/>
                    <a:pt x="7732" y="4962"/>
                    <a:pt x="5441" y="8100"/>
                  </a:cubicBezTo>
                  <a:cubicBezTo>
                    <a:pt x="3150" y="11238"/>
                    <a:pt x="1513" y="15032"/>
                    <a:pt x="695" y="17514"/>
                  </a:cubicBezTo>
                  <a:cubicBezTo>
                    <a:pt x="-123" y="19995"/>
                    <a:pt x="-123" y="21162"/>
                    <a:pt x="204" y="21381"/>
                  </a:cubicBezTo>
                  <a:cubicBezTo>
                    <a:pt x="532" y="21600"/>
                    <a:pt x="1186" y="20870"/>
                    <a:pt x="2986" y="19484"/>
                  </a:cubicBezTo>
                  <a:cubicBezTo>
                    <a:pt x="4786" y="18097"/>
                    <a:pt x="7732" y="16054"/>
                    <a:pt x="10022" y="14741"/>
                  </a:cubicBezTo>
                  <a:cubicBezTo>
                    <a:pt x="12313" y="13427"/>
                    <a:pt x="13950" y="12843"/>
                    <a:pt x="15586" y="12624"/>
                  </a:cubicBezTo>
                  <a:cubicBezTo>
                    <a:pt x="17222" y="12405"/>
                    <a:pt x="18859" y="12551"/>
                    <a:pt x="19677" y="12989"/>
                  </a:cubicBezTo>
                  <a:cubicBezTo>
                    <a:pt x="20495" y="13427"/>
                    <a:pt x="20495" y="14157"/>
                    <a:pt x="20659" y="15397"/>
                  </a:cubicBezTo>
                  <a:cubicBezTo>
                    <a:pt x="20822" y="16638"/>
                    <a:pt x="21150" y="18389"/>
                    <a:pt x="21477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910468" y="1795054"/>
              <a:ext cx="94162" cy="38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4" fill="norm" stroke="1" extrusionOk="0">
                  <a:moveTo>
                    <a:pt x="21353" y="111"/>
                  </a:moveTo>
                  <a:cubicBezTo>
                    <a:pt x="18953" y="-6"/>
                    <a:pt x="16553" y="-123"/>
                    <a:pt x="13673" y="286"/>
                  </a:cubicBezTo>
                  <a:cubicBezTo>
                    <a:pt x="10793" y="694"/>
                    <a:pt x="7433" y="1628"/>
                    <a:pt x="5033" y="2446"/>
                  </a:cubicBezTo>
                  <a:cubicBezTo>
                    <a:pt x="2633" y="3263"/>
                    <a:pt x="1193" y="3963"/>
                    <a:pt x="473" y="4839"/>
                  </a:cubicBezTo>
                  <a:cubicBezTo>
                    <a:pt x="-247" y="5715"/>
                    <a:pt x="-247" y="6766"/>
                    <a:pt x="1193" y="7174"/>
                  </a:cubicBezTo>
                  <a:cubicBezTo>
                    <a:pt x="2633" y="7583"/>
                    <a:pt x="5513" y="7349"/>
                    <a:pt x="8393" y="6707"/>
                  </a:cubicBezTo>
                  <a:cubicBezTo>
                    <a:pt x="11273" y="6065"/>
                    <a:pt x="14153" y="5014"/>
                    <a:pt x="16313" y="3963"/>
                  </a:cubicBezTo>
                  <a:cubicBezTo>
                    <a:pt x="18473" y="2913"/>
                    <a:pt x="19913" y="1862"/>
                    <a:pt x="20393" y="1687"/>
                  </a:cubicBezTo>
                  <a:cubicBezTo>
                    <a:pt x="20873" y="1512"/>
                    <a:pt x="20393" y="2212"/>
                    <a:pt x="20153" y="4547"/>
                  </a:cubicBezTo>
                  <a:cubicBezTo>
                    <a:pt x="19913" y="6882"/>
                    <a:pt x="19913" y="10852"/>
                    <a:pt x="19193" y="13829"/>
                  </a:cubicBezTo>
                  <a:cubicBezTo>
                    <a:pt x="18473" y="16807"/>
                    <a:pt x="17033" y="18792"/>
                    <a:pt x="15353" y="19959"/>
                  </a:cubicBezTo>
                  <a:cubicBezTo>
                    <a:pt x="13673" y="21127"/>
                    <a:pt x="11753" y="21477"/>
                    <a:pt x="10073" y="21419"/>
                  </a:cubicBezTo>
                  <a:cubicBezTo>
                    <a:pt x="8393" y="21360"/>
                    <a:pt x="6953" y="20893"/>
                    <a:pt x="6713" y="19784"/>
                  </a:cubicBezTo>
                  <a:cubicBezTo>
                    <a:pt x="6473" y="18675"/>
                    <a:pt x="7433" y="16923"/>
                    <a:pt x="8393" y="15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6069953" y="1782874"/>
              <a:ext cx="125177" cy="15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10" fill="norm" stroke="1" extrusionOk="0">
                  <a:moveTo>
                    <a:pt x="770" y="14316"/>
                  </a:moveTo>
                  <a:cubicBezTo>
                    <a:pt x="4010" y="10993"/>
                    <a:pt x="7250" y="7670"/>
                    <a:pt x="9050" y="5177"/>
                  </a:cubicBezTo>
                  <a:cubicBezTo>
                    <a:pt x="10850" y="2685"/>
                    <a:pt x="11210" y="1024"/>
                    <a:pt x="10490" y="331"/>
                  </a:cubicBezTo>
                  <a:cubicBezTo>
                    <a:pt x="9770" y="-361"/>
                    <a:pt x="7970" y="-84"/>
                    <a:pt x="5990" y="2270"/>
                  </a:cubicBezTo>
                  <a:cubicBezTo>
                    <a:pt x="4010" y="4624"/>
                    <a:pt x="1850" y="9054"/>
                    <a:pt x="770" y="12101"/>
                  </a:cubicBezTo>
                  <a:cubicBezTo>
                    <a:pt x="-310" y="15147"/>
                    <a:pt x="-310" y="16808"/>
                    <a:pt x="1130" y="18331"/>
                  </a:cubicBezTo>
                  <a:cubicBezTo>
                    <a:pt x="2570" y="19854"/>
                    <a:pt x="5450" y="21239"/>
                    <a:pt x="9050" y="20685"/>
                  </a:cubicBezTo>
                  <a:cubicBezTo>
                    <a:pt x="12650" y="20131"/>
                    <a:pt x="16970" y="17639"/>
                    <a:pt x="21290" y="15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253929" y="1567432"/>
              <a:ext cx="106301" cy="37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62" fill="norm" stroke="1" extrusionOk="0">
                  <a:moveTo>
                    <a:pt x="12376" y="6178"/>
                  </a:moveTo>
                  <a:cubicBezTo>
                    <a:pt x="14070" y="4858"/>
                    <a:pt x="15764" y="3538"/>
                    <a:pt x="16823" y="2398"/>
                  </a:cubicBezTo>
                  <a:cubicBezTo>
                    <a:pt x="17882" y="1258"/>
                    <a:pt x="18305" y="298"/>
                    <a:pt x="17882" y="58"/>
                  </a:cubicBezTo>
                  <a:cubicBezTo>
                    <a:pt x="17458" y="-182"/>
                    <a:pt x="16188" y="298"/>
                    <a:pt x="14070" y="2038"/>
                  </a:cubicBezTo>
                  <a:cubicBezTo>
                    <a:pt x="11952" y="3778"/>
                    <a:pt x="8988" y="6778"/>
                    <a:pt x="6446" y="9958"/>
                  </a:cubicBezTo>
                  <a:cubicBezTo>
                    <a:pt x="3905" y="13138"/>
                    <a:pt x="1788" y="16498"/>
                    <a:pt x="729" y="18538"/>
                  </a:cubicBezTo>
                  <a:cubicBezTo>
                    <a:pt x="-330" y="20578"/>
                    <a:pt x="-330" y="21298"/>
                    <a:pt x="1364" y="21358"/>
                  </a:cubicBezTo>
                  <a:cubicBezTo>
                    <a:pt x="3058" y="21418"/>
                    <a:pt x="6446" y="20818"/>
                    <a:pt x="10046" y="19858"/>
                  </a:cubicBezTo>
                  <a:cubicBezTo>
                    <a:pt x="13646" y="18898"/>
                    <a:pt x="17458" y="17578"/>
                    <a:pt x="21270" y="16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252279" y="17335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843988" y="1636254"/>
              <a:ext cx="120042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42" fill="norm" stroke="1" extrusionOk="0">
                  <a:moveTo>
                    <a:pt x="9851" y="6575"/>
                  </a:moveTo>
                  <a:cubicBezTo>
                    <a:pt x="8362" y="9436"/>
                    <a:pt x="6872" y="12297"/>
                    <a:pt x="5755" y="14443"/>
                  </a:cubicBezTo>
                  <a:cubicBezTo>
                    <a:pt x="4637" y="16588"/>
                    <a:pt x="3893" y="18019"/>
                    <a:pt x="2962" y="19163"/>
                  </a:cubicBezTo>
                  <a:cubicBezTo>
                    <a:pt x="2030" y="20308"/>
                    <a:pt x="913" y="21166"/>
                    <a:pt x="355" y="21237"/>
                  </a:cubicBezTo>
                  <a:cubicBezTo>
                    <a:pt x="-204" y="21309"/>
                    <a:pt x="-204" y="20594"/>
                    <a:pt x="1099" y="18305"/>
                  </a:cubicBezTo>
                  <a:cubicBezTo>
                    <a:pt x="2403" y="16016"/>
                    <a:pt x="5010" y="12154"/>
                    <a:pt x="6872" y="9436"/>
                  </a:cubicBezTo>
                  <a:cubicBezTo>
                    <a:pt x="8734" y="6718"/>
                    <a:pt x="9851" y="5145"/>
                    <a:pt x="11155" y="3643"/>
                  </a:cubicBezTo>
                  <a:cubicBezTo>
                    <a:pt x="12458" y="2141"/>
                    <a:pt x="13948" y="710"/>
                    <a:pt x="15437" y="210"/>
                  </a:cubicBezTo>
                  <a:cubicBezTo>
                    <a:pt x="16927" y="-291"/>
                    <a:pt x="18417" y="138"/>
                    <a:pt x="19534" y="1139"/>
                  </a:cubicBezTo>
                  <a:cubicBezTo>
                    <a:pt x="20651" y="2141"/>
                    <a:pt x="21396" y="3714"/>
                    <a:pt x="21024" y="5145"/>
                  </a:cubicBezTo>
                  <a:cubicBezTo>
                    <a:pt x="20651" y="6575"/>
                    <a:pt x="19162" y="7863"/>
                    <a:pt x="16368" y="8649"/>
                  </a:cubicBezTo>
                  <a:cubicBezTo>
                    <a:pt x="13575" y="9436"/>
                    <a:pt x="9479" y="9722"/>
                    <a:pt x="5382" y="10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7001579" y="1676400"/>
              <a:ext cx="571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400"/>
                    <a:pt x="10400" y="10800"/>
                    <a:pt x="6800" y="14400"/>
                  </a:cubicBezTo>
                  <a:cubicBezTo>
                    <a:pt x="3200" y="18000"/>
                    <a:pt x="16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065079" y="16510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058729" y="177165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7198429" y="1930400"/>
              <a:ext cx="38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650130" y="1705706"/>
              <a:ext cx="234100" cy="24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44" fill="norm" stroke="1" extrusionOk="0">
                  <a:moveTo>
                    <a:pt x="4008" y="2982"/>
                  </a:moveTo>
                  <a:cubicBezTo>
                    <a:pt x="3230" y="7413"/>
                    <a:pt x="2452" y="11844"/>
                    <a:pt x="1965" y="14613"/>
                  </a:cubicBezTo>
                  <a:cubicBezTo>
                    <a:pt x="1479" y="17382"/>
                    <a:pt x="1284" y="18490"/>
                    <a:pt x="992" y="19506"/>
                  </a:cubicBezTo>
                  <a:cubicBezTo>
                    <a:pt x="700" y="20521"/>
                    <a:pt x="311" y="21444"/>
                    <a:pt x="117" y="21444"/>
                  </a:cubicBezTo>
                  <a:cubicBezTo>
                    <a:pt x="-78" y="21444"/>
                    <a:pt x="-78" y="20521"/>
                    <a:pt x="506" y="17567"/>
                  </a:cubicBezTo>
                  <a:cubicBezTo>
                    <a:pt x="1090" y="14613"/>
                    <a:pt x="2257" y="9629"/>
                    <a:pt x="3036" y="6582"/>
                  </a:cubicBezTo>
                  <a:cubicBezTo>
                    <a:pt x="3814" y="3536"/>
                    <a:pt x="4203" y="2429"/>
                    <a:pt x="4690" y="1506"/>
                  </a:cubicBezTo>
                  <a:cubicBezTo>
                    <a:pt x="5176" y="582"/>
                    <a:pt x="5760" y="-156"/>
                    <a:pt x="6344" y="29"/>
                  </a:cubicBezTo>
                  <a:cubicBezTo>
                    <a:pt x="6927" y="213"/>
                    <a:pt x="7511" y="1321"/>
                    <a:pt x="8095" y="2336"/>
                  </a:cubicBezTo>
                  <a:cubicBezTo>
                    <a:pt x="8679" y="3352"/>
                    <a:pt x="9263" y="4275"/>
                    <a:pt x="10625" y="4552"/>
                  </a:cubicBezTo>
                  <a:cubicBezTo>
                    <a:pt x="11987" y="4829"/>
                    <a:pt x="14127" y="4459"/>
                    <a:pt x="15490" y="3906"/>
                  </a:cubicBezTo>
                  <a:cubicBezTo>
                    <a:pt x="16852" y="3352"/>
                    <a:pt x="17436" y="2613"/>
                    <a:pt x="18214" y="1782"/>
                  </a:cubicBezTo>
                  <a:cubicBezTo>
                    <a:pt x="18992" y="952"/>
                    <a:pt x="19965" y="29"/>
                    <a:pt x="20452" y="121"/>
                  </a:cubicBezTo>
                  <a:cubicBezTo>
                    <a:pt x="20938" y="213"/>
                    <a:pt x="20938" y="1321"/>
                    <a:pt x="20646" y="4275"/>
                  </a:cubicBezTo>
                  <a:cubicBezTo>
                    <a:pt x="20354" y="7229"/>
                    <a:pt x="19771" y="12029"/>
                    <a:pt x="19479" y="14982"/>
                  </a:cubicBezTo>
                  <a:cubicBezTo>
                    <a:pt x="19187" y="17936"/>
                    <a:pt x="19187" y="19044"/>
                    <a:pt x="19576" y="19136"/>
                  </a:cubicBezTo>
                  <a:cubicBezTo>
                    <a:pt x="19965" y="19229"/>
                    <a:pt x="20744" y="18306"/>
                    <a:pt x="21522" y="17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7945613" y="1637170"/>
              <a:ext cx="118158" cy="30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31" fill="norm" stroke="1" extrusionOk="0">
                  <a:moveTo>
                    <a:pt x="9474" y="5849"/>
                  </a:moveTo>
                  <a:cubicBezTo>
                    <a:pt x="7579" y="8364"/>
                    <a:pt x="5684" y="10879"/>
                    <a:pt x="4547" y="13246"/>
                  </a:cubicBezTo>
                  <a:cubicBezTo>
                    <a:pt x="3411" y="15613"/>
                    <a:pt x="3032" y="17832"/>
                    <a:pt x="2842" y="19312"/>
                  </a:cubicBezTo>
                  <a:cubicBezTo>
                    <a:pt x="2653" y="20791"/>
                    <a:pt x="2653" y="21531"/>
                    <a:pt x="2653" y="21531"/>
                  </a:cubicBezTo>
                  <a:cubicBezTo>
                    <a:pt x="2653" y="21531"/>
                    <a:pt x="2653" y="20791"/>
                    <a:pt x="3600" y="17758"/>
                  </a:cubicBezTo>
                  <a:cubicBezTo>
                    <a:pt x="4547" y="14726"/>
                    <a:pt x="6442" y="9399"/>
                    <a:pt x="7579" y="6367"/>
                  </a:cubicBezTo>
                  <a:cubicBezTo>
                    <a:pt x="8716" y="3334"/>
                    <a:pt x="9095" y="2594"/>
                    <a:pt x="10042" y="1780"/>
                  </a:cubicBezTo>
                  <a:cubicBezTo>
                    <a:pt x="10989" y="967"/>
                    <a:pt x="12505" y="79"/>
                    <a:pt x="14021" y="5"/>
                  </a:cubicBezTo>
                  <a:cubicBezTo>
                    <a:pt x="15537" y="-69"/>
                    <a:pt x="17053" y="671"/>
                    <a:pt x="18568" y="2594"/>
                  </a:cubicBezTo>
                  <a:cubicBezTo>
                    <a:pt x="20084" y="4517"/>
                    <a:pt x="21600" y="7624"/>
                    <a:pt x="21032" y="10361"/>
                  </a:cubicBezTo>
                  <a:cubicBezTo>
                    <a:pt x="20463" y="13098"/>
                    <a:pt x="17811" y="15465"/>
                    <a:pt x="14589" y="17093"/>
                  </a:cubicBezTo>
                  <a:cubicBezTo>
                    <a:pt x="11368" y="18720"/>
                    <a:pt x="7579" y="19608"/>
                    <a:pt x="4737" y="20052"/>
                  </a:cubicBezTo>
                  <a:cubicBezTo>
                    <a:pt x="1895" y="20495"/>
                    <a:pt x="0" y="20495"/>
                    <a:pt x="0" y="20199"/>
                  </a:cubicBezTo>
                  <a:cubicBezTo>
                    <a:pt x="0" y="19904"/>
                    <a:pt x="1895" y="19312"/>
                    <a:pt x="3789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8068379" y="1924050"/>
              <a:ext cx="50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8479775" y="1636500"/>
              <a:ext cx="109305" cy="28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15" fill="norm" stroke="1" extrusionOk="0">
                  <a:moveTo>
                    <a:pt x="21046" y="12711"/>
                  </a:moveTo>
                  <a:cubicBezTo>
                    <a:pt x="18601" y="10293"/>
                    <a:pt x="16155" y="7875"/>
                    <a:pt x="14729" y="6263"/>
                  </a:cubicBezTo>
                  <a:cubicBezTo>
                    <a:pt x="13303" y="4651"/>
                    <a:pt x="12895" y="3845"/>
                    <a:pt x="12691" y="2878"/>
                  </a:cubicBezTo>
                  <a:cubicBezTo>
                    <a:pt x="12488" y="1911"/>
                    <a:pt x="12488" y="782"/>
                    <a:pt x="13506" y="299"/>
                  </a:cubicBezTo>
                  <a:cubicBezTo>
                    <a:pt x="14525" y="-185"/>
                    <a:pt x="16563" y="-24"/>
                    <a:pt x="18193" y="379"/>
                  </a:cubicBezTo>
                  <a:cubicBezTo>
                    <a:pt x="19823" y="782"/>
                    <a:pt x="21046" y="1427"/>
                    <a:pt x="19416" y="3603"/>
                  </a:cubicBezTo>
                  <a:cubicBezTo>
                    <a:pt x="17786" y="5779"/>
                    <a:pt x="13303" y="9487"/>
                    <a:pt x="9635" y="12227"/>
                  </a:cubicBezTo>
                  <a:cubicBezTo>
                    <a:pt x="5967" y="14967"/>
                    <a:pt x="3114" y="16740"/>
                    <a:pt x="1484" y="18030"/>
                  </a:cubicBezTo>
                  <a:cubicBezTo>
                    <a:pt x="-146" y="19319"/>
                    <a:pt x="-554" y="20125"/>
                    <a:pt x="872" y="20287"/>
                  </a:cubicBezTo>
                  <a:cubicBezTo>
                    <a:pt x="2299" y="20448"/>
                    <a:pt x="5559" y="19964"/>
                    <a:pt x="8004" y="20045"/>
                  </a:cubicBezTo>
                  <a:cubicBezTo>
                    <a:pt x="10450" y="20125"/>
                    <a:pt x="12080" y="20770"/>
                    <a:pt x="14118" y="21093"/>
                  </a:cubicBezTo>
                  <a:cubicBezTo>
                    <a:pt x="16155" y="21415"/>
                    <a:pt x="18601" y="21415"/>
                    <a:pt x="21046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8938329" y="1682750"/>
              <a:ext cx="2349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43" y="10800"/>
                    <a:pt x="11286" y="21600"/>
                    <a:pt x="14886" y="21600"/>
                  </a:cubicBezTo>
                  <a:cubicBezTo>
                    <a:pt x="18486" y="21600"/>
                    <a:pt x="20043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9021242" y="1657350"/>
              <a:ext cx="86295" cy="27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405" fill="norm" stroke="1" extrusionOk="0">
                  <a:moveTo>
                    <a:pt x="14983" y="0"/>
                  </a:moveTo>
                  <a:cubicBezTo>
                    <a:pt x="11969" y="165"/>
                    <a:pt x="8955" y="330"/>
                    <a:pt x="7951" y="907"/>
                  </a:cubicBezTo>
                  <a:cubicBezTo>
                    <a:pt x="6946" y="1484"/>
                    <a:pt x="7951" y="2473"/>
                    <a:pt x="10462" y="4699"/>
                  </a:cubicBezTo>
                  <a:cubicBezTo>
                    <a:pt x="12974" y="6925"/>
                    <a:pt x="16992" y="10388"/>
                    <a:pt x="19002" y="12944"/>
                  </a:cubicBezTo>
                  <a:cubicBezTo>
                    <a:pt x="21011" y="15499"/>
                    <a:pt x="21011" y="17148"/>
                    <a:pt x="18751" y="18467"/>
                  </a:cubicBezTo>
                  <a:cubicBezTo>
                    <a:pt x="16490" y="19786"/>
                    <a:pt x="11969" y="20776"/>
                    <a:pt x="8202" y="21188"/>
                  </a:cubicBezTo>
                  <a:cubicBezTo>
                    <a:pt x="4434" y="21600"/>
                    <a:pt x="1420" y="21435"/>
                    <a:pt x="416" y="20611"/>
                  </a:cubicBezTo>
                  <a:cubicBezTo>
                    <a:pt x="-589" y="19786"/>
                    <a:pt x="416" y="18302"/>
                    <a:pt x="1420" y="16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9300279" y="16700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280"/>
                    <a:pt x="11917" y="12960"/>
                    <a:pt x="15517" y="9360"/>
                  </a:cubicBezTo>
                  <a:cubicBezTo>
                    <a:pt x="19117" y="5760"/>
                    <a:pt x="2035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9332029" y="1657350"/>
              <a:ext cx="87455" cy="2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24" fill="norm" stroke="1" extrusionOk="0">
                  <a:moveTo>
                    <a:pt x="18514" y="0"/>
                  </a:moveTo>
                  <a:cubicBezTo>
                    <a:pt x="15943" y="165"/>
                    <a:pt x="13371" y="330"/>
                    <a:pt x="12343" y="824"/>
                  </a:cubicBezTo>
                  <a:cubicBezTo>
                    <a:pt x="11314" y="1319"/>
                    <a:pt x="11829" y="2144"/>
                    <a:pt x="13629" y="4782"/>
                  </a:cubicBezTo>
                  <a:cubicBezTo>
                    <a:pt x="15429" y="7420"/>
                    <a:pt x="18514" y="11872"/>
                    <a:pt x="20057" y="14757"/>
                  </a:cubicBezTo>
                  <a:cubicBezTo>
                    <a:pt x="21600" y="17643"/>
                    <a:pt x="21600" y="18962"/>
                    <a:pt x="20314" y="19951"/>
                  </a:cubicBezTo>
                  <a:cubicBezTo>
                    <a:pt x="19029" y="20940"/>
                    <a:pt x="16457" y="21600"/>
                    <a:pt x="12857" y="21518"/>
                  </a:cubicBezTo>
                  <a:cubicBezTo>
                    <a:pt x="9257" y="21435"/>
                    <a:pt x="4629" y="20611"/>
                    <a:pt x="0" y="19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566979" y="19113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165929" y="1409700"/>
              <a:ext cx="50609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" y="19326"/>
                    <a:pt x="361" y="17053"/>
                    <a:pt x="574" y="15537"/>
                  </a:cubicBezTo>
                  <a:cubicBezTo>
                    <a:pt x="786" y="14021"/>
                    <a:pt x="1030" y="13263"/>
                    <a:pt x="1292" y="12316"/>
                  </a:cubicBezTo>
                  <a:cubicBezTo>
                    <a:pt x="1554" y="11368"/>
                    <a:pt x="1834" y="10232"/>
                    <a:pt x="2127" y="9474"/>
                  </a:cubicBezTo>
                  <a:cubicBezTo>
                    <a:pt x="2421" y="8716"/>
                    <a:pt x="2728" y="8337"/>
                    <a:pt x="3058" y="7958"/>
                  </a:cubicBezTo>
                  <a:cubicBezTo>
                    <a:pt x="3388" y="7579"/>
                    <a:pt x="3740" y="7200"/>
                    <a:pt x="4088" y="7200"/>
                  </a:cubicBezTo>
                  <a:cubicBezTo>
                    <a:pt x="4436" y="7200"/>
                    <a:pt x="4779" y="7579"/>
                    <a:pt x="5136" y="7768"/>
                  </a:cubicBezTo>
                  <a:cubicBezTo>
                    <a:pt x="5493" y="7958"/>
                    <a:pt x="5863" y="7958"/>
                    <a:pt x="6233" y="7958"/>
                  </a:cubicBezTo>
                  <a:cubicBezTo>
                    <a:pt x="6604" y="7958"/>
                    <a:pt x="6974" y="7958"/>
                    <a:pt x="7345" y="7958"/>
                  </a:cubicBezTo>
                  <a:cubicBezTo>
                    <a:pt x="7715" y="7958"/>
                    <a:pt x="8085" y="7958"/>
                    <a:pt x="8460" y="7768"/>
                  </a:cubicBezTo>
                  <a:cubicBezTo>
                    <a:pt x="8835" y="7579"/>
                    <a:pt x="9215" y="7200"/>
                    <a:pt x="9567" y="6821"/>
                  </a:cubicBezTo>
                  <a:cubicBezTo>
                    <a:pt x="9919" y="6442"/>
                    <a:pt x="10244" y="6063"/>
                    <a:pt x="10583" y="5684"/>
                  </a:cubicBezTo>
                  <a:cubicBezTo>
                    <a:pt x="10922" y="5305"/>
                    <a:pt x="11274" y="4926"/>
                    <a:pt x="11645" y="4737"/>
                  </a:cubicBezTo>
                  <a:cubicBezTo>
                    <a:pt x="12015" y="4547"/>
                    <a:pt x="12404" y="4547"/>
                    <a:pt x="12765" y="4737"/>
                  </a:cubicBezTo>
                  <a:cubicBezTo>
                    <a:pt x="13126" y="4926"/>
                    <a:pt x="13460" y="5305"/>
                    <a:pt x="13790" y="5684"/>
                  </a:cubicBezTo>
                  <a:cubicBezTo>
                    <a:pt x="14120" y="6063"/>
                    <a:pt x="14445" y="6442"/>
                    <a:pt x="14784" y="7011"/>
                  </a:cubicBezTo>
                  <a:cubicBezTo>
                    <a:pt x="15123" y="7579"/>
                    <a:pt x="15475" y="8337"/>
                    <a:pt x="15823" y="7768"/>
                  </a:cubicBezTo>
                  <a:cubicBezTo>
                    <a:pt x="16171" y="7200"/>
                    <a:pt x="16514" y="5305"/>
                    <a:pt x="16835" y="3789"/>
                  </a:cubicBezTo>
                  <a:cubicBezTo>
                    <a:pt x="17155" y="2274"/>
                    <a:pt x="17453" y="1137"/>
                    <a:pt x="17779" y="568"/>
                  </a:cubicBezTo>
                  <a:cubicBezTo>
                    <a:pt x="18104" y="0"/>
                    <a:pt x="18456" y="0"/>
                    <a:pt x="18831" y="0"/>
                  </a:cubicBezTo>
                  <a:cubicBezTo>
                    <a:pt x="19206" y="0"/>
                    <a:pt x="19604" y="0"/>
                    <a:pt x="19965" y="189"/>
                  </a:cubicBezTo>
                  <a:cubicBezTo>
                    <a:pt x="20326" y="379"/>
                    <a:pt x="20651" y="758"/>
                    <a:pt x="20918" y="947"/>
                  </a:cubicBezTo>
                  <a:cubicBezTo>
                    <a:pt x="21184" y="1137"/>
                    <a:pt x="21392" y="1137"/>
                    <a:pt x="21600" y="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29405" y="2266476"/>
              <a:ext cx="111442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53"/>
                  </a:moveTo>
                  <a:cubicBezTo>
                    <a:pt x="148" y="2147"/>
                    <a:pt x="295" y="1642"/>
                    <a:pt x="457" y="1389"/>
                  </a:cubicBezTo>
                  <a:cubicBezTo>
                    <a:pt x="619" y="1137"/>
                    <a:pt x="796" y="1137"/>
                    <a:pt x="958" y="1137"/>
                  </a:cubicBezTo>
                  <a:cubicBezTo>
                    <a:pt x="1120" y="1137"/>
                    <a:pt x="1268" y="1137"/>
                    <a:pt x="1426" y="1137"/>
                  </a:cubicBezTo>
                  <a:cubicBezTo>
                    <a:pt x="1584" y="1137"/>
                    <a:pt x="1752" y="1137"/>
                    <a:pt x="1906" y="1137"/>
                  </a:cubicBezTo>
                  <a:cubicBezTo>
                    <a:pt x="2059" y="1137"/>
                    <a:pt x="2199" y="1137"/>
                    <a:pt x="2357" y="1137"/>
                  </a:cubicBezTo>
                  <a:cubicBezTo>
                    <a:pt x="2515" y="1137"/>
                    <a:pt x="2691" y="1137"/>
                    <a:pt x="2843" y="1074"/>
                  </a:cubicBezTo>
                  <a:cubicBezTo>
                    <a:pt x="2995" y="1011"/>
                    <a:pt x="3122" y="884"/>
                    <a:pt x="3255" y="821"/>
                  </a:cubicBezTo>
                  <a:cubicBezTo>
                    <a:pt x="3389" y="758"/>
                    <a:pt x="3528" y="758"/>
                    <a:pt x="3666" y="695"/>
                  </a:cubicBezTo>
                  <a:cubicBezTo>
                    <a:pt x="3803" y="632"/>
                    <a:pt x="3938" y="505"/>
                    <a:pt x="4084" y="442"/>
                  </a:cubicBezTo>
                  <a:cubicBezTo>
                    <a:pt x="4230" y="379"/>
                    <a:pt x="4386" y="379"/>
                    <a:pt x="4539" y="316"/>
                  </a:cubicBezTo>
                  <a:cubicBezTo>
                    <a:pt x="4693" y="253"/>
                    <a:pt x="4845" y="126"/>
                    <a:pt x="4997" y="63"/>
                  </a:cubicBezTo>
                  <a:cubicBezTo>
                    <a:pt x="5149" y="0"/>
                    <a:pt x="5301" y="0"/>
                    <a:pt x="5461" y="0"/>
                  </a:cubicBezTo>
                  <a:cubicBezTo>
                    <a:pt x="5621" y="0"/>
                    <a:pt x="5789" y="0"/>
                    <a:pt x="5957" y="63"/>
                  </a:cubicBezTo>
                  <a:cubicBezTo>
                    <a:pt x="6125" y="126"/>
                    <a:pt x="6293" y="253"/>
                    <a:pt x="6462" y="379"/>
                  </a:cubicBezTo>
                  <a:cubicBezTo>
                    <a:pt x="6630" y="505"/>
                    <a:pt x="6798" y="632"/>
                    <a:pt x="6972" y="758"/>
                  </a:cubicBezTo>
                  <a:cubicBezTo>
                    <a:pt x="7147" y="884"/>
                    <a:pt x="7327" y="1011"/>
                    <a:pt x="7508" y="1074"/>
                  </a:cubicBezTo>
                  <a:cubicBezTo>
                    <a:pt x="7688" y="1137"/>
                    <a:pt x="7869" y="1137"/>
                    <a:pt x="8006" y="1200"/>
                  </a:cubicBezTo>
                  <a:cubicBezTo>
                    <a:pt x="8144" y="1263"/>
                    <a:pt x="8238" y="1389"/>
                    <a:pt x="8334" y="1453"/>
                  </a:cubicBezTo>
                  <a:cubicBezTo>
                    <a:pt x="8431" y="1516"/>
                    <a:pt x="8529" y="1516"/>
                    <a:pt x="8628" y="1579"/>
                  </a:cubicBezTo>
                  <a:cubicBezTo>
                    <a:pt x="8726" y="1642"/>
                    <a:pt x="8825" y="1768"/>
                    <a:pt x="8921" y="1832"/>
                  </a:cubicBezTo>
                  <a:cubicBezTo>
                    <a:pt x="9017" y="1895"/>
                    <a:pt x="9112" y="1895"/>
                    <a:pt x="9206" y="1895"/>
                  </a:cubicBezTo>
                  <a:cubicBezTo>
                    <a:pt x="9301" y="1895"/>
                    <a:pt x="9395" y="1895"/>
                    <a:pt x="9499" y="1958"/>
                  </a:cubicBezTo>
                  <a:cubicBezTo>
                    <a:pt x="9604" y="2021"/>
                    <a:pt x="9719" y="2147"/>
                    <a:pt x="9817" y="2211"/>
                  </a:cubicBezTo>
                  <a:cubicBezTo>
                    <a:pt x="9916" y="2274"/>
                    <a:pt x="9998" y="2274"/>
                    <a:pt x="10092" y="2274"/>
                  </a:cubicBezTo>
                  <a:cubicBezTo>
                    <a:pt x="10187" y="2274"/>
                    <a:pt x="10293" y="2274"/>
                    <a:pt x="10396" y="2337"/>
                  </a:cubicBezTo>
                  <a:cubicBezTo>
                    <a:pt x="10498" y="2400"/>
                    <a:pt x="10597" y="2526"/>
                    <a:pt x="10704" y="2589"/>
                  </a:cubicBezTo>
                  <a:cubicBezTo>
                    <a:pt x="10810" y="2653"/>
                    <a:pt x="10925" y="2653"/>
                    <a:pt x="11024" y="2716"/>
                  </a:cubicBezTo>
                  <a:cubicBezTo>
                    <a:pt x="11122" y="2779"/>
                    <a:pt x="11204" y="2905"/>
                    <a:pt x="11305" y="2968"/>
                  </a:cubicBezTo>
                  <a:cubicBezTo>
                    <a:pt x="11405" y="3032"/>
                    <a:pt x="11524" y="3032"/>
                    <a:pt x="11629" y="3032"/>
                  </a:cubicBezTo>
                  <a:cubicBezTo>
                    <a:pt x="11733" y="3032"/>
                    <a:pt x="11824" y="3032"/>
                    <a:pt x="11922" y="3095"/>
                  </a:cubicBezTo>
                  <a:cubicBezTo>
                    <a:pt x="12021" y="3158"/>
                    <a:pt x="12127" y="3284"/>
                    <a:pt x="12234" y="3411"/>
                  </a:cubicBezTo>
                  <a:cubicBezTo>
                    <a:pt x="12341" y="3537"/>
                    <a:pt x="12447" y="3663"/>
                    <a:pt x="12550" y="3726"/>
                  </a:cubicBezTo>
                  <a:cubicBezTo>
                    <a:pt x="12652" y="3789"/>
                    <a:pt x="12751" y="3789"/>
                    <a:pt x="12849" y="3853"/>
                  </a:cubicBezTo>
                  <a:cubicBezTo>
                    <a:pt x="12948" y="3916"/>
                    <a:pt x="13046" y="4042"/>
                    <a:pt x="13194" y="4232"/>
                  </a:cubicBezTo>
                  <a:cubicBezTo>
                    <a:pt x="13342" y="4421"/>
                    <a:pt x="13538" y="4674"/>
                    <a:pt x="13690" y="4863"/>
                  </a:cubicBezTo>
                  <a:cubicBezTo>
                    <a:pt x="13842" y="5053"/>
                    <a:pt x="13949" y="5179"/>
                    <a:pt x="14109" y="5368"/>
                  </a:cubicBezTo>
                  <a:cubicBezTo>
                    <a:pt x="14269" y="5558"/>
                    <a:pt x="14482" y="5811"/>
                    <a:pt x="14687" y="6126"/>
                  </a:cubicBezTo>
                  <a:cubicBezTo>
                    <a:pt x="14892" y="6442"/>
                    <a:pt x="15089" y="6821"/>
                    <a:pt x="15233" y="7074"/>
                  </a:cubicBezTo>
                  <a:cubicBezTo>
                    <a:pt x="15376" y="7326"/>
                    <a:pt x="15467" y="7453"/>
                    <a:pt x="15616" y="7705"/>
                  </a:cubicBezTo>
                  <a:cubicBezTo>
                    <a:pt x="15766" y="7958"/>
                    <a:pt x="15975" y="8337"/>
                    <a:pt x="16127" y="8589"/>
                  </a:cubicBezTo>
                  <a:cubicBezTo>
                    <a:pt x="16279" y="8842"/>
                    <a:pt x="16373" y="8968"/>
                    <a:pt x="16470" y="9158"/>
                  </a:cubicBezTo>
                  <a:cubicBezTo>
                    <a:pt x="16566" y="9347"/>
                    <a:pt x="16665" y="9600"/>
                    <a:pt x="16769" y="9853"/>
                  </a:cubicBezTo>
                  <a:cubicBezTo>
                    <a:pt x="16874" y="10105"/>
                    <a:pt x="16985" y="10358"/>
                    <a:pt x="17081" y="10547"/>
                  </a:cubicBezTo>
                  <a:cubicBezTo>
                    <a:pt x="17177" y="10737"/>
                    <a:pt x="17259" y="10863"/>
                    <a:pt x="17354" y="11053"/>
                  </a:cubicBezTo>
                  <a:cubicBezTo>
                    <a:pt x="17448" y="11242"/>
                    <a:pt x="17555" y="11495"/>
                    <a:pt x="17705" y="11874"/>
                  </a:cubicBezTo>
                  <a:cubicBezTo>
                    <a:pt x="17854" y="12253"/>
                    <a:pt x="18047" y="12758"/>
                    <a:pt x="18232" y="13200"/>
                  </a:cubicBezTo>
                  <a:cubicBezTo>
                    <a:pt x="18416" y="13642"/>
                    <a:pt x="18593" y="14021"/>
                    <a:pt x="18767" y="14463"/>
                  </a:cubicBezTo>
                  <a:cubicBezTo>
                    <a:pt x="18942" y="14905"/>
                    <a:pt x="19114" y="15411"/>
                    <a:pt x="19274" y="15853"/>
                  </a:cubicBezTo>
                  <a:cubicBezTo>
                    <a:pt x="19434" y="16295"/>
                    <a:pt x="19582" y="16674"/>
                    <a:pt x="19762" y="17116"/>
                  </a:cubicBezTo>
                  <a:cubicBezTo>
                    <a:pt x="19943" y="17558"/>
                    <a:pt x="20156" y="18063"/>
                    <a:pt x="20359" y="18568"/>
                  </a:cubicBezTo>
                  <a:cubicBezTo>
                    <a:pt x="20562" y="19074"/>
                    <a:pt x="20755" y="19579"/>
                    <a:pt x="20935" y="20021"/>
                  </a:cubicBezTo>
                  <a:cubicBezTo>
                    <a:pt x="21116" y="20463"/>
                    <a:pt x="21284" y="20842"/>
                    <a:pt x="21393" y="21095"/>
                  </a:cubicBezTo>
                  <a:cubicBezTo>
                    <a:pt x="21502" y="21347"/>
                    <a:pt x="21551" y="214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19355" y="2509423"/>
              <a:ext cx="130898" cy="41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62" fill="norm" stroke="1" extrusionOk="0">
                  <a:moveTo>
                    <a:pt x="7175" y="6429"/>
                  </a:moveTo>
                  <a:cubicBezTo>
                    <a:pt x="6500" y="9359"/>
                    <a:pt x="5825" y="12290"/>
                    <a:pt x="5825" y="15329"/>
                  </a:cubicBezTo>
                  <a:cubicBezTo>
                    <a:pt x="5825" y="18368"/>
                    <a:pt x="6500" y="21516"/>
                    <a:pt x="6163" y="21462"/>
                  </a:cubicBezTo>
                  <a:cubicBezTo>
                    <a:pt x="5825" y="21407"/>
                    <a:pt x="4475" y="18151"/>
                    <a:pt x="3125" y="14949"/>
                  </a:cubicBezTo>
                  <a:cubicBezTo>
                    <a:pt x="1775" y="11747"/>
                    <a:pt x="425" y="8599"/>
                    <a:pt x="87" y="6320"/>
                  </a:cubicBezTo>
                  <a:cubicBezTo>
                    <a:pt x="-250" y="4041"/>
                    <a:pt x="425" y="2630"/>
                    <a:pt x="1437" y="1707"/>
                  </a:cubicBezTo>
                  <a:cubicBezTo>
                    <a:pt x="2450" y="784"/>
                    <a:pt x="3800" y="350"/>
                    <a:pt x="6163" y="133"/>
                  </a:cubicBezTo>
                  <a:cubicBezTo>
                    <a:pt x="8525" y="-84"/>
                    <a:pt x="11900" y="-84"/>
                    <a:pt x="14769" y="513"/>
                  </a:cubicBezTo>
                  <a:cubicBezTo>
                    <a:pt x="17638" y="1110"/>
                    <a:pt x="20000" y="2304"/>
                    <a:pt x="20675" y="3444"/>
                  </a:cubicBezTo>
                  <a:cubicBezTo>
                    <a:pt x="21350" y="4583"/>
                    <a:pt x="20338" y="5669"/>
                    <a:pt x="16794" y="6917"/>
                  </a:cubicBezTo>
                  <a:cubicBezTo>
                    <a:pt x="13250" y="8165"/>
                    <a:pt x="7175" y="9576"/>
                    <a:pt x="1100" y="10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27855" y="2704626"/>
              <a:ext cx="15240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4521"/>
                  </a:moveTo>
                  <a:cubicBezTo>
                    <a:pt x="600" y="3265"/>
                    <a:pt x="1200" y="2009"/>
                    <a:pt x="2400" y="1130"/>
                  </a:cubicBezTo>
                  <a:cubicBezTo>
                    <a:pt x="3600" y="251"/>
                    <a:pt x="5400" y="-251"/>
                    <a:pt x="7350" y="1758"/>
                  </a:cubicBezTo>
                  <a:cubicBezTo>
                    <a:pt x="9300" y="3768"/>
                    <a:pt x="11400" y="8289"/>
                    <a:pt x="12450" y="11554"/>
                  </a:cubicBezTo>
                  <a:cubicBezTo>
                    <a:pt x="13500" y="14819"/>
                    <a:pt x="13500" y="16828"/>
                    <a:pt x="13350" y="18461"/>
                  </a:cubicBezTo>
                  <a:cubicBezTo>
                    <a:pt x="13200" y="20093"/>
                    <a:pt x="12900" y="21349"/>
                    <a:pt x="12450" y="21223"/>
                  </a:cubicBezTo>
                  <a:cubicBezTo>
                    <a:pt x="12000" y="21098"/>
                    <a:pt x="11400" y="19591"/>
                    <a:pt x="11550" y="16451"/>
                  </a:cubicBezTo>
                  <a:cubicBezTo>
                    <a:pt x="11700" y="13312"/>
                    <a:pt x="12600" y="8540"/>
                    <a:pt x="14400" y="5526"/>
                  </a:cubicBezTo>
                  <a:cubicBezTo>
                    <a:pt x="16200" y="2512"/>
                    <a:pt x="18900" y="12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893490" y="2490427"/>
              <a:ext cx="147116" cy="4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518" fill="norm" stroke="1" extrusionOk="0">
                  <a:moveTo>
                    <a:pt x="20851" y="526"/>
                  </a:moveTo>
                  <a:cubicBezTo>
                    <a:pt x="18451" y="222"/>
                    <a:pt x="16051" y="-82"/>
                    <a:pt x="14251" y="19"/>
                  </a:cubicBezTo>
                  <a:cubicBezTo>
                    <a:pt x="12451" y="121"/>
                    <a:pt x="11251" y="628"/>
                    <a:pt x="9151" y="2301"/>
                  </a:cubicBezTo>
                  <a:cubicBezTo>
                    <a:pt x="7051" y="3974"/>
                    <a:pt x="4051" y="6814"/>
                    <a:pt x="2101" y="9653"/>
                  </a:cubicBezTo>
                  <a:cubicBezTo>
                    <a:pt x="151" y="12493"/>
                    <a:pt x="-749" y="15332"/>
                    <a:pt x="751" y="17310"/>
                  </a:cubicBezTo>
                  <a:cubicBezTo>
                    <a:pt x="2251" y="19287"/>
                    <a:pt x="6151" y="20403"/>
                    <a:pt x="10051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219772" y="2407124"/>
              <a:ext cx="106584" cy="4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555" fill="norm" stroke="1" extrusionOk="0">
                  <a:moveTo>
                    <a:pt x="20916" y="4155"/>
                  </a:moveTo>
                  <a:cubicBezTo>
                    <a:pt x="20085" y="3055"/>
                    <a:pt x="19254" y="1955"/>
                    <a:pt x="18216" y="1205"/>
                  </a:cubicBezTo>
                  <a:cubicBezTo>
                    <a:pt x="17178" y="455"/>
                    <a:pt x="15931" y="55"/>
                    <a:pt x="14478" y="5"/>
                  </a:cubicBezTo>
                  <a:cubicBezTo>
                    <a:pt x="13024" y="-45"/>
                    <a:pt x="11362" y="255"/>
                    <a:pt x="8662" y="1405"/>
                  </a:cubicBezTo>
                  <a:cubicBezTo>
                    <a:pt x="5962" y="2555"/>
                    <a:pt x="2224" y="4555"/>
                    <a:pt x="770" y="6655"/>
                  </a:cubicBezTo>
                  <a:cubicBezTo>
                    <a:pt x="-684" y="8755"/>
                    <a:pt x="147" y="10955"/>
                    <a:pt x="1393" y="13455"/>
                  </a:cubicBezTo>
                  <a:cubicBezTo>
                    <a:pt x="2639" y="15955"/>
                    <a:pt x="4301" y="18755"/>
                    <a:pt x="5962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161255" y="2666526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5840"/>
                    <a:pt x="5891" y="10080"/>
                    <a:pt x="9491" y="6480"/>
                  </a:cubicBezTo>
                  <a:cubicBezTo>
                    <a:pt x="13091" y="2880"/>
                    <a:pt x="1734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377155" y="2647476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914"/>
                    <a:pt x="14400" y="11829"/>
                    <a:pt x="18000" y="15429"/>
                  </a:cubicBezTo>
                  <a:cubicBezTo>
                    <a:pt x="21600" y="19029"/>
                    <a:pt x="21600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370805" y="260302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453355" y="2622076"/>
              <a:ext cx="139701" cy="22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4255" y="3668"/>
                    <a:pt x="8509" y="7336"/>
                    <a:pt x="10636" y="10494"/>
                  </a:cubicBezTo>
                  <a:cubicBezTo>
                    <a:pt x="12764" y="13653"/>
                    <a:pt x="12764" y="16302"/>
                    <a:pt x="12436" y="18136"/>
                  </a:cubicBezTo>
                  <a:cubicBezTo>
                    <a:pt x="12109" y="19970"/>
                    <a:pt x="11455" y="20989"/>
                    <a:pt x="10309" y="21294"/>
                  </a:cubicBezTo>
                  <a:cubicBezTo>
                    <a:pt x="9164" y="21600"/>
                    <a:pt x="7527" y="21192"/>
                    <a:pt x="6545" y="19460"/>
                  </a:cubicBezTo>
                  <a:cubicBezTo>
                    <a:pt x="5564" y="17728"/>
                    <a:pt x="5236" y="14672"/>
                    <a:pt x="6873" y="11411"/>
                  </a:cubicBezTo>
                  <a:cubicBezTo>
                    <a:pt x="8509" y="8151"/>
                    <a:pt x="12109" y="4687"/>
                    <a:pt x="14727" y="2955"/>
                  </a:cubicBezTo>
                  <a:cubicBezTo>
                    <a:pt x="17345" y="1223"/>
                    <a:pt x="18982" y="1223"/>
                    <a:pt x="19964" y="1121"/>
                  </a:cubicBezTo>
                  <a:cubicBezTo>
                    <a:pt x="20945" y="1019"/>
                    <a:pt x="21273" y="815"/>
                    <a:pt x="21600" y="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630374" y="2626765"/>
              <a:ext cx="83332" cy="23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70" fill="norm" stroke="1" extrusionOk="0">
                  <a:moveTo>
                    <a:pt x="20741" y="149"/>
                  </a:moveTo>
                  <a:cubicBezTo>
                    <a:pt x="18107" y="-41"/>
                    <a:pt x="15473" y="-230"/>
                    <a:pt x="11785" y="812"/>
                  </a:cubicBezTo>
                  <a:cubicBezTo>
                    <a:pt x="8097" y="1854"/>
                    <a:pt x="3356" y="4128"/>
                    <a:pt x="1248" y="5738"/>
                  </a:cubicBezTo>
                  <a:cubicBezTo>
                    <a:pt x="-859" y="7349"/>
                    <a:pt x="-332" y="8296"/>
                    <a:pt x="3092" y="10191"/>
                  </a:cubicBezTo>
                  <a:cubicBezTo>
                    <a:pt x="6517" y="12086"/>
                    <a:pt x="12839" y="14928"/>
                    <a:pt x="16000" y="16823"/>
                  </a:cubicBezTo>
                  <a:cubicBezTo>
                    <a:pt x="19161" y="18717"/>
                    <a:pt x="19161" y="19665"/>
                    <a:pt x="17580" y="20328"/>
                  </a:cubicBezTo>
                  <a:cubicBezTo>
                    <a:pt x="16000" y="20991"/>
                    <a:pt x="12839" y="21370"/>
                    <a:pt x="9941" y="21370"/>
                  </a:cubicBezTo>
                  <a:cubicBezTo>
                    <a:pt x="7043" y="21370"/>
                    <a:pt x="4409" y="20991"/>
                    <a:pt x="2829" y="20328"/>
                  </a:cubicBezTo>
                  <a:cubicBezTo>
                    <a:pt x="1248" y="19665"/>
                    <a:pt x="721" y="18717"/>
                    <a:pt x="195" y="17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813148" y="2456976"/>
              <a:ext cx="84708" cy="39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89" fill="norm" stroke="1" extrusionOk="0">
                  <a:moveTo>
                    <a:pt x="13181" y="0"/>
                  </a:moveTo>
                  <a:cubicBezTo>
                    <a:pt x="11073" y="3484"/>
                    <a:pt x="8966" y="6968"/>
                    <a:pt x="6595" y="10219"/>
                  </a:cubicBezTo>
                  <a:cubicBezTo>
                    <a:pt x="4224" y="13471"/>
                    <a:pt x="1590" y="16490"/>
                    <a:pt x="537" y="18348"/>
                  </a:cubicBezTo>
                  <a:cubicBezTo>
                    <a:pt x="-517" y="20206"/>
                    <a:pt x="10" y="20903"/>
                    <a:pt x="1854" y="21252"/>
                  </a:cubicBezTo>
                  <a:cubicBezTo>
                    <a:pt x="3698" y="21600"/>
                    <a:pt x="6859" y="21600"/>
                    <a:pt x="10283" y="21019"/>
                  </a:cubicBezTo>
                  <a:cubicBezTo>
                    <a:pt x="13707" y="20439"/>
                    <a:pt x="17395" y="19277"/>
                    <a:pt x="21083" y="18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789905" y="2609376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5429"/>
                    <a:pt x="9792" y="9257"/>
                    <a:pt x="13392" y="5657"/>
                  </a:cubicBezTo>
                  <a:cubicBezTo>
                    <a:pt x="16992" y="2057"/>
                    <a:pt x="19296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431255" y="2511736"/>
              <a:ext cx="137585" cy="31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997" y="3619"/>
                  </a:moveTo>
                  <a:cubicBezTo>
                    <a:pt x="665" y="2899"/>
                    <a:pt x="332" y="2179"/>
                    <a:pt x="831" y="1531"/>
                  </a:cubicBezTo>
                  <a:cubicBezTo>
                    <a:pt x="1329" y="883"/>
                    <a:pt x="2658" y="307"/>
                    <a:pt x="5317" y="91"/>
                  </a:cubicBezTo>
                  <a:cubicBezTo>
                    <a:pt x="7975" y="-125"/>
                    <a:pt x="11963" y="19"/>
                    <a:pt x="13957" y="811"/>
                  </a:cubicBezTo>
                  <a:cubicBezTo>
                    <a:pt x="15951" y="1603"/>
                    <a:pt x="15951" y="3043"/>
                    <a:pt x="15286" y="4123"/>
                  </a:cubicBezTo>
                  <a:cubicBezTo>
                    <a:pt x="14622" y="5203"/>
                    <a:pt x="13292" y="5923"/>
                    <a:pt x="11465" y="6715"/>
                  </a:cubicBezTo>
                  <a:cubicBezTo>
                    <a:pt x="9637" y="7507"/>
                    <a:pt x="7311" y="8371"/>
                    <a:pt x="6978" y="8803"/>
                  </a:cubicBezTo>
                  <a:cubicBezTo>
                    <a:pt x="6646" y="9235"/>
                    <a:pt x="8308" y="9235"/>
                    <a:pt x="10634" y="9595"/>
                  </a:cubicBezTo>
                  <a:cubicBezTo>
                    <a:pt x="12960" y="9955"/>
                    <a:pt x="15951" y="10675"/>
                    <a:pt x="18111" y="11755"/>
                  </a:cubicBezTo>
                  <a:cubicBezTo>
                    <a:pt x="20271" y="12835"/>
                    <a:pt x="21600" y="14275"/>
                    <a:pt x="21600" y="15859"/>
                  </a:cubicBezTo>
                  <a:cubicBezTo>
                    <a:pt x="21600" y="17443"/>
                    <a:pt x="20271" y="19171"/>
                    <a:pt x="17446" y="20179"/>
                  </a:cubicBezTo>
                  <a:cubicBezTo>
                    <a:pt x="14622" y="21187"/>
                    <a:pt x="10302" y="21475"/>
                    <a:pt x="7145" y="20827"/>
                  </a:cubicBezTo>
                  <a:cubicBezTo>
                    <a:pt x="3988" y="20179"/>
                    <a:pt x="1994" y="18595"/>
                    <a:pt x="0" y="17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976689" y="2594559"/>
              <a:ext cx="107334" cy="24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288" fill="norm" stroke="1" extrusionOk="0">
                  <a:moveTo>
                    <a:pt x="17245" y="2359"/>
                  </a:moveTo>
                  <a:cubicBezTo>
                    <a:pt x="16430" y="1452"/>
                    <a:pt x="15615" y="544"/>
                    <a:pt x="14188" y="181"/>
                  </a:cubicBezTo>
                  <a:cubicBezTo>
                    <a:pt x="12762" y="-182"/>
                    <a:pt x="10724" y="0"/>
                    <a:pt x="8279" y="726"/>
                  </a:cubicBezTo>
                  <a:cubicBezTo>
                    <a:pt x="5834" y="1452"/>
                    <a:pt x="2981" y="2722"/>
                    <a:pt x="1351" y="3902"/>
                  </a:cubicBezTo>
                  <a:cubicBezTo>
                    <a:pt x="-279" y="5082"/>
                    <a:pt x="-687" y="6171"/>
                    <a:pt x="1555" y="7532"/>
                  </a:cubicBezTo>
                  <a:cubicBezTo>
                    <a:pt x="3796" y="8894"/>
                    <a:pt x="8687" y="10527"/>
                    <a:pt x="12355" y="12161"/>
                  </a:cubicBezTo>
                  <a:cubicBezTo>
                    <a:pt x="16022" y="13794"/>
                    <a:pt x="18468" y="15428"/>
                    <a:pt x="19690" y="16699"/>
                  </a:cubicBezTo>
                  <a:cubicBezTo>
                    <a:pt x="20913" y="17969"/>
                    <a:pt x="20913" y="18877"/>
                    <a:pt x="20098" y="19603"/>
                  </a:cubicBezTo>
                  <a:cubicBezTo>
                    <a:pt x="19283" y="20329"/>
                    <a:pt x="17653" y="20873"/>
                    <a:pt x="15819" y="21146"/>
                  </a:cubicBezTo>
                  <a:cubicBezTo>
                    <a:pt x="13985" y="21418"/>
                    <a:pt x="11947" y="21418"/>
                    <a:pt x="10317" y="20057"/>
                  </a:cubicBezTo>
                  <a:cubicBezTo>
                    <a:pt x="8687" y="18695"/>
                    <a:pt x="7464" y="15973"/>
                    <a:pt x="6241" y="13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244055" y="2451787"/>
              <a:ext cx="82551" cy="35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067"/>
                  </a:moveTo>
                  <a:cubicBezTo>
                    <a:pt x="1662" y="436"/>
                    <a:pt x="3323" y="-196"/>
                    <a:pt x="4154" y="57"/>
                  </a:cubicBezTo>
                  <a:cubicBezTo>
                    <a:pt x="4985" y="309"/>
                    <a:pt x="4985" y="1446"/>
                    <a:pt x="4985" y="4415"/>
                  </a:cubicBezTo>
                  <a:cubicBezTo>
                    <a:pt x="4985" y="7383"/>
                    <a:pt x="4985" y="12183"/>
                    <a:pt x="4985" y="14962"/>
                  </a:cubicBezTo>
                  <a:cubicBezTo>
                    <a:pt x="4985" y="17741"/>
                    <a:pt x="4985" y="18499"/>
                    <a:pt x="5538" y="19257"/>
                  </a:cubicBezTo>
                  <a:cubicBezTo>
                    <a:pt x="6092" y="20015"/>
                    <a:pt x="7200" y="20772"/>
                    <a:pt x="9138" y="21088"/>
                  </a:cubicBezTo>
                  <a:cubicBezTo>
                    <a:pt x="11077" y="21404"/>
                    <a:pt x="13846" y="21278"/>
                    <a:pt x="16062" y="20709"/>
                  </a:cubicBezTo>
                  <a:cubicBezTo>
                    <a:pt x="18277" y="20141"/>
                    <a:pt x="19938" y="19130"/>
                    <a:pt x="21600" y="18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218655" y="264747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374437" y="2628426"/>
              <a:ext cx="14266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351" y="0"/>
                  </a:moveTo>
                  <a:cubicBezTo>
                    <a:pt x="1398" y="1067"/>
                    <a:pt x="445" y="2133"/>
                    <a:pt x="128" y="4667"/>
                  </a:cubicBezTo>
                  <a:cubicBezTo>
                    <a:pt x="-190" y="7200"/>
                    <a:pt x="128" y="11200"/>
                    <a:pt x="604" y="13867"/>
                  </a:cubicBezTo>
                  <a:cubicBezTo>
                    <a:pt x="1081" y="16533"/>
                    <a:pt x="1716" y="17867"/>
                    <a:pt x="2828" y="18267"/>
                  </a:cubicBezTo>
                  <a:cubicBezTo>
                    <a:pt x="3939" y="18667"/>
                    <a:pt x="5528" y="18133"/>
                    <a:pt x="7275" y="16533"/>
                  </a:cubicBezTo>
                  <a:cubicBezTo>
                    <a:pt x="9022" y="14933"/>
                    <a:pt x="10928" y="12267"/>
                    <a:pt x="12357" y="9867"/>
                  </a:cubicBezTo>
                  <a:cubicBezTo>
                    <a:pt x="13786" y="7467"/>
                    <a:pt x="14739" y="5333"/>
                    <a:pt x="15057" y="5067"/>
                  </a:cubicBezTo>
                  <a:cubicBezTo>
                    <a:pt x="15375" y="4800"/>
                    <a:pt x="15057" y="6400"/>
                    <a:pt x="14898" y="8667"/>
                  </a:cubicBezTo>
                  <a:cubicBezTo>
                    <a:pt x="14739" y="10933"/>
                    <a:pt x="14739" y="13867"/>
                    <a:pt x="15057" y="16000"/>
                  </a:cubicBezTo>
                  <a:cubicBezTo>
                    <a:pt x="15375" y="18133"/>
                    <a:pt x="16010" y="19467"/>
                    <a:pt x="17122" y="20267"/>
                  </a:cubicBezTo>
                  <a:cubicBezTo>
                    <a:pt x="18234" y="21067"/>
                    <a:pt x="19822" y="21333"/>
                    <a:pt x="214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594485" y="2448509"/>
              <a:ext cx="156412" cy="34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79" fill="norm" stroke="1" extrusionOk="0">
                  <a:moveTo>
                    <a:pt x="13664" y="16625"/>
                  </a:moveTo>
                  <a:cubicBezTo>
                    <a:pt x="12224" y="14924"/>
                    <a:pt x="10784" y="13222"/>
                    <a:pt x="9200" y="12436"/>
                  </a:cubicBezTo>
                  <a:cubicBezTo>
                    <a:pt x="7616" y="11651"/>
                    <a:pt x="5888" y="11782"/>
                    <a:pt x="4304" y="12436"/>
                  </a:cubicBezTo>
                  <a:cubicBezTo>
                    <a:pt x="2720" y="13091"/>
                    <a:pt x="1280" y="14269"/>
                    <a:pt x="560" y="15644"/>
                  </a:cubicBezTo>
                  <a:cubicBezTo>
                    <a:pt x="-160" y="17018"/>
                    <a:pt x="-160" y="18589"/>
                    <a:pt x="416" y="19636"/>
                  </a:cubicBezTo>
                  <a:cubicBezTo>
                    <a:pt x="992" y="20684"/>
                    <a:pt x="2144" y="21207"/>
                    <a:pt x="3584" y="21404"/>
                  </a:cubicBezTo>
                  <a:cubicBezTo>
                    <a:pt x="5024" y="21600"/>
                    <a:pt x="6752" y="21469"/>
                    <a:pt x="8768" y="20291"/>
                  </a:cubicBezTo>
                  <a:cubicBezTo>
                    <a:pt x="10784" y="19113"/>
                    <a:pt x="13088" y="16887"/>
                    <a:pt x="15248" y="13549"/>
                  </a:cubicBezTo>
                  <a:cubicBezTo>
                    <a:pt x="17408" y="10211"/>
                    <a:pt x="19424" y="5760"/>
                    <a:pt x="20432" y="3207"/>
                  </a:cubicBezTo>
                  <a:cubicBezTo>
                    <a:pt x="21440" y="655"/>
                    <a:pt x="21440" y="0"/>
                    <a:pt x="21008" y="0"/>
                  </a:cubicBezTo>
                  <a:cubicBezTo>
                    <a:pt x="20576" y="0"/>
                    <a:pt x="19712" y="655"/>
                    <a:pt x="18704" y="2356"/>
                  </a:cubicBezTo>
                  <a:cubicBezTo>
                    <a:pt x="17696" y="4058"/>
                    <a:pt x="16544" y="6807"/>
                    <a:pt x="16688" y="9753"/>
                  </a:cubicBezTo>
                  <a:cubicBezTo>
                    <a:pt x="16832" y="12698"/>
                    <a:pt x="18272" y="15840"/>
                    <a:pt x="19712" y="18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3813205" y="2630802"/>
              <a:ext cx="78551" cy="14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717" fill="norm" stroke="1" extrusionOk="0">
                  <a:moveTo>
                    <a:pt x="2336" y="10320"/>
                  </a:moveTo>
                  <a:cubicBezTo>
                    <a:pt x="6883" y="8249"/>
                    <a:pt x="11431" y="6178"/>
                    <a:pt x="13705" y="4254"/>
                  </a:cubicBezTo>
                  <a:cubicBezTo>
                    <a:pt x="15978" y="2331"/>
                    <a:pt x="15978" y="556"/>
                    <a:pt x="14273" y="112"/>
                  </a:cubicBezTo>
                  <a:cubicBezTo>
                    <a:pt x="12568" y="-332"/>
                    <a:pt x="9157" y="556"/>
                    <a:pt x="6315" y="2627"/>
                  </a:cubicBezTo>
                  <a:cubicBezTo>
                    <a:pt x="3473" y="4698"/>
                    <a:pt x="1199" y="7953"/>
                    <a:pt x="347" y="11356"/>
                  </a:cubicBezTo>
                  <a:cubicBezTo>
                    <a:pt x="-506" y="14758"/>
                    <a:pt x="62" y="18309"/>
                    <a:pt x="3757" y="19789"/>
                  </a:cubicBezTo>
                  <a:cubicBezTo>
                    <a:pt x="7452" y="21268"/>
                    <a:pt x="14273" y="20676"/>
                    <a:pt x="21094" y="20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3943596" y="2619959"/>
              <a:ext cx="120742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4286" y="4734"/>
                  </a:moveTo>
                  <a:cubicBezTo>
                    <a:pt x="3541" y="6214"/>
                    <a:pt x="2796" y="7693"/>
                    <a:pt x="2051" y="10652"/>
                  </a:cubicBezTo>
                  <a:cubicBezTo>
                    <a:pt x="1307" y="13611"/>
                    <a:pt x="562" y="18049"/>
                    <a:pt x="189" y="19381"/>
                  </a:cubicBezTo>
                  <a:cubicBezTo>
                    <a:pt x="-183" y="20712"/>
                    <a:pt x="-183" y="18937"/>
                    <a:pt x="1865" y="15386"/>
                  </a:cubicBezTo>
                  <a:cubicBezTo>
                    <a:pt x="3914" y="11836"/>
                    <a:pt x="8010" y="6510"/>
                    <a:pt x="10989" y="3551"/>
                  </a:cubicBezTo>
                  <a:cubicBezTo>
                    <a:pt x="13969" y="592"/>
                    <a:pt x="15831" y="0"/>
                    <a:pt x="17693" y="0"/>
                  </a:cubicBezTo>
                  <a:cubicBezTo>
                    <a:pt x="19555" y="0"/>
                    <a:pt x="21417" y="592"/>
                    <a:pt x="21231" y="4290"/>
                  </a:cubicBezTo>
                  <a:cubicBezTo>
                    <a:pt x="21045" y="7989"/>
                    <a:pt x="18810" y="14795"/>
                    <a:pt x="165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127713" y="2425226"/>
              <a:ext cx="113293" cy="39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1" fill="norm" stroke="1" extrusionOk="0">
                  <a:moveTo>
                    <a:pt x="21409" y="0"/>
                  </a:moveTo>
                  <a:cubicBezTo>
                    <a:pt x="19009" y="2426"/>
                    <a:pt x="16609" y="4851"/>
                    <a:pt x="13609" y="7624"/>
                  </a:cubicBezTo>
                  <a:cubicBezTo>
                    <a:pt x="10609" y="10396"/>
                    <a:pt x="7009" y="13514"/>
                    <a:pt x="4609" y="15651"/>
                  </a:cubicBezTo>
                  <a:cubicBezTo>
                    <a:pt x="2209" y="17788"/>
                    <a:pt x="1009" y="18943"/>
                    <a:pt x="409" y="19810"/>
                  </a:cubicBezTo>
                  <a:cubicBezTo>
                    <a:pt x="-191" y="20676"/>
                    <a:pt x="-191" y="21253"/>
                    <a:pt x="809" y="21427"/>
                  </a:cubicBezTo>
                  <a:cubicBezTo>
                    <a:pt x="1809" y="21600"/>
                    <a:pt x="3809" y="21369"/>
                    <a:pt x="6009" y="20618"/>
                  </a:cubicBezTo>
                  <a:cubicBezTo>
                    <a:pt x="8209" y="19867"/>
                    <a:pt x="10609" y="18597"/>
                    <a:pt x="13009" y="17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126705" y="2615726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4253705" y="2619768"/>
              <a:ext cx="91216" cy="19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86" fill="norm" stroke="1" extrusionOk="0">
                  <a:moveTo>
                    <a:pt x="17673" y="3008"/>
                  </a:moveTo>
                  <a:cubicBezTo>
                    <a:pt x="16691" y="1859"/>
                    <a:pt x="15709" y="710"/>
                    <a:pt x="13991" y="251"/>
                  </a:cubicBezTo>
                  <a:cubicBezTo>
                    <a:pt x="12273" y="-209"/>
                    <a:pt x="9818" y="21"/>
                    <a:pt x="7609" y="480"/>
                  </a:cubicBezTo>
                  <a:cubicBezTo>
                    <a:pt x="5400" y="940"/>
                    <a:pt x="3436" y="1629"/>
                    <a:pt x="2209" y="2548"/>
                  </a:cubicBezTo>
                  <a:cubicBezTo>
                    <a:pt x="982" y="3468"/>
                    <a:pt x="491" y="4617"/>
                    <a:pt x="2945" y="6570"/>
                  </a:cubicBezTo>
                  <a:cubicBezTo>
                    <a:pt x="5400" y="8523"/>
                    <a:pt x="10800" y="11280"/>
                    <a:pt x="14482" y="13463"/>
                  </a:cubicBezTo>
                  <a:cubicBezTo>
                    <a:pt x="18164" y="15646"/>
                    <a:pt x="20127" y="17255"/>
                    <a:pt x="20864" y="18634"/>
                  </a:cubicBezTo>
                  <a:cubicBezTo>
                    <a:pt x="21600" y="20012"/>
                    <a:pt x="21109" y="21161"/>
                    <a:pt x="17427" y="21276"/>
                  </a:cubicBezTo>
                  <a:cubicBezTo>
                    <a:pt x="13745" y="21391"/>
                    <a:pt x="6873" y="20472"/>
                    <a:pt x="0" y="19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4795357" y="2519347"/>
              <a:ext cx="379099" cy="30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63" fill="norm" stroke="1" extrusionOk="0">
                  <a:moveTo>
                    <a:pt x="6337" y="11330"/>
                  </a:moveTo>
                  <a:cubicBezTo>
                    <a:pt x="5979" y="10730"/>
                    <a:pt x="5621" y="10130"/>
                    <a:pt x="5143" y="9755"/>
                  </a:cubicBezTo>
                  <a:cubicBezTo>
                    <a:pt x="4666" y="9380"/>
                    <a:pt x="4069" y="9230"/>
                    <a:pt x="3114" y="10880"/>
                  </a:cubicBezTo>
                  <a:cubicBezTo>
                    <a:pt x="2160" y="12530"/>
                    <a:pt x="847" y="15980"/>
                    <a:pt x="310" y="18080"/>
                  </a:cubicBezTo>
                  <a:cubicBezTo>
                    <a:pt x="-227" y="20180"/>
                    <a:pt x="12" y="20930"/>
                    <a:pt x="429" y="21230"/>
                  </a:cubicBezTo>
                  <a:cubicBezTo>
                    <a:pt x="847" y="21530"/>
                    <a:pt x="1444" y="21380"/>
                    <a:pt x="2279" y="20180"/>
                  </a:cubicBezTo>
                  <a:cubicBezTo>
                    <a:pt x="3114" y="18980"/>
                    <a:pt x="4188" y="16730"/>
                    <a:pt x="4785" y="14780"/>
                  </a:cubicBezTo>
                  <a:cubicBezTo>
                    <a:pt x="5382" y="12830"/>
                    <a:pt x="5501" y="11180"/>
                    <a:pt x="5501" y="10730"/>
                  </a:cubicBezTo>
                  <a:cubicBezTo>
                    <a:pt x="5501" y="10280"/>
                    <a:pt x="5382" y="11030"/>
                    <a:pt x="5322" y="12680"/>
                  </a:cubicBezTo>
                  <a:cubicBezTo>
                    <a:pt x="5263" y="14330"/>
                    <a:pt x="5263" y="16880"/>
                    <a:pt x="5501" y="18455"/>
                  </a:cubicBezTo>
                  <a:cubicBezTo>
                    <a:pt x="5740" y="20030"/>
                    <a:pt x="6217" y="20630"/>
                    <a:pt x="6754" y="20705"/>
                  </a:cubicBezTo>
                  <a:cubicBezTo>
                    <a:pt x="7291" y="20780"/>
                    <a:pt x="7888" y="20330"/>
                    <a:pt x="8723" y="18380"/>
                  </a:cubicBezTo>
                  <a:cubicBezTo>
                    <a:pt x="9559" y="16430"/>
                    <a:pt x="10633" y="12980"/>
                    <a:pt x="11468" y="9980"/>
                  </a:cubicBezTo>
                  <a:cubicBezTo>
                    <a:pt x="12303" y="6980"/>
                    <a:pt x="12900" y="4430"/>
                    <a:pt x="13198" y="2705"/>
                  </a:cubicBezTo>
                  <a:cubicBezTo>
                    <a:pt x="13497" y="980"/>
                    <a:pt x="13497" y="80"/>
                    <a:pt x="13318" y="5"/>
                  </a:cubicBezTo>
                  <a:cubicBezTo>
                    <a:pt x="13139" y="-70"/>
                    <a:pt x="12781" y="680"/>
                    <a:pt x="12303" y="3530"/>
                  </a:cubicBezTo>
                  <a:cubicBezTo>
                    <a:pt x="11826" y="6380"/>
                    <a:pt x="11229" y="11330"/>
                    <a:pt x="10991" y="14255"/>
                  </a:cubicBezTo>
                  <a:cubicBezTo>
                    <a:pt x="10752" y="17180"/>
                    <a:pt x="10871" y="18080"/>
                    <a:pt x="11110" y="18905"/>
                  </a:cubicBezTo>
                  <a:cubicBezTo>
                    <a:pt x="11349" y="19730"/>
                    <a:pt x="11707" y="20480"/>
                    <a:pt x="12244" y="20630"/>
                  </a:cubicBezTo>
                  <a:cubicBezTo>
                    <a:pt x="12781" y="20780"/>
                    <a:pt x="13497" y="20330"/>
                    <a:pt x="14750" y="17930"/>
                  </a:cubicBezTo>
                  <a:cubicBezTo>
                    <a:pt x="16003" y="15530"/>
                    <a:pt x="17793" y="11180"/>
                    <a:pt x="18867" y="8405"/>
                  </a:cubicBezTo>
                  <a:cubicBezTo>
                    <a:pt x="19941" y="5630"/>
                    <a:pt x="20299" y="4430"/>
                    <a:pt x="20478" y="3380"/>
                  </a:cubicBezTo>
                  <a:cubicBezTo>
                    <a:pt x="20657" y="2330"/>
                    <a:pt x="20657" y="1430"/>
                    <a:pt x="20418" y="1205"/>
                  </a:cubicBezTo>
                  <a:cubicBezTo>
                    <a:pt x="20180" y="980"/>
                    <a:pt x="19702" y="1430"/>
                    <a:pt x="19344" y="3905"/>
                  </a:cubicBezTo>
                  <a:cubicBezTo>
                    <a:pt x="18986" y="6380"/>
                    <a:pt x="18748" y="10880"/>
                    <a:pt x="19106" y="13805"/>
                  </a:cubicBezTo>
                  <a:cubicBezTo>
                    <a:pt x="19464" y="16730"/>
                    <a:pt x="20418" y="18080"/>
                    <a:pt x="21373" y="19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5537728" y="2646951"/>
              <a:ext cx="100278" cy="35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87" fill="norm" stroke="1" extrusionOk="0">
                  <a:moveTo>
                    <a:pt x="18619" y="3821"/>
                  </a:moveTo>
                  <a:cubicBezTo>
                    <a:pt x="18169" y="2684"/>
                    <a:pt x="17719" y="1547"/>
                    <a:pt x="16369" y="852"/>
                  </a:cubicBezTo>
                  <a:cubicBezTo>
                    <a:pt x="15019" y="158"/>
                    <a:pt x="12769" y="-95"/>
                    <a:pt x="10969" y="31"/>
                  </a:cubicBezTo>
                  <a:cubicBezTo>
                    <a:pt x="9169" y="158"/>
                    <a:pt x="7819" y="663"/>
                    <a:pt x="6019" y="1673"/>
                  </a:cubicBezTo>
                  <a:cubicBezTo>
                    <a:pt x="4219" y="2684"/>
                    <a:pt x="1969" y="4200"/>
                    <a:pt x="844" y="5273"/>
                  </a:cubicBezTo>
                  <a:cubicBezTo>
                    <a:pt x="-281" y="6347"/>
                    <a:pt x="-281" y="6979"/>
                    <a:pt x="844" y="7484"/>
                  </a:cubicBezTo>
                  <a:cubicBezTo>
                    <a:pt x="1969" y="7989"/>
                    <a:pt x="4219" y="8368"/>
                    <a:pt x="7819" y="7421"/>
                  </a:cubicBezTo>
                  <a:cubicBezTo>
                    <a:pt x="11419" y="6473"/>
                    <a:pt x="16369" y="4200"/>
                    <a:pt x="18844" y="2747"/>
                  </a:cubicBezTo>
                  <a:cubicBezTo>
                    <a:pt x="21319" y="1294"/>
                    <a:pt x="21319" y="663"/>
                    <a:pt x="21319" y="663"/>
                  </a:cubicBezTo>
                  <a:cubicBezTo>
                    <a:pt x="21319" y="663"/>
                    <a:pt x="21319" y="1294"/>
                    <a:pt x="21319" y="3379"/>
                  </a:cubicBezTo>
                  <a:cubicBezTo>
                    <a:pt x="21319" y="5463"/>
                    <a:pt x="21319" y="9000"/>
                    <a:pt x="21319" y="12031"/>
                  </a:cubicBezTo>
                  <a:cubicBezTo>
                    <a:pt x="21319" y="15063"/>
                    <a:pt x="21319" y="17589"/>
                    <a:pt x="20419" y="19105"/>
                  </a:cubicBezTo>
                  <a:cubicBezTo>
                    <a:pt x="19519" y="20621"/>
                    <a:pt x="17719" y="21126"/>
                    <a:pt x="15469" y="21316"/>
                  </a:cubicBezTo>
                  <a:cubicBezTo>
                    <a:pt x="13219" y="21505"/>
                    <a:pt x="10519" y="21379"/>
                    <a:pt x="8944" y="20179"/>
                  </a:cubicBezTo>
                  <a:cubicBezTo>
                    <a:pt x="7369" y="18979"/>
                    <a:pt x="6919" y="16705"/>
                    <a:pt x="6469" y="14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5683250" y="2446169"/>
              <a:ext cx="234156" cy="35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35" fill="norm" stroke="1" extrusionOk="0">
                  <a:moveTo>
                    <a:pt x="1095" y="16085"/>
                  </a:moveTo>
                  <a:cubicBezTo>
                    <a:pt x="2068" y="15956"/>
                    <a:pt x="3041" y="15828"/>
                    <a:pt x="3819" y="15506"/>
                  </a:cubicBezTo>
                  <a:cubicBezTo>
                    <a:pt x="4597" y="15185"/>
                    <a:pt x="5181" y="14671"/>
                    <a:pt x="5570" y="13964"/>
                  </a:cubicBezTo>
                  <a:cubicBezTo>
                    <a:pt x="5959" y="13256"/>
                    <a:pt x="6154" y="12356"/>
                    <a:pt x="5668" y="12035"/>
                  </a:cubicBezTo>
                  <a:cubicBezTo>
                    <a:pt x="5181" y="11714"/>
                    <a:pt x="4013" y="11971"/>
                    <a:pt x="2943" y="12999"/>
                  </a:cubicBezTo>
                  <a:cubicBezTo>
                    <a:pt x="1873" y="14028"/>
                    <a:pt x="900" y="15828"/>
                    <a:pt x="413" y="17049"/>
                  </a:cubicBezTo>
                  <a:cubicBezTo>
                    <a:pt x="-73" y="18271"/>
                    <a:pt x="-73" y="18914"/>
                    <a:pt x="122" y="19556"/>
                  </a:cubicBezTo>
                  <a:cubicBezTo>
                    <a:pt x="316" y="20199"/>
                    <a:pt x="705" y="20842"/>
                    <a:pt x="1484" y="21164"/>
                  </a:cubicBezTo>
                  <a:cubicBezTo>
                    <a:pt x="2262" y="21485"/>
                    <a:pt x="3430" y="21485"/>
                    <a:pt x="5278" y="20006"/>
                  </a:cubicBezTo>
                  <a:cubicBezTo>
                    <a:pt x="7127" y="18528"/>
                    <a:pt x="9657" y="15571"/>
                    <a:pt x="11700" y="12228"/>
                  </a:cubicBezTo>
                  <a:cubicBezTo>
                    <a:pt x="13743" y="8885"/>
                    <a:pt x="15300" y="5156"/>
                    <a:pt x="16078" y="2906"/>
                  </a:cubicBezTo>
                  <a:cubicBezTo>
                    <a:pt x="16857" y="656"/>
                    <a:pt x="16857" y="-115"/>
                    <a:pt x="16468" y="14"/>
                  </a:cubicBezTo>
                  <a:cubicBezTo>
                    <a:pt x="16078" y="142"/>
                    <a:pt x="15300" y="1171"/>
                    <a:pt x="14716" y="3485"/>
                  </a:cubicBezTo>
                  <a:cubicBezTo>
                    <a:pt x="14132" y="5799"/>
                    <a:pt x="13743" y="9399"/>
                    <a:pt x="13549" y="12164"/>
                  </a:cubicBezTo>
                  <a:cubicBezTo>
                    <a:pt x="13354" y="14928"/>
                    <a:pt x="13354" y="16856"/>
                    <a:pt x="13354" y="18206"/>
                  </a:cubicBezTo>
                  <a:cubicBezTo>
                    <a:pt x="13354" y="19556"/>
                    <a:pt x="13354" y="20328"/>
                    <a:pt x="13841" y="20778"/>
                  </a:cubicBezTo>
                  <a:cubicBezTo>
                    <a:pt x="14327" y="21228"/>
                    <a:pt x="15300" y="21356"/>
                    <a:pt x="16468" y="20971"/>
                  </a:cubicBezTo>
                  <a:cubicBezTo>
                    <a:pt x="17635" y="20585"/>
                    <a:pt x="18997" y="19685"/>
                    <a:pt x="19873" y="18785"/>
                  </a:cubicBezTo>
                  <a:cubicBezTo>
                    <a:pt x="20749" y="17885"/>
                    <a:pt x="21138" y="16985"/>
                    <a:pt x="21527" y="16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5792289" y="2590326"/>
              <a:ext cx="16956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963" y="21600"/>
                  </a:moveTo>
                  <a:cubicBezTo>
                    <a:pt x="1363" y="21600"/>
                    <a:pt x="-237" y="21600"/>
                    <a:pt x="30" y="21000"/>
                  </a:cubicBezTo>
                  <a:cubicBezTo>
                    <a:pt x="296" y="20400"/>
                    <a:pt x="2430" y="19200"/>
                    <a:pt x="6296" y="15600"/>
                  </a:cubicBezTo>
                  <a:cubicBezTo>
                    <a:pt x="10163" y="12000"/>
                    <a:pt x="15763" y="6000"/>
                    <a:pt x="213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6324985" y="2667028"/>
              <a:ext cx="176621" cy="13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01" fill="norm" stroke="1" extrusionOk="0">
                  <a:moveTo>
                    <a:pt x="14514" y="4759"/>
                  </a:moveTo>
                  <a:cubicBezTo>
                    <a:pt x="13743" y="3147"/>
                    <a:pt x="12971" y="1535"/>
                    <a:pt x="11043" y="891"/>
                  </a:cubicBezTo>
                  <a:cubicBezTo>
                    <a:pt x="9114" y="246"/>
                    <a:pt x="6028" y="568"/>
                    <a:pt x="3971" y="2502"/>
                  </a:cubicBezTo>
                  <a:cubicBezTo>
                    <a:pt x="1914" y="4437"/>
                    <a:pt x="886" y="7983"/>
                    <a:pt x="371" y="10885"/>
                  </a:cubicBezTo>
                  <a:cubicBezTo>
                    <a:pt x="-143" y="13786"/>
                    <a:pt x="-143" y="16043"/>
                    <a:pt x="500" y="17494"/>
                  </a:cubicBezTo>
                  <a:cubicBezTo>
                    <a:pt x="1143" y="18944"/>
                    <a:pt x="2428" y="19589"/>
                    <a:pt x="4486" y="17494"/>
                  </a:cubicBezTo>
                  <a:cubicBezTo>
                    <a:pt x="6543" y="15398"/>
                    <a:pt x="9371" y="10562"/>
                    <a:pt x="11043" y="6855"/>
                  </a:cubicBezTo>
                  <a:cubicBezTo>
                    <a:pt x="12714" y="3147"/>
                    <a:pt x="13228" y="568"/>
                    <a:pt x="13357" y="85"/>
                  </a:cubicBezTo>
                  <a:cubicBezTo>
                    <a:pt x="13486" y="-399"/>
                    <a:pt x="13228" y="1213"/>
                    <a:pt x="13486" y="4276"/>
                  </a:cubicBezTo>
                  <a:cubicBezTo>
                    <a:pt x="13743" y="7338"/>
                    <a:pt x="14514" y="11852"/>
                    <a:pt x="15928" y="14914"/>
                  </a:cubicBezTo>
                  <a:cubicBezTo>
                    <a:pt x="17343" y="17977"/>
                    <a:pt x="19400" y="19589"/>
                    <a:pt x="21457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6941643" y="2453030"/>
              <a:ext cx="156863" cy="37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03" fill="norm" stroke="1" extrusionOk="0">
                  <a:moveTo>
                    <a:pt x="17023" y="13257"/>
                  </a:moveTo>
                  <a:cubicBezTo>
                    <a:pt x="15871" y="12654"/>
                    <a:pt x="14719" y="12051"/>
                    <a:pt x="13423" y="11749"/>
                  </a:cubicBezTo>
                  <a:cubicBezTo>
                    <a:pt x="12127" y="11447"/>
                    <a:pt x="10687" y="11447"/>
                    <a:pt x="8383" y="12714"/>
                  </a:cubicBezTo>
                  <a:cubicBezTo>
                    <a:pt x="6079" y="13981"/>
                    <a:pt x="2911" y="16516"/>
                    <a:pt x="1327" y="18145"/>
                  </a:cubicBezTo>
                  <a:cubicBezTo>
                    <a:pt x="-257" y="19774"/>
                    <a:pt x="-257" y="20498"/>
                    <a:pt x="463" y="20920"/>
                  </a:cubicBezTo>
                  <a:cubicBezTo>
                    <a:pt x="1183" y="21342"/>
                    <a:pt x="2623" y="21463"/>
                    <a:pt x="4927" y="21041"/>
                  </a:cubicBezTo>
                  <a:cubicBezTo>
                    <a:pt x="7231" y="20618"/>
                    <a:pt x="10399" y="19653"/>
                    <a:pt x="12847" y="17179"/>
                  </a:cubicBezTo>
                  <a:cubicBezTo>
                    <a:pt x="15295" y="14705"/>
                    <a:pt x="17023" y="10723"/>
                    <a:pt x="17887" y="7707"/>
                  </a:cubicBezTo>
                  <a:cubicBezTo>
                    <a:pt x="18751" y="4690"/>
                    <a:pt x="18751" y="2638"/>
                    <a:pt x="18175" y="1432"/>
                  </a:cubicBezTo>
                  <a:cubicBezTo>
                    <a:pt x="17599" y="225"/>
                    <a:pt x="16447" y="-137"/>
                    <a:pt x="15583" y="44"/>
                  </a:cubicBezTo>
                  <a:cubicBezTo>
                    <a:pt x="14719" y="225"/>
                    <a:pt x="14143" y="949"/>
                    <a:pt x="13855" y="3242"/>
                  </a:cubicBezTo>
                  <a:cubicBezTo>
                    <a:pt x="13567" y="5535"/>
                    <a:pt x="13567" y="9396"/>
                    <a:pt x="13711" y="11990"/>
                  </a:cubicBezTo>
                  <a:cubicBezTo>
                    <a:pt x="13855" y="14585"/>
                    <a:pt x="14143" y="15912"/>
                    <a:pt x="14719" y="16878"/>
                  </a:cubicBezTo>
                  <a:cubicBezTo>
                    <a:pt x="15295" y="17843"/>
                    <a:pt x="16159" y="18446"/>
                    <a:pt x="17311" y="18567"/>
                  </a:cubicBezTo>
                  <a:cubicBezTo>
                    <a:pt x="18463" y="18688"/>
                    <a:pt x="19903" y="18326"/>
                    <a:pt x="21343" y="17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7162005" y="2666526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7174705" y="2571276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7252642" y="2632732"/>
              <a:ext cx="65748" cy="13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0938" fill="norm" stroke="1" extrusionOk="0">
                  <a:moveTo>
                    <a:pt x="13208" y="4244"/>
                  </a:moveTo>
                  <a:cubicBezTo>
                    <a:pt x="11899" y="2607"/>
                    <a:pt x="10590" y="971"/>
                    <a:pt x="8299" y="317"/>
                  </a:cubicBezTo>
                  <a:cubicBezTo>
                    <a:pt x="6008" y="-338"/>
                    <a:pt x="2736" y="-11"/>
                    <a:pt x="1099" y="1626"/>
                  </a:cubicBezTo>
                  <a:cubicBezTo>
                    <a:pt x="-537" y="3262"/>
                    <a:pt x="-537" y="6207"/>
                    <a:pt x="2408" y="8826"/>
                  </a:cubicBezTo>
                  <a:cubicBezTo>
                    <a:pt x="5354" y="11444"/>
                    <a:pt x="11245" y="13735"/>
                    <a:pt x="15172" y="15535"/>
                  </a:cubicBezTo>
                  <a:cubicBezTo>
                    <a:pt x="19099" y="17335"/>
                    <a:pt x="21063" y="18644"/>
                    <a:pt x="20081" y="19626"/>
                  </a:cubicBezTo>
                  <a:cubicBezTo>
                    <a:pt x="19099" y="20607"/>
                    <a:pt x="15172" y="21262"/>
                    <a:pt x="12554" y="20771"/>
                  </a:cubicBezTo>
                  <a:cubicBezTo>
                    <a:pt x="9936" y="20280"/>
                    <a:pt x="8627" y="18644"/>
                    <a:pt x="7972" y="16844"/>
                  </a:cubicBezTo>
                  <a:cubicBezTo>
                    <a:pt x="7318" y="15044"/>
                    <a:pt x="7318" y="13080"/>
                    <a:pt x="7318" y="11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7417013" y="2456976"/>
              <a:ext cx="62493" cy="34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74" fill="norm" stroke="1" extrusionOk="0">
                  <a:moveTo>
                    <a:pt x="16937" y="0"/>
                  </a:moveTo>
                  <a:cubicBezTo>
                    <a:pt x="13337" y="2733"/>
                    <a:pt x="9737" y="5465"/>
                    <a:pt x="6857" y="8523"/>
                  </a:cubicBezTo>
                  <a:cubicBezTo>
                    <a:pt x="3977" y="11581"/>
                    <a:pt x="1817" y="14964"/>
                    <a:pt x="737" y="17241"/>
                  </a:cubicBezTo>
                  <a:cubicBezTo>
                    <a:pt x="-343" y="19518"/>
                    <a:pt x="-343" y="20689"/>
                    <a:pt x="1457" y="21145"/>
                  </a:cubicBezTo>
                  <a:cubicBezTo>
                    <a:pt x="3257" y="21600"/>
                    <a:pt x="6857" y="21340"/>
                    <a:pt x="10457" y="20689"/>
                  </a:cubicBezTo>
                  <a:cubicBezTo>
                    <a:pt x="14057" y="20039"/>
                    <a:pt x="17657" y="18998"/>
                    <a:pt x="21257" y="1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396955" y="2647476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7555705" y="2660176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7581105" y="2577626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7638784" y="2629423"/>
              <a:ext cx="102287" cy="15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17" fill="norm" stroke="1" extrusionOk="0">
                  <a:moveTo>
                    <a:pt x="6502" y="1571"/>
                  </a:moveTo>
                  <a:cubicBezTo>
                    <a:pt x="5180" y="2708"/>
                    <a:pt x="3857" y="3845"/>
                    <a:pt x="3196" y="6403"/>
                  </a:cubicBezTo>
                  <a:cubicBezTo>
                    <a:pt x="2535" y="8961"/>
                    <a:pt x="2535" y="12940"/>
                    <a:pt x="2094" y="15924"/>
                  </a:cubicBezTo>
                  <a:cubicBezTo>
                    <a:pt x="1653" y="18908"/>
                    <a:pt x="772" y="20898"/>
                    <a:pt x="331" y="21182"/>
                  </a:cubicBezTo>
                  <a:cubicBezTo>
                    <a:pt x="-110" y="21466"/>
                    <a:pt x="-110" y="20045"/>
                    <a:pt x="331" y="16919"/>
                  </a:cubicBezTo>
                  <a:cubicBezTo>
                    <a:pt x="772" y="13792"/>
                    <a:pt x="1653" y="8961"/>
                    <a:pt x="2976" y="5550"/>
                  </a:cubicBezTo>
                  <a:cubicBezTo>
                    <a:pt x="4298" y="2140"/>
                    <a:pt x="6061" y="150"/>
                    <a:pt x="8927" y="8"/>
                  </a:cubicBezTo>
                  <a:cubicBezTo>
                    <a:pt x="11792" y="-134"/>
                    <a:pt x="15759" y="1571"/>
                    <a:pt x="18184" y="4840"/>
                  </a:cubicBezTo>
                  <a:cubicBezTo>
                    <a:pt x="20608" y="8108"/>
                    <a:pt x="21490" y="12940"/>
                    <a:pt x="21270" y="15924"/>
                  </a:cubicBezTo>
                  <a:cubicBezTo>
                    <a:pt x="21049" y="18908"/>
                    <a:pt x="19727" y="20045"/>
                    <a:pt x="18404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805062" y="2650915"/>
              <a:ext cx="80844" cy="15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98" fill="norm" stroke="1" extrusionOk="0">
                  <a:moveTo>
                    <a:pt x="21153" y="4845"/>
                  </a:moveTo>
                  <a:cubicBezTo>
                    <a:pt x="21153" y="3366"/>
                    <a:pt x="21153" y="1886"/>
                    <a:pt x="19768" y="999"/>
                  </a:cubicBezTo>
                  <a:cubicBezTo>
                    <a:pt x="18384" y="111"/>
                    <a:pt x="15615" y="-185"/>
                    <a:pt x="13122" y="111"/>
                  </a:cubicBezTo>
                  <a:cubicBezTo>
                    <a:pt x="10630" y="407"/>
                    <a:pt x="8415" y="1294"/>
                    <a:pt x="5922" y="4401"/>
                  </a:cubicBezTo>
                  <a:cubicBezTo>
                    <a:pt x="3430" y="7508"/>
                    <a:pt x="661" y="12834"/>
                    <a:pt x="107" y="16089"/>
                  </a:cubicBezTo>
                  <a:cubicBezTo>
                    <a:pt x="-447" y="19344"/>
                    <a:pt x="1215" y="20527"/>
                    <a:pt x="3430" y="20971"/>
                  </a:cubicBezTo>
                  <a:cubicBezTo>
                    <a:pt x="5645" y="21415"/>
                    <a:pt x="8415" y="21119"/>
                    <a:pt x="11184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953268" y="2451154"/>
              <a:ext cx="104088" cy="37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01" fill="norm" stroke="1" extrusionOk="0">
                  <a:moveTo>
                    <a:pt x="21244" y="2142"/>
                  </a:moveTo>
                  <a:cubicBezTo>
                    <a:pt x="20812" y="1176"/>
                    <a:pt x="20380" y="211"/>
                    <a:pt x="19516" y="30"/>
                  </a:cubicBezTo>
                  <a:cubicBezTo>
                    <a:pt x="18652" y="-151"/>
                    <a:pt x="17356" y="452"/>
                    <a:pt x="14764" y="2624"/>
                  </a:cubicBezTo>
                  <a:cubicBezTo>
                    <a:pt x="12172" y="4796"/>
                    <a:pt x="8284" y="8537"/>
                    <a:pt x="5476" y="11614"/>
                  </a:cubicBezTo>
                  <a:cubicBezTo>
                    <a:pt x="2668" y="14691"/>
                    <a:pt x="940" y="17105"/>
                    <a:pt x="292" y="18674"/>
                  </a:cubicBezTo>
                  <a:cubicBezTo>
                    <a:pt x="-356" y="20242"/>
                    <a:pt x="76" y="20966"/>
                    <a:pt x="1588" y="21208"/>
                  </a:cubicBezTo>
                  <a:cubicBezTo>
                    <a:pt x="3100" y="21449"/>
                    <a:pt x="5692" y="21208"/>
                    <a:pt x="8068" y="20665"/>
                  </a:cubicBezTo>
                  <a:cubicBezTo>
                    <a:pt x="10444" y="20122"/>
                    <a:pt x="12604" y="19277"/>
                    <a:pt x="14764" y="18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925889" y="2628426"/>
              <a:ext cx="16321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076" y="21600"/>
                  </a:moveTo>
                  <a:cubicBezTo>
                    <a:pt x="1415" y="19543"/>
                    <a:pt x="-247" y="17486"/>
                    <a:pt x="30" y="16457"/>
                  </a:cubicBezTo>
                  <a:cubicBezTo>
                    <a:pt x="307" y="15429"/>
                    <a:pt x="2522" y="15429"/>
                    <a:pt x="6399" y="12857"/>
                  </a:cubicBezTo>
                  <a:cubicBezTo>
                    <a:pt x="10276" y="10286"/>
                    <a:pt x="15815" y="5143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514555" y="2660176"/>
              <a:ext cx="184151" cy="18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4320"/>
                  </a:moveTo>
                  <a:cubicBezTo>
                    <a:pt x="993" y="3120"/>
                    <a:pt x="1986" y="1920"/>
                    <a:pt x="2855" y="1920"/>
                  </a:cubicBezTo>
                  <a:cubicBezTo>
                    <a:pt x="3724" y="1920"/>
                    <a:pt x="4469" y="3120"/>
                    <a:pt x="5338" y="6000"/>
                  </a:cubicBezTo>
                  <a:cubicBezTo>
                    <a:pt x="6207" y="8880"/>
                    <a:pt x="7200" y="13440"/>
                    <a:pt x="7821" y="16320"/>
                  </a:cubicBezTo>
                  <a:cubicBezTo>
                    <a:pt x="8441" y="19200"/>
                    <a:pt x="8690" y="20400"/>
                    <a:pt x="9434" y="21000"/>
                  </a:cubicBezTo>
                  <a:cubicBezTo>
                    <a:pt x="10179" y="21600"/>
                    <a:pt x="11421" y="21600"/>
                    <a:pt x="12290" y="20880"/>
                  </a:cubicBezTo>
                  <a:cubicBezTo>
                    <a:pt x="13159" y="20160"/>
                    <a:pt x="13655" y="18720"/>
                    <a:pt x="14648" y="15480"/>
                  </a:cubicBezTo>
                  <a:cubicBezTo>
                    <a:pt x="15641" y="12240"/>
                    <a:pt x="17131" y="7200"/>
                    <a:pt x="18372" y="4320"/>
                  </a:cubicBezTo>
                  <a:cubicBezTo>
                    <a:pt x="19614" y="1440"/>
                    <a:pt x="20607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740953" y="2680932"/>
              <a:ext cx="122853" cy="14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48" fill="norm" stroke="1" extrusionOk="0">
                  <a:moveTo>
                    <a:pt x="13561" y="6322"/>
                  </a:moveTo>
                  <a:cubicBezTo>
                    <a:pt x="13561" y="4757"/>
                    <a:pt x="13561" y="3191"/>
                    <a:pt x="12829" y="1939"/>
                  </a:cubicBezTo>
                  <a:cubicBezTo>
                    <a:pt x="12096" y="687"/>
                    <a:pt x="10632" y="-252"/>
                    <a:pt x="9168" y="61"/>
                  </a:cubicBezTo>
                  <a:cubicBezTo>
                    <a:pt x="7703" y="374"/>
                    <a:pt x="6239" y="1939"/>
                    <a:pt x="4591" y="4757"/>
                  </a:cubicBezTo>
                  <a:cubicBezTo>
                    <a:pt x="2944" y="7574"/>
                    <a:pt x="1113" y="11644"/>
                    <a:pt x="381" y="14461"/>
                  </a:cubicBezTo>
                  <a:cubicBezTo>
                    <a:pt x="-351" y="17278"/>
                    <a:pt x="15" y="18844"/>
                    <a:pt x="1113" y="19157"/>
                  </a:cubicBezTo>
                  <a:cubicBezTo>
                    <a:pt x="2212" y="19470"/>
                    <a:pt x="4042" y="18531"/>
                    <a:pt x="5690" y="17591"/>
                  </a:cubicBezTo>
                  <a:cubicBezTo>
                    <a:pt x="7337" y="16652"/>
                    <a:pt x="8802" y="15713"/>
                    <a:pt x="10632" y="14305"/>
                  </a:cubicBezTo>
                  <a:cubicBezTo>
                    <a:pt x="12463" y="12896"/>
                    <a:pt x="14659" y="11018"/>
                    <a:pt x="15941" y="11487"/>
                  </a:cubicBezTo>
                  <a:cubicBezTo>
                    <a:pt x="17222" y="11957"/>
                    <a:pt x="17588" y="14774"/>
                    <a:pt x="18320" y="16809"/>
                  </a:cubicBezTo>
                  <a:cubicBezTo>
                    <a:pt x="19052" y="18844"/>
                    <a:pt x="20151" y="20096"/>
                    <a:pt x="21249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939733" y="2667469"/>
              <a:ext cx="79151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454" fill="norm" stroke="1" extrusionOk="0">
                  <a:moveTo>
                    <a:pt x="20009" y="6727"/>
                  </a:moveTo>
                  <a:cubicBezTo>
                    <a:pt x="20563" y="5090"/>
                    <a:pt x="21117" y="3454"/>
                    <a:pt x="20286" y="2145"/>
                  </a:cubicBezTo>
                  <a:cubicBezTo>
                    <a:pt x="19455" y="836"/>
                    <a:pt x="17240" y="-146"/>
                    <a:pt x="14471" y="18"/>
                  </a:cubicBezTo>
                  <a:cubicBezTo>
                    <a:pt x="11702" y="181"/>
                    <a:pt x="8379" y="1490"/>
                    <a:pt x="5332" y="3945"/>
                  </a:cubicBezTo>
                  <a:cubicBezTo>
                    <a:pt x="2286" y="6399"/>
                    <a:pt x="-483" y="9999"/>
                    <a:pt x="71" y="13109"/>
                  </a:cubicBezTo>
                  <a:cubicBezTo>
                    <a:pt x="625" y="16218"/>
                    <a:pt x="4502" y="18836"/>
                    <a:pt x="8379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9062101" y="2668248"/>
              <a:ext cx="100155" cy="12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12" fill="norm" stroke="1" extrusionOk="0">
                  <a:moveTo>
                    <a:pt x="17243" y="3961"/>
                  </a:moveTo>
                  <a:cubicBezTo>
                    <a:pt x="16343" y="2191"/>
                    <a:pt x="15443" y="420"/>
                    <a:pt x="13868" y="66"/>
                  </a:cubicBezTo>
                  <a:cubicBezTo>
                    <a:pt x="12293" y="-288"/>
                    <a:pt x="10043" y="774"/>
                    <a:pt x="7568" y="3430"/>
                  </a:cubicBezTo>
                  <a:cubicBezTo>
                    <a:pt x="5093" y="6086"/>
                    <a:pt x="2393" y="10335"/>
                    <a:pt x="1043" y="13345"/>
                  </a:cubicBezTo>
                  <a:cubicBezTo>
                    <a:pt x="-307" y="16355"/>
                    <a:pt x="-307" y="18125"/>
                    <a:pt x="818" y="19364"/>
                  </a:cubicBezTo>
                  <a:cubicBezTo>
                    <a:pt x="1943" y="20604"/>
                    <a:pt x="4193" y="21312"/>
                    <a:pt x="7793" y="21312"/>
                  </a:cubicBezTo>
                  <a:cubicBezTo>
                    <a:pt x="11393" y="21312"/>
                    <a:pt x="16343" y="20604"/>
                    <a:pt x="21293" y="19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9210792" y="2685576"/>
              <a:ext cx="340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082"/>
                    <a:pt x="5170" y="10165"/>
                    <a:pt x="1993" y="13765"/>
                  </a:cubicBezTo>
                  <a:cubicBezTo>
                    <a:pt x="-1183" y="17365"/>
                    <a:pt x="88" y="19482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251155" y="2615726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268990" y="2666054"/>
              <a:ext cx="117633" cy="15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70" fill="norm" stroke="1" extrusionOk="0">
                  <a:moveTo>
                    <a:pt x="3693" y="1841"/>
                  </a:moveTo>
                  <a:cubicBezTo>
                    <a:pt x="3307" y="7463"/>
                    <a:pt x="2922" y="13085"/>
                    <a:pt x="2150" y="16488"/>
                  </a:cubicBezTo>
                  <a:cubicBezTo>
                    <a:pt x="1379" y="19891"/>
                    <a:pt x="222" y="21074"/>
                    <a:pt x="29" y="20630"/>
                  </a:cubicBezTo>
                  <a:cubicBezTo>
                    <a:pt x="-164" y="20186"/>
                    <a:pt x="607" y="18115"/>
                    <a:pt x="2729" y="14860"/>
                  </a:cubicBezTo>
                  <a:cubicBezTo>
                    <a:pt x="4850" y="11606"/>
                    <a:pt x="8322" y="7167"/>
                    <a:pt x="11022" y="4356"/>
                  </a:cubicBezTo>
                  <a:cubicBezTo>
                    <a:pt x="13722" y="1545"/>
                    <a:pt x="15650" y="362"/>
                    <a:pt x="17579" y="66"/>
                  </a:cubicBezTo>
                  <a:cubicBezTo>
                    <a:pt x="19507" y="-230"/>
                    <a:pt x="21436" y="362"/>
                    <a:pt x="21436" y="4060"/>
                  </a:cubicBezTo>
                  <a:cubicBezTo>
                    <a:pt x="21436" y="7759"/>
                    <a:pt x="19507" y="14565"/>
                    <a:pt x="17579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439164" y="2668450"/>
              <a:ext cx="110442" cy="15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210" fill="norm" stroke="1" extrusionOk="0">
                  <a:moveTo>
                    <a:pt x="7671" y="8378"/>
                  </a:moveTo>
                  <a:cubicBezTo>
                    <a:pt x="9671" y="8666"/>
                    <a:pt x="11671" y="8954"/>
                    <a:pt x="13671" y="8378"/>
                  </a:cubicBezTo>
                  <a:cubicBezTo>
                    <a:pt x="15671" y="7802"/>
                    <a:pt x="17671" y="6362"/>
                    <a:pt x="18871" y="4778"/>
                  </a:cubicBezTo>
                  <a:cubicBezTo>
                    <a:pt x="20071" y="3194"/>
                    <a:pt x="20471" y="1466"/>
                    <a:pt x="19271" y="602"/>
                  </a:cubicBezTo>
                  <a:cubicBezTo>
                    <a:pt x="18071" y="-262"/>
                    <a:pt x="15271" y="-262"/>
                    <a:pt x="12071" y="1034"/>
                  </a:cubicBezTo>
                  <a:cubicBezTo>
                    <a:pt x="8871" y="2330"/>
                    <a:pt x="5271" y="4922"/>
                    <a:pt x="2871" y="8090"/>
                  </a:cubicBezTo>
                  <a:cubicBezTo>
                    <a:pt x="471" y="11258"/>
                    <a:pt x="-729" y="15002"/>
                    <a:pt x="471" y="17450"/>
                  </a:cubicBezTo>
                  <a:cubicBezTo>
                    <a:pt x="1671" y="19898"/>
                    <a:pt x="5271" y="21050"/>
                    <a:pt x="9071" y="21194"/>
                  </a:cubicBezTo>
                  <a:cubicBezTo>
                    <a:pt x="12871" y="21338"/>
                    <a:pt x="16871" y="20474"/>
                    <a:pt x="20871" y="19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606755" y="2552226"/>
              <a:ext cx="8627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15070" y="0"/>
                  </a:moveTo>
                  <a:cubicBezTo>
                    <a:pt x="14065" y="692"/>
                    <a:pt x="13060" y="1385"/>
                    <a:pt x="13814" y="2492"/>
                  </a:cubicBezTo>
                  <a:cubicBezTo>
                    <a:pt x="14567" y="3600"/>
                    <a:pt x="17079" y="5123"/>
                    <a:pt x="18837" y="7338"/>
                  </a:cubicBezTo>
                  <a:cubicBezTo>
                    <a:pt x="20595" y="9554"/>
                    <a:pt x="21600" y="12462"/>
                    <a:pt x="18335" y="14954"/>
                  </a:cubicBezTo>
                  <a:cubicBezTo>
                    <a:pt x="15070" y="17446"/>
                    <a:pt x="7535" y="195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121105" y="2958626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152855" y="3053876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6200"/>
                    <a:pt x="8800" y="10800"/>
                    <a:pt x="12400" y="7200"/>
                  </a:cubicBezTo>
                  <a:cubicBezTo>
                    <a:pt x="16000" y="3600"/>
                    <a:pt x="188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715418" y="2761776"/>
              <a:ext cx="21638" cy="38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395" fill="norm" stroke="1" extrusionOk="0">
                  <a:moveTo>
                    <a:pt x="8291" y="0"/>
                  </a:moveTo>
                  <a:cubicBezTo>
                    <a:pt x="12218" y="4273"/>
                    <a:pt x="16146" y="8545"/>
                    <a:pt x="15164" y="11690"/>
                  </a:cubicBezTo>
                  <a:cubicBezTo>
                    <a:pt x="14182" y="14835"/>
                    <a:pt x="8291" y="16853"/>
                    <a:pt x="4364" y="18396"/>
                  </a:cubicBezTo>
                  <a:cubicBezTo>
                    <a:pt x="437" y="19938"/>
                    <a:pt x="-1527" y="21007"/>
                    <a:pt x="1418" y="21303"/>
                  </a:cubicBezTo>
                  <a:cubicBezTo>
                    <a:pt x="4364" y="21600"/>
                    <a:pt x="12218" y="21125"/>
                    <a:pt x="20073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889455" y="2757527"/>
              <a:ext cx="97368" cy="36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19722" y="3928"/>
                  </a:moveTo>
                  <a:cubicBezTo>
                    <a:pt x="20661" y="3314"/>
                    <a:pt x="21600" y="2701"/>
                    <a:pt x="21600" y="2026"/>
                  </a:cubicBezTo>
                  <a:cubicBezTo>
                    <a:pt x="21600" y="1351"/>
                    <a:pt x="20661" y="614"/>
                    <a:pt x="19017" y="246"/>
                  </a:cubicBezTo>
                  <a:cubicBezTo>
                    <a:pt x="17374" y="-122"/>
                    <a:pt x="15026" y="-122"/>
                    <a:pt x="12443" y="553"/>
                  </a:cubicBezTo>
                  <a:cubicBezTo>
                    <a:pt x="9861" y="1228"/>
                    <a:pt x="7043" y="2578"/>
                    <a:pt x="4930" y="4910"/>
                  </a:cubicBezTo>
                  <a:cubicBezTo>
                    <a:pt x="2817" y="7242"/>
                    <a:pt x="1409" y="10555"/>
                    <a:pt x="939" y="13194"/>
                  </a:cubicBezTo>
                  <a:cubicBezTo>
                    <a:pt x="470" y="15833"/>
                    <a:pt x="939" y="17796"/>
                    <a:pt x="1409" y="19146"/>
                  </a:cubicBezTo>
                  <a:cubicBezTo>
                    <a:pt x="1878" y="20496"/>
                    <a:pt x="2348" y="21233"/>
                    <a:pt x="2113" y="21355"/>
                  </a:cubicBezTo>
                  <a:cubicBezTo>
                    <a:pt x="1878" y="21478"/>
                    <a:pt x="939" y="20987"/>
                    <a:pt x="0" y="20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0825955" y="3003076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5840"/>
                    <a:pt x="1490" y="10080"/>
                    <a:pt x="5090" y="6480"/>
                  </a:cubicBezTo>
                  <a:cubicBezTo>
                    <a:pt x="8690" y="2880"/>
                    <a:pt x="1514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0979804" y="2966641"/>
              <a:ext cx="157302" cy="16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848" fill="norm" stroke="1" extrusionOk="0">
                  <a:moveTo>
                    <a:pt x="17083" y="3838"/>
                  </a:moveTo>
                  <a:cubicBezTo>
                    <a:pt x="15931" y="3028"/>
                    <a:pt x="14779" y="2218"/>
                    <a:pt x="13771" y="1273"/>
                  </a:cubicBezTo>
                  <a:cubicBezTo>
                    <a:pt x="12763" y="328"/>
                    <a:pt x="11899" y="-752"/>
                    <a:pt x="9595" y="733"/>
                  </a:cubicBezTo>
                  <a:cubicBezTo>
                    <a:pt x="7291" y="2218"/>
                    <a:pt x="3547" y="6268"/>
                    <a:pt x="1675" y="9643"/>
                  </a:cubicBezTo>
                  <a:cubicBezTo>
                    <a:pt x="-197" y="13018"/>
                    <a:pt x="-197" y="15718"/>
                    <a:pt x="235" y="17608"/>
                  </a:cubicBezTo>
                  <a:cubicBezTo>
                    <a:pt x="667" y="19498"/>
                    <a:pt x="1531" y="20578"/>
                    <a:pt x="2683" y="20578"/>
                  </a:cubicBezTo>
                  <a:cubicBezTo>
                    <a:pt x="3835" y="20578"/>
                    <a:pt x="5275" y="19498"/>
                    <a:pt x="6427" y="18283"/>
                  </a:cubicBezTo>
                  <a:cubicBezTo>
                    <a:pt x="7579" y="17068"/>
                    <a:pt x="8443" y="15718"/>
                    <a:pt x="9451" y="13828"/>
                  </a:cubicBezTo>
                  <a:cubicBezTo>
                    <a:pt x="10459" y="11938"/>
                    <a:pt x="11611" y="9508"/>
                    <a:pt x="12187" y="9103"/>
                  </a:cubicBezTo>
                  <a:cubicBezTo>
                    <a:pt x="12763" y="8698"/>
                    <a:pt x="12763" y="10318"/>
                    <a:pt x="12763" y="11803"/>
                  </a:cubicBezTo>
                  <a:cubicBezTo>
                    <a:pt x="12763" y="13288"/>
                    <a:pt x="12763" y="14638"/>
                    <a:pt x="14203" y="16123"/>
                  </a:cubicBezTo>
                  <a:cubicBezTo>
                    <a:pt x="15643" y="17608"/>
                    <a:pt x="18523" y="19228"/>
                    <a:pt x="21403" y="20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1187855" y="2971326"/>
              <a:ext cx="139751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71" fill="norm" stroke="1" extrusionOk="0">
                  <a:moveTo>
                    <a:pt x="975" y="0"/>
                  </a:moveTo>
                  <a:cubicBezTo>
                    <a:pt x="330" y="2880"/>
                    <a:pt x="-315" y="5760"/>
                    <a:pt x="169" y="8928"/>
                  </a:cubicBezTo>
                  <a:cubicBezTo>
                    <a:pt x="652" y="12096"/>
                    <a:pt x="2264" y="15552"/>
                    <a:pt x="3554" y="17856"/>
                  </a:cubicBezTo>
                  <a:cubicBezTo>
                    <a:pt x="4843" y="20160"/>
                    <a:pt x="5810" y="21312"/>
                    <a:pt x="6939" y="21456"/>
                  </a:cubicBezTo>
                  <a:cubicBezTo>
                    <a:pt x="8067" y="21600"/>
                    <a:pt x="9357" y="20736"/>
                    <a:pt x="10646" y="18720"/>
                  </a:cubicBezTo>
                  <a:cubicBezTo>
                    <a:pt x="11936" y="16704"/>
                    <a:pt x="13225" y="13536"/>
                    <a:pt x="14998" y="10800"/>
                  </a:cubicBezTo>
                  <a:cubicBezTo>
                    <a:pt x="16772" y="8064"/>
                    <a:pt x="19028" y="5760"/>
                    <a:pt x="21285" y="3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1344403" y="3001945"/>
              <a:ext cx="89974" cy="14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0958" fill="norm" stroke="1" extrusionOk="0">
                  <a:moveTo>
                    <a:pt x="13776" y="7680"/>
                  </a:moveTo>
                  <a:cubicBezTo>
                    <a:pt x="12304" y="6428"/>
                    <a:pt x="10831" y="5176"/>
                    <a:pt x="9604" y="3611"/>
                  </a:cubicBezTo>
                  <a:cubicBezTo>
                    <a:pt x="8376" y="2045"/>
                    <a:pt x="7395" y="167"/>
                    <a:pt x="5922" y="11"/>
                  </a:cubicBezTo>
                  <a:cubicBezTo>
                    <a:pt x="4449" y="-146"/>
                    <a:pt x="2485" y="1419"/>
                    <a:pt x="1258" y="3924"/>
                  </a:cubicBezTo>
                  <a:cubicBezTo>
                    <a:pt x="31" y="6428"/>
                    <a:pt x="-460" y="9871"/>
                    <a:pt x="522" y="12845"/>
                  </a:cubicBezTo>
                  <a:cubicBezTo>
                    <a:pt x="1504" y="15819"/>
                    <a:pt x="3958" y="18324"/>
                    <a:pt x="6413" y="19732"/>
                  </a:cubicBezTo>
                  <a:cubicBezTo>
                    <a:pt x="8867" y="21141"/>
                    <a:pt x="11322" y="21454"/>
                    <a:pt x="13776" y="20045"/>
                  </a:cubicBezTo>
                  <a:cubicBezTo>
                    <a:pt x="16231" y="18637"/>
                    <a:pt x="18685" y="15506"/>
                    <a:pt x="19913" y="13002"/>
                  </a:cubicBezTo>
                  <a:cubicBezTo>
                    <a:pt x="21140" y="10497"/>
                    <a:pt x="21140" y="8619"/>
                    <a:pt x="20158" y="7211"/>
                  </a:cubicBezTo>
                  <a:cubicBezTo>
                    <a:pt x="19176" y="5802"/>
                    <a:pt x="17213" y="4863"/>
                    <a:pt x="15249" y="3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1473655" y="2996726"/>
              <a:ext cx="15240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38"/>
                  </a:moveTo>
                  <a:cubicBezTo>
                    <a:pt x="300" y="2959"/>
                    <a:pt x="600" y="1479"/>
                    <a:pt x="1500" y="1036"/>
                  </a:cubicBezTo>
                  <a:cubicBezTo>
                    <a:pt x="2400" y="592"/>
                    <a:pt x="3900" y="1184"/>
                    <a:pt x="5400" y="3403"/>
                  </a:cubicBezTo>
                  <a:cubicBezTo>
                    <a:pt x="6900" y="5622"/>
                    <a:pt x="8400" y="9468"/>
                    <a:pt x="9150" y="12279"/>
                  </a:cubicBezTo>
                  <a:cubicBezTo>
                    <a:pt x="9900" y="15090"/>
                    <a:pt x="9900" y="16866"/>
                    <a:pt x="9750" y="18493"/>
                  </a:cubicBezTo>
                  <a:cubicBezTo>
                    <a:pt x="9600" y="20121"/>
                    <a:pt x="9300" y="21600"/>
                    <a:pt x="8700" y="21600"/>
                  </a:cubicBezTo>
                  <a:cubicBezTo>
                    <a:pt x="8100" y="21600"/>
                    <a:pt x="7200" y="20121"/>
                    <a:pt x="6750" y="17753"/>
                  </a:cubicBezTo>
                  <a:cubicBezTo>
                    <a:pt x="6300" y="15386"/>
                    <a:pt x="6300" y="12132"/>
                    <a:pt x="8850" y="9025"/>
                  </a:cubicBezTo>
                  <a:cubicBezTo>
                    <a:pt x="11400" y="5918"/>
                    <a:pt x="16500" y="29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1631186" y="3004803"/>
              <a:ext cx="115520" cy="13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33" fill="norm" stroke="1" extrusionOk="0">
                  <a:moveTo>
                    <a:pt x="15542" y="3660"/>
                  </a:moveTo>
                  <a:cubicBezTo>
                    <a:pt x="12793" y="2024"/>
                    <a:pt x="10044" y="388"/>
                    <a:pt x="7884" y="60"/>
                  </a:cubicBezTo>
                  <a:cubicBezTo>
                    <a:pt x="5724" y="-267"/>
                    <a:pt x="4153" y="715"/>
                    <a:pt x="2778" y="3660"/>
                  </a:cubicBezTo>
                  <a:cubicBezTo>
                    <a:pt x="1404" y="6606"/>
                    <a:pt x="226" y="11515"/>
                    <a:pt x="29" y="14788"/>
                  </a:cubicBezTo>
                  <a:cubicBezTo>
                    <a:pt x="-167" y="18060"/>
                    <a:pt x="618" y="19697"/>
                    <a:pt x="1993" y="20351"/>
                  </a:cubicBezTo>
                  <a:cubicBezTo>
                    <a:pt x="3368" y="21006"/>
                    <a:pt x="5331" y="20678"/>
                    <a:pt x="7491" y="18878"/>
                  </a:cubicBezTo>
                  <a:cubicBezTo>
                    <a:pt x="9651" y="17078"/>
                    <a:pt x="12008" y="13806"/>
                    <a:pt x="13775" y="11188"/>
                  </a:cubicBezTo>
                  <a:cubicBezTo>
                    <a:pt x="15542" y="8569"/>
                    <a:pt x="16720" y="6606"/>
                    <a:pt x="17113" y="6769"/>
                  </a:cubicBezTo>
                  <a:cubicBezTo>
                    <a:pt x="17506" y="6933"/>
                    <a:pt x="17113" y="9224"/>
                    <a:pt x="16917" y="11188"/>
                  </a:cubicBezTo>
                  <a:cubicBezTo>
                    <a:pt x="16720" y="13151"/>
                    <a:pt x="16720" y="14788"/>
                    <a:pt x="17506" y="16424"/>
                  </a:cubicBezTo>
                  <a:cubicBezTo>
                    <a:pt x="18291" y="18060"/>
                    <a:pt x="19862" y="19697"/>
                    <a:pt x="21433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1807855" y="2812576"/>
              <a:ext cx="109507" cy="33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00" fill="norm" stroke="1" extrusionOk="0">
                  <a:moveTo>
                    <a:pt x="16346" y="0"/>
                  </a:moveTo>
                  <a:cubicBezTo>
                    <a:pt x="14309" y="268"/>
                    <a:pt x="12271" y="537"/>
                    <a:pt x="11252" y="1409"/>
                  </a:cubicBezTo>
                  <a:cubicBezTo>
                    <a:pt x="10233" y="2281"/>
                    <a:pt x="10233" y="3757"/>
                    <a:pt x="9418" y="6373"/>
                  </a:cubicBezTo>
                  <a:cubicBezTo>
                    <a:pt x="8603" y="8989"/>
                    <a:pt x="6973" y="12745"/>
                    <a:pt x="5954" y="15026"/>
                  </a:cubicBezTo>
                  <a:cubicBezTo>
                    <a:pt x="4935" y="17307"/>
                    <a:pt x="4528" y="18112"/>
                    <a:pt x="3509" y="19051"/>
                  </a:cubicBezTo>
                  <a:cubicBezTo>
                    <a:pt x="2490" y="19990"/>
                    <a:pt x="860" y="21063"/>
                    <a:pt x="248" y="21265"/>
                  </a:cubicBezTo>
                  <a:cubicBezTo>
                    <a:pt x="-363" y="21466"/>
                    <a:pt x="45" y="20795"/>
                    <a:pt x="2694" y="19319"/>
                  </a:cubicBezTo>
                  <a:cubicBezTo>
                    <a:pt x="5343" y="17843"/>
                    <a:pt x="10233" y="15563"/>
                    <a:pt x="13697" y="14355"/>
                  </a:cubicBezTo>
                  <a:cubicBezTo>
                    <a:pt x="17162" y="13148"/>
                    <a:pt x="19199" y="13014"/>
                    <a:pt x="20218" y="13282"/>
                  </a:cubicBezTo>
                  <a:cubicBezTo>
                    <a:pt x="21237" y="13550"/>
                    <a:pt x="21237" y="14221"/>
                    <a:pt x="20829" y="15496"/>
                  </a:cubicBezTo>
                  <a:cubicBezTo>
                    <a:pt x="20422" y="16770"/>
                    <a:pt x="19607" y="18648"/>
                    <a:pt x="18180" y="19856"/>
                  </a:cubicBezTo>
                  <a:cubicBezTo>
                    <a:pt x="16754" y="21063"/>
                    <a:pt x="14716" y="21600"/>
                    <a:pt x="11048" y="21130"/>
                  </a:cubicBezTo>
                  <a:cubicBezTo>
                    <a:pt x="7380" y="20661"/>
                    <a:pt x="2082" y="19185"/>
                    <a:pt x="1471" y="17642"/>
                  </a:cubicBezTo>
                  <a:cubicBezTo>
                    <a:pt x="860" y="16099"/>
                    <a:pt x="4935" y="14489"/>
                    <a:pt x="9011" y="12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1962605" y="2844326"/>
              <a:ext cx="889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829"/>
                    <a:pt x="15429" y="5657"/>
                    <a:pt x="11829" y="8871"/>
                  </a:cubicBezTo>
                  <a:cubicBezTo>
                    <a:pt x="8229" y="12086"/>
                    <a:pt x="4114" y="15686"/>
                    <a:pt x="2057" y="17871"/>
                  </a:cubicBezTo>
                  <a:cubicBezTo>
                    <a:pt x="0" y="20057"/>
                    <a:pt x="0" y="20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2077559" y="3033679"/>
              <a:ext cx="126347" cy="12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0489" fill="norm" stroke="1" extrusionOk="0">
                  <a:moveTo>
                    <a:pt x="3078" y="7386"/>
                  </a:moveTo>
                  <a:cubicBezTo>
                    <a:pt x="4848" y="7386"/>
                    <a:pt x="6619" y="7386"/>
                    <a:pt x="7858" y="6014"/>
                  </a:cubicBezTo>
                  <a:cubicBezTo>
                    <a:pt x="9098" y="4643"/>
                    <a:pt x="9806" y="1900"/>
                    <a:pt x="9275" y="700"/>
                  </a:cubicBezTo>
                  <a:cubicBezTo>
                    <a:pt x="8744" y="-500"/>
                    <a:pt x="6973" y="-157"/>
                    <a:pt x="5026" y="1729"/>
                  </a:cubicBezTo>
                  <a:cubicBezTo>
                    <a:pt x="3078" y="3614"/>
                    <a:pt x="953" y="7043"/>
                    <a:pt x="245" y="10643"/>
                  </a:cubicBezTo>
                  <a:cubicBezTo>
                    <a:pt x="-463" y="14243"/>
                    <a:pt x="245" y="18014"/>
                    <a:pt x="3963" y="19557"/>
                  </a:cubicBezTo>
                  <a:cubicBezTo>
                    <a:pt x="7681" y="21100"/>
                    <a:pt x="14409" y="20414"/>
                    <a:pt x="21137" y="19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2216605" y="2837976"/>
              <a:ext cx="1143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983"/>
                    <a:pt x="19200" y="3965"/>
                    <a:pt x="17200" y="6522"/>
                  </a:cubicBezTo>
                  <a:cubicBezTo>
                    <a:pt x="15200" y="9078"/>
                    <a:pt x="12400" y="12209"/>
                    <a:pt x="9400" y="14817"/>
                  </a:cubicBezTo>
                  <a:cubicBezTo>
                    <a:pt x="6400" y="17426"/>
                    <a:pt x="3200" y="19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0483055" y="3449692"/>
              <a:ext cx="154940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23"/>
                  </a:moveTo>
                  <a:cubicBezTo>
                    <a:pt x="915" y="1662"/>
                    <a:pt x="1830" y="0"/>
                    <a:pt x="2892" y="0"/>
                  </a:cubicBezTo>
                  <a:cubicBezTo>
                    <a:pt x="3954" y="0"/>
                    <a:pt x="5164" y="1662"/>
                    <a:pt x="6315" y="2492"/>
                  </a:cubicBezTo>
                  <a:cubicBezTo>
                    <a:pt x="7466" y="3323"/>
                    <a:pt x="8557" y="3323"/>
                    <a:pt x="9531" y="4154"/>
                  </a:cubicBezTo>
                  <a:cubicBezTo>
                    <a:pt x="10505" y="4985"/>
                    <a:pt x="11361" y="6646"/>
                    <a:pt x="12600" y="9138"/>
                  </a:cubicBezTo>
                  <a:cubicBezTo>
                    <a:pt x="13839" y="11631"/>
                    <a:pt x="15462" y="14954"/>
                    <a:pt x="16893" y="17446"/>
                  </a:cubicBezTo>
                  <a:cubicBezTo>
                    <a:pt x="18325" y="19938"/>
                    <a:pt x="19564" y="21600"/>
                    <a:pt x="20316" y="21600"/>
                  </a:cubicBezTo>
                  <a:cubicBezTo>
                    <a:pt x="21069" y="21600"/>
                    <a:pt x="21334" y="19938"/>
                    <a:pt x="2160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946605" y="3650776"/>
              <a:ext cx="5202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8144" y="0"/>
                  </a:moveTo>
                  <a:cubicBezTo>
                    <a:pt x="19872" y="2368"/>
                    <a:pt x="21600" y="4737"/>
                    <a:pt x="21168" y="7389"/>
                  </a:cubicBezTo>
                  <a:cubicBezTo>
                    <a:pt x="20736" y="10042"/>
                    <a:pt x="18144" y="12979"/>
                    <a:pt x="14256" y="15395"/>
                  </a:cubicBezTo>
                  <a:cubicBezTo>
                    <a:pt x="10368" y="17811"/>
                    <a:pt x="5184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1060905" y="3678372"/>
              <a:ext cx="673101" cy="35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21467"/>
                  </a:moveTo>
                  <a:cubicBezTo>
                    <a:pt x="2174" y="21338"/>
                    <a:pt x="4347" y="21210"/>
                    <a:pt x="5638" y="21146"/>
                  </a:cubicBezTo>
                  <a:cubicBezTo>
                    <a:pt x="6928" y="21081"/>
                    <a:pt x="7336" y="21081"/>
                    <a:pt x="7642" y="20824"/>
                  </a:cubicBezTo>
                  <a:cubicBezTo>
                    <a:pt x="7947" y="20567"/>
                    <a:pt x="8151" y="20053"/>
                    <a:pt x="7913" y="18638"/>
                  </a:cubicBezTo>
                  <a:cubicBezTo>
                    <a:pt x="7675" y="17224"/>
                    <a:pt x="6996" y="14910"/>
                    <a:pt x="6725" y="12081"/>
                  </a:cubicBezTo>
                  <a:cubicBezTo>
                    <a:pt x="6453" y="9253"/>
                    <a:pt x="6589" y="5910"/>
                    <a:pt x="6996" y="3788"/>
                  </a:cubicBezTo>
                  <a:cubicBezTo>
                    <a:pt x="7404" y="1667"/>
                    <a:pt x="8083" y="767"/>
                    <a:pt x="9272" y="317"/>
                  </a:cubicBezTo>
                  <a:cubicBezTo>
                    <a:pt x="10460" y="-133"/>
                    <a:pt x="12158" y="-133"/>
                    <a:pt x="13347" y="510"/>
                  </a:cubicBezTo>
                  <a:cubicBezTo>
                    <a:pt x="14536" y="1153"/>
                    <a:pt x="15215" y="2438"/>
                    <a:pt x="15351" y="4367"/>
                  </a:cubicBezTo>
                  <a:cubicBezTo>
                    <a:pt x="15487" y="6296"/>
                    <a:pt x="15079" y="8867"/>
                    <a:pt x="14366" y="11117"/>
                  </a:cubicBezTo>
                  <a:cubicBezTo>
                    <a:pt x="13653" y="13367"/>
                    <a:pt x="12634" y="15296"/>
                    <a:pt x="12023" y="16646"/>
                  </a:cubicBezTo>
                  <a:cubicBezTo>
                    <a:pt x="11411" y="17996"/>
                    <a:pt x="11208" y="18767"/>
                    <a:pt x="11275" y="19217"/>
                  </a:cubicBezTo>
                  <a:cubicBezTo>
                    <a:pt x="11343" y="19667"/>
                    <a:pt x="11683" y="19796"/>
                    <a:pt x="13042" y="19667"/>
                  </a:cubicBezTo>
                  <a:cubicBezTo>
                    <a:pt x="14400" y="19538"/>
                    <a:pt x="16777" y="19153"/>
                    <a:pt x="18374" y="18767"/>
                  </a:cubicBezTo>
                  <a:cubicBezTo>
                    <a:pt x="19970" y="18381"/>
                    <a:pt x="20785" y="17996"/>
                    <a:pt x="21600" y="17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1867355" y="3650776"/>
              <a:ext cx="36922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7200" y="0"/>
                  </a:moveTo>
                  <a:cubicBezTo>
                    <a:pt x="12000" y="339"/>
                    <a:pt x="16800" y="678"/>
                    <a:pt x="19200" y="1991"/>
                  </a:cubicBezTo>
                  <a:cubicBezTo>
                    <a:pt x="21600" y="3304"/>
                    <a:pt x="21600" y="5591"/>
                    <a:pt x="18600" y="8259"/>
                  </a:cubicBezTo>
                  <a:cubicBezTo>
                    <a:pt x="15600" y="10927"/>
                    <a:pt x="9600" y="13976"/>
                    <a:pt x="6000" y="16264"/>
                  </a:cubicBezTo>
                  <a:cubicBezTo>
                    <a:pt x="2400" y="18551"/>
                    <a:pt x="1200" y="200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0444955" y="3961926"/>
              <a:ext cx="1778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0438605" y="4025426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0067473" y="3866403"/>
              <a:ext cx="113270" cy="26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48" fill="norm" stroke="1" extrusionOk="0">
                  <a:moveTo>
                    <a:pt x="20555" y="5248"/>
                  </a:moveTo>
                  <a:cubicBezTo>
                    <a:pt x="20162" y="4377"/>
                    <a:pt x="19769" y="3506"/>
                    <a:pt x="17609" y="2461"/>
                  </a:cubicBezTo>
                  <a:cubicBezTo>
                    <a:pt x="15449" y="1416"/>
                    <a:pt x="11522" y="196"/>
                    <a:pt x="8773" y="22"/>
                  </a:cubicBezTo>
                  <a:cubicBezTo>
                    <a:pt x="6024" y="-152"/>
                    <a:pt x="4453" y="719"/>
                    <a:pt x="3078" y="1503"/>
                  </a:cubicBezTo>
                  <a:cubicBezTo>
                    <a:pt x="1704" y="2287"/>
                    <a:pt x="525" y="2983"/>
                    <a:pt x="133" y="3767"/>
                  </a:cubicBezTo>
                  <a:cubicBezTo>
                    <a:pt x="-260" y="4551"/>
                    <a:pt x="133" y="5422"/>
                    <a:pt x="2489" y="5945"/>
                  </a:cubicBezTo>
                  <a:cubicBezTo>
                    <a:pt x="4845" y="6467"/>
                    <a:pt x="9165" y="6642"/>
                    <a:pt x="12504" y="6642"/>
                  </a:cubicBezTo>
                  <a:cubicBezTo>
                    <a:pt x="15842" y="6642"/>
                    <a:pt x="18198" y="6467"/>
                    <a:pt x="19573" y="6903"/>
                  </a:cubicBezTo>
                  <a:cubicBezTo>
                    <a:pt x="20947" y="7338"/>
                    <a:pt x="21340" y="8383"/>
                    <a:pt x="20751" y="10909"/>
                  </a:cubicBezTo>
                  <a:cubicBezTo>
                    <a:pt x="20162" y="13435"/>
                    <a:pt x="18591" y="17442"/>
                    <a:pt x="17020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10227114" y="3911126"/>
              <a:ext cx="141026" cy="18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105" fill="norm" stroke="1" extrusionOk="0">
                  <a:moveTo>
                    <a:pt x="17191" y="712"/>
                  </a:moveTo>
                  <a:cubicBezTo>
                    <a:pt x="13122" y="1662"/>
                    <a:pt x="9052" y="2611"/>
                    <a:pt x="6078" y="5341"/>
                  </a:cubicBezTo>
                  <a:cubicBezTo>
                    <a:pt x="3104" y="8070"/>
                    <a:pt x="1226" y="12580"/>
                    <a:pt x="444" y="15429"/>
                  </a:cubicBezTo>
                  <a:cubicBezTo>
                    <a:pt x="-339" y="18277"/>
                    <a:pt x="-26" y="19464"/>
                    <a:pt x="913" y="20295"/>
                  </a:cubicBezTo>
                  <a:cubicBezTo>
                    <a:pt x="1852" y="21125"/>
                    <a:pt x="3418" y="21600"/>
                    <a:pt x="6704" y="20295"/>
                  </a:cubicBezTo>
                  <a:cubicBezTo>
                    <a:pt x="9991" y="18989"/>
                    <a:pt x="15000" y="15903"/>
                    <a:pt x="17818" y="13055"/>
                  </a:cubicBezTo>
                  <a:cubicBezTo>
                    <a:pt x="20635" y="10207"/>
                    <a:pt x="21261" y="7596"/>
                    <a:pt x="20635" y="5459"/>
                  </a:cubicBezTo>
                  <a:cubicBezTo>
                    <a:pt x="20009" y="3323"/>
                    <a:pt x="18131" y="1662"/>
                    <a:pt x="162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99191" y="3557902"/>
              <a:ext cx="187415" cy="49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72" fill="norm" stroke="1" extrusionOk="0">
                  <a:moveTo>
                    <a:pt x="21489" y="1281"/>
                  </a:moveTo>
                  <a:cubicBezTo>
                    <a:pt x="19547" y="727"/>
                    <a:pt x="17606" y="173"/>
                    <a:pt x="15543" y="34"/>
                  </a:cubicBezTo>
                  <a:cubicBezTo>
                    <a:pt x="13480" y="-104"/>
                    <a:pt x="11296" y="173"/>
                    <a:pt x="9233" y="819"/>
                  </a:cubicBezTo>
                  <a:cubicBezTo>
                    <a:pt x="7170" y="1465"/>
                    <a:pt x="5228" y="2481"/>
                    <a:pt x="4015" y="3219"/>
                  </a:cubicBezTo>
                  <a:cubicBezTo>
                    <a:pt x="2801" y="3958"/>
                    <a:pt x="2316" y="4419"/>
                    <a:pt x="3044" y="5019"/>
                  </a:cubicBezTo>
                  <a:cubicBezTo>
                    <a:pt x="3772" y="5619"/>
                    <a:pt x="5714" y="6358"/>
                    <a:pt x="7291" y="6958"/>
                  </a:cubicBezTo>
                  <a:cubicBezTo>
                    <a:pt x="8869" y="7558"/>
                    <a:pt x="10082" y="8019"/>
                    <a:pt x="10689" y="8665"/>
                  </a:cubicBezTo>
                  <a:cubicBezTo>
                    <a:pt x="11296" y="9311"/>
                    <a:pt x="11296" y="10142"/>
                    <a:pt x="10932" y="10742"/>
                  </a:cubicBezTo>
                  <a:cubicBezTo>
                    <a:pt x="10568" y="11342"/>
                    <a:pt x="9840" y="11711"/>
                    <a:pt x="8990" y="12034"/>
                  </a:cubicBezTo>
                  <a:cubicBezTo>
                    <a:pt x="8141" y="12358"/>
                    <a:pt x="7170" y="12634"/>
                    <a:pt x="5956" y="12819"/>
                  </a:cubicBezTo>
                  <a:cubicBezTo>
                    <a:pt x="4743" y="13004"/>
                    <a:pt x="3287" y="13096"/>
                    <a:pt x="2073" y="13004"/>
                  </a:cubicBezTo>
                  <a:cubicBezTo>
                    <a:pt x="860" y="12911"/>
                    <a:pt x="-111" y="12634"/>
                    <a:pt x="10" y="12404"/>
                  </a:cubicBezTo>
                  <a:cubicBezTo>
                    <a:pt x="132" y="12173"/>
                    <a:pt x="1345" y="11988"/>
                    <a:pt x="2437" y="12034"/>
                  </a:cubicBezTo>
                  <a:cubicBezTo>
                    <a:pt x="3529" y="12081"/>
                    <a:pt x="4500" y="12358"/>
                    <a:pt x="5107" y="12958"/>
                  </a:cubicBezTo>
                  <a:cubicBezTo>
                    <a:pt x="5714" y="13558"/>
                    <a:pt x="5956" y="14481"/>
                    <a:pt x="5714" y="15634"/>
                  </a:cubicBezTo>
                  <a:cubicBezTo>
                    <a:pt x="5471" y="16788"/>
                    <a:pt x="4743" y="18173"/>
                    <a:pt x="4379" y="19188"/>
                  </a:cubicBezTo>
                  <a:cubicBezTo>
                    <a:pt x="4015" y="20204"/>
                    <a:pt x="4015" y="20850"/>
                    <a:pt x="4743" y="21173"/>
                  </a:cubicBezTo>
                  <a:cubicBezTo>
                    <a:pt x="5471" y="21496"/>
                    <a:pt x="6927" y="21496"/>
                    <a:pt x="8869" y="21450"/>
                  </a:cubicBezTo>
                  <a:cubicBezTo>
                    <a:pt x="10810" y="21404"/>
                    <a:pt x="13237" y="21311"/>
                    <a:pt x="15664" y="2121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920597" y="3632673"/>
              <a:ext cx="104972" cy="31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69" fill="norm" stroke="1" extrusionOk="0">
                  <a:moveTo>
                    <a:pt x="1143" y="5086"/>
                  </a:moveTo>
                  <a:cubicBezTo>
                    <a:pt x="719" y="6945"/>
                    <a:pt x="296" y="8805"/>
                    <a:pt x="507" y="11308"/>
                  </a:cubicBezTo>
                  <a:cubicBezTo>
                    <a:pt x="719" y="13811"/>
                    <a:pt x="1566" y="16959"/>
                    <a:pt x="1990" y="18890"/>
                  </a:cubicBezTo>
                  <a:cubicBezTo>
                    <a:pt x="2413" y="20821"/>
                    <a:pt x="2413" y="21536"/>
                    <a:pt x="1990" y="21464"/>
                  </a:cubicBezTo>
                  <a:cubicBezTo>
                    <a:pt x="1566" y="21393"/>
                    <a:pt x="719" y="20535"/>
                    <a:pt x="296" y="17745"/>
                  </a:cubicBezTo>
                  <a:cubicBezTo>
                    <a:pt x="-128" y="14956"/>
                    <a:pt x="-128" y="10235"/>
                    <a:pt x="507" y="7160"/>
                  </a:cubicBezTo>
                  <a:cubicBezTo>
                    <a:pt x="1143" y="4084"/>
                    <a:pt x="2413" y="2654"/>
                    <a:pt x="4107" y="1653"/>
                  </a:cubicBezTo>
                  <a:cubicBezTo>
                    <a:pt x="5801" y="651"/>
                    <a:pt x="7919" y="79"/>
                    <a:pt x="9825" y="8"/>
                  </a:cubicBezTo>
                  <a:cubicBezTo>
                    <a:pt x="11731" y="-64"/>
                    <a:pt x="13425" y="365"/>
                    <a:pt x="15543" y="1724"/>
                  </a:cubicBezTo>
                  <a:cubicBezTo>
                    <a:pt x="17660" y="3083"/>
                    <a:pt x="20201" y="5372"/>
                    <a:pt x="20837" y="7160"/>
                  </a:cubicBezTo>
                  <a:cubicBezTo>
                    <a:pt x="21472" y="8948"/>
                    <a:pt x="20201" y="10235"/>
                    <a:pt x="18719" y="11094"/>
                  </a:cubicBezTo>
                  <a:cubicBezTo>
                    <a:pt x="17237" y="11952"/>
                    <a:pt x="15543" y="12381"/>
                    <a:pt x="13637" y="12667"/>
                  </a:cubicBezTo>
                  <a:cubicBezTo>
                    <a:pt x="11731" y="12953"/>
                    <a:pt x="9613" y="13096"/>
                    <a:pt x="7919" y="12882"/>
                  </a:cubicBezTo>
                  <a:cubicBezTo>
                    <a:pt x="6225" y="12667"/>
                    <a:pt x="4954" y="12095"/>
                    <a:pt x="4954" y="11523"/>
                  </a:cubicBezTo>
                  <a:cubicBezTo>
                    <a:pt x="4954" y="10951"/>
                    <a:pt x="6225" y="10378"/>
                    <a:pt x="7496" y="980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110455" y="3695711"/>
              <a:ext cx="6087" cy="24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89" fill="norm" stroke="1" extrusionOk="0">
                  <a:moveTo>
                    <a:pt x="0" y="1606"/>
                  </a:moveTo>
                  <a:cubicBezTo>
                    <a:pt x="0" y="690"/>
                    <a:pt x="0" y="-225"/>
                    <a:pt x="0" y="50"/>
                  </a:cubicBezTo>
                  <a:cubicBezTo>
                    <a:pt x="0" y="324"/>
                    <a:pt x="0" y="1789"/>
                    <a:pt x="3600" y="5175"/>
                  </a:cubicBezTo>
                  <a:cubicBezTo>
                    <a:pt x="7200" y="8561"/>
                    <a:pt x="14400" y="13870"/>
                    <a:pt x="18000" y="17073"/>
                  </a:cubicBezTo>
                  <a:cubicBezTo>
                    <a:pt x="21600" y="20277"/>
                    <a:pt x="21600" y="21375"/>
                    <a:pt x="18000" y="21283"/>
                  </a:cubicBezTo>
                  <a:cubicBezTo>
                    <a:pt x="14400" y="21192"/>
                    <a:pt x="7200" y="19911"/>
                    <a:pt x="0" y="1862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090231" y="3650726"/>
              <a:ext cx="178975" cy="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110" fill="norm" stroke="1" extrusionOk="0">
                  <a:moveTo>
                    <a:pt x="1646" y="21110"/>
                  </a:moveTo>
                  <a:cubicBezTo>
                    <a:pt x="1144" y="18598"/>
                    <a:pt x="642" y="16087"/>
                    <a:pt x="265" y="13575"/>
                  </a:cubicBezTo>
                  <a:cubicBezTo>
                    <a:pt x="-112" y="11063"/>
                    <a:pt x="-363" y="8552"/>
                    <a:pt x="1521" y="6040"/>
                  </a:cubicBezTo>
                  <a:cubicBezTo>
                    <a:pt x="3404" y="3529"/>
                    <a:pt x="7423" y="1017"/>
                    <a:pt x="11065" y="263"/>
                  </a:cubicBezTo>
                  <a:cubicBezTo>
                    <a:pt x="14707" y="-490"/>
                    <a:pt x="17972" y="515"/>
                    <a:pt x="21237" y="151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110455" y="375237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237455" y="3904776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545637" y="3638870"/>
              <a:ext cx="123619" cy="31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17" fill="norm" stroke="1" extrusionOk="0">
                  <a:moveTo>
                    <a:pt x="4906" y="4323"/>
                  </a:moveTo>
                  <a:cubicBezTo>
                    <a:pt x="4174" y="7826"/>
                    <a:pt x="3442" y="11329"/>
                    <a:pt x="3076" y="13810"/>
                  </a:cubicBezTo>
                  <a:cubicBezTo>
                    <a:pt x="2710" y="16291"/>
                    <a:pt x="2710" y="17750"/>
                    <a:pt x="2344" y="18991"/>
                  </a:cubicBezTo>
                  <a:cubicBezTo>
                    <a:pt x="1978" y="20231"/>
                    <a:pt x="1245" y="21253"/>
                    <a:pt x="696" y="21399"/>
                  </a:cubicBezTo>
                  <a:cubicBezTo>
                    <a:pt x="147" y="21545"/>
                    <a:pt x="-219" y="20815"/>
                    <a:pt x="147" y="17969"/>
                  </a:cubicBezTo>
                  <a:cubicBezTo>
                    <a:pt x="513" y="15123"/>
                    <a:pt x="1612" y="10161"/>
                    <a:pt x="3076" y="6950"/>
                  </a:cubicBezTo>
                  <a:cubicBezTo>
                    <a:pt x="4540" y="3740"/>
                    <a:pt x="6371" y="2280"/>
                    <a:pt x="8201" y="1404"/>
                  </a:cubicBezTo>
                  <a:cubicBezTo>
                    <a:pt x="10032" y="529"/>
                    <a:pt x="11862" y="237"/>
                    <a:pt x="13693" y="91"/>
                  </a:cubicBezTo>
                  <a:cubicBezTo>
                    <a:pt x="15523" y="-55"/>
                    <a:pt x="17354" y="-55"/>
                    <a:pt x="18818" y="310"/>
                  </a:cubicBezTo>
                  <a:cubicBezTo>
                    <a:pt x="20283" y="675"/>
                    <a:pt x="21381" y="1404"/>
                    <a:pt x="21381" y="2572"/>
                  </a:cubicBezTo>
                  <a:cubicBezTo>
                    <a:pt x="21381" y="3740"/>
                    <a:pt x="20283" y="5345"/>
                    <a:pt x="16622" y="6513"/>
                  </a:cubicBezTo>
                  <a:cubicBezTo>
                    <a:pt x="12961" y="7680"/>
                    <a:pt x="6737" y="8410"/>
                    <a:pt x="513" y="914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713705" y="3695226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77"/>
                    <a:pt x="12960" y="7353"/>
                    <a:pt x="9360" y="10953"/>
                  </a:cubicBezTo>
                  <a:cubicBezTo>
                    <a:pt x="5760" y="14553"/>
                    <a:pt x="2880" y="180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732755" y="3652892"/>
              <a:ext cx="158751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5026"/>
                    <a:pt x="576" y="8452"/>
                    <a:pt x="2736" y="4696"/>
                  </a:cubicBezTo>
                  <a:cubicBezTo>
                    <a:pt x="4896" y="939"/>
                    <a:pt x="8928" y="0"/>
                    <a:pt x="12384" y="0"/>
                  </a:cubicBezTo>
                  <a:cubicBezTo>
                    <a:pt x="15840" y="0"/>
                    <a:pt x="18720" y="939"/>
                    <a:pt x="21600" y="187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758155" y="3733326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910555" y="3961926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2316955" y="3639022"/>
              <a:ext cx="222251" cy="31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469" y="7816"/>
                  </a:moveTo>
                  <a:cubicBezTo>
                    <a:pt x="2057" y="11173"/>
                    <a:pt x="1646" y="14530"/>
                    <a:pt x="1440" y="16573"/>
                  </a:cubicBezTo>
                  <a:cubicBezTo>
                    <a:pt x="1234" y="18616"/>
                    <a:pt x="1234" y="19346"/>
                    <a:pt x="1029" y="20076"/>
                  </a:cubicBezTo>
                  <a:cubicBezTo>
                    <a:pt x="823" y="20805"/>
                    <a:pt x="411" y="21535"/>
                    <a:pt x="206" y="21535"/>
                  </a:cubicBezTo>
                  <a:cubicBezTo>
                    <a:pt x="0" y="21535"/>
                    <a:pt x="0" y="20805"/>
                    <a:pt x="0" y="18543"/>
                  </a:cubicBezTo>
                  <a:cubicBezTo>
                    <a:pt x="0" y="16281"/>
                    <a:pt x="0" y="12486"/>
                    <a:pt x="206" y="9349"/>
                  </a:cubicBezTo>
                  <a:cubicBezTo>
                    <a:pt x="411" y="6211"/>
                    <a:pt x="823" y="3730"/>
                    <a:pt x="1440" y="2197"/>
                  </a:cubicBezTo>
                  <a:cubicBezTo>
                    <a:pt x="2057" y="665"/>
                    <a:pt x="2880" y="81"/>
                    <a:pt x="3806" y="8"/>
                  </a:cubicBezTo>
                  <a:cubicBezTo>
                    <a:pt x="4731" y="-65"/>
                    <a:pt x="5760" y="373"/>
                    <a:pt x="7200" y="1540"/>
                  </a:cubicBezTo>
                  <a:cubicBezTo>
                    <a:pt x="8640" y="2708"/>
                    <a:pt x="10491" y="4605"/>
                    <a:pt x="11829" y="5773"/>
                  </a:cubicBezTo>
                  <a:cubicBezTo>
                    <a:pt x="13166" y="6940"/>
                    <a:pt x="13989" y="7378"/>
                    <a:pt x="14811" y="7232"/>
                  </a:cubicBezTo>
                  <a:cubicBezTo>
                    <a:pt x="15634" y="7086"/>
                    <a:pt x="16457" y="6357"/>
                    <a:pt x="17074" y="5627"/>
                  </a:cubicBezTo>
                  <a:cubicBezTo>
                    <a:pt x="17691" y="4897"/>
                    <a:pt x="18103" y="4167"/>
                    <a:pt x="18720" y="3365"/>
                  </a:cubicBezTo>
                  <a:cubicBezTo>
                    <a:pt x="19337" y="2562"/>
                    <a:pt x="20160" y="1686"/>
                    <a:pt x="20469" y="2051"/>
                  </a:cubicBezTo>
                  <a:cubicBezTo>
                    <a:pt x="20777" y="2416"/>
                    <a:pt x="20571" y="4021"/>
                    <a:pt x="20571" y="6649"/>
                  </a:cubicBezTo>
                  <a:cubicBezTo>
                    <a:pt x="20571" y="9276"/>
                    <a:pt x="20777" y="12924"/>
                    <a:pt x="20983" y="15113"/>
                  </a:cubicBezTo>
                  <a:cubicBezTo>
                    <a:pt x="21189" y="17303"/>
                    <a:pt x="21394" y="18032"/>
                    <a:pt x="21600" y="1876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2609055" y="3663584"/>
              <a:ext cx="145689" cy="26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417" fill="norm" stroke="1" extrusionOk="0">
                  <a:moveTo>
                    <a:pt x="3551" y="6262"/>
                  </a:moveTo>
                  <a:cubicBezTo>
                    <a:pt x="3255" y="10617"/>
                    <a:pt x="2959" y="14972"/>
                    <a:pt x="2959" y="14275"/>
                  </a:cubicBezTo>
                  <a:cubicBezTo>
                    <a:pt x="2959" y="13578"/>
                    <a:pt x="3255" y="7830"/>
                    <a:pt x="3699" y="4520"/>
                  </a:cubicBezTo>
                  <a:cubicBezTo>
                    <a:pt x="4142" y="1211"/>
                    <a:pt x="4734" y="340"/>
                    <a:pt x="7249" y="78"/>
                  </a:cubicBezTo>
                  <a:cubicBezTo>
                    <a:pt x="9764" y="-183"/>
                    <a:pt x="14203" y="165"/>
                    <a:pt x="17162" y="1820"/>
                  </a:cubicBezTo>
                  <a:cubicBezTo>
                    <a:pt x="20121" y="3475"/>
                    <a:pt x="21600" y="6436"/>
                    <a:pt x="19085" y="9659"/>
                  </a:cubicBezTo>
                  <a:cubicBezTo>
                    <a:pt x="16570" y="12882"/>
                    <a:pt x="10060" y="16365"/>
                    <a:pt x="6214" y="18369"/>
                  </a:cubicBezTo>
                  <a:cubicBezTo>
                    <a:pt x="2367" y="20372"/>
                    <a:pt x="1184" y="20894"/>
                    <a:pt x="0" y="2141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2729705" y="3892076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200"/>
                    <a:pt x="9415" y="8400"/>
                    <a:pt x="5815" y="12000"/>
                  </a:cubicBezTo>
                  <a:cubicBezTo>
                    <a:pt x="2215" y="15600"/>
                    <a:pt x="1108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997047" y="3666562"/>
              <a:ext cx="176689" cy="28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50" fill="norm" stroke="1" extrusionOk="0">
                  <a:moveTo>
                    <a:pt x="693" y="6051"/>
                  </a:moveTo>
                  <a:cubicBezTo>
                    <a:pt x="951" y="9759"/>
                    <a:pt x="1208" y="13466"/>
                    <a:pt x="1336" y="15723"/>
                  </a:cubicBezTo>
                  <a:cubicBezTo>
                    <a:pt x="1465" y="17980"/>
                    <a:pt x="1465" y="18786"/>
                    <a:pt x="1208" y="19672"/>
                  </a:cubicBezTo>
                  <a:cubicBezTo>
                    <a:pt x="951" y="20559"/>
                    <a:pt x="436" y="21526"/>
                    <a:pt x="179" y="21445"/>
                  </a:cubicBezTo>
                  <a:cubicBezTo>
                    <a:pt x="-78" y="21365"/>
                    <a:pt x="-78" y="20236"/>
                    <a:pt x="308" y="17335"/>
                  </a:cubicBezTo>
                  <a:cubicBezTo>
                    <a:pt x="693" y="14433"/>
                    <a:pt x="1465" y="9759"/>
                    <a:pt x="1851" y="6938"/>
                  </a:cubicBezTo>
                  <a:cubicBezTo>
                    <a:pt x="2236" y="4117"/>
                    <a:pt x="2236" y="3150"/>
                    <a:pt x="2493" y="2263"/>
                  </a:cubicBezTo>
                  <a:cubicBezTo>
                    <a:pt x="2751" y="1377"/>
                    <a:pt x="3265" y="571"/>
                    <a:pt x="4165" y="410"/>
                  </a:cubicBezTo>
                  <a:cubicBezTo>
                    <a:pt x="5065" y="248"/>
                    <a:pt x="6351" y="732"/>
                    <a:pt x="7122" y="1377"/>
                  </a:cubicBezTo>
                  <a:cubicBezTo>
                    <a:pt x="7893" y="2022"/>
                    <a:pt x="8151" y="2827"/>
                    <a:pt x="8536" y="3633"/>
                  </a:cubicBezTo>
                  <a:cubicBezTo>
                    <a:pt x="8922" y="4439"/>
                    <a:pt x="9436" y="5245"/>
                    <a:pt x="10336" y="5568"/>
                  </a:cubicBezTo>
                  <a:cubicBezTo>
                    <a:pt x="11236" y="5890"/>
                    <a:pt x="12522" y="5729"/>
                    <a:pt x="13936" y="4923"/>
                  </a:cubicBezTo>
                  <a:cubicBezTo>
                    <a:pt x="15351" y="4117"/>
                    <a:pt x="16893" y="2666"/>
                    <a:pt x="18179" y="1619"/>
                  </a:cubicBezTo>
                  <a:cubicBezTo>
                    <a:pt x="19465" y="571"/>
                    <a:pt x="20493" y="-74"/>
                    <a:pt x="21008" y="7"/>
                  </a:cubicBezTo>
                  <a:cubicBezTo>
                    <a:pt x="21522" y="87"/>
                    <a:pt x="21522" y="893"/>
                    <a:pt x="21393" y="4278"/>
                  </a:cubicBezTo>
                  <a:cubicBezTo>
                    <a:pt x="21265" y="7663"/>
                    <a:pt x="21008" y="13627"/>
                    <a:pt x="20751" y="1959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3237705" y="3641988"/>
              <a:ext cx="151731" cy="29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45" fill="norm" stroke="1" extrusionOk="0">
                  <a:moveTo>
                    <a:pt x="7989" y="6195"/>
                  </a:moveTo>
                  <a:cubicBezTo>
                    <a:pt x="6805" y="10515"/>
                    <a:pt x="5622" y="14835"/>
                    <a:pt x="5030" y="17380"/>
                  </a:cubicBezTo>
                  <a:cubicBezTo>
                    <a:pt x="4438" y="19926"/>
                    <a:pt x="4438" y="20698"/>
                    <a:pt x="4438" y="20698"/>
                  </a:cubicBezTo>
                  <a:cubicBezTo>
                    <a:pt x="4438" y="20698"/>
                    <a:pt x="4438" y="19926"/>
                    <a:pt x="4734" y="17380"/>
                  </a:cubicBezTo>
                  <a:cubicBezTo>
                    <a:pt x="5030" y="14835"/>
                    <a:pt x="5622" y="10515"/>
                    <a:pt x="6362" y="7506"/>
                  </a:cubicBezTo>
                  <a:cubicBezTo>
                    <a:pt x="7101" y="4498"/>
                    <a:pt x="7989" y="2800"/>
                    <a:pt x="8877" y="1643"/>
                  </a:cubicBezTo>
                  <a:cubicBezTo>
                    <a:pt x="9764" y="486"/>
                    <a:pt x="10652" y="-131"/>
                    <a:pt x="11984" y="23"/>
                  </a:cubicBezTo>
                  <a:cubicBezTo>
                    <a:pt x="13315" y="178"/>
                    <a:pt x="15090" y="1103"/>
                    <a:pt x="17162" y="3263"/>
                  </a:cubicBezTo>
                  <a:cubicBezTo>
                    <a:pt x="19233" y="5423"/>
                    <a:pt x="21600" y="8818"/>
                    <a:pt x="21156" y="11749"/>
                  </a:cubicBezTo>
                  <a:cubicBezTo>
                    <a:pt x="20712" y="14680"/>
                    <a:pt x="17458" y="17149"/>
                    <a:pt x="14055" y="18769"/>
                  </a:cubicBezTo>
                  <a:cubicBezTo>
                    <a:pt x="10652" y="20389"/>
                    <a:pt x="7101" y="21160"/>
                    <a:pt x="4734" y="21315"/>
                  </a:cubicBezTo>
                  <a:cubicBezTo>
                    <a:pt x="2367" y="21469"/>
                    <a:pt x="1184" y="21006"/>
                    <a:pt x="0" y="2054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358355" y="3936526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625055" y="3669826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7" y="15840"/>
                    <a:pt x="6514" y="10080"/>
                    <a:pt x="10114" y="6480"/>
                  </a:cubicBezTo>
                  <a:cubicBezTo>
                    <a:pt x="13714" y="2880"/>
                    <a:pt x="1765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723662" y="3688876"/>
              <a:ext cx="99757" cy="25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50" fill="norm" stroke="1" extrusionOk="0">
                  <a:moveTo>
                    <a:pt x="12526" y="0"/>
                  </a:moveTo>
                  <a:cubicBezTo>
                    <a:pt x="15611" y="2656"/>
                    <a:pt x="18697" y="5311"/>
                    <a:pt x="20020" y="8144"/>
                  </a:cubicBezTo>
                  <a:cubicBezTo>
                    <a:pt x="21342" y="10977"/>
                    <a:pt x="20901" y="13987"/>
                    <a:pt x="18918" y="16200"/>
                  </a:cubicBezTo>
                  <a:cubicBezTo>
                    <a:pt x="16934" y="18413"/>
                    <a:pt x="13407" y="19830"/>
                    <a:pt x="10542" y="20626"/>
                  </a:cubicBezTo>
                  <a:cubicBezTo>
                    <a:pt x="7677" y="21423"/>
                    <a:pt x="5473" y="21600"/>
                    <a:pt x="3709" y="21334"/>
                  </a:cubicBezTo>
                  <a:cubicBezTo>
                    <a:pt x="1946" y="21069"/>
                    <a:pt x="624" y="20361"/>
                    <a:pt x="183" y="19387"/>
                  </a:cubicBezTo>
                  <a:cubicBezTo>
                    <a:pt x="-258" y="18413"/>
                    <a:pt x="183" y="17174"/>
                    <a:pt x="624" y="1593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948905" y="3657126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003378" y="3657126"/>
              <a:ext cx="104278" cy="3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41" fill="norm" stroke="1" extrusionOk="0">
                  <a:moveTo>
                    <a:pt x="9618" y="0"/>
                  </a:moveTo>
                  <a:cubicBezTo>
                    <a:pt x="12642" y="2667"/>
                    <a:pt x="15666" y="5333"/>
                    <a:pt x="17826" y="7933"/>
                  </a:cubicBezTo>
                  <a:cubicBezTo>
                    <a:pt x="19986" y="10533"/>
                    <a:pt x="21282" y="13067"/>
                    <a:pt x="21282" y="15133"/>
                  </a:cubicBezTo>
                  <a:cubicBezTo>
                    <a:pt x="21282" y="17200"/>
                    <a:pt x="19986" y="18800"/>
                    <a:pt x="16962" y="19867"/>
                  </a:cubicBezTo>
                  <a:cubicBezTo>
                    <a:pt x="13938" y="20933"/>
                    <a:pt x="9186" y="21467"/>
                    <a:pt x="5946" y="21533"/>
                  </a:cubicBezTo>
                  <a:cubicBezTo>
                    <a:pt x="2706" y="21600"/>
                    <a:pt x="978" y="21200"/>
                    <a:pt x="330" y="20400"/>
                  </a:cubicBezTo>
                  <a:cubicBezTo>
                    <a:pt x="-318" y="19600"/>
                    <a:pt x="114" y="18400"/>
                    <a:pt x="546" y="172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158455" y="4050826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00" y="6480"/>
                    <a:pt x="10200" y="12960"/>
                    <a:pt x="6600" y="16560"/>
                  </a:cubicBezTo>
                  <a:cubicBezTo>
                    <a:pt x="3000" y="20160"/>
                    <a:pt x="1500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387055" y="3669826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" y="18400"/>
                    <a:pt x="982" y="15200"/>
                    <a:pt x="2291" y="12400"/>
                  </a:cubicBezTo>
                  <a:cubicBezTo>
                    <a:pt x="3600" y="9600"/>
                    <a:pt x="5727" y="7200"/>
                    <a:pt x="9082" y="5200"/>
                  </a:cubicBezTo>
                  <a:cubicBezTo>
                    <a:pt x="12436" y="3200"/>
                    <a:pt x="17018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464197" y="3707926"/>
              <a:ext cx="112319" cy="25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54" fill="norm" stroke="1" extrusionOk="0">
                  <a:moveTo>
                    <a:pt x="8222" y="0"/>
                  </a:moveTo>
                  <a:cubicBezTo>
                    <a:pt x="12622" y="3863"/>
                    <a:pt x="17022" y="7727"/>
                    <a:pt x="19222" y="10624"/>
                  </a:cubicBezTo>
                  <a:cubicBezTo>
                    <a:pt x="21422" y="13522"/>
                    <a:pt x="21422" y="15454"/>
                    <a:pt x="21022" y="16946"/>
                  </a:cubicBezTo>
                  <a:cubicBezTo>
                    <a:pt x="20622" y="18439"/>
                    <a:pt x="19822" y="19493"/>
                    <a:pt x="16822" y="20283"/>
                  </a:cubicBezTo>
                  <a:cubicBezTo>
                    <a:pt x="13822" y="21073"/>
                    <a:pt x="8622" y="21600"/>
                    <a:pt x="5222" y="20985"/>
                  </a:cubicBezTo>
                  <a:cubicBezTo>
                    <a:pt x="1822" y="20371"/>
                    <a:pt x="222" y="18615"/>
                    <a:pt x="22" y="17385"/>
                  </a:cubicBezTo>
                  <a:cubicBezTo>
                    <a:pt x="-178" y="16156"/>
                    <a:pt x="1022" y="15454"/>
                    <a:pt x="2222" y="1475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761705" y="3688876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774405" y="3688876"/>
              <a:ext cx="124758" cy="28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29" fill="norm" stroke="1" extrusionOk="0">
                  <a:moveTo>
                    <a:pt x="14040" y="0"/>
                  </a:moveTo>
                  <a:cubicBezTo>
                    <a:pt x="12240" y="0"/>
                    <a:pt x="10440" y="0"/>
                    <a:pt x="10260" y="880"/>
                  </a:cubicBezTo>
                  <a:cubicBezTo>
                    <a:pt x="10080" y="1760"/>
                    <a:pt x="11520" y="3520"/>
                    <a:pt x="13680" y="6320"/>
                  </a:cubicBezTo>
                  <a:cubicBezTo>
                    <a:pt x="15840" y="9120"/>
                    <a:pt x="18720" y="12960"/>
                    <a:pt x="20160" y="15440"/>
                  </a:cubicBezTo>
                  <a:cubicBezTo>
                    <a:pt x="21600" y="17920"/>
                    <a:pt x="21600" y="19040"/>
                    <a:pt x="19980" y="19920"/>
                  </a:cubicBezTo>
                  <a:cubicBezTo>
                    <a:pt x="18360" y="20800"/>
                    <a:pt x="15120" y="21440"/>
                    <a:pt x="11520" y="21520"/>
                  </a:cubicBezTo>
                  <a:cubicBezTo>
                    <a:pt x="7920" y="21600"/>
                    <a:pt x="3960" y="21120"/>
                    <a:pt x="1980" y="20400"/>
                  </a:cubicBezTo>
                  <a:cubicBezTo>
                    <a:pt x="0" y="19680"/>
                    <a:pt x="0" y="18720"/>
                    <a:pt x="0" y="1776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958555" y="3564127"/>
              <a:ext cx="183229" cy="52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11" fill="norm" stroke="1" extrusionOk="0">
                  <a:moveTo>
                    <a:pt x="11045" y="1475"/>
                  </a:moveTo>
                  <a:cubicBezTo>
                    <a:pt x="10555" y="952"/>
                    <a:pt x="10064" y="430"/>
                    <a:pt x="10555" y="168"/>
                  </a:cubicBezTo>
                  <a:cubicBezTo>
                    <a:pt x="11045" y="-93"/>
                    <a:pt x="12518" y="-93"/>
                    <a:pt x="14359" y="473"/>
                  </a:cubicBezTo>
                  <a:cubicBezTo>
                    <a:pt x="16200" y="1039"/>
                    <a:pt x="18409" y="2172"/>
                    <a:pt x="19759" y="3304"/>
                  </a:cubicBezTo>
                  <a:cubicBezTo>
                    <a:pt x="21109" y="4436"/>
                    <a:pt x="21600" y="5568"/>
                    <a:pt x="20986" y="6526"/>
                  </a:cubicBezTo>
                  <a:cubicBezTo>
                    <a:pt x="20373" y="7484"/>
                    <a:pt x="18655" y="8268"/>
                    <a:pt x="16691" y="8878"/>
                  </a:cubicBezTo>
                  <a:cubicBezTo>
                    <a:pt x="14727" y="9488"/>
                    <a:pt x="12518" y="9923"/>
                    <a:pt x="11291" y="10359"/>
                  </a:cubicBezTo>
                  <a:cubicBezTo>
                    <a:pt x="10064" y="10794"/>
                    <a:pt x="9818" y="11230"/>
                    <a:pt x="10064" y="11839"/>
                  </a:cubicBezTo>
                  <a:cubicBezTo>
                    <a:pt x="10309" y="12449"/>
                    <a:pt x="11045" y="13233"/>
                    <a:pt x="12027" y="14496"/>
                  </a:cubicBezTo>
                  <a:cubicBezTo>
                    <a:pt x="13009" y="15759"/>
                    <a:pt x="14236" y="17501"/>
                    <a:pt x="13745" y="18763"/>
                  </a:cubicBezTo>
                  <a:cubicBezTo>
                    <a:pt x="13255" y="20026"/>
                    <a:pt x="11045" y="20810"/>
                    <a:pt x="8468" y="21159"/>
                  </a:cubicBezTo>
                  <a:cubicBezTo>
                    <a:pt x="5891" y="21507"/>
                    <a:pt x="2945" y="21420"/>
                    <a:pt x="0" y="2133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621755" y="4431826"/>
              <a:ext cx="6350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897"/>
                    <a:pt x="5760" y="5793"/>
                    <a:pt x="7920" y="8483"/>
                  </a:cubicBezTo>
                  <a:cubicBezTo>
                    <a:pt x="10080" y="11172"/>
                    <a:pt x="11520" y="13655"/>
                    <a:pt x="13680" y="15807"/>
                  </a:cubicBezTo>
                  <a:cubicBezTo>
                    <a:pt x="15840" y="17959"/>
                    <a:pt x="18720" y="197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573286" y="4901726"/>
              <a:ext cx="10562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0"/>
                  </a:moveTo>
                  <a:cubicBezTo>
                    <a:pt x="805" y="2215"/>
                    <a:pt x="-466" y="4431"/>
                    <a:pt x="169" y="7477"/>
                  </a:cubicBezTo>
                  <a:cubicBezTo>
                    <a:pt x="805" y="10523"/>
                    <a:pt x="3346" y="14400"/>
                    <a:pt x="7158" y="16892"/>
                  </a:cubicBezTo>
                  <a:cubicBezTo>
                    <a:pt x="10969" y="19385"/>
                    <a:pt x="16052" y="20492"/>
                    <a:pt x="21134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647155" y="4889026"/>
              <a:ext cx="1905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960"/>
                    <a:pt x="11040" y="7920"/>
                    <a:pt x="7440" y="11520"/>
                  </a:cubicBezTo>
                  <a:cubicBezTo>
                    <a:pt x="3840" y="15120"/>
                    <a:pt x="1920" y="18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77055" y="5911376"/>
              <a:ext cx="336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5" y="21600"/>
                    <a:pt x="9509" y="21600"/>
                    <a:pt x="13109" y="18000"/>
                  </a:cubicBezTo>
                  <a:cubicBezTo>
                    <a:pt x="16709" y="14400"/>
                    <a:pt x="1915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205705" y="5898676"/>
              <a:ext cx="3429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33" y="10800"/>
                    <a:pt x="6667" y="21600"/>
                    <a:pt x="10267" y="21600"/>
                  </a:cubicBezTo>
                  <a:cubicBezTo>
                    <a:pt x="13867" y="21600"/>
                    <a:pt x="17733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828005" y="5869042"/>
              <a:ext cx="36195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5247"/>
                    <a:pt x="9853" y="8894"/>
                    <a:pt x="13326" y="5082"/>
                  </a:cubicBezTo>
                  <a:cubicBezTo>
                    <a:pt x="16800" y="1271"/>
                    <a:pt x="18821" y="0"/>
                    <a:pt x="19958" y="0"/>
                  </a:cubicBezTo>
                  <a:cubicBezTo>
                    <a:pt x="21095" y="0"/>
                    <a:pt x="21347" y="1271"/>
                    <a:pt x="21600" y="254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2951955" y="5917726"/>
              <a:ext cx="482601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7" y="0"/>
                  </a:moveTo>
                  <a:cubicBezTo>
                    <a:pt x="568" y="4320"/>
                    <a:pt x="0" y="8640"/>
                    <a:pt x="0" y="12960"/>
                  </a:cubicBezTo>
                  <a:cubicBezTo>
                    <a:pt x="0" y="17280"/>
                    <a:pt x="568" y="21600"/>
                    <a:pt x="2084" y="21600"/>
                  </a:cubicBezTo>
                  <a:cubicBezTo>
                    <a:pt x="3600" y="21600"/>
                    <a:pt x="6063" y="17280"/>
                    <a:pt x="9474" y="12960"/>
                  </a:cubicBezTo>
                  <a:cubicBezTo>
                    <a:pt x="12884" y="8640"/>
                    <a:pt x="17242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675855" y="5879626"/>
              <a:ext cx="368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285455" y="5857582"/>
              <a:ext cx="342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40310" y="6166964"/>
              <a:ext cx="135034" cy="21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368" fill="norm" stroke="1" extrusionOk="0">
                  <a:moveTo>
                    <a:pt x="16234" y="2382"/>
                  </a:moveTo>
                  <a:cubicBezTo>
                    <a:pt x="15252" y="1535"/>
                    <a:pt x="14270" y="688"/>
                    <a:pt x="11816" y="265"/>
                  </a:cubicBezTo>
                  <a:cubicBezTo>
                    <a:pt x="9361" y="-159"/>
                    <a:pt x="5434" y="-159"/>
                    <a:pt x="2979" y="900"/>
                  </a:cubicBezTo>
                  <a:cubicBezTo>
                    <a:pt x="525" y="1959"/>
                    <a:pt x="-457" y="4076"/>
                    <a:pt x="198" y="6088"/>
                  </a:cubicBezTo>
                  <a:cubicBezTo>
                    <a:pt x="852" y="8100"/>
                    <a:pt x="3143" y="10006"/>
                    <a:pt x="5925" y="11276"/>
                  </a:cubicBezTo>
                  <a:cubicBezTo>
                    <a:pt x="8707" y="12547"/>
                    <a:pt x="11979" y="13182"/>
                    <a:pt x="14598" y="13817"/>
                  </a:cubicBezTo>
                  <a:cubicBezTo>
                    <a:pt x="17216" y="14453"/>
                    <a:pt x="19179" y="15088"/>
                    <a:pt x="20161" y="15935"/>
                  </a:cubicBezTo>
                  <a:cubicBezTo>
                    <a:pt x="21143" y="16782"/>
                    <a:pt x="21143" y="17841"/>
                    <a:pt x="19998" y="18794"/>
                  </a:cubicBezTo>
                  <a:cubicBezTo>
                    <a:pt x="18852" y="19747"/>
                    <a:pt x="16561" y="20594"/>
                    <a:pt x="14598" y="21017"/>
                  </a:cubicBezTo>
                  <a:cubicBezTo>
                    <a:pt x="12634" y="21441"/>
                    <a:pt x="10998" y="21441"/>
                    <a:pt x="10179" y="21229"/>
                  </a:cubicBezTo>
                  <a:cubicBezTo>
                    <a:pt x="9361" y="21017"/>
                    <a:pt x="9361" y="20594"/>
                    <a:pt x="9361" y="2017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59605" y="6362226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244995" y="6231962"/>
              <a:ext cx="121070" cy="22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507" fill="norm" stroke="1" extrusionOk="0">
                  <a:moveTo>
                    <a:pt x="19238" y="5205"/>
                  </a:moveTo>
                  <a:cubicBezTo>
                    <a:pt x="19238" y="4186"/>
                    <a:pt x="19238" y="3167"/>
                    <a:pt x="18878" y="2149"/>
                  </a:cubicBezTo>
                  <a:cubicBezTo>
                    <a:pt x="18518" y="1130"/>
                    <a:pt x="17798" y="111"/>
                    <a:pt x="15098" y="9"/>
                  </a:cubicBezTo>
                  <a:cubicBezTo>
                    <a:pt x="12398" y="-93"/>
                    <a:pt x="7718" y="722"/>
                    <a:pt x="4478" y="2352"/>
                  </a:cubicBezTo>
                  <a:cubicBezTo>
                    <a:pt x="1238" y="3982"/>
                    <a:pt x="-562" y="6428"/>
                    <a:pt x="158" y="8364"/>
                  </a:cubicBezTo>
                  <a:cubicBezTo>
                    <a:pt x="878" y="10299"/>
                    <a:pt x="4118" y="11726"/>
                    <a:pt x="7898" y="13050"/>
                  </a:cubicBezTo>
                  <a:cubicBezTo>
                    <a:pt x="11678" y="14375"/>
                    <a:pt x="15998" y="15598"/>
                    <a:pt x="18338" y="16718"/>
                  </a:cubicBezTo>
                  <a:cubicBezTo>
                    <a:pt x="20678" y="17839"/>
                    <a:pt x="21038" y="18858"/>
                    <a:pt x="20138" y="19571"/>
                  </a:cubicBezTo>
                  <a:cubicBezTo>
                    <a:pt x="19238" y="20284"/>
                    <a:pt x="17078" y="20692"/>
                    <a:pt x="15098" y="20998"/>
                  </a:cubicBezTo>
                  <a:cubicBezTo>
                    <a:pt x="13118" y="21303"/>
                    <a:pt x="11318" y="21507"/>
                    <a:pt x="9338" y="21507"/>
                  </a:cubicBezTo>
                  <a:cubicBezTo>
                    <a:pt x="7358" y="21507"/>
                    <a:pt x="5198" y="21303"/>
                    <a:pt x="4478" y="20692"/>
                  </a:cubicBezTo>
                  <a:cubicBezTo>
                    <a:pt x="3758" y="20081"/>
                    <a:pt x="4478" y="19062"/>
                    <a:pt x="5198" y="1804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459705" y="6395930"/>
              <a:ext cx="196851" cy="10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7" fill="norm" stroke="1" extrusionOk="0">
                  <a:moveTo>
                    <a:pt x="0" y="12078"/>
                  </a:moveTo>
                  <a:cubicBezTo>
                    <a:pt x="0" y="10001"/>
                    <a:pt x="0" y="7924"/>
                    <a:pt x="348" y="5847"/>
                  </a:cubicBezTo>
                  <a:cubicBezTo>
                    <a:pt x="697" y="3770"/>
                    <a:pt x="1394" y="1693"/>
                    <a:pt x="2555" y="654"/>
                  </a:cubicBezTo>
                  <a:cubicBezTo>
                    <a:pt x="3716" y="-384"/>
                    <a:pt x="5342" y="-384"/>
                    <a:pt x="5806" y="2108"/>
                  </a:cubicBezTo>
                  <a:cubicBezTo>
                    <a:pt x="6271" y="4601"/>
                    <a:pt x="5574" y="9585"/>
                    <a:pt x="4877" y="12908"/>
                  </a:cubicBezTo>
                  <a:cubicBezTo>
                    <a:pt x="4181" y="16231"/>
                    <a:pt x="3484" y="17893"/>
                    <a:pt x="3716" y="19139"/>
                  </a:cubicBezTo>
                  <a:cubicBezTo>
                    <a:pt x="3948" y="20385"/>
                    <a:pt x="5110" y="21216"/>
                    <a:pt x="8245" y="19970"/>
                  </a:cubicBezTo>
                  <a:cubicBezTo>
                    <a:pt x="11381" y="18724"/>
                    <a:pt x="16490" y="15401"/>
                    <a:pt x="21600" y="1207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865114" y="6153618"/>
              <a:ext cx="119541" cy="18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390" fill="norm" stroke="1" extrusionOk="0">
                  <a:moveTo>
                    <a:pt x="14449" y="1379"/>
                  </a:moveTo>
                  <a:cubicBezTo>
                    <a:pt x="12985" y="634"/>
                    <a:pt x="11520" y="-111"/>
                    <a:pt x="9141" y="13"/>
                  </a:cubicBezTo>
                  <a:cubicBezTo>
                    <a:pt x="6761" y="137"/>
                    <a:pt x="3466" y="1130"/>
                    <a:pt x="1636" y="2496"/>
                  </a:cubicBezTo>
                  <a:cubicBezTo>
                    <a:pt x="-195" y="3861"/>
                    <a:pt x="-561" y="5599"/>
                    <a:pt x="903" y="7089"/>
                  </a:cubicBezTo>
                  <a:cubicBezTo>
                    <a:pt x="2368" y="8579"/>
                    <a:pt x="5663" y="9820"/>
                    <a:pt x="9324" y="11186"/>
                  </a:cubicBezTo>
                  <a:cubicBezTo>
                    <a:pt x="12985" y="12551"/>
                    <a:pt x="17012" y="14041"/>
                    <a:pt x="19025" y="15530"/>
                  </a:cubicBezTo>
                  <a:cubicBezTo>
                    <a:pt x="21039" y="17020"/>
                    <a:pt x="21039" y="18510"/>
                    <a:pt x="19941" y="19503"/>
                  </a:cubicBezTo>
                  <a:cubicBezTo>
                    <a:pt x="18842" y="20496"/>
                    <a:pt x="16646" y="20992"/>
                    <a:pt x="14632" y="21241"/>
                  </a:cubicBezTo>
                  <a:cubicBezTo>
                    <a:pt x="12619" y="21489"/>
                    <a:pt x="10788" y="21489"/>
                    <a:pt x="9690" y="20744"/>
                  </a:cubicBezTo>
                  <a:cubicBezTo>
                    <a:pt x="8592" y="19999"/>
                    <a:pt x="8225" y="18510"/>
                    <a:pt x="7859" y="1702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056605" y="6286026"/>
              <a:ext cx="10978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7336" y="0"/>
                  </a:moveTo>
                  <a:cubicBezTo>
                    <a:pt x="9374" y="0"/>
                    <a:pt x="11411" y="0"/>
                    <a:pt x="12838" y="643"/>
                  </a:cubicBezTo>
                  <a:cubicBezTo>
                    <a:pt x="14264" y="1286"/>
                    <a:pt x="15079" y="2571"/>
                    <a:pt x="14468" y="4371"/>
                  </a:cubicBezTo>
                  <a:cubicBezTo>
                    <a:pt x="13857" y="6171"/>
                    <a:pt x="11819" y="8486"/>
                    <a:pt x="11819" y="9643"/>
                  </a:cubicBezTo>
                  <a:cubicBezTo>
                    <a:pt x="11819" y="10800"/>
                    <a:pt x="13857" y="10800"/>
                    <a:pt x="15894" y="10929"/>
                  </a:cubicBezTo>
                  <a:cubicBezTo>
                    <a:pt x="17932" y="11057"/>
                    <a:pt x="19970" y="11314"/>
                    <a:pt x="20785" y="12086"/>
                  </a:cubicBezTo>
                  <a:cubicBezTo>
                    <a:pt x="21600" y="12857"/>
                    <a:pt x="21192" y="14143"/>
                    <a:pt x="17525" y="15814"/>
                  </a:cubicBezTo>
                  <a:cubicBezTo>
                    <a:pt x="13857" y="17486"/>
                    <a:pt x="6928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057187" y="6118882"/>
              <a:ext cx="153099" cy="254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296" fill="norm" stroke="1" extrusionOk="0">
                  <a:moveTo>
                    <a:pt x="13154" y="4951"/>
                  </a:moveTo>
                  <a:cubicBezTo>
                    <a:pt x="12870" y="3358"/>
                    <a:pt x="12586" y="1765"/>
                    <a:pt x="11733" y="879"/>
                  </a:cubicBezTo>
                  <a:cubicBezTo>
                    <a:pt x="10880" y="-6"/>
                    <a:pt x="9459" y="-183"/>
                    <a:pt x="7328" y="171"/>
                  </a:cubicBezTo>
                  <a:cubicBezTo>
                    <a:pt x="5196" y="525"/>
                    <a:pt x="2354" y="1410"/>
                    <a:pt x="933" y="2738"/>
                  </a:cubicBezTo>
                  <a:cubicBezTo>
                    <a:pt x="-488" y="4066"/>
                    <a:pt x="-488" y="5837"/>
                    <a:pt x="2354" y="7784"/>
                  </a:cubicBezTo>
                  <a:cubicBezTo>
                    <a:pt x="5196" y="9732"/>
                    <a:pt x="10880" y="11856"/>
                    <a:pt x="14291" y="13184"/>
                  </a:cubicBezTo>
                  <a:cubicBezTo>
                    <a:pt x="17701" y="14512"/>
                    <a:pt x="18838" y="15043"/>
                    <a:pt x="19691" y="15751"/>
                  </a:cubicBezTo>
                  <a:cubicBezTo>
                    <a:pt x="20544" y="16460"/>
                    <a:pt x="21112" y="17345"/>
                    <a:pt x="19691" y="18319"/>
                  </a:cubicBezTo>
                  <a:cubicBezTo>
                    <a:pt x="18270" y="19292"/>
                    <a:pt x="14859" y="20355"/>
                    <a:pt x="11875" y="20886"/>
                  </a:cubicBezTo>
                  <a:cubicBezTo>
                    <a:pt x="8891" y="21417"/>
                    <a:pt x="6333" y="21417"/>
                    <a:pt x="4912" y="20974"/>
                  </a:cubicBezTo>
                  <a:cubicBezTo>
                    <a:pt x="3491" y="20532"/>
                    <a:pt x="3207" y="19647"/>
                    <a:pt x="2923" y="1876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246172" y="6305076"/>
              <a:ext cx="8678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956" y="0"/>
                  </a:moveTo>
                  <a:cubicBezTo>
                    <a:pt x="6322" y="675"/>
                    <a:pt x="3688" y="1350"/>
                    <a:pt x="2107" y="2250"/>
                  </a:cubicBezTo>
                  <a:cubicBezTo>
                    <a:pt x="527" y="3150"/>
                    <a:pt x="0" y="4275"/>
                    <a:pt x="0" y="5400"/>
                  </a:cubicBezTo>
                  <a:cubicBezTo>
                    <a:pt x="0" y="6525"/>
                    <a:pt x="527" y="7650"/>
                    <a:pt x="2371" y="8325"/>
                  </a:cubicBezTo>
                  <a:cubicBezTo>
                    <a:pt x="4215" y="9000"/>
                    <a:pt x="7376" y="9225"/>
                    <a:pt x="10537" y="9000"/>
                  </a:cubicBezTo>
                  <a:cubicBezTo>
                    <a:pt x="13698" y="8775"/>
                    <a:pt x="16859" y="8100"/>
                    <a:pt x="18702" y="8662"/>
                  </a:cubicBezTo>
                  <a:cubicBezTo>
                    <a:pt x="20546" y="9225"/>
                    <a:pt x="21073" y="11025"/>
                    <a:pt x="21337" y="13388"/>
                  </a:cubicBezTo>
                  <a:cubicBezTo>
                    <a:pt x="21600" y="15750"/>
                    <a:pt x="21600" y="186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824291" y="6160550"/>
              <a:ext cx="99139" cy="22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395" fill="norm" stroke="1" extrusionOk="0">
                  <a:moveTo>
                    <a:pt x="16695" y="2256"/>
                  </a:moveTo>
                  <a:cubicBezTo>
                    <a:pt x="15372" y="1456"/>
                    <a:pt x="14050" y="656"/>
                    <a:pt x="12287" y="256"/>
                  </a:cubicBezTo>
                  <a:cubicBezTo>
                    <a:pt x="10523" y="-144"/>
                    <a:pt x="8319" y="-144"/>
                    <a:pt x="5895" y="756"/>
                  </a:cubicBezTo>
                  <a:cubicBezTo>
                    <a:pt x="3470" y="1656"/>
                    <a:pt x="825" y="3456"/>
                    <a:pt x="164" y="5256"/>
                  </a:cubicBezTo>
                  <a:cubicBezTo>
                    <a:pt x="-497" y="7056"/>
                    <a:pt x="825" y="8856"/>
                    <a:pt x="4352" y="10656"/>
                  </a:cubicBezTo>
                  <a:cubicBezTo>
                    <a:pt x="7879" y="12456"/>
                    <a:pt x="13609" y="14256"/>
                    <a:pt x="16915" y="15756"/>
                  </a:cubicBezTo>
                  <a:cubicBezTo>
                    <a:pt x="20221" y="17256"/>
                    <a:pt x="21103" y="18456"/>
                    <a:pt x="20442" y="19356"/>
                  </a:cubicBezTo>
                  <a:cubicBezTo>
                    <a:pt x="19781" y="20256"/>
                    <a:pt x="17576" y="20856"/>
                    <a:pt x="15372" y="21156"/>
                  </a:cubicBezTo>
                  <a:cubicBezTo>
                    <a:pt x="13168" y="21456"/>
                    <a:pt x="10964" y="21456"/>
                    <a:pt x="8760" y="21256"/>
                  </a:cubicBezTo>
                  <a:cubicBezTo>
                    <a:pt x="6556" y="21056"/>
                    <a:pt x="4352" y="20656"/>
                    <a:pt x="4793" y="20456"/>
                  </a:cubicBezTo>
                  <a:cubicBezTo>
                    <a:pt x="5234" y="20256"/>
                    <a:pt x="8319" y="20256"/>
                    <a:pt x="11405" y="2025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995069" y="6321132"/>
              <a:ext cx="67240" cy="16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1" h="21442" fill="norm" stroke="1" extrusionOk="0">
                  <a:moveTo>
                    <a:pt x="18545" y="382"/>
                  </a:moveTo>
                  <a:cubicBezTo>
                    <a:pt x="14733" y="112"/>
                    <a:pt x="10921" y="-158"/>
                    <a:pt x="7427" y="112"/>
                  </a:cubicBezTo>
                  <a:cubicBezTo>
                    <a:pt x="3933" y="382"/>
                    <a:pt x="757" y="1192"/>
                    <a:pt x="121" y="2812"/>
                  </a:cubicBezTo>
                  <a:cubicBezTo>
                    <a:pt x="-514" y="4432"/>
                    <a:pt x="1392" y="6862"/>
                    <a:pt x="4886" y="9022"/>
                  </a:cubicBezTo>
                  <a:cubicBezTo>
                    <a:pt x="8380" y="11182"/>
                    <a:pt x="13462" y="13072"/>
                    <a:pt x="16639" y="15097"/>
                  </a:cubicBezTo>
                  <a:cubicBezTo>
                    <a:pt x="19815" y="17122"/>
                    <a:pt x="21086" y="19282"/>
                    <a:pt x="19498" y="20362"/>
                  </a:cubicBezTo>
                  <a:cubicBezTo>
                    <a:pt x="17910" y="21442"/>
                    <a:pt x="13462" y="21442"/>
                    <a:pt x="9015" y="2144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025105" y="6279676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8000"/>
                    <a:pt x="5143" y="14400"/>
                    <a:pt x="8743" y="10800"/>
                  </a:cubicBezTo>
                  <a:cubicBezTo>
                    <a:pt x="12343" y="7200"/>
                    <a:pt x="1697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429624" y="6103992"/>
              <a:ext cx="80569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3" h="21600" fill="norm" stroke="1" extrusionOk="0">
                  <a:moveTo>
                    <a:pt x="17854" y="3565"/>
                  </a:moveTo>
                  <a:cubicBezTo>
                    <a:pt x="17854" y="2517"/>
                    <a:pt x="17854" y="1468"/>
                    <a:pt x="16537" y="839"/>
                  </a:cubicBezTo>
                  <a:cubicBezTo>
                    <a:pt x="15220" y="210"/>
                    <a:pt x="12586" y="0"/>
                    <a:pt x="9951" y="0"/>
                  </a:cubicBezTo>
                  <a:cubicBezTo>
                    <a:pt x="7317" y="0"/>
                    <a:pt x="4683" y="210"/>
                    <a:pt x="2576" y="1258"/>
                  </a:cubicBezTo>
                  <a:cubicBezTo>
                    <a:pt x="468" y="2307"/>
                    <a:pt x="-1112" y="4194"/>
                    <a:pt x="995" y="6291"/>
                  </a:cubicBezTo>
                  <a:cubicBezTo>
                    <a:pt x="3103" y="8388"/>
                    <a:pt x="8898" y="10695"/>
                    <a:pt x="12849" y="12268"/>
                  </a:cubicBezTo>
                  <a:cubicBezTo>
                    <a:pt x="16800" y="13841"/>
                    <a:pt x="18908" y="14680"/>
                    <a:pt x="19698" y="16043"/>
                  </a:cubicBezTo>
                  <a:cubicBezTo>
                    <a:pt x="20488" y="17406"/>
                    <a:pt x="19961" y="19293"/>
                    <a:pt x="18117" y="20342"/>
                  </a:cubicBezTo>
                  <a:cubicBezTo>
                    <a:pt x="16273" y="21390"/>
                    <a:pt x="13112" y="21600"/>
                    <a:pt x="9951" y="21600"/>
                  </a:cubicBezTo>
                  <a:cubicBezTo>
                    <a:pt x="6790" y="21600"/>
                    <a:pt x="3629" y="21390"/>
                    <a:pt x="468" y="2118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545805" y="6222526"/>
              <a:ext cx="95251" cy="19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0"/>
                  </a:moveTo>
                  <a:cubicBezTo>
                    <a:pt x="16320" y="4775"/>
                    <a:pt x="11040" y="9549"/>
                    <a:pt x="8400" y="12505"/>
                  </a:cubicBezTo>
                  <a:cubicBezTo>
                    <a:pt x="5760" y="15461"/>
                    <a:pt x="5760" y="16598"/>
                    <a:pt x="5760" y="17735"/>
                  </a:cubicBezTo>
                  <a:cubicBezTo>
                    <a:pt x="5760" y="18872"/>
                    <a:pt x="5760" y="20008"/>
                    <a:pt x="6960" y="20691"/>
                  </a:cubicBezTo>
                  <a:cubicBezTo>
                    <a:pt x="8160" y="21373"/>
                    <a:pt x="10560" y="21600"/>
                    <a:pt x="13200" y="21373"/>
                  </a:cubicBezTo>
                  <a:cubicBezTo>
                    <a:pt x="15840" y="21145"/>
                    <a:pt x="18720" y="20463"/>
                    <a:pt x="19920" y="19554"/>
                  </a:cubicBezTo>
                  <a:cubicBezTo>
                    <a:pt x="21120" y="18644"/>
                    <a:pt x="20640" y="17507"/>
                    <a:pt x="18480" y="16939"/>
                  </a:cubicBezTo>
                  <a:cubicBezTo>
                    <a:pt x="16320" y="16371"/>
                    <a:pt x="12480" y="16371"/>
                    <a:pt x="9120" y="16712"/>
                  </a:cubicBezTo>
                  <a:cubicBezTo>
                    <a:pt x="5760" y="17053"/>
                    <a:pt x="2880" y="17735"/>
                    <a:pt x="0" y="1841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00203" y="5083864"/>
              <a:ext cx="129203" cy="51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41" fill="norm" stroke="1" extrusionOk="0">
                  <a:moveTo>
                    <a:pt x="18131" y="1141"/>
                  </a:moveTo>
                  <a:cubicBezTo>
                    <a:pt x="14995" y="700"/>
                    <a:pt x="11860" y="260"/>
                    <a:pt x="9421" y="83"/>
                  </a:cubicBezTo>
                  <a:cubicBezTo>
                    <a:pt x="6982" y="-93"/>
                    <a:pt x="5240" y="-5"/>
                    <a:pt x="3672" y="480"/>
                  </a:cubicBezTo>
                  <a:cubicBezTo>
                    <a:pt x="2105" y="965"/>
                    <a:pt x="711" y="1847"/>
                    <a:pt x="711" y="2464"/>
                  </a:cubicBezTo>
                  <a:cubicBezTo>
                    <a:pt x="711" y="3081"/>
                    <a:pt x="2105" y="3434"/>
                    <a:pt x="4892" y="4095"/>
                  </a:cubicBezTo>
                  <a:cubicBezTo>
                    <a:pt x="7679" y="4756"/>
                    <a:pt x="11860" y="5726"/>
                    <a:pt x="13079" y="6784"/>
                  </a:cubicBezTo>
                  <a:cubicBezTo>
                    <a:pt x="14298" y="7842"/>
                    <a:pt x="12556" y="8988"/>
                    <a:pt x="10814" y="9605"/>
                  </a:cubicBezTo>
                  <a:cubicBezTo>
                    <a:pt x="9072" y="10222"/>
                    <a:pt x="7331" y="10310"/>
                    <a:pt x="5589" y="10354"/>
                  </a:cubicBezTo>
                  <a:cubicBezTo>
                    <a:pt x="3847" y="10398"/>
                    <a:pt x="2105" y="10398"/>
                    <a:pt x="1060" y="10178"/>
                  </a:cubicBezTo>
                  <a:cubicBezTo>
                    <a:pt x="14" y="9958"/>
                    <a:pt x="-334" y="9517"/>
                    <a:pt x="363" y="9208"/>
                  </a:cubicBezTo>
                  <a:cubicBezTo>
                    <a:pt x="1060" y="8900"/>
                    <a:pt x="2801" y="8723"/>
                    <a:pt x="4195" y="8856"/>
                  </a:cubicBezTo>
                  <a:cubicBezTo>
                    <a:pt x="5589" y="8988"/>
                    <a:pt x="6634" y="9429"/>
                    <a:pt x="6634" y="10575"/>
                  </a:cubicBezTo>
                  <a:cubicBezTo>
                    <a:pt x="6634" y="11721"/>
                    <a:pt x="5589" y="13572"/>
                    <a:pt x="4369" y="15247"/>
                  </a:cubicBezTo>
                  <a:cubicBezTo>
                    <a:pt x="3150" y="16923"/>
                    <a:pt x="1756" y="18421"/>
                    <a:pt x="1060" y="19435"/>
                  </a:cubicBezTo>
                  <a:cubicBezTo>
                    <a:pt x="363" y="20449"/>
                    <a:pt x="363" y="20978"/>
                    <a:pt x="1408" y="21243"/>
                  </a:cubicBezTo>
                  <a:cubicBezTo>
                    <a:pt x="2453" y="21507"/>
                    <a:pt x="4543" y="21507"/>
                    <a:pt x="8027" y="21243"/>
                  </a:cubicBezTo>
                  <a:cubicBezTo>
                    <a:pt x="11511" y="20978"/>
                    <a:pt x="16389" y="20449"/>
                    <a:pt x="21266" y="1992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31005" y="5175937"/>
              <a:ext cx="108828" cy="31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08" fill="norm" stroke="1" extrusionOk="0">
                  <a:moveTo>
                    <a:pt x="3668" y="7749"/>
                  </a:moveTo>
                  <a:cubicBezTo>
                    <a:pt x="2445" y="9199"/>
                    <a:pt x="1223" y="10648"/>
                    <a:pt x="815" y="12678"/>
                  </a:cubicBezTo>
                  <a:cubicBezTo>
                    <a:pt x="408" y="14708"/>
                    <a:pt x="815" y="17317"/>
                    <a:pt x="1019" y="18984"/>
                  </a:cubicBezTo>
                  <a:cubicBezTo>
                    <a:pt x="1223" y="20651"/>
                    <a:pt x="1223" y="21376"/>
                    <a:pt x="1019" y="21304"/>
                  </a:cubicBezTo>
                  <a:cubicBezTo>
                    <a:pt x="815" y="21231"/>
                    <a:pt x="408" y="20361"/>
                    <a:pt x="204" y="17244"/>
                  </a:cubicBezTo>
                  <a:cubicBezTo>
                    <a:pt x="0" y="14128"/>
                    <a:pt x="0" y="8764"/>
                    <a:pt x="0" y="5720"/>
                  </a:cubicBezTo>
                  <a:cubicBezTo>
                    <a:pt x="0" y="2675"/>
                    <a:pt x="0" y="1950"/>
                    <a:pt x="408" y="1226"/>
                  </a:cubicBezTo>
                  <a:cubicBezTo>
                    <a:pt x="815" y="501"/>
                    <a:pt x="1630" y="-224"/>
                    <a:pt x="5094" y="66"/>
                  </a:cubicBezTo>
                  <a:cubicBezTo>
                    <a:pt x="8558" y="356"/>
                    <a:pt x="14672" y="1661"/>
                    <a:pt x="17932" y="3038"/>
                  </a:cubicBezTo>
                  <a:cubicBezTo>
                    <a:pt x="21192" y="4415"/>
                    <a:pt x="21600" y="5865"/>
                    <a:pt x="20174" y="7242"/>
                  </a:cubicBezTo>
                  <a:cubicBezTo>
                    <a:pt x="18747" y="8619"/>
                    <a:pt x="15487" y="9924"/>
                    <a:pt x="12634" y="10504"/>
                  </a:cubicBezTo>
                  <a:cubicBezTo>
                    <a:pt x="9781" y="11083"/>
                    <a:pt x="7336" y="10938"/>
                    <a:pt x="4891" y="1079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615155" y="5225576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480"/>
                    <a:pt x="21600" y="12960"/>
                    <a:pt x="18000" y="16560"/>
                  </a:cubicBezTo>
                  <a:cubicBezTo>
                    <a:pt x="14400" y="20160"/>
                    <a:pt x="7200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97350" y="5190369"/>
              <a:ext cx="201956" cy="5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95" fill="norm" stroke="1" extrusionOk="0">
                  <a:moveTo>
                    <a:pt x="537" y="21295"/>
                  </a:moveTo>
                  <a:cubicBezTo>
                    <a:pt x="91" y="15480"/>
                    <a:pt x="-354" y="9664"/>
                    <a:pt x="425" y="5926"/>
                  </a:cubicBezTo>
                  <a:cubicBezTo>
                    <a:pt x="1205" y="2187"/>
                    <a:pt x="3209" y="526"/>
                    <a:pt x="6883" y="110"/>
                  </a:cubicBezTo>
                  <a:cubicBezTo>
                    <a:pt x="10557" y="-305"/>
                    <a:pt x="15902" y="526"/>
                    <a:pt x="21246" y="13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15155" y="5352576"/>
              <a:ext cx="152401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723105" y="5466876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13870" y="5216646"/>
              <a:ext cx="234686" cy="28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243" fill="norm" stroke="1" extrusionOk="0">
                  <a:moveTo>
                    <a:pt x="4646" y="4005"/>
                  </a:moveTo>
                  <a:cubicBezTo>
                    <a:pt x="4257" y="6388"/>
                    <a:pt x="3868" y="8770"/>
                    <a:pt x="3479" y="11391"/>
                  </a:cubicBezTo>
                  <a:cubicBezTo>
                    <a:pt x="3090" y="14011"/>
                    <a:pt x="2700" y="16870"/>
                    <a:pt x="2214" y="18696"/>
                  </a:cubicBezTo>
                  <a:cubicBezTo>
                    <a:pt x="1727" y="20523"/>
                    <a:pt x="1144" y="21317"/>
                    <a:pt x="754" y="21238"/>
                  </a:cubicBezTo>
                  <a:cubicBezTo>
                    <a:pt x="365" y="21158"/>
                    <a:pt x="171" y="20205"/>
                    <a:pt x="73" y="17029"/>
                  </a:cubicBezTo>
                  <a:cubicBezTo>
                    <a:pt x="-24" y="13852"/>
                    <a:pt x="-24" y="8452"/>
                    <a:pt x="73" y="5355"/>
                  </a:cubicBezTo>
                  <a:cubicBezTo>
                    <a:pt x="171" y="2258"/>
                    <a:pt x="365" y="1464"/>
                    <a:pt x="852" y="829"/>
                  </a:cubicBezTo>
                  <a:cubicBezTo>
                    <a:pt x="1338" y="193"/>
                    <a:pt x="2117" y="-283"/>
                    <a:pt x="2992" y="193"/>
                  </a:cubicBezTo>
                  <a:cubicBezTo>
                    <a:pt x="3868" y="670"/>
                    <a:pt x="4841" y="2099"/>
                    <a:pt x="6398" y="3449"/>
                  </a:cubicBezTo>
                  <a:cubicBezTo>
                    <a:pt x="7954" y="4799"/>
                    <a:pt x="10095" y="6070"/>
                    <a:pt x="12430" y="6149"/>
                  </a:cubicBezTo>
                  <a:cubicBezTo>
                    <a:pt x="14765" y="6229"/>
                    <a:pt x="17295" y="5117"/>
                    <a:pt x="18754" y="4164"/>
                  </a:cubicBezTo>
                  <a:cubicBezTo>
                    <a:pt x="20214" y="3211"/>
                    <a:pt x="20603" y="2417"/>
                    <a:pt x="20798" y="2417"/>
                  </a:cubicBezTo>
                  <a:cubicBezTo>
                    <a:pt x="20992" y="2417"/>
                    <a:pt x="20992" y="3211"/>
                    <a:pt x="20895" y="5276"/>
                  </a:cubicBezTo>
                  <a:cubicBezTo>
                    <a:pt x="20798" y="7341"/>
                    <a:pt x="20603" y="10676"/>
                    <a:pt x="20700" y="12820"/>
                  </a:cubicBezTo>
                  <a:cubicBezTo>
                    <a:pt x="20798" y="14964"/>
                    <a:pt x="21187" y="15917"/>
                    <a:pt x="21381" y="16235"/>
                  </a:cubicBezTo>
                  <a:cubicBezTo>
                    <a:pt x="21576" y="16552"/>
                    <a:pt x="21576" y="16235"/>
                    <a:pt x="21576" y="1591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212055" y="5276376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75"/>
                    <a:pt x="7200" y="12150"/>
                    <a:pt x="3600" y="15750"/>
                  </a:cubicBezTo>
                  <a:cubicBezTo>
                    <a:pt x="0" y="19350"/>
                    <a:pt x="0" y="204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180305" y="5188092"/>
              <a:ext cx="172974" cy="26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127" fill="norm" stroke="1" extrusionOk="0">
                  <a:moveTo>
                    <a:pt x="3857" y="7150"/>
                  </a:moveTo>
                  <a:cubicBezTo>
                    <a:pt x="3857" y="5608"/>
                    <a:pt x="3857" y="4065"/>
                    <a:pt x="4114" y="2779"/>
                  </a:cubicBezTo>
                  <a:cubicBezTo>
                    <a:pt x="4371" y="1493"/>
                    <a:pt x="4886" y="465"/>
                    <a:pt x="5786" y="122"/>
                  </a:cubicBezTo>
                  <a:cubicBezTo>
                    <a:pt x="6686" y="-221"/>
                    <a:pt x="7971" y="122"/>
                    <a:pt x="10671" y="1665"/>
                  </a:cubicBezTo>
                  <a:cubicBezTo>
                    <a:pt x="13371" y="3208"/>
                    <a:pt x="17486" y="5950"/>
                    <a:pt x="19543" y="8865"/>
                  </a:cubicBezTo>
                  <a:cubicBezTo>
                    <a:pt x="21600" y="11779"/>
                    <a:pt x="21600" y="14865"/>
                    <a:pt x="18900" y="17093"/>
                  </a:cubicBezTo>
                  <a:cubicBezTo>
                    <a:pt x="16200" y="19322"/>
                    <a:pt x="10800" y="20693"/>
                    <a:pt x="7200" y="21036"/>
                  </a:cubicBezTo>
                  <a:cubicBezTo>
                    <a:pt x="3600" y="21379"/>
                    <a:pt x="1800" y="20693"/>
                    <a:pt x="0" y="2000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307305" y="5447826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478755" y="5263676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491455" y="5270026"/>
              <a:ext cx="130230" cy="23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31" fill="norm" stroke="1" extrusionOk="0">
                  <a:moveTo>
                    <a:pt x="16723" y="0"/>
                  </a:moveTo>
                  <a:cubicBezTo>
                    <a:pt x="16374" y="956"/>
                    <a:pt x="16026" y="1912"/>
                    <a:pt x="17245" y="4301"/>
                  </a:cubicBezTo>
                  <a:cubicBezTo>
                    <a:pt x="18465" y="6690"/>
                    <a:pt x="21252" y="10513"/>
                    <a:pt x="21426" y="13572"/>
                  </a:cubicBezTo>
                  <a:cubicBezTo>
                    <a:pt x="21600" y="16630"/>
                    <a:pt x="19161" y="18924"/>
                    <a:pt x="16026" y="20166"/>
                  </a:cubicBezTo>
                  <a:cubicBezTo>
                    <a:pt x="12890" y="21409"/>
                    <a:pt x="9058" y="21600"/>
                    <a:pt x="6271" y="20549"/>
                  </a:cubicBezTo>
                  <a:cubicBezTo>
                    <a:pt x="3484" y="19497"/>
                    <a:pt x="1742" y="17204"/>
                    <a:pt x="0" y="1491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802555" y="5245183"/>
              <a:ext cx="165151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29" fill="norm" stroke="1" extrusionOk="0">
                  <a:moveTo>
                    <a:pt x="827" y="21329"/>
                  </a:moveTo>
                  <a:cubicBezTo>
                    <a:pt x="280" y="14129"/>
                    <a:pt x="-267" y="6929"/>
                    <a:pt x="143" y="3329"/>
                  </a:cubicBezTo>
                  <a:cubicBezTo>
                    <a:pt x="553" y="-271"/>
                    <a:pt x="1920" y="-271"/>
                    <a:pt x="5611" y="243"/>
                  </a:cubicBezTo>
                  <a:cubicBezTo>
                    <a:pt x="9303" y="758"/>
                    <a:pt x="15318" y="1786"/>
                    <a:pt x="21333" y="281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793262" y="5244626"/>
              <a:ext cx="114210" cy="254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66" fill="norm" stroke="1" extrusionOk="0">
                  <a:moveTo>
                    <a:pt x="15872" y="0"/>
                  </a:moveTo>
                  <a:cubicBezTo>
                    <a:pt x="16657" y="1964"/>
                    <a:pt x="17443" y="3927"/>
                    <a:pt x="18621" y="6605"/>
                  </a:cubicBezTo>
                  <a:cubicBezTo>
                    <a:pt x="19799" y="9283"/>
                    <a:pt x="21370" y="12674"/>
                    <a:pt x="21174" y="15174"/>
                  </a:cubicBezTo>
                  <a:cubicBezTo>
                    <a:pt x="20977" y="17673"/>
                    <a:pt x="19014" y="19279"/>
                    <a:pt x="15675" y="20261"/>
                  </a:cubicBezTo>
                  <a:cubicBezTo>
                    <a:pt x="12337" y="21243"/>
                    <a:pt x="7625" y="21600"/>
                    <a:pt x="4679" y="21421"/>
                  </a:cubicBezTo>
                  <a:cubicBezTo>
                    <a:pt x="1734" y="21243"/>
                    <a:pt x="555" y="20529"/>
                    <a:pt x="163" y="19636"/>
                  </a:cubicBezTo>
                  <a:cubicBezTo>
                    <a:pt x="-230" y="18744"/>
                    <a:pt x="163" y="17673"/>
                    <a:pt x="555" y="1660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948655" y="5164938"/>
              <a:ext cx="129321" cy="43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38" fill="norm" stroke="1" extrusionOk="0">
                  <a:moveTo>
                    <a:pt x="9406" y="480"/>
                  </a:moveTo>
                  <a:cubicBezTo>
                    <a:pt x="11148" y="170"/>
                    <a:pt x="12890" y="-140"/>
                    <a:pt x="15329" y="67"/>
                  </a:cubicBezTo>
                  <a:cubicBezTo>
                    <a:pt x="17768" y="273"/>
                    <a:pt x="20903" y="997"/>
                    <a:pt x="21252" y="2185"/>
                  </a:cubicBezTo>
                  <a:cubicBezTo>
                    <a:pt x="21600" y="3374"/>
                    <a:pt x="19161" y="5027"/>
                    <a:pt x="16723" y="6216"/>
                  </a:cubicBezTo>
                  <a:cubicBezTo>
                    <a:pt x="14284" y="7404"/>
                    <a:pt x="11845" y="8128"/>
                    <a:pt x="11497" y="9213"/>
                  </a:cubicBezTo>
                  <a:cubicBezTo>
                    <a:pt x="11148" y="10298"/>
                    <a:pt x="12890" y="11745"/>
                    <a:pt x="14284" y="13295"/>
                  </a:cubicBezTo>
                  <a:cubicBezTo>
                    <a:pt x="15677" y="14846"/>
                    <a:pt x="16723" y="16499"/>
                    <a:pt x="16200" y="17894"/>
                  </a:cubicBezTo>
                  <a:cubicBezTo>
                    <a:pt x="15677" y="19290"/>
                    <a:pt x="13587" y="20427"/>
                    <a:pt x="10626" y="20943"/>
                  </a:cubicBezTo>
                  <a:cubicBezTo>
                    <a:pt x="7665" y="21460"/>
                    <a:pt x="3832" y="21357"/>
                    <a:pt x="0" y="2125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3091160" y="5105411"/>
              <a:ext cx="159246" cy="42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42" fill="norm" stroke="1" extrusionOk="0">
                  <a:moveTo>
                    <a:pt x="21382" y="2529"/>
                  </a:moveTo>
                  <a:cubicBezTo>
                    <a:pt x="21382" y="1997"/>
                    <a:pt x="21382" y="1465"/>
                    <a:pt x="20245" y="933"/>
                  </a:cubicBezTo>
                  <a:cubicBezTo>
                    <a:pt x="19108" y="401"/>
                    <a:pt x="16835" y="-131"/>
                    <a:pt x="13708" y="29"/>
                  </a:cubicBezTo>
                  <a:cubicBezTo>
                    <a:pt x="10582" y="188"/>
                    <a:pt x="6603" y="1039"/>
                    <a:pt x="4045" y="1731"/>
                  </a:cubicBezTo>
                  <a:cubicBezTo>
                    <a:pt x="1487" y="2423"/>
                    <a:pt x="350" y="2955"/>
                    <a:pt x="66" y="3487"/>
                  </a:cubicBezTo>
                  <a:cubicBezTo>
                    <a:pt x="-218" y="4019"/>
                    <a:pt x="350" y="4551"/>
                    <a:pt x="2908" y="5242"/>
                  </a:cubicBezTo>
                  <a:cubicBezTo>
                    <a:pt x="5466" y="5934"/>
                    <a:pt x="10014" y="6785"/>
                    <a:pt x="12714" y="7424"/>
                  </a:cubicBezTo>
                  <a:cubicBezTo>
                    <a:pt x="15414" y="8062"/>
                    <a:pt x="16266" y="8488"/>
                    <a:pt x="16693" y="9073"/>
                  </a:cubicBezTo>
                  <a:cubicBezTo>
                    <a:pt x="17119" y="9658"/>
                    <a:pt x="17119" y="10403"/>
                    <a:pt x="16693" y="10988"/>
                  </a:cubicBezTo>
                  <a:cubicBezTo>
                    <a:pt x="16266" y="11573"/>
                    <a:pt x="15414" y="11999"/>
                    <a:pt x="14277" y="12371"/>
                  </a:cubicBezTo>
                  <a:cubicBezTo>
                    <a:pt x="13140" y="12744"/>
                    <a:pt x="11719" y="13063"/>
                    <a:pt x="10156" y="13329"/>
                  </a:cubicBezTo>
                  <a:cubicBezTo>
                    <a:pt x="8593" y="13595"/>
                    <a:pt x="6887" y="13808"/>
                    <a:pt x="5466" y="13755"/>
                  </a:cubicBezTo>
                  <a:cubicBezTo>
                    <a:pt x="4045" y="13702"/>
                    <a:pt x="2908" y="13382"/>
                    <a:pt x="2908" y="13382"/>
                  </a:cubicBezTo>
                  <a:cubicBezTo>
                    <a:pt x="2908" y="13382"/>
                    <a:pt x="4045" y="13702"/>
                    <a:pt x="5324" y="14553"/>
                  </a:cubicBezTo>
                  <a:cubicBezTo>
                    <a:pt x="6603" y="15404"/>
                    <a:pt x="8024" y="16787"/>
                    <a:pt x="8450" y="17745"/>
                  </a:cubicBezTo>
                  <a:cubicBezTo>
                    <a:pt x="8877" y="18702"/>
                    <a:pt x="8308" y="19235"/>
                    <a:pt x="7740" y="19820"/>
                  </a:cubicBezTo>
                  <a:cubicBezTo>
                    <a:pt x="7171" y="20405"/>
                    <a:pt x="6603" y="21043"/>
                    <a:pt x="7171" y="21256"/>
                  </a:cubicBezTo>
                  <a:cubicBezTo>
                    <a:pt x="7740" y="21469"/>
                    <a:pt x="9445" y="21256"/>
                    <a:pt x="11435" y="20937"/>
                  </a:cubicBezTo>
                  <a:cubicBezTo>
                    <a:pt x="13424" y="20618"/>
                    <a:pt x="15698" y="20192"/>
                    <a:pt x="17971" y="1976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3333551" y="5118111"/>
              <a:ext cx="103122" cy="30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18" fill="norm" stroke="1" extrusionOk="0">
                  <a:moveTo>
                    <a:pt x="3766" y="8843"/>
                  </a:moveTo>
                  <a:cubicBezTo>
                    <a:pt x="3766" y="12541"/>
                    <a:pt x="3766" y="16240"/>
                    <a:pt x="3550" y="18459"/>
                  </a:cubicBezTo>
                  <a:cubicBezTo>
                    <a:pt x="3334" y="20678"/>
                    <a:pt x="2902" y="21418"/>
                    <a:pt x="2470" y="21418"/>
                  </a:cubicBezTo>
                  <a:cubicBezTo>
                    <a:pt x="2038" y="21418"/>
                    <a:pt x="1606" y="20678"/>
                    <a:pt x="1174" y="17571"/>
                  </a:cubicBezTo>
                  <a:cubicBezTo>
                    <a:pt x="742" y="14465"/>
                    <a:pt x="310" y="8991"/>
                    <a:pt x="94" y="5884"/>
                  </a:cubicBezTo>
                  <a:cubicBezTo>
                    <a:pt x="-122" y="2777"/>
                    <a:pt x="-122" y="2037"/>
                    <a:pt x="1822" y="1297"/>
                  </a:cubicBezTo>
                  <a:cubicBezTo>
                    <a:pt x="3766" y="558"/>
                    <a:pt x="7654" y="-182"/>
                    <a:pt x="11110" y="40"/>
                  </a:cubicBezTo>
                  <a:cubicBezTo>
                    <a:pt x="14566" y="262"/>
                    <a:pt x="17590" y="1445"/>
                    <a:pt x="19318" y="3147"/>
                  </a:cubicBezTo>
                  <a:cubicBezTo>
                    <a:pt x="21046" y="4848"/>
                    <a:pt x="21478" y="7067"/>
                    <a:pt x="20614" y="8473"/>
                  </a:cubicBezTo>
                  <a:cubicBezTo>
                    <a:pt x="19750" y="9878"/>
                    <a:pt x="17590" y="10470"/>
                    <a:pt x="15430" y="10914"/>
                  </a:cubicBezTo>
                  <a:cubicBezTo>
                    <a:pt x="13270" y="11358"/>
                    <a:pt x="11110" y="11654"/>
                    <a:pt x="9382" y="11506"/>
                  </a:cubicBezTo>
                  <a:cubicBezTo>
                    <a:pt x="7654" y="11358"/>
                    <a:pt x="6358" y="10766"/>
                    <a:pt x="5062" y="1017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510755" y="5130326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523"/>
                    <a:pt x="15840" y="7047"/>
                    <a:pt x="12240" y="10647"/>
                  </a:cubicBezTo>
                  <a:cubicBezTo>
                    <a:pt x="8640" y="14247"/>
                    <a:pt x="4320" y="179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523455" y="5092226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709"/>
                    <a:pt x="4800" y="9818"/>
                    <a:pt x="8400" y="6218"/>
                  </a:cubicBezTo>
                  <a:cubicBezTo>
                    <a:pt x="12000" y="2618"/>
                    <a:pt x="1680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523455" y="5231926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688555" y="5365276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888299" y="5084745"/>
              <a:ext cx="206657" cy="28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53" fill="norm" stroke="1" extrusionOk="0">
                  <a:moveTo>
                    <a:pt x="4988" y="7180"/>
                  </a:moveTo>
                  <a:cubicBezTo>
                    <a:pt x="4327" y="8599"/>
                    <a:pt x="3666" y="10018"/>
                    <a:pt x="3005" y="12146"/>
                  </a:cubicBezTo>
                  <a:cubicBezTo>
                    <a:pt x="2343" y="14274"/>
                    <a:pt x="1682" y="17112"/>
                    <a:pt x="1241" y="18926"/>
                  </a:cubicBezTo>
                  <a:cubicBezTo>
                    <a:pt x="801" y="20739"/>
                    <a:pt x="580" y="21527"/>
                    <a:pt x="360" y="21448"/>
                  </a:cubicBezTo>
                  <a:cubicBezTo>
                    <a:pt x="139" y="21369"/>
                    <a:pt x="-81" y="20423"/>
                    <a:pt x="29" y="17034"/>
                  </a:cubicBezTo>
                  <a:cubicBezTo>
                    <a:pt x="139" y="13644"/>
                    <a:pt x="580" y="7810"/>
                    <a:pt x="1021" y="4420"/>
                  </a:cubicBezTo>
                  <a:cubicBezTo>
                    <a:pt x="1462" y="1031"/>
                    <a:pt x="1903" y="85"/>
                    <a:pt x="2454" y="6"/>
                  </a:cubicBezTo>
                  <a:cubicBezTo>
                    <a:pt x="3005" y="-73"/>
                    <a:pt x="3666" y="715"/>
                    <a:pt x="4658" y="1898"/>
                  </a:cubicBezTo>
                  <a:cubicBezTo>
                    <a:pt x="5650" y="3080"/>
                    <a:pt x="6972" y="4657"/>
                    <a:pt x="8735" y="5682"/>
                  </a:cubicBezTo>
                  <a:cubicBezTo>
                    <a:pt x="10499" y="6707"/>
                    <a:pt x="12703" y="7180"/>
                    <a:pt x="14246" y="7101"/>
                  </a:cubicBezTo>
                  <a:cubicBezTo>
                    <a:pt x="15788" y="7022"/>
                    <a:pt x="16670" y="6391"/>
                    <a:pt x="17552" y="5839"/>
                  </a:cubicBezTo>
                  <a:cubicBezTo>
                    <a:pt x="18433" y="5288"/>
                    <a:pt x="19315" y="4815"/>
                    <a:pt x="19756" y="4972"/>
                  </a:cubicBezTo>
                  <a:cubicBezTo>
                    <a:pt x="20197" y="5130"/>
                    <a:pt x="20197" y="5918"/>
                    <a:pt x="20417" y="8599"/>
                  </a:cubicBezTo>
                  <a:cubicBezTo>
                    <a:pt x="20637" y="11279"/>
                    <a:pt x="21078" y="15851"/>
                    <a:pt x="21519" y="2042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126705" y="5069250"/>
              <a:ext cx="153329" cy="3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270" fill="norm" stroke="1" extrusionOk="0">
                  <a:moveTo>
                    <a:pt x="4263" y="7084"/>
                  </a:moveTo>
                  <a:cubicBezTo>
                    <a:pt x="3695" y="10495"/>
                    <a:pt x="3126" y="13905"/>
                    <a:pt x="2842" y="16037"/>
                  </a:cubicBezTo>
                  <a:cubicBezTo>
                    <a:pt x="2558" y="18169"/>
                    <a:pt x="2558" y="19021"/>
                    <a:pt x="2558" y="19021"/>
                  </a:cubicBezTo>
                  <a:cubicBezTo>
                    <a:pt x="2558" y="19021"/>
                    <a:pt x="2558" y="18169"/>
                    <a:pt x="2558" y="15184"/>
                  </a:cubicBezTo>
                  <a:cubicBezTo>
                    <a:pt x="2558" y="12200"/>
                    <a:pt x="2558" y="7084"/>
                    <a:pt x="2842" y="4100"/>
                  </a:cubicBezTo>
                  <a:cubicBezTo>
                    <a:pt x="3126" y="1116"/>
                    <a:pt x="3695" y="263"/>
                    <a:pt x="4547" y="50"/>
                  </a:cubicBezTo>
                  <a:cubicBezTo>
                    <a:pt x="5400" y="-163"/>
                    <a:pt x="6537" y="263"/>
                    <a:pt x="9663" y="2040"/>
                  </a:cubicBezTo>
                  <a:cubicBezTo>
                    <a:pt x="12789" y="3816"/>
                    <a:pt x="17905" y="6942"/>
                    <a:pt x="19753" y="9998"/>
                  </a:cubicBezTo>
                  <a:cubicBezTo>
                    <a:pt x="21600" y="13053"/>
                    <a:pt x="20179" y="16037"/>
                    <a:pt x="17479" y="18026"/>
                  </a:cubicBezTo>
                  <a:cubicBezTo>
                    <a:pt x="14779" y="20016"/>
                    <a:pt x="10800" y="21011"/>
                    <a:pt x="7674" y="21224"/>
                  </a:cubicBezTo>
                  <a:cubicBezTo>
                    <a:pt x="4547" y="21437"/>
                    <a:pt x="2274" y="20869"/>
                    <a:pt x="0" y="203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4253705" y="5333526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114"/>
                    <a:pt x="8640" y="8229"/>
                    <a:pt x="5040" y="11829"/>
                  </a:cubicBezTo>
                  <a:cubicBezTo>
                    <a:pt x="1440" y="15429"/>
                    <a:pt x="72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4425155" y="5117626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8000"/>
                    <a:pt x="12505" y="14400"/>
                    <a:pt x="16105" y="10800"/>
                  </a:cubicBezTo>
                  <a:cubicBezTo>
                    <a:pt x="19705" y="7200"/>
                    <a:pt x="2065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4437855" y="5123976"/>
              <a:ext cx="133351" cy="22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21600" y="0"/>
                  </a:moveTo>
                  <a:cubicBezTo>
                    <a:pt x="18857" y="400"/>
                    <a:pt x="16114" y="800"/>
                    <a:pt x="15257" y="1500"/>
                  </a:cubicBezTo>
                  <a:cubicBezTo>
                    <a:pt x="14400" y="2200"/>
                    <a:pt x="15429" y="3200"/>
                    <a:pt x="16971" y="5300"/>
                  </a:cubicBezTo>
                  <a:cubicBezTo>
                    <a:pt x="18514" y="7400"/>
                    <a:pt x="20571" y="10600"/>
                    <a:pt x="20743" y="13300"/>
                  </a:cubicBezTo>
                  <a:cubicBezTo>
                    <a:pt x="20914" y="16000"/>
                    <a:pt x="19200" y="18200"/>
                    <a:pt x="16114" y="19600"/>
                  </a:cubicBezTo>
                  <a:cubicBezTo>
                    <a:pt x="13029" y="21000"/>
                    <a:pt x="8571" y="21600"/>
                    <a:pt x="5657" y="21000"/>
                  </a:cubicBezTo>
                  <a:cubicBezTo>
                    <a:pt x="2743" y="20400"/>
                    <a:pt x="1371" y="18600"/>
                    <a:pt x="0" y="168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723605" y="5130326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800"/>
                    <a:pt x="11127" y="12000"/>
                    <a:pt x="14727" y="8400"/>
                  </a:cubicBezTo>
                  <a:cubicBezTo>
                    <a:pt x="18327" y="4800"/>
                    <a:pt x="1996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666455" y="5123976"/>
              <a:ext cx="103972" cy="25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04" fill="norm" stroke="1" extrusionOk="0">
                  <a:moveTo>
                    <a:pt x="18144" y="0"/>
                  </a:moveTo>
                  <a:cubicBezTo>
                    <a:pt x="19008" y="2107"/>
                    <a:pt x="19872" y="4215"/>
                    <a:pt x="20520" y="6937"/>
                  </a:cubicBezTo>
                  <a:cubicBezTo>
                    <a:pt x="21168" y="9659"/>
                    <a:pt x="21600" y="12995"/>
                    <a:pt x="20736" y="15366"/>
                  </a:cubicBezTo>
                  <a:cubicBezTo>
                    <a:pt x="19872" y="17737"/>
                    <a:pt x="17712" y="19141"/>
                    <a:pt x="15768" y="20107"/>
                  </a:cubicBezTo>
                  <a:cubicBezTo>
                    <a:pt x="13824" y="21073"/>
                    <a:pt x="12096" y="21600"/>
                    <a:pt x="9720" y="21337"/>
                  </a:cubicBezTo>
                  <a:cubicBezTo>
                    <a:pt x="7344" y="21073"/>
                    <a:pt x="4320" y="20020"/>
                    <a:pt x="2592" y="19054"/>
                  </a:cubicBezTo>
                  <a:cubicBezTo>
                    <a:pt x="864" y="18088"/>
                    <a:pt x="432" y="17210"/>
                    <a:pt x="0" y="1633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863305" y="5001063"/>
              <a:ext cx="102152" cy="45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06" fill="norm" stroke="1" extrusionOk="0">
                  <a:moveTo>
                    <a:pt x="7776" y="107"/>
                  </a:moveTo>
                  <a:cubicBezTo>
                    <a:pt x="9936" y="6"/>
                    <a:pt x="12096" y="-94"/>
                    <a:pt x="14040" y="157"/>
                  </a:cubicBezTo>
                  <a:cubicBezTo>
                    <a:pt x="15984" y="408"/>
                    <a:pt x="17712" y="1011"/>
                    <a:pt x="19008" y="1815"/>
                  </a:cubicBezTo>
                  <a:cubicBezTo>
                    <a:pt x="20304" y="2619"/>
                    <a:pt x="21168" y="3623"/>
                    <a:pt x="19872" y="4578"/>
                  </a:cubicBezTo>
                  <a:cubicBezTo>
                    <a:pt x="18576" y="5532"/>
                    <a:pt x="15120" y="6436"/>
                    <a:pt x="12528" y="7089"/>
                  </a:cubicBezTo>
                  <a:cubicBezTo>
                    <a:pt x="9936" y="7742"/>
                    <a:pt x="8208" y="8144"/>
                    <a:pt x="7992" y="8847"/>
                  </a:cubicBezTo>
                  <a:cubicBezTo>
                    <a:pt x="7776" y="9551"/>
                    <a:pt x="9072" y="10555"/>
                    <a:pt x="11664" y="11711"/>
                  </a:cubicBezTo>
                  <a:cubicBezTo>
                    <a:pt x="14256" y="12866"/>
                    <a:pt x="18144" y="14172"/>
                    <a:pt x="19872" y="15327"/>
                  </a:cubicBezTo>
                  <a:cubicBezTo>
                    <a:pt x="21600" y="16483"/>
                    <a:pt x="21168" y="17487"/>
                    <a:pt x="17496" y="18492"/>
                  </a:cubicBezTo>
                  <a:cubicBezTo>
                    <a:pt x="13824" y="19497"/>
                    <a:pt x="6912" y="20501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0" y="4512259"/>
              <a:ext cx="2465123" cy="244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5" fill="norm" stroke="1" extrusionOk="0">
                  <a:moveTo>
                    <a:pt x="7446" y="1196"/>
                  </a:moveTo>
                  <a:cubicBezTo>
                    <a:pt x="7521" y="1140"/>
                    <a:pt x="7595" y="1084"/>
                    <a:pt x="7669" y="981"/>
                  </a:cubicBezTo>
                  <a:cubicBezTo>
                    <a:pt x="7743" y="878"/>
                    <a:pt x="7817" y="729"/>
                    <a:pt x="7808" y="654"/>
                  </a:cubicBezTo>
                  <a:cubicBezTo>
                    <a:pt x="7799" y="579"/>
                    <a:pt x="7706" y="579"/>
                    <a:pt x="7483" y="579"/>
                  </a:cubicBezTo>
                  <a:cubicBezTo>
                    <a:pt x="7261" y="579"/>
                    <a:pt x="6909" y="579"/>
                    <a:pt x="6390" y="626"/>
                  </a:cubicBezTo>
                  <a:cubicBezTo>
                    <a:pt x="5870" y="673"/>
                    <a:pt x="5184" y="766"/>
                    <a:pt x="4489" y="888"/>
                  </a:cubicBezTo>
                  <a:cubicBezTo>
                    <a:pt x="3794" y="1009"/>
                    <a:pt x="3089" y="1158"/>
                    <a:pt x="2468" y="1336"/>
                  </a:cubicBezTo>
                  <a:cubicBezTo>
                    <a:pt x="1847" y="1513"/>
                    <a:pt x="1309" y="1719"/>
                    <a:pt x="985" y="1878"/>
                  </a:cubicBezTo>
                  <a:cubicBezTo>
                    <a:pt x="660" y="2037"/>
                    <a:pt x="549" y="2149"/>
                    <a:pt x="503" y="2261"/>
                  </a:cubicBezTo>
                  <a:cubicBezTo>
                    <a:pt x="457" y="2373"/>
                    <a:pt x="475" y="2485"/>
                    <a:pt x="540" y="2625"/>
                  </a:cubicBezTo>
                  <a:cubicBezTo>
                    <a:pt x="605" y="2765"/>
                    <a:pt x="716" y="2934"/>
                    <a:pt x="762" y="3167"/>
                  </a:cubicBezTo>
                  <a:cubicBezTo>
                    <a:pt x="809" y="3401"/>
                    <a:pt x="790" y="3700"/>
                    <a:pt x="670" y="4139"/>
                  </a:cubicBezTo>
                  <a:cubicBezTo>
                    <a:pt x="549" y="4578"/>
                    <a:pt x="327" y="5157"/>
                    <a:pt x="197" y="5764"/>
                  </a:cubicBezTo>
                  <a:cubicBezTo>
                    <a:pt x="67" y="6372"/>
                    <a:pt x="30" y="7007"/>
                    <a:pt x="12" y="7717"/>
                  </a:cubicBezTo>
                  <a:cubicBezTo>
                    <a:pt x="-7" y="8427"/>
                    <a:pt x="-7" y="9212"/>
                    <a:pt x="39" y="9969"/>
                  </a:cubicBezTo>
                  <a:cubicBezTo>
                    <a:pt x="86" y="10725"/>
                    <a:pt x="178" y="11454"/>
                    <a:pt x="271" y="12136"/>
                  </a:cubicBezTo>
                  <a:cubicBezTo>
                    <a:pt x="364" y="12818"/>
                    <a:pt x="457" y="13453"/>
                    <a:pt x="512" y="14079"/>
                  </a:cubicBezTo>
                  <a:cubicBezTo>
                    <a:pt x="568" y="14705"/>
                    <a:pt x="586" y="15322"/>
                    <a:pt x="642" y="15920"/>
                  </a:cubicBezTo>
                  <a:cubicBezTo>
                    <a:pt x="698" y="16518"/>
                    <a:pt x="790" y="17097"/>
                    <a:pt x="809" y="17685"/>
                  </a:cubicBezTo>
                  <a:cubicBezTo>
                    <a:pt x="827" y="18274"/>
                    <a:pt x="772" y="18872"/>
                    <a:pt x="698" y="19320"/>
                  </a:cubicBezTo>
                  <a:cubicBezTo>
                    <a:pt x="623" y="19769"/>
                    <a:pt x="531" y="20068"/>
                    <a:pt x="457" y="20255"/>
                  </a:cubicBezTo>
                  <a:cubicBezTo>
                    <a:pt x="382" y="20442"/>
                    <a:pt x="327" y="20516"/>
                    <a:pt x="373" y="20554"/>
                  </a:cubicBezTo>
                  <a:cubicBezTo>
                    <a:pt x="419" y="20591"/>
                    <a:pt x="568" y="20591"/>
                    <a:pt x="911" y="20610"/>
                  </a:cubicBezTo>
                  <a:cubicBezTo>
                    <a:pt x="1254" y="20628"/>
                    <a:pt x="1791" y="20666"/>
                    <a:pt x="2413" y="20684"/>
                  </a:cubicBezTo>
                  <a:cubicBezTo>
                    <a:pt x="3034" y="20703"/>
                    <a:pt x="3738" y="20703"/>
                    <a:pt x="4480" y="20712"/>
                  </a:cubicBezTo>
                  <a:cubicBezTo>
                    <a:pt x="5221" y="20722"/>
                    <a:pt x="6000" y="20740"/>
                    <a:pt x="6723" y="20787"/>
                  </a:cubicBezTo>
                  <a:cubicBezTo>
                    <a:pt x="7446" y="20834"/>
                    <a:pt x="8114" y="20909"/>
                    <a:pt x="8809" y="20974"/>
                  </a:cubicBezTo>
                  <a:cubicBezTo>
                    <a:pt x="9504" y="21039"/>
                    <a:pt x="10228" y="21096"/>
                    <a:pt x="10941" y="21180"/>
                  </a:cubicBezTo>
                  <a:cubicBezTo>
                    <a:pt x="11655" y="21264"/>
                    <a:pt x="12360" y="21376"/>
                    <a:pt x="13083" y="21451"/>
                  </a:cubicBezTo>
                  <a:cubicBezTo>
                    <a:pt x="13806" y="21525"/>
                    <a:pt x="14548" y="21563"/>
                    <a:pt x="15326" y="21581"/>
                  </a:cubicBezTo>
                  <a:cubicBezTo>
                    <a:pt x="16105" y="21600"/>
                    <a:pt x="16921" y="21600"/>
                    <a:pt x="17616" y="21581"/>
                  </a:cubicBezTo>
                  <a:cubicBezTo>
                    <a:pt x="18311" y="21563"/>
                    <a:pt x="18886" y="21525"/>
                    <a:pt x="19266" y="21488"/>
                  </a:cubicBezTo>
                  <a:cubicBezTo>
                    <a:pt x="19646" y="21451"/>
                    <a:pt x="19832" y="21413"/>
                    <a:pt x="19971" y="21376"/>
                  </a:cubicBezTo>
                  <a:cubicBezTo>
                    <a:pt x="20110" y="21338"/>
                    <a:pt x="20202" y="21301"/>
                    <a:pt x="20286" y="21170"/>
                  </a:cubicBezTo>
                  <a:cubicBezTo>
                    <a:pt x="20369" y="21039"/>
                    <a:pt x="20443" y="20815"/>
                    <a:pt x="20601" y="20357"/>
                  </a:cubicBezTo>
                  <a:cubicBezTo>
                    <a:pt x="20759" y="19900"/>
                    <a:pt x="21000" y="19208"/>
                    <a:pt x="21157" y="18508"/>
                  </a:cubicBezTo>
                  <a:cubicBezTo>
                    <a:pt x="21315" y="17807"/>
                    <a:pt x="21389" y="17097"/>
                    <a:pt x="21426" y="16378"/>
                  </a:cubicBezTo>
                  <a:cubicBezTo>
                    <a:pt x="21463" y="15658"/>
                    <a:pt x="21463" y="14929"/>
                    <a:pt x="21472" y="14201"/>
                  </a:cubicBezTo>
                  <a:cubicBezTo>
                    <a:pt x="21482" y="13472"/>
                    <a:pt x="21500" y="12743"/>
                    <a:pt x="21528" y="12005"/>
                  </a:cubicBezTo>
                  <a:cubicBezTo>
                    <a:pt x="21556" y="11267"/>
                    <a:pt x="21593" y="10520"/>
                    <a:pt x="21593" y="9763"/>
                  </a:cubicBezTo>
                  <a:cubicBezTo>
                    <a:pt x="21593" y="9006"/>
                    <a:pt x="21556" y="8240"/>
                    <a:pt x="21510" y="7539"/>
                  </a:cubicBezTo>
                  <a:cubicBezTo>
                    <a:pt x="21463" y="6839"/>
                    <a:pt x="21408" y="6203"/>
                    <a:pt x="21315" y="5559"/>
                  </a:cubicBezTo>
                  <a:cubicBezTo>
                    <a:pt x="21222" y="4914"/>
                    <a:pt x="21092" y="4260"/>
                    <a:pt x="21000" y="3653"/>
                  </a:cubicBezTo>
                  <a:cubicBezTo>
                    <a:pt x="20907" y="3046"/>
                    <a:pt x="20851" y="2485"/>
                    <a:pt x="20786" y="2055"/>
                  </a:cubicBezTo>
                  <a:cubicBezTo>
                    <a:pt x="20722" y="1626"/>
                    <a:pt x="20647" y="1327"/>
                    <a:pt x="20545" y="1102"/>
                  </a:cubicBezTo>
                  <a:cubicBezTo>
                    <a:pt x="20443" y="878"/>
                    <a:pt x="20314" y="729"/>
                    <a:pt x="20045" y="626"/>
                  </a:cubicBezTo>
                  <a:cubicBezTo>
                    <a:pt x="19776" y="523"/>
                    <a:pt x="19368" y="467"/>
                    <a:pt x="18840" y="402"/>
                  </a:cubicBezTo>
                  <a:cubicBezTo>
                    <a:pt x="18311" y="336"/>
                    <a:pt x="17662" y="262"/>
                    <a:pt x="17013" y="206"/>
                  </a:cubicBezTo>
                  <a:cubicBezTo>
                    <a:pt x="16365" y="149"/>
                    <a:pt x="15716" y="112"/>
                    <a:pt x="15085" y="75"/>
                  </a:cubicBezTo>
                  <a:cubicBezTo>
                    <a:pt x="14455" y="37"/>
                    <a:pt x="13843" y="0"/>
                    <a:pt x="13194" y="0"/>
                  </a:cubicBezTo>
                  <a:cubicBezTo>
                    <a:pt x="12545" y="0"/>
                    <a:pt x="11859" y="37"/>
                    <a:pt x="11155" y="93"/>
                  </a:cubicBezTo>
                  <a:cubicBezTo>
                    <a:pt x="10450" y="149"/>
                    <a:pt x="9727" y="224"/>
                    <a:pt x="8995" y="271"/>
                  </a:cubicBezTo>
                  <a:cubicBezTo>
                    <a:pt x="8262" y="318"/>
                    <a:pt x="7521" y="336"/>
                    <a:pt x="6844" y="355"/>
                  </a:cubicBezTo>
                  <a:cubicBezTo>
                    <a:pt x="6167" y="374"/>
                    <a:pt x="5555" y="392"/>
                    <a:pt x="5175" y="467"/>
                  </a:cubicBezTo>
                  <a:cubicBezTo>
                    <a:pt x="4795" y="542"/>
                    <a:pt x="4647" y="673"/>
                    <a:pt x="4498" y="80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824705" y="7125405"/>
              <a:ext cx="133351" cy="27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419"/>
                  </a:moveTo>
                  <a:cubicBezTo>
                    <a:pt x="343" y="1581"/>
                    <a:pt x="686" y="744"/>
                    <a:pt x="2229" y="326"/>
                  </a:cubicBezTo>
                  <a:cubicBezTo>
                    <a:pt x="3771" y="-93"/>
                    <a:pt x="6514" y="-93"/>
                    <a:pt x="9600" y="242"/>
                  </a:cubicBezTo>
                  <a:cubicBezTo>
                    <a:pt x="12686" y="577"/>
                    <a:pt x="16114" y="1247"/>
                    <a:pt x="17829" y="2000"/>
                  </a:cubicBezTo>
                  <a:cubicBezTo>
                    <a:pt x="19543" y="2754"/>
                    <a:pt x="19543" y="3591"/>
                    <a:pt x="19200" y="4512"/>
                  </a:cubicBezTo>
                  <a:cubicBezTo>
                    <a:pt x="18857" y="5433"/>
                    <a:pt x="18171" y="6437"/>
                    <a:pt x="17143" y="7191"/>
                  </a:cubicBezTo>
                  <a:cubicBezTo>
                    <a:pt x="16114" y="7944"/>
                    <a:pt x="14743" y="8447"/>
                    <a:pt x="14743" y="8949"/>
                  </a:cubicBezTo>
                  <a:cubicBezTo>
                    <a:pt x="14743" y="9451"/>
                    <a:pt x="16114" y="9954"/>
                    <a:pt x="17829" y="11042"/>
                  </a:cubicBezTo>
                  <a:cubicBezTo>
                    <a:pt x="19543" y="12130"/>
                    <a:pt x="21600" y="13805"/>
                    <a:pt x="21600" y="15479"/>
                  </a:cubicBezTo>
                  <a:cubicBezTo>
                    <a:pt x="21600" y="17154"/>
                    <a:pt x="19543" y="18828"/>
                    <a:pt x="17486" y="19833"/>
                  </a:cubicBezTo>
                  <a:cubicBezTo>
                    <a:pt x="15429" y="20837"/>
                    <a:pt x="13371" y="21172"/>
                    <a:pt x="10800" y="21340"/>
                  </a:cubicBezTo>
                  <a:cubicBezTo>
                    <a:pt x="8229" y="21507"/>
                    <a:pt x="5143" y="21507"/>
                    <a:pt x="3771" y="21088"/>
                  </a:cubicBezTo>
                  <a:cubicBezTo>
                    <a:pt x="2400" y="20670"/>
                    <a:pt x="2743" y="19833"/>
                    <a:pt x="3771" y="19247"/>
                  </a:cubicBezTo>
                  <a:cubicBezTo>
                    <a:pt x="4800" y="18660"/>
                    <a:pt x="6514" y="18326"/>
                    <a:pt x="8229" y="1799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110455" y="7030868"/>
              <a:ext cx="49889" cy="34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83" fill="norm" stroke="1" extrusionOk="0">
                  <a:moveTo>
                    <a:pt x="8100" y="4203"/>
                  </a:moveTo>
                  <a:cubicBezTo>
                    <a:pt x="9000" y="3548"/>
                    <a:pt x="9900" y="2894"/>
                    <a:pt x="12150" y="2043"/>
                  </a:cubicBezTo>
                  <a:cubicBezTo>
                    <a:pt x="14400" y="1192"/>
                    <a:pt x="18000" y="145"/>
                    <a:pt x="19800" y="14"/>
                  </a:cubicBezTo>
                  <a:cubicBezTo>
                    <a:pt x="21600" y="-117"/>
                    <a:pt x="21600" y="668"/>
                    <a:pt x="20250" y="2763"/>
                  </a:cubicBezTo>
                  <a:cubicBezTo>
                    <a:pt x="18900" y="4858"/>
                    <a:pt x="16200" y="8261"/>
                    <a:pt x="12600" y="11599"/>
                  </a:cubicBezTo>
                  <a:cubicBezTo>
                    <a:pt x="9000" y="14938"/>
                    <a:pt x="4500" y="18210"/>
                    <a:pt x="0" y="2148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105046" y="7479826"/>
              <a:ext cx="49860" cy="8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259" fill="norm" stroke="1" extrusionOk="0">
                  <a:moveTo>
                    <a:pt x="5000" y="3086"/>
                  </a:moveTo>
                  <a:cubicBezTo>
                    <a:pt x="3200" y="5657"/>
                    <a:pt x="1400" y="8229"/>
                    <a:pt x="500" y="10800"/>
                  </a:cubicBezTo>
                  <a:cubicBezTo>
                    <a:pt x="-400" y="13371"/>
                    <a:pt x="-400" y="15943"/>
                    <a:pt x="3200" y="18000"/>
                  </a:cubicBezTo>
                  <a:cubicBezTo>
                    <a:pt x="6800" y="20057"/>
                    <a:pt x="14000" y="21600"/>
                    <a:pt x="17600" y="18514"/>
                  </a:cubicBezTo>
                  <a:cubicBezTo>
                    <a:pt x="21200" y="15429"/>
                    <a:pt x="21200" y="7714"/>
                    <a:pt x="212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729684" y="4538555"/>
              <a:ext cx="2977639" cy="235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80" fill="norm" stroke="1" extrusionOk="0">
                  <a:moveTo>
                    <a:pt x="15188" y="594"/>
                  </a:moveTo>
                  <a:cubicBezTo>
                    <a:pt x="15173" y="497"/>
                    <a:pt x="15157" y="400"/>
                    <a:pt x="15011" y="312"/>
                  </a:cubicBezTo>
                  <a:cubicBezTo>
                    <a:pt x="14866" y="225"/>
                    <a:pt x="14590" y="147"/>
                    <a:pt x="14191" y="89"/>
                  </a:cubicBezTo>
                  <a:cubicBezTo>
                    <a:pt x="13792" y="31"/>
                    <a:pt x="13270" y="-8"/>
                    <a:pt x="12733" y="2"/>
                  </a:cubicBezTo>
                  <a:cubicBezTo>
                    <a:pt x="12196" y="11"/>
                    <a:pt x="11644" y="70"/>
                    <a:pt x="11069" y="157"/>
                  </a:cubicBezTo>
                  <a:cubicBezTo>
                    <a:pt x="10494" y="244"/>
                    <a:pt x="9895" y="361"/>
                    <a:pt x="9335" y="467"/>
                  </a:cubicBezTo>
                  <a:cubicBezTo>
                    <a:pt x="8775" y="574"/>
                    <a:pt x="8254" y="671"/>
                    <a:pt x="7717" y="797"/>
                  </a:cubicBezTo>
                  <a:cubicBezTo>
                    <a:pt x="7180" y="924"/>
                    <a:pt x="6628" y="1079"/>
                    <a:pt x="6106" y="1273"/>
                  </a:cubicBezTo>
                  <a:cubicBezTo>
                    <a:pt x="5584" y="1467"/>
                    <a:pt x="5094" y="1700"/>
                    <a:pt x="4679" y="1923"/>
                  </a:cubicBezTo>
                  <a:cubicBezTo>
                    <a:pt x="4265" y="2146"/>
                    <a:pt x="3928" y="2360"/>
                    <a:pt x="3682" y="2534"/>
                  </a:cubicBezTo>
                  <a:cubicBezTo>
                    <a:pt x="3437" y="2709"/>
                    <a:pt x="3283" y="2845"/>
                    <a:pt x="3191" y="3029"/>
                  </a:cubicBezTo>
                  <a:cubicBezTo>
                    <a:pt x="3099" y="3214"/>
                    <a:pt x="3069" y="3446"/>
                    <a:pt x="2946" y="3767"/>
                  </a:cubicBezTo>
                  <a:cubicBezTo>
                    <a:pt x="2823" y="4087"/>
                    <a:pt x="2608" y="4494"/>
                    <a:pt x="2394" y="4941"/>
                  </a:cubicBezTo>
                  <a:cubicBezTo>
                    <a:pt x="2179" y="5387"/>
                    <a:pt x="1964" y="5872"/>
                    <a:pt x="1734" y="6464"/>
                  </a:cubicBezTo>
                  <a:cubicBezTo>
                    <a:pt x="1504" y="7056"/>
                    <a:pt x="1258" y="7755"/>
                    <a:pt x="1090" y="8405"/>
                  </a:cubicBezTo>
                  <a:cubicBezTo>
                    <a:pt x="921" y="9055"/>
                    <a:pt x="829" y="9657"/>
                    <a:pt x="760" y="10297"/>
                  </a:cubicBezTo>
                  <a:cubicBezTo>
                    <a:pt x="691" y="10938"/>
                    <a:pt x="645" y="11617"/>
                    <a:pt x="599" y="12315"/>
                  </a:cubicBezTo>
                  <a:cubicBezTo>
                    <a:pt x="553" y="13014"/>
                    <a:pt x="507" y="13732"/>
                    <a:pt x="438" y="14470"/>
                  </a:cubicBezTo>
                  <a:cubicBezTo>
                    <a:pt x="369" y="15207"/>
                    <a:pt x="276" y="15964"/>
                    <a:pt x="192" y="16731"/>
                  </a:cubicBezTo>
                  <a:cubicBezTo>
                    <a:pt x="108" y="17497"/>
                    <a:pt x="31" y="18273"/>
                    <a:pt x="8" y="18827"/>
                  </a:cubicBezTo>
                  <a:cubicBezTo>
                    <a:pt x="-15" y="19380"/>
                    <a:pt x="16" y="19710"/>
                    <a:pt x="62" y="19972"/>
                  </a:cubicBezTo>
                  <a:cubicBezTo>
                    <a:pt x="108" y="20234"/>
                    <a:pt x="169" y="20428"/>
                    <a:pt x="415" y="20554"/>
                  </a:cubicBezTo>
                  <a:cubicBezTo>
                    <a:pt x="660" y="20680"/>
                    <a:pt x="1090" y="20738"/>
                    <a:pt x="1611" y="20748"/>
                  </a:cubicBezTo>
                  <a:cubicBezTo>
                    <a:pt x="2133" y="20757"/>
                    <a:pt x="2746" y="20719"/>
                    <a:pt x="3383" y="20690"/>
                  </a:cubicBezTo>
                  <a:cubicBezTo>
                    <a:pt x="4020" y="20660"/>
                    <a:pt x="4679" y="20641"/>
                    <a:pt x="5331" y="20631"/>
                  </a:cubicBezTo>
                  <a:cubicBezTo>
                    <a:pt x="5983" y="20622"/>
                    <a:pt x="6628" y="20622"/>
                    <a:pt x="7203" y="20631"/>
                  </a:cubicBezTo>
                  <a:cubicBezTo>
                    <a:pt x="7778" y="20641"/>
                    <a:pt x="8284" y="20660"/>
                    <a:pt x="8821" y="20699"/>
                  </a:cubicBezTo>
                  <a:cubicBezTo>
                    <a:pt x="9358" y="20738"/>
                    <a:pt x="9926" y="20796"/>
                    <a:pt x="10494" y="20855"/>
                  </a:cubicBezTo>
                  <a:cubicBezTo>
                    <a:pt x="11061" y="20913"/>
                    <a:pt x="11629" y="20971"/>
                    <a:pt x="12204" y="21039"/>
                  </a:cubicBezTo>
                  <a:cubicBezTo>
                    <a:pt x="12779" y="21107"/>
                    <a:pt x="13362" y="21184"/>
                    <a:pt x="13930" y="21252"/>
                  </a:cubicBezTo>
                  <a:cubicBezTo>
                    <a:pt x="14497" y="21320"/>
                    <a:pt x="15050" y="21379"/>
                    <a:pt x="15656" y="21427"/>
                  </a:cubicBezTo>
                  <a:cubicBezTo>
                    <a:pt x="16262" y="21476"/>
                    <a:pt x="16921" y="21514"/>
                    <a:pt x="17566" y="21543"/>
                  </a:cubicBezTo>
                  <a:cubicBezTo>
                    <a:pt x="18210" y="21573"/>
                    <a:pt x="18839" y="21592"/>
                    <a:pt x="19353" y="21573"/>
                  </a:cubicBezTo>
                  <a:cubicBezTo>
                    <a:pt x="19867" y="21553"/>
                    <a:pt x="20266" y="21495"/>
                    <a:pt x="20534" y="21417"/>
                  </a:cubicBezTo>
                  <a:cubicBezTo>
                    <a:pt x="20803" y="21340"/>
                    <a:pt x="20941" y="21243"/>
                    <a:pt x="21010" y="21029"/>
                  </a:cubicBezTo>
                  <a:cubicBezTo>
                    <a:pt x="21079" y="20816"/>
                    <a:pt x="21079" y="20486"/>
                    <a:pt x="20964" y="19972"/>
                  </a:cubicBezTo>
                  <a:cubicBezTo>
                    <a:pt x="20849" y="19457"/>
                    <a:pt x="20619" y="18759"/>
                    <a:pt x="20457" y="18099"/>
                  </a:cubicBezTo>
                  <a:cubicBezTo>
                    <a:pt x="20296" y="17439"/>
                    <a:pt x="20204" y="16818"/>
                    <a:pt x="20151" y="16119"/>
                  </a:cubicBezTo>
                  <a:cubicBezTo>
                    <a:pt x="20097" y="15421"/>
                    <a:pt x="20082" y="14644"/>
                    <a:pt x="20128" y="13897"/>
                  </a:cubicBezTo>
                  <a:cubicBezTo>
                    <a:pt x="20174" y="13150"/>
                    <a:pt x="20281" y="12432"/>
                    <a:pt x="20419" y="11724"/>
                  </a:cubicBezTo>
                  <a:cubicBezTo>
                    <a:pt x="20557" y="11015"/>
                    <a:pt x="20726" y="10317"/>
                    <a:pt x="20879" y="9608"/>
                  </a:cubicBezTo>
                  <a:cubicBezTo>
                    <a:pt x="21033" y="8900"/>
                    <a:pt x="21171" y="8182"/>
                    <a:pt x="21278" y="7454"/>
                  </a:cubicBezTo>
                  <a:cubicBezTo>
                    <a:pt x="21386" y="6726"/>
                    <a:pt x="21462" y="5989"/>
                    <a:pt x="21508" y="5280"/>
                  </a:cubicBezTo>
                  <a:cubicBezTo>
                    <a:pt x="21554" y="4572"/>
                    <a:pt x="21570" y="3893"/>
                    <a:pt x="21577" y="3291"/>
                  </a:cubicBezTo>
                  <a:cubicBezTo>
                    <a:pt x="21585" y="2690"/>
                    <a:pt x="21585" y="2166"/>
                    <a:pt x="21539" y="1807"/>
                  </a:cubicBezTo>
                  <a:cubicBezTo>
                    <a:pt x="21493" y="1448"/>
                    <a:pt x="21401" y="1253"/>
                    <a:pt x="21140" y="1050"/>
                  </a:cubicBezTo>
                  <a:cubicBezTo>
                    <a:pt x="20879" y="846"/>
                    <a:pt x="20450" y="632"/>
                    <a:pt x="19982" y="477"/>
                  </a:cubicBezTo>
                  <a:cubicBezTo>
                    <a:pt x="19514" y="322"/>
                    <a:pt x="19008" y="225"/>
                    <a:pt x="18463" y="167"/>
                  </a:cubicBezTo>
                  <a:cubicBezTo>
                    <a:pt x="17919" y="108"/>
                    <a:pt x="17336" y="89"/>
                    <a:pt x="16699" y="128"/>
                  </a:cubicBezTo>
                  <a:cubicBezTo>
                    <a:pt x="16062" y="167"/>
                    <a:pt x="15372" y="264"/>
                    <a:pt x="14843" y="351"/>
                  </a:cubicBezTo>
                  <a:cubicBezTo>
                    <a:pt x="14313" y="438"/>
                    <a:pt x="13945" y="516"/>
                    <a:pt x="13577" y="59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445612" y="7024985"/>
              <a:ext cx="133227" cy="28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424" fill="norm" stroke="1" extrusionOk="0">
                  <a:moveTo>
                    <a:pt x="1236" y="5973"/>
                  </a:moveTo>
                  <a:cubicBezTo>
                    <a:pt x="909" y="5185"/>
                    <a:pt x="582" y="4396"/>
                    <a:pt x="2382" y="3371"/>
                  </a:cubicBezTo>
                  <a:cubicBezTo>
                    <a:pt x="4182" y="2347"/>
                    <a:pt x="8109" y="1085"/>
                    <a:pt x="10891" y="455"/>
                  </a:cubicBezTo>
                  <a:cubicBezTo>
                    <a:pt x="13673" y="-176"/>
                    <a:pt x="15309" y="-176"/>
                    <a:pt x="16945" y="612"/>
                  </a:cubicBezTo>
                  <a:cubicBezTo>
                    <a:pt x="18582" y="1401"/>
                    <a:pt x="20218" y="2977"/>
                    <a:pt x="19400" y="4712"/>
                  </a:cubicBezTo>
                  <a:cubicBezTo>
                    <a:pt x="18582" y="6446"/>
                    <a:pt x="15309" y="8338"/>
                    <a:pt x="13018" y="9599"/>
                  </a:cubicBezTo>
                  <a:cubicBezTo>
                    <a:pt x="10727" y="10860"/>
                    <a:pt x="9418" y="11491"/>
                    <a:pt x="9582" y="11728"/>
                  </a:cubicBezTo>
                  <a:cubicBezTo>
                    <a:pt x="9745" y="11964"/>
                    <a:pt x="11382" y="11806"/>
                    <a:pt x="13018" y="11806"/>
                  </a:cubicBezTo>
                  <a:cubicBezTo>
                    <a:pt x="14655" y="11806"/>
                    <a:pt x="16291" y="11964"/>
                    <a:pt x="17927" y="12674"/>
                  </a:cubicBezTo>
                  <a:cubicBezTo>
                    <a:pt x="19564" y="13383"/>
                    <a:pt x="21200" y="14644"/>
                    <a:pt x="20382" y="16142"/>
                  </a:cubicBezTo>
                  <a:cubicBezTo>
                    <a:pt x="19564" y="17640"/>
                    <a:pt x="16291" y="19374"/>
                    <a:pt x="13509" y="20320"/>
                  </a:cubicBezTo>
                  <a:cubicBezTo>
                    <a:pt x="10727" y="21266"/>
                    <a:pt x="8436" y="21424"/>
                    <a:pt x="6309" y="21424"/>
                  </a:cubicBezTo>
                  <a:cubicBezTo>
                    <a:pt x="4182" y="21424"/>
                    <a:pt x="2218" y="21266"/>
                    <a:pt x="1073" y="20793"/>
                  </a:cubicBezTo>
                  <a:cubicBezTo>
                    <a:pt x="-73" y="20320"/>
                    <a:pt x="-400" y="19532"/>
                    <a:pt x="582" y="18980"/>
                  </a:cubicBezTo>
                  <a:cubicBezTo>
                    <a:pt x="1564" y="18428"/>
                    <a:pt x="3855" y="18113"/>
                    <a:pt x="6145" y="1779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733005" y="7009926"/>
              <a:ext cx="50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634"/>
                    <a:pt x="16200" y="5268"/>
                    <a:pt x="12600" y="8868"/>
                  </a:cubicBezTo>
                  <a:cubicBezTo>
                    <a:pt x="9000" y="12468"/>
                    <a:pt x="4500" y="170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707605" y="738457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6584155" y="4820312"/>
              <a:ext cx="140922" cy="28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17" fill="norm" stroke="1" extrusionOk="0">
                  <a:moveTo>
                    <a:pt x="0" y="3226"/>
                  </a:moveTo>
                  <a:cubicBezTo>
                    <a:pt x="0" y="2438"/>
                    <a:pt x="0" y="1649"/>
                    <a:pt x="2096" y="1097"/>
                  </a:cubicBezTo>
                  <a:cubicBezTo>
                    <a:pt x="4191" y="546"/>
                    <a:pt x="8382" y="230"/>
                    <a:pt x="11284" y="73"/>
                  </a:cubicBezTo>
                  <a:cubicBezTo>
                    <a:pt x="14185" y="-85"/>
                    <a:pt x="15797" y="-85"/>
                    <a:pt x="17409" y="1097"/>
                  </a:cubicBezTo>
                  <a:cubicBezTo>
                    <a:pt x="19021" y="2280"/>
                    <a:pt x="20633" y="4645"/>
                    <a:pt x="19504" y="6695"/>
                  </a:cubicBezTo>
                  <a:cubicBezTo>
                    <a:pt x="18376" y="8744"/>
                    <a:pt x="14507" y="10479"/>
                    <a:pt x="11767" y="11424"/>
                  </a:cubicBezTo>
                  <a:cubicBezTo>
                    <a:pt x="9027" y="12370"/>
                    <a:pt x="7415" y="12528"/>
                    <a:pt x="7576" y="12607"/>
                  </a:cubicBezTo>
                  <a:cubicBezTo>
                    <a:pt x="7737" y="12686"/>
                    <a:pt x="9672" y="12686"/>
                    <a:pt x="11445" y="12843"/>
                  </a:cubicBezTo>
                  <a:cubicBezTo>
                    <a:pt x="13218" y="13001"/>
                    <a:pt x="14830" y="13316"/>
                    <a:pt x="16281" y="13711"/>
                  </a:cubicBezTo>
                  <a:cubicBezTo>
                    <a:pt x="17731" y="14105"/>
                    <a:pt x="19021" y="14578"/>
                    <a:pt x="19988" y="15366"/>
                  </a:cubicBezTo>
                  <a:cubicBezTo>
                    <a:pt x="20955" y="16154"/>
                    <a:pt x="21600" y="17258"/>
                    <a:pt x="21439" y="18125"/>
                  </a:cubicBezTo>
                  <a:cubicBezTo>
                    <a:pt x="21278" y="18992"/>
                    <a:pt x="20310" y="19623"/>
                    <a:pt x="17731" y="20175"/>
                  </a:cubicBezTo>
                  <a:cubicBezTo>
                    <a:pt x="15152" y="20727"/>
                    <a:pt x="10961" y="21200"/>
                    <a:pt x="8060" y="21357"/>
                  </a:cubicBezTo>
                  <a:cubicBezTo>
                    <a:pt x="5158" y="21515"/>
                    <a:pt x="3546" y="21357"/>
                    <a:pt x="2740" y="20884"/>
                  </a:cubicBezTo>
                  <a:cubicBezTo>
                    <a:pt x="1934" y="20411"/>
                    <a:pt x="1934" y="19623"/>
                    <a:pt x="2579" y="18914"/>
                  </a:cubicBezTo>
                  <a:cubicBezTo>
                    <a:pt x="3224" y="18204"/>
                    <a:pt x="4513" y="17573"/>
                    <a:pt x="5803" y="1694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6888955" y="4704876"/>
              <a:ext cx="635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149"/>
                    <a:pt x="18720" y="8298"/>
                    <a:pt x="15120" y="11898"/>
                  </a:cubicBezTo>
                  <a:cubicBezTo>
                    <a:pt x="11520" y="15498"/>
                    <a:pt x="5760" y="185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6914355" y="5085876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231855" y="4857276"/>
              <a:ext cx="133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696"/>
                    <a:pt x="8914" y="9391"/>
                    <a:pt x="12514" y="12991"/>
                  </a:cubicBezTo>
                  <a:cubicBezTo>
                    <a:pt x="16114" y="16591"/>
                    <a:pt x="18857" y="190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7267839" y="4908781"/>
              <a:ext cx="122767" cy="22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1600" y="543"/>
                  </a:moveTo>
                  <a:cubicBezTo>
                    <a:pt x="19366" y="136"/>
                    <a:pt x="17131" y="-272"/>
                    <a:pt x="15269" y="237"/>
                  </a:cubicBezTo>
                  <a:cubicBezTo>
                    <a:pt x="13407" y="747"/>
                    <a:pt x="11917" y="2173"/>
                    <a:pt x="9683" y="4924"/>
                  </a:cubicBezTo>
                  <a:cubicBezTo>
                    <a:pt x="7448" y="7675"/>
                    <a:pt x="4469" y="11751"/>
                    <a:pt x="2607" y="14603"/>
                  </a:cubicBezTo>
                  <a:cubicBezTo>
                    <a:pt x="745" y="17456"/>
                    <a:pt x="0" y="19086"/>
                    <a:pt x="0" y="20003"/>
                  </a:cubicBezTo>
                  <a:cubicBezTo>
                    <a:pt x="0" y="20920"/>
                    <a:pt x="745" y="21124"/>
                    <a:pt x="1490" y="2132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7551686" y="4835315"/>
              <a:ext cx="80771" cy="25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207" fill="norm" stroke="1" extrusionOk="0">
                  <a:moveTo>
                    <a:pt x="1025" y="2852"/>
                  </a:moveTo>
                  <a:cubicBezTo>
                    <a:pt x="1025" y="1981"/>
                    <a:pt x="1025" y="1110"/>
                    <a:pt x="2915" y="588"/>
                  </a:cubicBezTo>
                  <a:cubicBezTo>
                    <a:pt x="4805" y="65"/>
                    <a:pt x="8585" y="-109"/>
                    <a:pt x="11555" y="65"/>
                  </a:cubicBezTo>
                  <a:cubicBezTo>
                    <a:pt x="14525" y="239"/>
                    <a:pt x="16685" y="762"/>
                    <a:pt x="18305" y="1894"/>
                  </a:cubicBezTo>
                  <a:cubicBezTo>
                    <a:pt x="19925" y="3026"/>
                    <a:pt x="21005" y="4768"/>
                    <a:pt x="20465" y="5988"/>
                  </a:cubicBezTo>
                  <a:cubicBezTo>
                    <a:pt x="19925" y="7207"/>
                    <a:pt x="17765" y="7904"/>
                    <a:pt x="15335" y="8514"/>
                  </a:cubicBezTo>
                  <a:cubicBezTo>
                    <a:pt x="12905" y="9123"/>
                    <a:pt x="10205" y="9646"/>
                    <a:pt x="9935" y="10256"/>
                  </a:cubicBezTo>
                  <a:cubicBezTo>
                    <a:pt x="9665" y="10865"/>
                    <a:pt x="11825" y="11562"/>
                    <a:pt x="14255" y="12346"/>
                  </a:cubicBezTo>
                  <a:cubicBezTo>
                    <a:pt x="16685" y="13130"/>
                    <a:pt x="19385" y="14001"/>
                    <a:pt x="19655" y="15481"/>
                  </a:cubicBezTo>
                  <a:cubicBezTo>
                    <a:pt x="19925" y="16962"/>
                    <a:pt x="17765" y="19052"/>
                    <a:pt x="15335" y="20185"/>
                  </a:cubicBezTo>
                  <a:cubicBezTo>
                    <a:pt x="12905" y="21317"/>
                    <a:pt x="10205" y="21491"/>
                    <a:pt x="7235" y="20794"/>
                  </a:cubicBezTo>
                  <a:cubicBezTo>
                    <a:pt x="4265" y="20097"/>
                    <a:pt x="1025" y="18530"/>
                    <a:pt x="215" y="17310"/>
                  </a:cubicBezTo>
                  <a:cubicBezTo>
                    <a:pt x="-595" y="16091"/>
                    <a:pt x="1025" y="15220"/>
                    <a:pt x="2645" y="1434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7816055" y="4704876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86"/>
                    <a:pt x="12000" y="8372"/>
                    <a:pt x="8400" y="11972"/>
                  </a:cubicBezTo>
                  <a:cubicBezTo>
                    <a:pt x="4800" y="15572"/>
                    <a:pt x="2400" y="185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7790655" y="512397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8362155" y="4933476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8349455" y="507952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8808101" y="4838226"/>
              <a:ext cx="110839" cy="25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08" fill="norm" stroke="1" extrusionOk="0">
                  <a:moveTo>
                    <a:pt x="5727" y="3718"/>
                  </a:moveTo>
                  <a:cubicBezTo>
                    <a:pt x="4927" y="2479"/>
                    <a:pt x="4127" y="1239"/>
                    <a:pt x="4727" y="620"/>
                  </a:cubicBezTo>
                  <a:cubicBezTo>
                    <a:pt x="5327" y="0"/>
                    <a:pt x="7327" y="0"/>
                    <a:pt x="9327" y="0"/>
                  </a:cubicBezTo>
                  <a:cubicBezTo>
                    <a:pt x="11327" y="0"/>
                    <a:pt x="13327" y="0"/>
                    <a:pt x="15327" y="708"/>
                  </a:cubicBezTo>
                  <a:cubicBezTo>
                    <a:pt x="17327" y="1416"/>
                    <a:pt x="19327" y="2833"/>
                    <a:pt x="19327" y="4426"/>
                  </a:cubicBezTo>
                  <a:cubicBezTo>
                    <a:pt x="19327" y="6020"/>
                    <a:pt x="17327" y="7790"/>
                    <a:pt x="15327" y="8852"/>
                  </a:cubicBezTo>
                  <a:cubicBezTo>
                    <a:pt x="13327" y="9915"/>
                    <a:pt x="11327" y="10269"/>
                    <a:pt x="11327" y="10446"/>
                  </a:cubicBezTo>
                  <a:cubicBezTo>
                    <a:pt x="11327" y="10623"/>
                    <a:pt x="13327" y="10623"/>
                    <a:pt x="15327" y="10889"/>
                  </a:cubicBezTo>
                  <a:cubicBezTo>
                    <a:pt x="17327" y="11154"/>
                    <a:pt x="19327" y="11685"/>
                    <a:pt x="20327" y="13013"/>
                  </a:cubicBezTo>
                  <a:cubicBezTo>
                    <a:pt x="21327" y="14341"/>
                    <a:pt x="21327" y="16466"/>
                    <a:pt x="18727" y="18059"/>
                  </a:cubicBezTo>
                  <a:cubicBezTo>
                    <a:pt x="16127" y="19652"/>
                    <a:pt x="10927" y="20715"/>
                    <a:pt x="7327" y="21157"/>
                  </a:cubicBezTo>
                  <a:cubicBezTo>
                    <a:pt x="3727" y="21600"/>
                    <a:pt x="1727" y="21423"/>
                    <a:pt x="727" y="20892"/>
                  </a:cubicBezTo>
                  <a:cubicBezTo>
                    <a:pt x="-273" y="20361"/>
                    <a:pt x="-273" y="19475"/>
                    <a:pt x="927" y="18767"/>
                  </a:cubicBezTo>
                  <a:cubicBezTo>
                    <a:pt x="2127" y="18059"/>
                    <a:pt x="4527" y="17528"/>
                    <a:pt x="6927" y="1699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8927305" y="4857276"/>
              <a:ext cx="209551" cy="30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888"/>
                  </a:moveTo>
                  <a:cubicBezTo>
                    <a:pt x="20727" y="444"/>
                    <a:pt x="19855" y="0"/>
                    <a:pt x="18982" y="0"/>
                  </a:cubicBezTo>
                  <a:cubicBezTo>
                    <a:pt x="18109" y="0"/>
                    <a:pt x="17236" y="444"/>
                    <a:pt x="15927" y="2145"/>
                  </a:cubicBezTo>
                  <a:cubicBezTo>
                    <a:pt x="14618" y="3847"/>
                    <a:pt x="12873" y="6805"/>
                    <a:pt x="11345" y="9838"/>
                  </a:cubicBezTo>
                  <a:cubicBezTo>
                    <a:pt x="9818" y="12871"/>
                    <a:pt x="8509" y="15978"/>
                    <a:pt x="7964" y="17901"/>
                  </a:cubicBezTo>
                  <a:cubicBezTo>
                    <a:pt x="7418" y="19825"/>
                    <a:pt x="7636" y="20564"/>
                    <a:pt x="8400" y="21008"/>
                  </a:cubicBezTo>
                  <a:cubicBezTo>
                    <a:pt x="9164" y="21452"/>
                    <a:pt x="10473" y="21600"/>
                    <a:pt x="12327" y="21008"/>
                  </a:cubicBezTo>
                  <a:cubicBezTo>
                    <a:pt x="14182" y="20416"/>
                    <a:pt x="16582" y="19085"/>
                    <a:pt x="18000" y="17975"/>
                  </a:cubicBezTo>
                  <a:cubicBezTo>
                    <a:pt x="19418" y="16866"/>
                    <a:pt x="19855" y="15978"/>
                    <a:pt x="19418" y="15386"/>
                  </a:cubicBezTo>
                  <a:cubicBezTo>
                    <a:pt x="18982" y="14795"/>
                    <a:pt x="17673" y="14499"/>
                    <a:pt x="14291" y="14647"/>
                  </a:cubicBezTo>
                  <a:cubicBezTo>
                    <a:pt x="10909" y="14795"/>
                    <a:pt x="5455" y="15386"/>
                    <a:pt x="0" y="1597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889597" y="5826320"/>
              <a:ext cx="183777" cy="56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38" fill="norm" stroke="1" extrusionOk="0">
                  <a:moveTo>
                    <a:pt x="5081" y="8942"/>
                  </a:moveTo>
                  <a:cubicBezTo>
                    <a:pt x="4099" y="9181"/>
                    <a:pt x="3117" y="9420"/>
                    <a:pt x="2749" y="9978"/>
                  </a:cubicBezTo>
                  <a:cubicBezTo>
                    <a:pt x="2381" y="10536"/>
                    <a:pt x="2626" y="11413"/>
                    <a:pt x="2871" y="12887"/>
                  </a:cubicBezTo>
                  <a:cubicBezTo>
                    <a:pt x="3117" y="14362"/>
                    <a:pt x="3362" y="16434"/>
                    <a:pt x="3485" y="17749"/>
                  </a:cubicBezTo>
                  <a:cubicBezTo>
                    <a:pt x="3608" y="19065"/>
                    <a:pt x="3608" y="19622"/>
                    <a:pt x="3240" y="20180"/>
                  </a:cubicBezTo>
                  <a:cubicBezTo>
                    <a:pt x="2871" y="20738"/>
                    <a:pt x="2135" y="21296"/>
                    <a:pt x="1521" y="21336"/>
                  </a:cubicBezTo>
                  <a:cubicBezTo>
                    <a:pt x="908" y="21376"/>
                    <a:pt x="417" y="20898"/>
                    <a:pt x="171" y="19144"/>
                  </a:cubicBezTo>
                  <a:cubicBezTo>
                    <a:pt x="-74" y="17391"/>
                    <a:pt x="-74" y="14362"/>
                    <a:pt x="294" y="11572"/>
                  </a:cubicBezTo>
                  <a:cubicBezTo>
                    <a:pt x="662" y="8783"/>
                    <a:pt x="1399" y="6232"/>
                    <a:pt x="2871" y="4279"/>
                  </a:cubicBezTo>
                  <a:cubicBezTo>
                    <a:pt x="4344" y="2327"/>
                    <a:pt x="6553" y="972"/>
                    <a:pt x="9131" y="374"/>
                  </a:cubicBezTo>
                  <a:cubicBezTo>
                    <a:pt x="11708" y="-224"/>
                    <a:pt x="14653" y="-65"/>
                    <a:pt x="16985" y="573"/>
                  </a:cubicBezTo>
                  <a:cubicBezTo>
                    <a:pt x="19317" y="1211"/>
                    <a:pt x="21035" y="2327"/>
                    <a:pt x="21281" y="3482"/>
                  </a:cubicBezTo>
                  <a:cubicBezTo>
                    <a:pt x="21526" y="4638"/>
                    <a:pt x="20299" y="5834"/>
                    <a:pt x="18212" y="6631"/>
                  </a:cubicBezTo>
                  <a:cubicBezTo>
                    <a:pt x="16126" y="7428"/>
                    <a:pt x="13181" y="7826"/>
                    <a:pt x="10358" y="8185"/>
                  </a:cubicBezTo>
                  <a:cubicBezTo>
                    <a:pt x="7535" y="8544"/>
                    <a:pt x="4835" y="8862"/>
                    <a:pt x="2135" y="9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033782" y="6057426"/>
              <a:ext cx="236174" cy="25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56" fill="norm" stroke="1" extrusionOk="0">
                  <a:moveTo>
                    <a:pt x="690" y="7376"/>
                  </a:moveTo>
                  <a:cubicBezTo>
                    <a:pt x="305" y="6498"/>
                    <a:pt x="-81" y="5620"/>
                    <a:pt x="15" y="4829"/>
                  </a:cubicBezTo>
                  <a:cubicBezTo>
                    <a:pt x="112" y="4039"/>
                    <a:pt x="690" y="3337"/>
                    <a:pt x="2040" y="2898"/>
                  </a:cubicBezTo>
                  <a:cubicBezTo>
                    <a:pt x="3390" y="2459"/>
                    <a:pt x="5512" y="2283"/>
                    <a:pt x="7344" y="3512"/>
                  </a:cubicBezTo>
                  <a:cubicBezTo>
                    <a:pt x="9176" y="4741"/>
                    <a:pt x="10719" y="7376"/>
                    <a:pt x="11201" y="10449"/>
                  </a:cubicBezTo>
                  <a:cubicBezTo>
                    <a:pt x="11683" y="13522"/>
                    <a:pt x="11105" y="17034"/>
                    <a:pt x="10430" y="19054"/>
                  </a:cubicBezTo>
                  <a:cubicBezTo>
                    <a:pt x="9755" y="21073"/>
                    <a:pt x="8983" y="21600"/>
                    <a:pt x="8501" y="21424"/>
                  </a:cubicBezTo>
                  <a:cubicBezTo>
                    <a:pt x="8019" y="21249"/>
                    <a:pt x="7826" y="20371"/>
                    <a:pt x="8212" y="17912"/>
                  </a:cubicBezTo>
                  <a:cubicBezTo>
                    <a:pt x="8598" y="15454"/>
                    <a:pt x="9562" y="11415"/>
                    <a:pt x="11876" y="8166"/>
                  </a:cubicBezTo>
                  <a:cubicBezTo>
                    <a:pt x="14190" y="4917"/>
                    <a:pt x="17855" y="2459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379511" y="5911739"/>
              <a:ext cx="119045" cy="42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54" fill="norm" stroke="1" extrusionOk="0">
                  <a:moveTo>
                    <a:pt x="20945" y="300"/>
                  </a:moveTo>
                  <a:cubicBezTo>
                    <a:pt x="19083" y="88"/>
                    <a:pt x="17221" y="-124"/>
                    <a:pt x="15545" y="88"/>
                  </a:cubicBezTo>
                  <a:cubicBezTo>
                    <a:pt x="13869" y="300"/>
                    <a:pt x="12379" y="935"/>
                    <a:pt x="9959" y="2735"/>
                  </a:cubicBezTo>
                  <a:cubicBezTo>
                    <a:pt x="7538" y="4535"/>
                    <a:pt x="4186" y="7500"/>
                    <a:pt x="2138" y="10305"/>
                  </a:cubicBezTo>
                  <a:cubicBezTo>
                    <a:pt x="90" y="13111"/>
                    <a:pt x="-655" y="15758"/>
                    <a:pt x="648" y="17611"/>
                  </a:cubicBezTo>
                  <a:cubicBezTo>
                    <a:pt x="1952" y="19464"/>
                    <a:pt x="5304" y="20523"/>
                    <a:pt x="7911" y="21000"/>
                  </a:cubicBezTo>
                  <a:cubicBezTo>
                    <a:pt x="10517" y="21476"/>
                    <a:pt x="12379" y="21370"/>
                    <a:pt x="14242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727155" y="5917726"/>
              <a:ext cx="127729" cy="50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547" fill="norm" stroke="1" extrusionOk="0">
                  <a:moveTo>
                    <a:pt x="0" y="0"/>
                  </a:moveTo>
                  <a:cubicBezTo>
                    <a:pt x="6514" y="2440"/>
                    <a:pt x="13029" y="4880"/>
                    <a:pt x="16800" y="7501"/>
                  </a:cubicBezTo>
                  <a:cubicBezTo>
                    <a:pt x="20571" y="10122"/>
                    <a:pt x="21600" y="12924"/>
                    <a:pt x="19886" y="15183"/>
                  </a:cubicBezTo>
                  <a:cubicBezTo>
                    <a:pt x="18171" y="17443"/>
                    <a:pt x="13714" y="19160"/>
                    <a:pt x="10286" y="20154"/>
                  </a:cubicBezTo>
                  <a:cubicBezTo>
                    <a:pt x="6857" y="21148"/>
                    <a:pt x="4457" y="21419"/>
                    <a:pt x="3086" y="21510"/>
                  </a:cubicBezTo>
                  <a:cubicBezTo>
                    <a:pt x="1714" y="21600"/>
                    <a:pt x="1371" y="21510"/>
                    <a:pt x="1029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8197055" y="608282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8209755" y="619712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8787605" y="5766850"/>
              <a:ext cx="109030" cy="266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05" fill="norm" stroke="1" extrusionOk="0">
                  <a:moveTo>
                    <a:pt x="0" y="1919"/>
                  </a:moveTo>
                  <a:cubicBezTo>
                    <a:pt x="1223" y="1239"/>
                    <a:pt x="2445" y="558"/>
                    <a:pt x="5502" y="218"/>
                  </a:cubicBezTo>
                  <a:cubicBezTo>
                    <a:pt x="8558" y="-122"/>
                    <a:pt x="13449" y="-122"/>
                    <a:pt x="16709" y="643"/>
                  </a:cubicBezTo>
                  <a:cubicBezTo>
                    <a:pt x="19970" y="1409"/>
                    <a:pt x="21600" y="2939"/>
                    <a:pt x="20785" y="4385"/>
                  </a:cubicBezTo>
                  <a:cubicBezTo>
                    <a:pt x="19970" y="5831"/>
                    <a:pt x="16709" y="7191"/>
                    <a:pt x="13857" y="8127"/>
                  </a:cubicBezTo>
                  <a:cubicBezTo>
                    <a:pt x="11004" y="9062"/>
                    <a:pt x="8558" y="9572"/>
                    <a:pt x="8355" y="10168"/>
                  </a:cubicBezTo>
                  <a:cubicBezTo>
                    <a:pt x="8151" y="10763"/>
                    <a:pt x="10189" y="11443"/>
                    <a:pt x="12226" y="11954"/>
                  </a:cubicBezTo>
                  <a:cubicBezTo>
                    <a:pt x="14264" y="12464"/>
                    <a:pt x="16302" y="12804"/>
                    <a:pt x="17932" y="13739"/>
                  </a:cubicBezTo>
                  <a:cubicBezTo>
                    <a:pt x="19562" y="14675"/>
                    <a:pt x="20785" y="16206"/>
                    <a:pt x="20174" y="17396"/>
                  </a:cubicBezTo>
                  <a:cubicBezTo>
                    <a:pt x="19562" y="18587"/>
                    <a:pt x="17117" y="19437"/>
                    <a:pt x="14875" y="20117"/>
                  </a:cubicBezTo>
                  <a:cubicBezTo>
                    <a:pt x="12634" y="20798"/>
                    <a:pt x="10596" y="21308"/>
                    <a:pt x="8558" y="21393"/>
                  </a:cubicBezTo>
                  <a:cubicBezTo>
                    <a:pt x="6521" y="21478"/>
                    <a:pt x="4483" y="21138"/>
                    <a:pt x="4483" y="20032"/>
                  </a:cubicBezTo>
                  <a:cubicBezTo>
                    <a:pt x="4483" y="18927"/>
                    <a:pt x="6521" y="17056"/>
                    <a:pt x="8558" y="15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8986167" y="5746276"/>
              <a:ext cx="131639" cy="26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42" fill="norm" stroke="1" extrusionOk="0">
                  <a:moveTo>
                    <a:pt x="21323" y="0"/>
                  </a:moveTo>
                  <a:cubicBezTo>
                    <a:pt x="16523" y="3206"/>
                    <a:pt x="11723" y="6412"/>
                    <a:pt x="8123" y="9619"/>
                  </a:cubicBezTo>
                  <a:cubicBezTo>
                    <a:pt x="4523" y="12825"/>
                    <a:pt x="2123" y="16031"/>
                    <a:pt x="923" y="18056"/>
                  </a:cubicBezTo>
                  <a:cubicBezTo>
                    <a:pt x="-277" y="20081"/>
                    <a:pt x="-277" y="20925"/>
                    <a:pt x="752" y="21262"/>
                  </a:cubicBezTo>
                  <a:cubicBezTo>
                    <a:pt x="1780" y="21600"/>
                    <a:pt x="3837" y="21431"/>
                    <a:pt x="5723" y="21009"/>
                  </a:cubicBezTo>
                  <a:cubicBezTo>
                    <a:pt x="7609" y="20588"/>
                    <a:pt x="9323" y="19912"/>
                    <a:pt x="10866" y="18984"/>
                  </a:cubicBezTo>
                  <a:cubicBezTo>
                    <a:pt x="12409" y="18056"/>
                    <a:pt x="13780" y="16875"/>
                    <a:pt x="13266" y="16200"/>
                  </a:cubicBezTo>
                  <a:cubicBezTo>
                    <a:pt x="12752" y="15525"/>
                    <a:pt x="10352" y="15356"/>
                    <a:pt x="7952" y="15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8717755" y="6144209"/>
              <a:ext cx="3683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469" y="12960"/>
                    <a:pt x="8938" y="5400"/>
                    <a:pt x="12538" y="2160"/>
                  </a:cubicBezTo>
                  <a:cubicBezTo>
                    <a:pt x="16138" y="-1080"/>
                    <a:pt x="18869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8779139" y="6275063"/>
              <a:ext cx="90105" cy="25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6" fill="norm" stroke="1" extrusionOk="0">
                  <a:moveTo>
                    <a:pt x="15572" y="7232"/>
                  </a:moveTo>
                  <a:cubicBezTo>
                    <a:pt x="15572" y="6354"/>
                    <a:pt x="15572" y="5476"/>
                    <a:pt x="16074" y="4246"/>
                  </a:cubicBezTo>
                  <a:cubicBezTo>
                    <a:pt x="16577" y="3017"/>
                    <a:pt x="17581" y="1436"/>
                    <a:pt x="16577" y="646"/>
                  </a:cubicBezTo>
                  <a:cubicBezTo>
                    <a:pt x="15572" y="-144"/>
                    <a:pt x="12558" y="-144"/>
                    <a:pt x="9795" y="295"/>
                  </a:cubicBezTo>
                  <a:cubicBezTo>
                    <a:pt x="7033" y="734"/>
                    <a:pt x="4521" y="1612"/>
                    <a:pt x="2763" y="2578"/>
                  </a:cubicBezTo>
                  <a:cubicBezTo>
                    <a:pt x="1005" y="3544"/>
                    <a:pt x="0" y="4597"/>
                    <a:pt x="0" y="5563"/>
                  </a:cubicBezTo>
                  <a:cubicBezTo>
                    <a:pt x="0" y="6529"/>
                    <a:pt x="1005" y="7407"/>
                    <a:pt x="2763" y="7758"/>
                  </a:cubicBezTo>
                  <a:cubicBezTo>
                    <a:pt x="4521" y="8110"/>
                    <a:pt x="7033" y="7934"/>
                    <a:pt x="9293" y="7583"/>
                  </a:cubicBezTo>
                  <a:cubicBezTo>
                    <a:pt x="11553" y="7232"/>
                    <a:pt x="13563" y="6705"/>
                    <a:pt x="15572" y="5915"/>
                  </a:cubicBezTo>
                  <a:cubicBezTo>
                    <a:pt x="17581" y="5124"/>
                    <a:pt x="19591" y="4071"/>
                    <a:pt x="20595" y="4071"/>
                  </a:cubicBezTo>
                  <a:cubicBezTo>
                    <a:pt x="21600" y="4071"/>
                    <a:pt x="21600" y="5124"/>
                    <a:pt x="20847" y="7495"/>
                  </a:cubicBezTo>
                  <a:cubicBezTo>
                    <a:pt x="20093" y="9866"/>
                    <a:pt x="18586" y="13554"/>
                    <a:pt x="17581" y="16100"/>
                  </a:cubicBezTo>
                  <a:cubicBezTo>
                    <a:pt x="16577" y="18646"/>
                    <a:pt x="16074" y="20051"/>
                    <a:pt x="15572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8950503" y="6277989"/>
              <a:ext cx="109799" cy="23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221" fill="norm" stroke="1" extrusionOk="0">
                  <a:moveTo>
                    <a:pt x="14547" y="3658"/>
                  </a:moveTo>
                  <a:cubicBezTo>
                    <a:pt x="12976" y="3074"/>
                    <a:pt x="11405" y="2490"/>
                    <a:pt x="9834" y="2588"/>
                  </a:cubicBezTo>
                  <a:cubicBezTo>
                    <a:pt x="8263" y="2685"/>
                    <a:pt x="6692" y="3463"/>
                    <a:pt x="4925" y="6090"/>
                  </a:cubicBezTo>
                  <a:cubicBezTo>
                    <a:pt x="3158" y="8717"/>
                    <a:pt x="1194" y="13193"/>
                    <a:pt x="408" y="15917"/>
                  </a:cubicBezTo>
                  <a:cubicBezTo>
                    <a:pt x="-377" y="18642"/>
                    <a:pt x="16" y="19615"/>
                    <a:pt x="1194" y="20296"/>
                  </a:cubicBezTo>
                  <a:cubicBezTo>
                    <a:pt x="2372" y="20977"/>
                    <a:pt x="4336" y="21366"/>
                    <a:pt x="5907" y="21171"/>
                  </a:cubicBezTo>
                  <a:cubicBezTo>
                    <a:pt x="7478" y="20977"/>
                    <a:pt x="8656" y="20198"/>
                    <a:pt x="11405" y="17571"/>
                  </a:cubicBezTo>
                  <a:cubicBezTo>
                    <a:pt x="14154" y="14944"/>
                    <a:pt x="18474" y="10469"/>
                    <a:pt x="19848" y="7258"/>
                  </a:cubicBezTo>
                  <a:cubicBezTo>
                    <a:pt x="21223" y="4047"/>
                    <a:pt x="19652" y="2101"/>
                    <a:pt x="17885" y="1031"/>
                  </a:cubicBezTo>
                  <a:cubicBezTo>
                    <a:pt x="16118" y="-39"/>
                    <a:pt x="14154" y="-234"/>
                    <a:pt x="11798" y="252"/>
                  </a:cubicBezTo>
                  <a:cubicBezTo>
                    <a:pt x="9441" y="739"/>
                    <a:pt x="6692" y="1907"/>
                    <a:pt x="3943" y="3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9511505" y="6082826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9486105" y="6197126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0019505" y="5816126"/>
              <a:ext cx="139701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3213"/>
                    <a:pt x="11782" y="6426"/>
                    <a:pt x="8345" y="9283"/>
                  </a:cubicBezTo>
                  <a:cubicBezTo>
                    <a:pt x="4909" y="12139"/>
                    <a:pt x="2945" y="14638"/>
                    <a:pt x="1964" y="16512"/>
                  </a:cubicBezTo>
                  <a:cubicBezTo>
                    <a:pt x="982" y="18387"/>
                    <a:pt x="982" y="19636"/>
                    <a:pt x="1800" y="20440"/>
                  </a:cubicBezTo>
                  <a:cubicBezTo>
                    <a:pt x="2618" y="21243"/>
                    <a:pt x="4255" y="21600"/>
                    <a:pt x="5891" y="21600"/>
                  </a:cubicBezTo>
                  <a:cubicBezTo>
                    <a:pt x="7527" y="21600"/>
                    <a:pt x="9164" y="21243"/>
                    <a:pt x="10309" y="20618"/>
                  </a:cubicBezTo>
                  <a:cubicBezTo>
                    <a:pt x="11455" y="19993"/>
                    <a:pt x="12109" y="19101"/>
                    <a:pt x="11291" y="18387"/>
                  </a:cubicBezTo>
                  <a:cubicBezTo>
                    <a:pt x="10473" y="17673"/>
                    <a:pt x="8182" y="17137"/>
                    <a:pt x="6055" y="17137"/>
                  </a:cubicBezTo>
                  <a:cubicBezTo>
                    <a:pt x="3927" y="17137"/>
                    <a:pt x="1964" y="17673"/>
                    <a:pt x="0" y="18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9943305" y="6152676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21600"/>
                    <a:pt x="12293" y="21600"/>
                    <a:pt x="15893" y="18000"/>
                  </a:cubicBezTo>
                  <a:cubicBezTo>
                    <a:pt x="19493" y="14400"/>
                    <a:pt x="2054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994105" y="6279676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43"/>
                    <a:pt x="12000" y="11286"/>
                    <a:pt x="8400" y="14886"/>
                  </a:cubicBezTo>
                  <a:cubicBezTo>
                    <a:pt x="4800" y="18486"/>
                    <a:pt x="2400" y="200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0105963" y="6284030"/>
              <a:ext cx="61420" cy="23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392" fill="norm" stroke="1" extrusionOk="0">
                  <a:moveTo>
                    <a:pt x="19616" y="185"/>
                  </a:moveTo>
                  <a:cubicBezTo>
                    <a:pt x="16133" y="-12"/>
                    <a:pt x="12649" y="-208"/>
                    <a:pt x="8816" y="479"/>
                  </a:cubicBezTo>
                  <a:cubicBezTo>
                    <a:pt x="4984" y="1167"/>
                    <a:pt x="804" y="2737"/>
                    <a:pt x="107" y="4799"/>
                  </a:cubicBezTo>
                  <a:cubicBezTo>
                    <a:pt x="-590" y="6861"/>
                    <a:pt x="2197" y="9414"/>
                    <a:pt x="6029" y="11672"/>
                  </a:cubicBezTo>
                  <a:cubicBezTo>
                    <a:pt x="9862" y="13930"/>
                    <a:pt x="14739" y="15894"/>
                    <a:pt x="17526" y="17465"/>
                  </a:cubicBezTo>
                  <a:cubicBezTo>
                    <a:pt x="20313" y="19036"/>
                    <a:pt x="21010" y="20214"/>
                    <a:pt x="19268" y="20803"/>
                  </a:cubicBezTo>
                  <a:cubicBezTo>
                    <a:pt x="17526" y="21392"/>
                    <a:pt x="13345" y="21392"/>
                    <a:pt x="9165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0146505" y="6247926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0552905" y="6108226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0559255" y="6216176"/>
              <a:ext cx="1079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1054555" y="5883459"/>
              <a:ext cx="184151" cy="19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801"/>
                  </a:moveTo>
                  <a:cubicBezTo>
                    <a:pt x="0" y="2627"/>
                    <a:pt x="0" y="1453"/>
                    <a:pt x="993" y="749"/>
                  </a:cubicBezTo>
                  <a:cubicBezTo>
                    <a:pt x="1986" y="45"/>
                    <a:pt x="3972" y="-190"/>
                    <a:pt x="6207" y="162"/>
                  </a:cubicBezTo>
                  <a:cubicBezTo>
                    <a:pt x="8441" y="514"/>
                    <a:pt x="10924" y="1453"/>
                    <a:pt x="12290" y="3214"/>
                  </a:cubicBezTo>
                  <a:cubicBezTo>
                    <a:pt x="13655" y="4975"/>
                    <a:pt x="13903" y="7558"/>
                    <a:pt x="12290" y="10140"/>
                  </a:cubicBezTo>
                  <a:cubicBezTo>
                    <a:pt x="10676" y="12723"/>
                    <a:pt x="7200" y="15306"/>
                    <a:pt x="4717" y="17184"/>
                  </a:cubicBezTo>
                  <a:cubicBezTo>
                    <a:pt x="2234" y="19062"/>
                    <a:pt x="745" y="20236"/>
                    <a:pt x="993" y="20823"/>
                  </a:cubicBezTo>
                  <a:cubicBezTo>
                    <a:pt x="1241" y="21410"/>
                    <a:pt x="3228" y="21410"/>
                    <a:pt x="6952" y="21175"/>
                  </a:cubicBezTo>
                  <a:cubicBezTo>
                    <a:pt x="10676" y="20940"/>
                    <a:pt x="16138" y="20471"/>
                    <a:pt x="21600" y="20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1194255" y="5943126"/>
              <a:ext cx="1714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79"/>
                    <a:pt x="16800" y="4957"/>
                    <a:pt x="13733" y="7849"/>
                  </a:cubicBezTo>
                  <a:cubicBezTo>
                    <a:pt x="10667" y="10741"/>
                    <a:pt x="6933" y="14046"/>
                    <a:pt x="4533" y="16407"/>
                  </a:cubicBezTo>
                  <a:cubicBezTo>
                    <a:pt x="2133" y="18767"/>
                    <a:pt x="1067" y="201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1327576" y="6159968"/>
              <a:ext cx="95280" cy="24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349" fill="norm" stroke="1" extrusionOk="0">
                  <a:moveTo>
                    <a:pt x="20687" y="1008"/>
                  </a:moveTo>
                  <a:cubicBezTo>
                    <a:pt x="18849" y="464"/>
                    <a:pt x="17010" y="-81"/>
                    <a:pt x="14023" y="10"/>
                  </a:cubicBezTo>
                  <a:cubicBezTo>
                    <a:pt x="11036" y="101"/>
                    <a:pt x="6900" y="827"/>
                    <a:pt x="3913" y="2006"/>
                  </a:cubicBezTo>
                  <a:cubicBezTo>
                    <a:pt x="925" y="3186"/>
                    <a:pt x="-913" y="4820"/>
                    <a:pt x="466" y="6726"/>
                  </a:cubicBezTo>
                  <a:cubicBezTo>
                    <a:pt x="1844" y="8632"/>
                    <a:pt x="6440" y="10810"/>
                    <a:pt x="10347" y="12897"/>
                  </a:cubicBezTo>
                  <a:cubicBezTo>
                    <a:pt x="14253" y="14985"/>
                    <a:pt x="17470" y="16981"/>
                    <a:pt x="18389" y="18343"/>
                  </a:cubicBezTo>
                  <a:cubicBezTo>
                    <a:pt x="19308" y="19704"/>
                    <a:pt x="17930" y="20430"/>
                    <a:pt x="15861" y="20884"/>
                  </a:cubicBezTo>
                  <a:cubicBezTo>
                    <a:pt x="13793" y="21337"/>
                    <a:pt x="11036" y="21519"/>
                    <a:pt x="9198" y="21156"/>
                  </a:cubicBezTo>
                  <a:cubicBezTo>
                    <a:pt x="7359" y="20793"/>
                    <a:pt x="6440" y="19885"/>
                    <a:pt x="5521" y="18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1372055" y="6114576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9200"/>
                    <a:pt x="6800" y="16800"/>
                    <a:pt x="10400" y="13200"/>
                  </a:cubicBezTo>
                  <a:cubicBezTo>
                    <a:pt x="14000" y="9600"/>
                    <a:pt x="178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4" name="Drawing"/>
          <p:cNvGrpSpPr/>
          <p:nvPr/>
        </p:nvGrpSpPr>
        <p:grpSpPr>
          <a:xfrm>
            <a:off x="274552" y="1530823"/>
            <a:ext cx="12165099" cy="7708428"/>
            <a:chOff x="0" y="0"/>
            <a:chExt cx="12165097" cy="7708426"/>
          </a:xfrm>
        </p:grpSpPr>
        <p:sp>
          <p:nvSpPr>
            <p:cNvPr id="774" name="Line"/>
            <p:cNvSpPr/>
            <p:nvPr/>
          </p:nvSpPr>
          <p:spPr>
            <a:xfrm>
              <a:off x="667877" y="189840"/>
              <a:ext cx="155938" cy="27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52" fill="norm" stroke="1" extrusionOk="0">
                  <a:moveTo>
                    <a:pt x="13064" y="4886"/>
                  </a:moveTo>
                  <a:cubicBezTo>
                    <a:pt x="12780" y="4080"/>
                    <a:pt x="12495" y="3274"/>
                    <a:pt x="11643" y="2791"/>
                  </a:cubicBezTo>
                  <a:cubicBezTo>
                    <a:pt x="10790" y="2307"/>
                    <a:pt x="9369" y="2146"/>
                    <a:pt x="7380" y="3435"/>
                  </a:cubicBezTo>
                  <a:cubicBezTo>
                    <a:pt x="5390" y="4725"/>
                    <a:pt x="2832" y="7465"/>
                    <a:pt x="1411" y="10367"/>
                  </a:cubicBezTo>
                  <a:cubicBezTo>
                    <a:pt x="-10" y="13268"/>
                    <a:pt x="-294" y="16331"/>
                    <a:pt x="274" y="18346"/>
                  </a:cubicBezTo>
                  <a:cubicBezTo>
                    <a:pt x="843" y="20361"/>
                    <a:pt x="2264" y="21328"/>
                    <a:pt x="4822" y="21247"/>
                  </a:cubicBezTo>
                  <a:cubicBezTo>
                    <a:pt x="7380" y="21167"/>
                    <a:pt x="11074" y="20038"/>
                    <a:pt x="14343" y="17459"/>
                  </a:cubicBezTo>
                  <a:cubicBezTo>
                    <a:pt x="17611" y="14880"/>
                    <a:pt x="20453" y="10850"/>
                    <a:pt x="20880" y="7707"/>
                  </a:cubicBezTo>
                  <a:cubicBezTo>
                    <a:pt x="21306" y="4564"/>
                    <a:pt x="19317" y="2307"/>
                    <a:pt x="17611" y="1098"/>
                  </a:cubicBezTo>
                  <a:cubicBezTo>
                    <a:pt x="15906" y="-111"/>
                    <a:pt x="14485" y="-272"/>
                    <a:pt x="12638" y="373"/>
                  </a:cubicBezTo>
                  <a:cubicBezTo>
                    <a:pt x="10790" y="1018"/>
                    <a:pt x="8517" y="2468"/>
                    <a:pt x="7522" y="5128"/>
                  </a:cubicBezTo>
                  <a:cubicBezTo>
                    <a:pt x="6527" y="7788"/>
                    <a:pt x="6811" y="11656"/>
                    <a:pt x="9227" y="14397"/>
                  </a:cubicBezTo>
                  <a:cubicBezTo>
                    <a:pt x="11643" y="17137"/>
                    <a:pt x="16190" y="18749"/>
                    <a:pt x="20738" y="20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873121" y="185098"/>
              <a:ext cx="115008" cy="32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37" fill="norm" stroke="1" extrusionOk="0">
                  <a:moveTo>
                    <a:pt x="0" y="1208"/>
                  </a:moveTo>
                  <a:cubicBezTo>
                    <a:pt x="1543" y="643"/>
                    <a:pt x="3086" y="78"/>
                    <a:pt x="4821" y="8"/>
                  </a:cubicBezTo>
                  <a:cubicBezTo>
                    <a:pt x="6557" y="-63"/>
                    <a:pt x="8486" y="361"/>
                    <a:pt x="11379" y="2055"/>
                  </a:cubicBezTo>
                  <a:cubicBezTo>
                    <a:pt x="14271" y="3749"/>
                    <a:pt x="18129" y="6713"/>
                    <a:pt x="19864" y="9537"/>
                  </a:cubicBezTo>
                  <a:cubicBezTo>
                    <a:pt x="21600" y="12361"/>
                    <a:pt x="21214" y="15043"/>
                    <a:pt x="19093" y="17019"/>
                  </a:cubicBezTo>
                  <a:cubicBezTo>
                    <a:pt x="16971" y="18996"/>
                    <a:pt x="13114" y="20266"/>
                    <a:pt x="9257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552627" y="179122"/>
              <a:ext cx="123645" cy="33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15" fill="norm" stroke="1" extrusionOk="0">
                  <a:moveTo>
                    <a:pt x="21029" y="1953"/>
                  </a:moveTo>
                  <a:cubicBezTo>
                    <a:pt x="19589" y="1273"/>
                    <a:pt x="18149" y="594"/>
                    <a:pt x="16529" y="255"/>
                  </a:cubicBezTo>
                  <a:cubicBezTo>
                    <a:pt x="14909" y="-85"/>
                    <a:pt x="13109" y="-85"/>
                    <a:pt x="11489" y="255"/>
                  </a:cubicBezTo>
                  <a:cubicBezTo>
                    <a:pt x="9869" y="594"/>
                    <a:pt x="8429" y="1273"/>
                    <a:pt x="6269" y="3243"/>
                  </a:cubicBezTo>
                  <a:cubicBezTo>
                    <a:pt x="4109" y="5213"/>
                    <a:pt x="1229" y="8473"/>
                    <a:pt x="329" y="11598"/>
                  </a:cubicBezTo>
                  <a:cubicBezTo>
                    <a:pt x="-571" y="14723"/>
                    <a:pt x="509" y="17711"/>
                    <a:pt x="1949" y="19341"/>
                  </a:cubicBezTo>
                  <a:cubicBezTo>
                    <a:pt x="3389" y="20972"/>
                    <a:pt x="5189" y="21243"/>
                    <a:pt x="6989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400171" y="180715"/>
              <a:ext cx="130975" cy="26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39" fill="norm" stroke="1" extrusionOk="0">
                  <a:moveTo>
                    <a:pt x="2057" y="2873"/>
                  </a:moveTo>
                  <a:cubicBezTo>
                    <a:pt x="2743" y="2009"/>
                    <a:pt x="3429" y="1145"/>
                    <a:pt x="5657" y="626"/>
                  </a:cubicBezTo>
                  <a:cubicBezTo>
                    <a:pt x="7886" y="108"/>
                    <a:pt x="11657" y="-65"/>
                    <a:pt x="14400" y="21"/>
                  </a:cubicBezTo>
                  <a:cubicBezTo>
                    <a:pt x="17143" y="108"/>
                    <a:pt x="18857" y="453"/>
                    <a:pt x="19886" y="1058"/>
                  </a:cubicBezTo>
                  <a:cubicBezTo>
                    <a:pt x="20914" y="1663"/>
                    <a:pt x="21257" y="2527"/>
                    <a:pt x="20400" y="3737"/>
                  </a:cubicBezTo>
                  <a:cubicBezTo>
                    <a:pt x="19543" y="4946"/>
                    <a:pt x="17486" y="6501"/>
                    <a:pt x="15771" y="7538"/>
                  </a:cubicBezTo>
                  <a:cubicBezTo>
                    <a:pt x="14057" y="8575"/>
                    <a:pt x="12686" y="9093"/>
                    <a:pt x="12857" y="9525"/>
                  </a:cubicBezTo>
                  <a:cubicBezTo>
                    <a:pt x="13029" y="9957"/>
                    <a:pt x="14743" y="10303"/>
                    <a:pt x="16629" y="11599"/>
                  </a:cubicBezTo>
                  <a:cubicBezTo>
                    <a:pt x="18514" y="12895"/>
                    <a:pt x="20571" y="15141"/>
                    <a:pt x="21086" y="16610"/>
                  </a:cubicBezTo>
                  <a:cubicBezTo>
                    <a:pt x="21600" y="18079"/>
                    <a:pt x="20571" y="18770"/>
                    <a:pt x="18171" y="19461"/>
                  </a:cubicBezTo>
                  <a:cubicBezTo>
                    <a:pt x="15771" y="20153"/>
                    <a:pt x="12000" y="20844"/>
                    <a:pt x="9086" y="21189"/>
                  </a:cubicBezTo>
                  <a:cubicBezTo>
                    <a:pt x="6171" y="21535"/>
                    <a:pt x="4114" y="21535"/>
                    <a:pt x="2743" y="21103"/>
                  </a:cubicBezTo>
                  <a:cubicBezTo>
                    <a:pt x="1371" y="20671"/>
                    <a:pt x="686" y="19807"/>
                    <a:pt x="0" y="18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892478" y="257085"/>
              <a:ext cx="142694" cy="16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73" fill="norm" stroke="1" extrusionOk="0">
                  <a:moveTo>
                    <a:pt x="449" y="4581"/>
                  </a:moveTo>
                  <a:cubicBezTo>
                    <a:pt x="132" y="3196"/>
                    <a:pt x="-186" y="1811"/>
                    <a:pt x="132" y="1673"/>
                  </a:cubicBezTo>
                  <a:cubicBezTo>
                    <a:pt x="449" y="1535"/>
                    <a:pt x="1402" y="2642"/>
                    <a:pt x="2673" y="5688"/>
                  </a:cubicBezTo>
                  <a:cubicBezTo>
                    <a:pt x="3943" y="8735"/>
                    <a:pt x="5532" y="13719"/>
                    <a:pt x="6643" y="16904"/>
                  </a:cubicBezTo>
                  <a:cubicBezTo>
                    <a:pt x="7755" y="20088"/>
                    <a:pt x="8390" y="21473"/>
                    <a:pt x="9185" y="21473"/>
                  </a:cubicBezTo>
                  <a:cubicBezTo>
                    <a:pt x="9979" y="21473"/>
                    <a:pt x="10932" y="20088"/>
                    <a:pt x="11726" y="16765"/>
                  </a:cubicBezTo>
                  <a:cubicBezTo>
                    <a:pt x="12520" y="13442"/>
                    <a:pt x="13155" y="8181"/>
                    <a:pt x="13949" y="4858"/>
                  </a:cubicBezTo>
                  <a:cubicBezTo>
                    <a:pt x="14743" y="1535"/>
                    <a:pt x="15696" y="150"/>
                    <a:pt x="16967" y="11"/>
                  </a:cubicBezTo>
                  <a:cubicBezTo>
                    <a:pt x="18238" y="-127"/>
                    <a:pt x="19826" y="981"/>
                    <a:pt x="21414" y="2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2077609" y="234707"/>
              <a:ext cx="160763" cy="14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07" fill="norm" stroke="1" extrusionOk="0">
                  <a:moveTo>
                    <a:pt x="12890" y="9934"/>
                  </a:moveTo>
                  <a:cubicBezTo>
                    <a:pt x="12890" y="8434"/>
                    <a:pt x="12890" y="6934"/>
                    <a:pt x="12890" y="5284"/>
                  </a:cubicBezTo>
                  <a:cubicBezTo>
                    <a:pt x="12890" y="3634"/>
                    <a:pt x="12890" y="1834"/>
                    <a:pt x="12189" y="784"/>
                  </a:cubicBezTo>
                  <a:cubicBezTo>
                    <a:pt x="11488" y="-266"/>
                    <a:pt x="10085" y="-566"/>
                    <a:pt x="7981" y="1834"/>
                  </a:cubicBezTo>
                  <a:cubicBezTo>
                    <a:pt x="5877" y="4234"/>
                    <a:pt x="3072" y="9334"/>
                    <a:pt x="1529" y="12784"/>
                  </a:cubicBezTo>
                  <a:cubicBezTo>
                    <a:pt x="-13" y="16234"/>
                    <a:pt x="-294" y="18034"/>
                    <a:pt x="267" y="19234"/>
                  </a:cubicBezTo>
                  <a:cubicBezTo>
                    <a:pt x="828" y="20434"/>
                    <a:pt x="2231" y="21034"/>
                    <a:pt x="3633" y="20884"/>
                  </a:cubicBezTo>
                  <a:cubicBezTo>
                    <a:pt x="5036" y="20734"/>
                    <a:pt x="6438" y="19834"/>
                    <a:pt x="7841" y="17434"/>
                  </a:cubicBezTo>
                  <a:cubicBezTo>
                    <a:pt x="9244" y="15034"/>
                    <a:pt x="10646" y="11134"/>
                    <a:pt x="11628" y="8284"/>
                  </a:cubicBezTo>
                  <a:cubicBezTo>
                    <a:pt x="12610" y="5434"/>
                    <a:pt x="13171" y="3634"/>
                    <a:pt x="13451" y="3484"/>
                  </a:cubicBezTo>
                  <a:cubicBezTo>
                    <a:pt x="13732" y="3334"/>
                    <a:pt x="13732" y="4834"/>
                    <a:pt x="14153" y="7534"/>
                  </a:cubicBezTo>
                  <a:cubicBezTo>
                    <a:pt x="14574" y="10234"/>
                    <a:pt x="15415" y="14134"/>
                    <a:pt x="16677" y="16384"/>
                  </a:cubicBezTo>
                  <a:cubicBezTo>
                    <a:pt x="17940" y="18634"/>
                    <a:pt x="19623" y="19234"/>
                    <a:pt x="21306" y="19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2298087" y="215400"/>
              <a:ext cx="99035" cy="14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64" fill="norm" stroke="1" extrusionOk="0">
                  <a:moveTo>
                    <a:pt x="21054" y="2850"/>
                  </a:moveTo>
                  <a:cubicBezTo>
                    <a:pt x="19704" y="1615"/>
                    <a:pt x="18354" y="381"/>
                    <a:pt x="16554" y="73"/>
                  </a:cubicBezTo>
                  <a:cubicBezTo>
                    <a:pt x="14754" y="-236"/>
                    <a:pt x="12504" y="381"/>
                    <a:pt x="9579" y="3004"/>
                  </a:cubicBezTo>
                  <a:cubicBezTo>
                    <a:pt x="6654" y="5627"/>
                    <a:pt x="3054" y="10255"/>
                    <a:pt x="1254" y="13341"/>
                  </a:cubicBezTo>
                  <a:cubicBezTo>
                    <a:pt x="-546" y="16427"/>
                    <a:pt x="-546" y="17970"/>
                    <a:pt x="2154" y="19050"/>
                  </a:cubicBezTo>
                  <a:cubicBezTo>
                    <a:pt x="4854" y="20130"/>
                    <a:pt x="10254" y="20747"/>
                    <a:pt x="15654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451477" y="223951"/>
              <a:ext cx="98045" cy="14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99" fill="norm" stroke="1" extrusionOk="0">
                  <a:moveTo>
                    <a:pt x="21287" y="1651"/>
                  </a:moveTo>
                  <a:cubicBezTo>
                    <a:pt x="19449" y="698"/>
                    <a:pt x="17610" y="-255"/>
                    <a:pt x="14623" y="63"/>
                  </a:cubicBezTo>
                  <a:cubicBezTo>
                    <a:pt x="11636" y="380"/>
                    <a:pt x="7500" y="1969"/>
                    <a:pt x="4742" y="5145"/>
                  </a:cubicBezTo>
                  <a:cubicBezTo>
                    <a:pt x="1985" y="8321"/>
                    <a:pt x="606" y="13086"/>
                    <a:pt x="147" y="16263"/>
                  </a:cubicBezTo>
                  <a:cubicBezTo>
                    <a:pt x="-313" y="19439"/>
                    <a:pt x="147" y="21027"/>
                    <a:pt x="3823" y="21186"/>
                  </a:cubicBezTo>
                  <a:cubicBezTo>
                    <a:pt x="7500" y="21345"/>
                    <a:pt x="14393" y="20074"/>
                    <a:pt x="21287" y="18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625721" y="2476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635744" y="167430"/>
              <a:ext cx="21728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5" fill="norm" stroke="1" extrusionOk="0">
                  <a:moveTo>
                    <a:pt x="2484" y="20015"/>
                  </a:moveTo>
                  <a:cubicBezTo>
                    <a:pt x="521" y="11375"/>
                    <a:pt x="-1443" y="2735"/>
                    <a:pt x="1502" y="575"/>
                  </a:cubicBezTo>
                  <a:cubicBezTo>
                    <a:pt x="4448" y="-1585"/>
                    <a:pt x="12302" y="2735"/>
                    <a:pt x="20157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727878" y="196354"/>
              <a:ext cx="126444" cy="19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16" fill="norm" stroke="1" extrusionOk="0">
                  <a:moveTo>
                    <a:pt x="985" y="4190"/>
                  </a:moveTo>
                  <a:cubicBezTo>
                    <a:pt x="985" y="9015"/>
                    <a:pt x="985" y="13841"/>
                    <a:pt x="805" y="16943"/>
                  </a:cubicBezTo>
                  <a:cubicBezTo>
                    <a:pt x="625" y="20045"/>
                    <a:pt x="265" y="21424"/>
                    <a:pt x="85" y="21309"/>
                  </a:cubicBezTo>
                  <a:cubicBezTo>
                    <a:pt x="-95" y="21194"/>
                    <a:pt x="-95" y="19586"/>
                    <a:pt x="1165" y="16139"/>
                  </a:cubicBezTo>
                  <a:cubicBezTo>
                    <a:pt x="2425" y="12692"/>
                    <a:pt x="4945" y="7407"/>
                    <a:pt x="6925" y="4305"/>
                  </a:cubicBezTo>
                  <a:cubicBezTo>
                    <a:pt x="8905" y="1203"/>
                    <a:pt x="10345" y="284"/>
                    <a:pt x="11965" y="54"/>
                  </a:cubicBezTo>
                  <a:cubicBezTo>
                    <a:pt x="13585" y="-176"/>
                    <a:pt x="15385" y="284"/>
                    <a:pt x="16825" y="2352"/>
                  </a:cubicBezTo>
                  <a:cubicBezTo>
                    <a:pt x="18265" y="4420"/>
                    <a:pt x="19345" y="8096"/>
                    <a:pt x="20065" y="11198"/>
                  </a:cubicBezTo>
                  <a:cubicBezTo>
                    <a:pt x="20785" y="14301"/>
                    <a:pt x="21145" y="16828"/>
                    <a:pt x="21505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949571" y="200682"/>
              <a:ext cx="152401" cy="16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7806"/>
                  </a:moveTo>
                  <a:cubicBezTo>
                    <a:pt x="1200" y="8637"/>
                    <a:pt x="2400" y="9467"/>
                    <a:pt x="4650" y="8913"/>
                  </a:cubicBezTo>
                  <a:cubicBezTo>
                    <a:pt x="6900" y="8360"/>
                    <a:pt x="10200" y="6421"/>
                    <a:pt x="11850" y="4760"/>
                  </a:cubicBezTo>
                  <a:cubicBezTo>
                    <a:pt x="13500" y="3098"/>
                    <a:pt x="13500" y="1713"/>
                    <a:pt x="12750" y="883"/>
                  </a:cubicBezTo>
                  <a:cubicBezTo>
                    <a:pt x="12000" y="52"/>
                    <a:pt x="10500" y="-225"/>
                    <a:pt x="9150" y="190"/>
                  </a:cubicBezTo>
                  <a:cubicBezTo>
                    <a:pt x="7800" y="606"/>
                    <a:pt x="6600" y="1713"/>
                    <a:pt x="5400" y="4898"/>
                  </a:cubicBezTo>
                  <a:cubicBezTo>
                    <a:pt x="4200" y="8083"/>
                    <a:pt x="3000" y="13344"/>
                    <a:pt x="3000" y="16667"/>
                  </a:cubicBezTo>
                  <a:cubicBezTo>
                    <a:pt x="3000" y="19990"/>
                    <a:pt x="4200" y="21375"/>
                    <a:pt x="7500" y="21098"/>
                  </a:cubicBezTo>
                  <a:cubicBezTo>
                    <a:pt x="10800" y="20821"/>
                    <a:pt x="16200" y="18883"/>
                    <a:pt x="21600" y="16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101971" y="160674"/>
              <a:ext cx="103077" cy="20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02" fill="norm" stroke="1" extrusionOk="0">
                  <a:moveTo>
                    <a:pt x="18144" y="3729"/>
                  </a:moveTo>
                  <a:cubicBezTo>
                    <a:pt x="18576" y="2420"/>
                    <a:pt x="19008" y="1111"/>
                    <a:pt x="18144" y="457"/>
                  </a:cubicBezTo>
                  <a:cubicBezTo>
                    <a:pt x="17280" y="-198"/>
                    <a:pt x="15120" y="-198"/>
                    <a:pt x="12744" y="784"/>
                  </a:cubicBezTo>
                  <a:cubicBezTo>
                    <a:pt x="10368" y="1766"/>
                    <a:pt x="7776" y="3729"/>
                    <a:pt x="6264" y="5475"/>
                  </a:cubicBezTo>
                  <a:cubicBezTo>
                    <a:pt x="4752" y="7220"/>
                    <a:pt x="4320" y="8747"/>
                    <a:pt x="5832" y="10275"/>
                  </a:cubicBezTo>
                  <a:cubicBezTo>
                    <a:pt x="7344" y="11802"/>
                    <a:pt x="10800" y="13329"/>
                    <a:pt x="13824" y="14638"/>
                  </a:cubicBezTo>
                  <a:cubicBezTo>
                    <a:pt x="16848" y="15947"/>
                    <a:pt x="19440" y="17038"/>
                    <a:pt x="20520" y="18129"/>
                  </a:cubicBezTo>
                  <a:cubicBezTo>
                    <a:pt x="21600" y="19220"/>
                    <a:pt x="21168" y="20311"/>
                    <a:pt x="17496" y="20857"/>
                  </a:cubicBezTo>
                  <a:cubicBezTo>
                    <a:pt x="13824" y="21402"/>
                    <a:pt x="6912" y="21402"/>
                    <a:pt x="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719807" y="97073"/>
              <a:ext cx="144165" cy="42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0" fill="norm" stroke="1" extrusionOk="0">
                  <a:moveTo>
                    <a:pt x="21321" y="1841"/>
                  </a:moveTo>
                  <a:cubicBezTo>
                    <a:pt x="18504" y="1197"/>
                    <a:pt x="15686" y="552"/>
                    <a:pt x="12712" y="229"/>
                  </a:cubicBezTo>
                  <a:cubicBezTo>
                    <a:pt x="9738" y="-93"/>
                    <a:pt x="6608" y="-93"/>
                    <a:pt x="4104" y="337"/>
                  </a:cubicBezTo>
                  <a:cubicBezTo>
                    <a:pt x="1599" y="767"/>
                    <a:pt x="-279" y="1626"/>
                    <a:pt x="34" y="2862"/>
                  </a:cubicBezTo>
                  <a:cubicBezTo>
                    <a:pt x="347" y="4098"/>
                    <a:pt x="2851" y="5710"/>
                    <a:pt x="4886" y="7107"/>
                  </a:cubicBezTo>
                  <a:cubicBezTo>
                    <a:pt x="6921" y="8504"/>
                    <a:pt x="8486" y="9686"/>
                    <a:pt x="8799" y="10492"/>
                  </a:cubicBezTo>
                  <a:cubicBezTo>
                    <a:pt x="9112" y="11298"/>
                    <a:pt x="8173" y="11728"/>
                    <a:pt x="7078" y="11782"/>
                  </a:cubicBezTo>
                  <a:cubicBezTo>
                    <a:pt x="5982" y="11835"/>
                    <a:pt x="4730" y="11513"/>
                    <a:pt x="4886" y="11352"/>
                  </a:cubicBezTo>
                  <a:cubicBezTo>
                    <a:pt x="5043" y="11191"/>
                    <a:pt x="6608" y="11191"/>
                    <a:pt x="7547" y="11513"/>
                  </a:cubicBezTo>
                  <a:cubicBezTo>
                    <a:pt x="8486" y="11835"/>
                    <a:pt x="8799" y="12480"/>
                    <a:pt x="8643" y="13394"/>
                  </a:cubicBezTo>
                  <a:cubicBezTo>
                    <a:pt x="8486" y="14307"/>
                    <a:pt x="7860" y="15489"/>
                    <a:pt x="7078" y="16456"/>
                  </a:cubicBezTo>
                  <a:cubicBezTo>
                    <a:pt x="6295" y="17423"/>
                    <a:pt x="5356" y="18176"/>
                    <a:pt x="4886" y="18820"/>
                  </a:cubicBezTo>
                  <a:cubicBezTo>
                    <a:pt x="4417" y="19465"/>
                    <a:pt x="4417" y="20003"/>
                    <a:pt x="4886" y="20486"/>
                  </a:cubicBezTo>
                  <a:cubicBezTo>
                    <a:pt x="5356" y="20970"/>
                    <a:pt x="6295" y="21400"/>
                    <a:pt x="8017" y="21453"/>
                  </a:cubicBezTo>
                  <a:cubicBezTo>
                    <a:pt x="9738" y="21507"/>
                    <a:pt x="12243" y="21185"/>
                    <a:pt x="14747" y="20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3978271" y="84666"/>
              <a:ext cx="10854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2445" y="8441"/>
                  </a:moveTo>
                  <a:cubicBezTo>
                    <a:pt x="2445" y="11793"/>
                    <a:pt x="2445" y="15145"/>
                    <a:pt x="2445" y="17131"/>
                  </a:cubicBezTo>
                  <a:cubicBezTo>
                    <a:pt x="2445" y="19117"/>
                    <a:pt x="2445" y="19738"/>
                    <a:pt x="2242" y="20359"/>
                  </a:cubicBezTo>
                  <a:cubicBezTo>
                    <a:pt x="2038" y="20979"/>
                    <a:pt x="1630" y="21600"/>
                    <a:pt x="1223" y="21600"/>
                  </a:cubicBezTo>
                  <a:cubicBezTo>
                    <a:pt x="815" y="21600"/>
                    <a:pt x="408" y="20979"/>
                    <a:pt x="611" y="18745"/>
                  </a:cubicBezTo>
                  <a:cubicBezTo>
                    <a:pt x="815" y="16510"/>
                    <a:pt x="1630" y="12662"/>
                    <a:pt x="3057" y="9434"/>
                  </a:cubicBezTo>
                  <a:cubicBezTo>
                    <a:pt x="4483" y="6207"/>
                    <a:pt x="6521" y="3600"/>
                    <a:pt x="8558" y="2048"/>
                  </a:cubicBezTo>
                  <a:cubicBezTo>
                    <a:pt x="10596" y="497"/>
                    <a:pt x="12634" y="0"/>
                    <a:pt x="14264" y="0"/>
                  </a:cubicBezTo>
                  <a:cubicBezTo>
                    <a:pt x="15894" y="0"/>
                    <a:pt x="17117" y="497"/>
                    <a:pt x="18543" y="1986"/>
                  </a:cubicBezTo>
                  <a:cubicBezTo>
                    <a:pt x="19970" y="3476"/>
                    <a:pt x="21600" y="5959"/>
                    <a:pt x="20581" y="7759"/>
                  </a:cubicBezTo>
                  <a:cubicBezTo>
                    <a:pt x="19562" y="9559"/>
                    <a:pt x="15894" y="10676"/>
                    <a:pt x="12023" y="11110"/>
                  </a:cubicBezTo>
                  <a:cubicBezTo>
                    <a:pt x="8151" y="11545"/>
                    <a:pt x="4075" y="11297"/>
                    <a:pt x="0" y="1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168771" y="152400"/>
              <a:ext cx="25401" cy="26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0"/>
                  </a:moveTo>
                  <a:cubicBezTo>
                    <a:pt x="19800" y="4592"/>
                    <a:pt x="18000" y="9184"/>
                    <a:pt x="16200" y="12331"/>
                  </a:cubicBezTo>
                  <a:cubicBezTo>
                    <a:pt x="14400" y="15477"/>
                    <a:pt x="12600" y="17178"/>
                    <a:pt x="9900" y="18624"/>
                  </a:cubicBezTo>
                  <a:cubicBezTo>
                    <a:pt x="7200" y="20069"/>
                    <a:pt x="3600" y="21260"/>
                    <a:pt x="1800" y="21430"/>
                  </a:cubicBezTo>
                  <a:cubicBezTo>
                    <a:pt x="0" y="21600"/>
                    <a:pt x="0" y="20750"/>
                    <a:pt x="0" y="19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187821" y="85906"/>
              <a:ext cx="190501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240" y="16128"/>
                    <a:pt x="480" y="11144"/>
                    <a:pt x="3000" y="7405"/>
                  </a:cubicBezTo>
                  <a:cubicBezTo>
                    <a:pt x="5520" y="3667"/>
                    <a:pt x="10320" y="1175"/>
                    <a:pt x="13800" y="344"/>
                  </a:cubicBezTo>
                  <a:cubicBezTo>
                    <a:pt x="17280" y="-487"/>
                    <a:pt x="19440" y="344"/>
                    <a:pt x="21600" y="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175121" y="23495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352921" y="406400"/>
              <a:ext cx="698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985"/>
                    <a:pt x="12436" y="9969"/>
                    <a:pt x="8836" y="13569"/>
                  </a:cubicBezTo>
                  <a:cubicBezTo>
                    <a:pt x="5236" y="17169"/>
                    <a:pt x="2618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784985" y="97060"/>
              <a:ext cx="234687" cy="31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336" fill="norm" stroke="1" extrusionOk="0">
                  <a:moveTo>
                    <a:pt x="2311" y="5420"/>
                  </a:moveTo>
                  <a:cubicBezTo>
                    <a:pt x="2117" y="9541"/>
                    <a:pt x="1922" y="13662"/>
                    <a:pt x="1825" y="16078"/>
                  </a:cubicBezTo>
                  <a:cubicBezTo>
                    <a:pt x="1727" y="18494"/>
                    <a:pt x="1727" y="19204"/>
                    <a:pt x="1533" y="19915"/>
                  </a:cubicBezTo>
                  <a:cubicBezTo>
                    <a:pt x="1338" y="20625"/>
                    <a:pt x="949" y="21336"/>
                    <a:pt x="657" y="21336"/>
                  </a:cubicBezTo>
                  <a:cubicBezTo>
                    <a:pt x="365" y="21336"/>
                    <a:pt x="171" y="20625"/>
                    <a:pt x="73" y="17854"/>
                  </a:cubicBezTo>
                  <a:cubicBezTo>
                    <a:pt x="-24" y="15083"/>
                    <a:pt x="-24" y="10252"/>
                    <a:pt x="73" y="7481"/>
                  </a:cubicBezTo>
                  <a:cubicBezTo>
                    <a:pt x="171" y="4710"/>
                    <a:pt x="365" y="3999"/>
                    <a:pt x="754" y="2933"/>
                  </a:cubicBezTo>
                  <a:cubicBezTo>
                    <a:pt x="1144" y="1868"/>
                    <a:pt x="1727" y="447"/>
                    <a:pt x="2311" y="91"/>
                  </a:cubicBezTo>
                  <a:cubicBezTo>
                    <a:pt x="2895" y="-264"/>
                    <a:pt x="3479" y="447"/>
                    <a:pt x="4062" y="1654"/>
                  </a:cubicBezTo>
                  <a:cubicBezTo>
                    <a:pt x="4646" y="2862"/>
                    <a:pt x="5230" y="4568"/>
                    <a:pt x="5814" y="5847"/>
                  </a:cubicBezTo>
                  <a:cubicBezTo>
                    <a:pt x="6398" y="7125"/>
                    <a:pt x="6981" y="7978"/>
                    <a:pt x="7760" y="8475"/>
                  </a:cubicBezTo>
                  <a:cubicBezTo>
                    <a:pt x="8538" y="8973"/>
                    <a:pt x="9511" y="9115"/>
                    <a:pt x="10873" y="7907"/>
                  </a:cubicBezTo>
                  <a:cubicBezTo>
                    <a:pt x="12235" y="6699"/>
                    <a:pt x="13987" y="4141"/>
                    <a:pt x="15252" y="2507"/>
                  </a:cubicBezTo>
                  <a:cubicBezTo>
                    <a:pt x="16517" y="873"/>
                    <a:pt x="17295" y="162"/>
                    <a:pt x="17976" y="162"/>
                  </a:cubicBezTo>
                  <a:cubicBezTo>
                    <a:pt x="18657" y="162"/>
                    <a:pt x="19241" y="873"/>
                    <a:pt x="19727" y="3075"/>
                  </a:cubicBezTo>
                  <a:cubicBezTo>
                    <a:pt x="20214" y="5278"/>
                    <a:pt x="20603" y="8973"/>
                    <a:pt x="20700" y="11602"/>
                  </a:cubicBezTo>
                  <a:cubicBezTo>
                    <a:pt x="20798" y="14231"/>
                    <a:pt x="20603" y="15794"/>
                    <a:pt x="20311" y="17144"/>
                  </a:cubicBezTo>
                  <a:cubicBezTo>
                    <a:pt x="20019" y="18494"/>
                    <a:pt x="19630" y="19631"/>
                    <a:pt x="19825" y="19986"/>
                  </a:cubicBezTo>
                  <a:cubicBezTo>
                    <a:pt x="20019" y="20341"/>
                    <a:pt x="20798" y="19915"/>
                    <a:pt x="21576" y="19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114921" y="65185"/>
              <a:ext cx="133562" cy="33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186" fill="norm" stroke="1" extrusionOk="0">
                  <a:moveTo>
                    <a:pt x="0" y="7893"/>
                  </a:moveTo>
                  <a:cubicBezTo>
                    <a:pt x="327" y="11227"/>
                    <a:pt x="655" y="14560"/>
                    <a:pt x="818" y="16627"/>
                  </a:cubicBezTo>
                  <a:cubicBezTo>
                    <a:pt x="982" y="18693"/>
                    <a:pt x="982" y="19493"/>
                    <a:pt x="982" y="19493"/>
                  </a:cubicBezTo>
                  <a:cubicBezTo>
                    <a:pt x="982" y="19493"/>
                    <a:pt x="982" y="18693"/>
                    <a:pt x="818" y="16160"/>
                  </a:cubicBezTo>
                  <a:cubicBezTo>
                    <a:pt x="655" y="13627"/>
                    <a:pt x="327" y="9360"/>
                    <a:pt x="164" y="6827"/>
                  </a:cubicBezTo>
                  <a:cubicBezTo>
                    <a:pt x="0" y="4293"/>
                    <a:pt x="0" y="3493"/>
                    <a:pt x="491" y="2560"/>
                  </a:cubicBezTo>
                  <a:cubicBezTo>
                    <a:pt x="982" y="1627"/>
                    <a:pt x="1964" y="560"/>
                    <a:pt x="3273" y="160"/>
                  </a:cubicBezTo>
                  <a:cubicBezTo>
                    <a:pt x="4582" y="-240"/>
                    <a:pt x="6218" y="27"/>
                    <a:pt x="9491" y="1893"/>
                  </a:cubicBezTo>
                  <a:cubicBezTo>
                    <a:pt x="12764" y="3760"/>
                    <a:pt x="17673" y="7227"/>
                    <a:pt x="19636" y="10160"/>
                  </a:cubicBezTo>
                  <a:cubicBezTo>
                    <a:pt x="21600" y="13093"/>
                    <a:pt x="20618" y="15493"/>
                    <a:pt x="17509" y="17293"/>
                  </a:cubicBezTo>
                  <a:cubicBezTo>
                    <a:pt x="14400" y="19093"/>
                    <a:pt x="9164" y="20293"/>
                    <a:pt x="5727" y="20827"/>
                  </a:cubicBezTo>
                  <a:cubicBezTo>
                    <a:pt x="2291" y="21360"/>
                    <a:pt x="655" y="21227"/>
                    <a:pt x="491" y="20893"/>
                  </a:cubicBezTo>
                  <a:cubicBezTo>
                    <a:pt x="327" y="20560"/>
                    <a:pt x="1636" y="20027"/>
                    <a:pt x="2945" y="19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286371" y="400050"/>
              <a:ext cx="63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591171" y="69850"/>
              <a:ext cx="260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7486"/>
                    <a:pt x="8780" y="13371"/>
                    <a:pt x="12380" y="9771"/>
                  </a:cubicBezTo>
                  <a:cubicBezTo>
                    <a:pt x="15980" y="6171"/>
                    <a:pt x="1879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728500" y="44450"/>
              <a:ext cx="68819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500" fill="norm" stroke="1" extrusionOk="0">
                  <a:moveTo>
                    <a:pt x="6429" y="0"/>
                  </a:moveTo>
                  <a:cubicBezTo>
                    <a:pt x="8970" y="2607"/>
                    <a:pt x="11512" y="5214"/>
                    <a:pt x="13735" y="7448"/>
                  </a:cubicBezTo>
                  <a:cubicBezTo>
                    <a:pt x="15959" y="9683"/>
                    <a:pt x="17865" y="11545"/>
                    <a:pt x="19135" y="13283"/>
                  </a:cubicBezTo>
                  <a:cubicBezTo>
                    <a:pt x="20406" y="15021"/>
                    <a:pt x="21041" y="16634"/>
                    <a:pt x="20406" y="17752"/>
                  </a:cubicBezTo>
                  <a:cubicBezTo>
                    <a:pt x="19770" y="18869"/>
                    <a:pt x="17865" y="19490"/>
                    <a:pt x="15641" y="20048"/>
                  </a:cubicBezTo>
                  <a:cubicBezTo>
                    <a:pt x="13417" y="20607"/>
                    <a:pt x="10876" y="21103"/>
                    <a:pt x="8017" y="21352"/>
                  </a:cubicBezTo>
                  <a:cubicBezTo>
                    <a:pt x="5159" y="21600"/>
                    <a:pt x="1982" y="21600"/>
                    <a:pt x="712" y="20855"/>
                  </a:cubicBezTo>
                  <a:cubicBezTo>
                    <a:pt x="-559" y="20110"/>
                    <a:pt x="76" y="18621"/>
                    <a:pt x="1029" y="17690"/>
                  </a:cubicBezTo>
                  <a:cubicBezTo>
                    <a:pt x="1982" y="16759"/>
                    <a:pt x="3253" y="16386"/>
                    <a:pt x="4523" y="16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972171" y="82550"/>
              <a:ext cx="203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057640" y="57150"/>
              <a:ext cx="92881" cy="38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477" fill="norm" stroke="1" extrusionOk="0">
                  <a:moveTo>
                    <a:pt x="9213" y="0"/>
                  </a:moveTo>
                  <a:cubicBezTo>
                    <a:pt x="6865" y="119"/>
                    <a:pt x="4518" y="237"/>
                    <a:pt x="3813" y="593"/>
                  </a:cubicBezTo>
                  <a:cubicBezTo>
                    <a:pt x="3109" y="949"/>
                    <a:pt x="4048" y="1543"/>
                    <a:pt x="7335" y="3501"/>
                  </a:cubicBezTo>
                  <a:cubicBezTo>
                    <a:pt x="10622" y="5459"/>
                    <a:pt x="16257" y="8782"/>
                    <a:pt x="18839" y="11453"/>
                  </a:cubicBezTo>
                  <a:cubicBezTo>
                    <a:pt x="21422" y="14123"/>
                    <a:pt x="20952" y="16141"/>
                    <a:pt x="18839" y="17684"/>
                  </a:cubicBezTo>
                  <a:cubicBezTo>
                    <a:pt x="16726" y="19226"/>
                    <a:pt x="12970" y="20295"/>
                    <a:pt x="9683" y="20888"/>
                  </a:cubicBezTo>
                  <a:cubicBezTo>
                    <a:pt x="6396" y="21481"/>
                    <a:pt x="3579" y="21600"/>
                    <a:pt x="1935" y="21363"/>
                  </a:cubicBezTo>
                  <a:cubicBezTo>
                    <a:pt x="292" y="21125"/>
                    <a:pt x="-178" y="20532"/>
                    <a:pt x="57" y="19879"/>
                  </a:cubicBezTo>
                  <a:cubicBezTo>
                    <a:pt x="292" y="19226"/>
                    <a:pt x="1231" y="18514"/>
                    <a:pt x="2170" y="17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308721" y="11485"/>
              <a:ext cx="69322" cy="48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01" fill="norm" stroke="1" extrusionOk="0">
                  <a:moveTo>
                    <a:pt x="0" y="617"/>
                  </a:moveTo>
                  <a:cubicBezTo>
                    <a:pt x="2541" y="336"/>
                    <a:pt x="5082" y="54"/>
                    <a:pt x="7941" y="7"/>
                  </a:cubicBezTo>
                  <a:cubicBezTo>
                    <a:pt x="10800" y="-40"/>
                    <a:pt x="13976" y="148"/>
                    <a:pt x="16518" y="711"/>
                  </a:cubicBezTo>
                  <a:cubicBezTo>
                    <a:pt x="19059" y="1275"/>
                    <a:pt x="20965" y="2214"/>
                    <a:pt x="20012" y="3341"/>
                  </a:cubicBezTo>
                  <a:cubicBezTo>
                    <a:pt x="19059" y="4468"/>
                    <a:pt x="15247" y="5783"/>
                    <a:pt x="11435" y="6816"/>
                  </a:cubicBezTo>
                  <a:cubicBezTo>
                    <a:pt x="7624" y="7849"/>
                    <a:pt x="3812" y="8600"/>
                    <a:pt x="1906" y="9210"/>
                  </a:cubicBezTo>
                  <a:cubicBezTo>
                    <a:pt x="0" y="9821"/>
                    <a:pt x="0" y="10290"/>
                    <a:pt x="3176" y="11323"/>
                  </a:cubicBezTo>
                  <a:cubicBezTo>
                    <a:pt x="6353" y="12357"/>
                    <a:pt x="12706" y="13953"/>
                    <a:pt x="16518" y="15315"/>
                  </a:cubicBezTo>
                  <a:cubicBezTo>
                    <a:pt x="20329" y="16677"/>
                    <a:pt x="21600" y="17803"/>
                    <a:pt x="20329" y="18837"/>
                  </a:cubicBezTo>
                  <a:cubicBezTo>
                    <a:pt x="19059" y="19870"/>
                    <a:pt x="15247" y="20809"/>
                    <a:pt x="11753" y="21184"/>
                  </a:cubicBezTo>
                  <a:cubicBezTo>
                    <a:pt x="8259" y="21560"/>
                    <a:pt x="5082" y="21372"/>
                    <a:pt x="1906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473821" y="4445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7058021" y="48122"/>
              <a:ext cx="171451" cy="39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146"/>
                  </a:moveTo>
                  <a:cubicBezTo>
                    <a:pt x="19733" y="31"/>
                    <a:pt x="17867" y="-85"/>
                    <a:pt x="16400" y="88"/>
                  </a:cubicBezTo>
                  <a:cubicBezTo>
                    <a:pt x="14933" y="262"/>
                    <a:pt x="13867" y="724"/>
                    <a:pt x="12133" y="2398"/>
                  </a:cubicBezTo>
                  <a:cubicBezTo>
                    <a:pt x="10400" y="4073"/>
                    <a:pt x="8000" y="6961"/>
                    <a:pt x="6133" y="10022"/>
                  </a:cubicBezTo>
                  <a:cubicBezTo>
                    <a:pt x="4267" y="13083"/>
                    <a:pt x="2933" y="16317"/>
                    <a:pt x="2267" y="18223"/>
                  </a:cubicBezTo>
                  <a:cubicBezTo>
                    <a:pt x="1600" y="20129"/>
                    <a:pt x="1600" y="20706"/>
                    <a:pt x="2533" y="21053"/>
                  </a:cubicBezTo>
                  <a:cubicBezTo>
                    <a:pt x="3467" y="21399"/>
                    <a:pt x="5333" y="21515"/>
                    <a:pt x="6667" y="21342"/>
                  </a:cubicBezTo>
                  <a:cubicBezTo>
                    <a:pt x="8000" y="21168"/>
                    <a:pt x="8800" y="20706"/>
                    <a:pt x="9333" y="19956"/>
                  </a:cubicBezTo>
                  <a:cubicBezTo>
                    <a:pt x="9867" y="19205"/>
                    <a:pt x="10133" y="18165"/>
                    <a:pt x="8533" y="17183"/>
                  </a:cubicBezTo>
                  <a:cubicBezTo>
                    <a:pt x="6933" y="16202"/>
                    <a:pt x="3467" y="15278"/>
                    <a:pt x="0" y="14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7616821" y="208227"/>
              <a:ext cx="103326" cy="22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046" fill="norm" stroke="1" extrusionOk="0">
                  <a:moveTo>
                    <a:pt x="19440" y="2456"/>
                  </a:moveTo>
                  <a:cubicBezTo>
                    <a:pt x="18144" y="1678"/>
                    <a:pt x="16848" y="900"/>
                    <a:pt x="14472" y="413"/>
                  </a:cubicBezTo>
                  <a:cubicBezTo>
                    <a:pt x="12096" y="-73"/>
                    <a:pt x="8640" y="-268"/>
                    <a:pt x="6048" y="608"/>
                  </a:cubicBezTo>
                  <a:cubicBezTo>
                    <a:pt x="3456" y="1483"/>
                    <a:pt x="1728" y="3429"/>
                    <a:pt x="1944" y="5278"/>
                  </a:cubicBezTo>
                  <a:cubicBezTo>
                    <a:pt x="2160" y="7127"/>
                    <a:pt x="4320" y="8878"/>
                    <a:pt x="7344" y="10337"/>
                  </a:cubicBezTo>
                  <a:cubicBezTo>
                    <a:pt x="10368" y="11797"/>
                    <a:pt x="14256" y="12964"/>
                    <a:pt x="17064" y="14035"/>
                  </a:cubicBezTo>
                  <a:cubicBezTo>
                    <a:pt x="19872" y="15105"/>
                    <a:pt x="21600" y="16078"/>
                    <a:pt x="20952" y="17343"/>
                  </a:cubicBezTo>
                  <a:cubicBezTo>
                    <a:pt x="20304" y="18608"/>
                    <a:pt x="17280" y="20164"/>
                    <a:pt x="13392" y="20748"/>
                  </a:cubicBezTo>
                  <a:cubicBezTo>
                    <a:pt x="9504" y="21332"/>
                    <a:pt x="4752" y="20943"/>
                    <a:pt x="0" y="20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7798769" y="12700"/>
              <a:ext cx="103803" cy="45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96" fill="norm" stroke="1" extrusionOk="0">
                  <a:moveTo>
                    <a:pt x="14706" y="0"/>
                  </a:moveTo>
                  <a:cubicBezTo>
                    <a:pt x="12114" y="3634"/>
                    <a:pt x="9522" y="7267"/>
                    <a:pt x="7146" y="10649"/>
                  </a:cubicBezTo>
                  <a:cubicBezTo>
                    <a:pt x="4770" y="14030"/>
                    <a:pt x="2610" y="17159"/>
                    <a:pt x="1314" y="18976"/>
                  </a:cubicBezTo>
                  <a:cubicBezTo>
                    <a:pt x="18" y="20793"/>
                    <a:pt x="-414" y="21297"/>
                    <a:pt x="450" y="21449"/>
                  </a:cubicBezTo>
                  <a:cubicBezTo>
                    <a:pt x="1314" y="21600"/>
                    <a:pt x="3474" y="21398"/>
                    <a:pt x="7146" y="20742"/>
                  </a:cubicBezTo>
                  <a:cubicBezTo>
                    <a:pt x="10818" y="20086"/>
                    <a:pt x="16002" y="18976"/>
                    <a:pt x="21186" y="17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7775571" y="2540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7949936" y="228600"/>
              <a:ext cx="149486" cy="20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16" fill="norm" stroke="1" extrusionOk="0">
                  <a:moveTo>
                    <a:pt x="5970" y="0"/>
                  </a:moveTo>
                  <a:cubicBezTo>
                    <a:pt x="4448" y="675"/>
                    <a:pt x="2927" y="1350"/>
                    <a:pt x="1862" y="4500"/>
                  </a:cubicBezTo>
                  <a:cubicBezTo>
                    <a:pt x="798" y="7650"/>
                    <a:pt x="189" y="13275"/>
                    <a:pt x="37" y="16650"/>
                  </a:cubicBezTo>
                  <a:cubicBezTo>
                    <a:pt x="-115" y="20025"/>
                    <a:pt x="189" y="21150"/>
                    <a:pt x="1102" y="21375"/>
                  </a:cubicBezTo>
                  <a:cubicBezTo>
                    <a:pt x="2015" y="21600"/>
                    <a:pt x="3536" y="20925"/>
                    <a:pt x="5665" y="18450"/>
                  </a:cubicBezTo>
                  <a:cubicBezTo>
                    <a:pt x="7795" y="15975"/>
                    <a:pt x="10533" y="11700"/>
                    <a:pt x="12358" y="9112"/>
                  </a:cubicBezTo>
                  <a:cubicBezTo>
                    <a:pt x="14184" y="6525"/>
                    <a:pt x="15096" y="5625"/>
                    <a:pt x="15553" y="5738"/>
                  </a:cubicBezTo>
                  <a:cubicBezTo>
                    <a:pt x="16009" y="5850"/>
                    <a:pt x="16009" y="6975"/>
                    <a:pt x="16161" y="8888"/>
                  </a:cubicBezTo>
                  <a:cubicBezTo>
                    <a:pt x="16313" y="10800"/>
                    <a:pt x="16617" y="13500"/>
                    <a:pt x="17530" y="15075"/>
                  </a:cubicBezTo>
                  <a:cubicBezTo>
                    <a:pt x="18443" y="16650"/>
                    <a:pt x="19964" y="17100"/>
                    <a:pt x="21485" y="17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8131965" y="4663"/>
              <a:ext cx="176213" cy="41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7" fill="norm" stroke="1" extrusionOk="0">
                  <a:moveTo>
                    <a:pt x="13790" y="15065"/>
                  </a:moveTo>
                  <a:cubicBezTo>
                    <a:pt x="12504" y="14739"/>
                    <a:pt x="11218" y="14414"/>
                    <a:pt x="9161" y="14577"/>
                  </a:cubicBezTo>
                  <a:cubicBezTo>
                    <a:pt x="7104" y="14739"/>
                    <a:pt x="4275" y="15391"/>
                    <a:pt x="2604" y="16367"/>
                  </a:cubicBezTo>
                  <a:cubicBezTo>
                    <a:pt x="933" y="17344"/>
                    <a:pt x="418" y="18647"/>
                    <a:pt x="161" y="19570"/>
                  </a:cubicBezTo>
                  <a:cubicBezTo>
                    <a:pt x="-96" y="20492"/>
                    <a:pt x="-96" y="21035"/>
                    <a:pt x="547" y="21252"/>
                  </a:cubicBezTo>
                  <a:cubicBezTo>
                    <a:pt x="1190" y="21469"/>
                    <a:pt x="2475" y="21360"/>
                    <a:pt x="4533" y="20438"/>
                  </a:cubicBezTo>
                  <a:cubicBezTo>
                    <a:pt x="6590" y="19515"/>
                    <a:pt x="9418" y="17779"/>
                    <a:pt x="12118" y="15336"/>
                  </a:cubicBezTo>
                  <a:cubicBezTo>
                    <a:pt x="14818" y="12894"/>
                    <a:pt x="17390" y="9746"/>
                    <a:pt x="18933" y="7358"/>
                  </a:cubicBezTo>
                  <a:cubicBezTo>
                    <a:pt x="20475" y="4971"/>
                    <a:pt x="20990" y="3342"/>
                    <a:pt x="21247" y="2203"/>
                  </a:cubicBezTo>
                  <a:cubicBezTo>
                    <a:pt x="21504" y="1063"/>
                    <a:pt x="21504" y="412"/>
                    <a:pt x="20861" y="140"/>
                  </a:cubicBezTo>
                  <a:cubicBezTo>
                    <a:pt x="20218" y="-131"/>
                    <a:pt x="18933" y="-22"/>
                    <a:pt x="17775" y="575"/>
                  </a:cubicBezTo>
                  <a:cubicBezTo>
                    <a:pt x="16618" y="1172"/>
                    <a:pt x="15590" y="2257"/>
                    <a:pt x="14818" y="4591"/>
                  </a:cubicBezTo>
                  <a:cubicBezTo>
                    <a:pt x="14047" y="6924"/>
                    <a:pt x="13533" y="10506"/>
                    <a:pt x="13404" y="12948"/>
                  </a:cubicBezTo>
                  <a:cubicBezTo>
                    <a:pt x="13275" y="15391"/>
                    <a:pt x="13533" y="16693"/>
                    <a:pt x="13790" y="17616"/>
                  </a:cubicBezTo>
                  <a:cubicBezTo>
                    <a:pt x="14047" y="18538"/>
                    <a:pt x="14304" y="19081"/>
                    <a:pt x="15204" y="19244"/>
                  </a:cubicBezTo>
                  <a:cubicBezTo>
                    <a:pt x="16104" y="19407"/>
                    <a:pt x="17647" y="19190"/>
                    <a:pt x="19190" y="18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8333313" y="227198"/>
              <a:ext cx="96309" cy="16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022" fill="norm" stroke="1" extrusionOk="0">
                  <a:moveTo>
                    <a:pt x="7124" y="7469"/>
                  </a:moveTo>
                  <a:cubicBezTo>
                    <a:pt x="9422" y="6659"/>
                    <a:pt x="11720" y="5849"/>
                    <a:pt x="13098" y="4499"/>
                  </a:cubicBezTo>
                  <a:cubicBezTo>
                    <a:pt x="14477" y="3149"/>
                    <a:pt x="14937" y="1259"/>
                    <a:pt x="13788" y="449"/>
                  </a:cubicBezTo>
                  <a:cubicBezTo>
                    <a:pt x="12639" y="-361"/>
                    <a:pt x="9881" y="-91"/>
                    <a:pt x="7354" y="1394"/>
                  </a:cubicBezTo>
                  <a:cubicBezTo>
                    <a:pt x="4826" y="2879"/>
                    <a:pt x="2528" y="5579"/>
                    <a:pt x="1149" y="8549"/>
                  </a:cubicBezTo>
                  <a:cubicBezTo>
                    <a:pt x="-229" y="11519"/>
                    <a:pt x="-689" y="14759"/>
                    <a:pt x="1609" y="17054"/>
                  </a:cubicBezTo>
                  <a:cubicBezTo>
                    <a:pt x="3907" y="19349"/>
                    <a:pt x="8962" y="20699"/>
                    <a:pt x="12639" y="20969"/>
                  </a:cubicBezTo>
                  <a:cubicBezTo>
                    <a:pt x="16315" y="21239"/>
                    <a:pt x="18613" y="20429"/>
                    <a:pt x="20911" y="19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8442791" y="211974"/>
              <a:ext cx="120181" cy="17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91" fill="norm" stroke="1" extrusionOk="0">
                  <a:moveTo>
                    <a:pt x="4463" y="8095"/>
                  </a:moveTo>
                  <a:cubicBezTo>
                    <a:pt x="2948" y="11653"/>
                    <a:pt x="1432" y="15210"/>
                    <a:pt x="674" y="17624"/>
                  </a:cubicBezTo>
                  <a:cubicBezTo>
                    <a:pt x="-84" y="20038"/>
                    <a:pt x="-84" y="21309"/>
                    <a:pt x="105" y="21182"/>
                  </a:cubicBezTo>
                  <a:cubicBezTo>
                    <a:pt x="295" y="21055"/>
                    <a:pt x="674" y="19530"/>
                    <a:pt x="2758" y="15973"/>
                  </a:cubicBezTo>
                  <a:cubicBezTo>
                    <a:pt x="4842" y="12415"/>
                    <a:pt x="8632" y="6824"/>
                    <a:pt x="11853" y="3648"/>
                  </a:cubicBezTo>
                  <a:cubicBezTo>
                    <a:pt x="15074" y="471"/>
                    <a:pt x="17727" y="-291"/>
                    <a:pt x="19242" y="90"/>
                  </a:cubicBezTo>
                  <a:cubicBezTo>
                    <a:pt x="20758" y="471"/>
                    <a:pt x="21137" y="1996"/>
                    <a:pt x="21137" y="4791"/>
                  </a:cubicBezTo>
                  <a:cubicBezTo>
                    <a:pt x="21137" y="7587"/>
                    <a:pt x="20758" y="11653"/>
                    <a:pt x="20379" y="14321"/>
                  </a:cubicBezTo>
                  <a:cubicBezTo>
                    <a:pt x="20000" y="16989"/>
                    <a:pt x="19621" y="18260"/>
                    <a:pt x="19811" y="18133"/>
                  </a:cubicBezTo>
                  <a:cubicBezTo>
                    <a:pt x="20000" y="18005"/>
                    <a:pt x="20758" y="16481"/>
                    <a:pt x="21516" y="14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8652879" y="0"/>
              <a:ext cx="87893" cy="39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56" fill="norm" stroke="1" extrusionOk="0">
                  <a:moveTo>
                    <a:pt x="21355" y="0"/>
                  </a:moveTo>
                  <a:cubicBezTo>
                    <a:pt x="17755" y="1364"/>
                    <a:pt x="14155" y="2728"/>
                    <a:pt x="11326" y="5286"/>
                  </a:cubicBezTo>
                  <a:cubicBezTo>
                    <a:pt x="8498" y="7844"/>
                    <a:pt x="6441" y="11596"/>
                    <a:pt x="4641" y="14211"/>
                  </a:cubicBezTo>
                  <a:cubicBezTo>
                    <a:pt x="2841" y="16825"/>
                    <a:pt x="1298" y="18303"/>
                    <a:pt x="526" y="19383"/>
                  </a:cubicBezTo>
                  <a:cubicBezTo>
                    <a:pt x="-245" y="20463"/>
                    <a:pt x="-245" y="21145"/>
                    <a:pt x="1041" y="21373"/>
                  </a:cubicBezTo>
                  <a:cubicBezTo>
                    <a:pt x="2326" y="21600"/>
                    <a:pt x="4898" y="21373"/>
                    <a:pt x="8498" y="20577"/>
                  </a:cubicBezTo>
                  <a:cubicBezTo>
                    <a:pt x="12098" y="19781"/>
                    <a:pt x="16726" y="18417"/>
                    <a:pt x="21355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645521" y="1968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810621" y="159758"/>
              <a:ext cx="84667" cy="19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060" y="1979"/>
                  </a:moveTo>
                  <a:cubicBezTo>
                    <a:pt x="18900" y="1283"/>
                    <a:pt x="16740" y="586"/>
                    <a:pt x="14310" y="237"/>
                  </a:cubicBezTo>
                  <a:cubicBezTo>
                    <a:pt x="11880" y="-111"/>
                    <a:pt x="9180" y="-111"/>
                    <a:pt x="6750" y="470"/>
                  </a:cubicBezTo>
                  <a:cubicBezTo>
                    <a:pt x="4320" y="1050"/>
                    <a:pt x="2160" y="2212"/>
                    <a:pt x="3780" y="4070"/>
                  </a:cubicBezTo>
                  <a:cubicBezTo>
                    <a:pt x="5400" y="5928"/>
                    <a:pt x="10800" y="8483"/>
                    <a:pt x="14850" y="10921"/>
                  </a:cubicBezTo>
                  <a:cubicBezTo>
                    <a:pt x="18900" y="13360"/>
                    <a:pt x="21600" y="15683"/>
                    <a:pt x="21600" y="17308"/>
                  </a:cubicBezTo>
                  <a:cubicBezTo>
                    <a:pt x="21600" y="18934"/>
                    <a:pt x="18900" y="19863"/>
                    <a:pt x="14850" y="20444"/>
                  </a:cubicBezTo>
                  <a:cubicBezTo>
                    <a:pt x="10800" y="21024"/>
                    <a:pt x="5400" y="21257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9045571" y="412750"/>
              <a:ext cx="889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9360948" y="204937"/>
              <a:ext cx="97374" cy="18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403" fill="norm" stroke="1" extrusionOk="0">
                  <a:moveTo>
                    <a:pt x="5851" y="7003"/>
                  </a:moveTo>
                  <a:cubicBezTo>
                    <a:pt x="7201" y="7963"/>
                    <a:pt x="8551" y="8923"/>
                    <a:pt x="10126" y="9043"/>
                  </a:cubicBezTo>
                  <a:cubicBezTo>
                    <a:pt x="11701" y="9163"/>
                    <a:pt x="13501" y="8443"/>
                    <a:pt x="15301" y="7363"/>
                  </a:cubicBezTo>
                  <a:cubicBezTo>
                    <a:pt x="17101" y="6283"/>
                    <a:pt x="18901" y="4843"/>
                    <a:pt x="19576" y="3523"/>
                  </a:cubicBezTo>
                  <a:cubicBezTo>
                    <a:pt x="20251" y="2203"/>
                    <a:pt x="19801" y="1003"/>
                    <a:pt x="18451" y="403"/>
                  </a:cubicBezTo>
                  <a:cubicBezTo>
                    <a:pt x="17101" y="-197"/>
                    <a:pt x="14851" y="-197"/>
                    <a:pt x="11926" y="883"/>
                  </a:cubicBezTo>
                  <a:cubicBezTo>
                    <a:pt x="9001" y="1963"/>
                    <a:pt x="5401" y="4123"/>
                    <a:pt x="2926" y="7123"/>
                  </a:cubicBezTo>
                  <a:cubicBezTo>
                    <a:pt x="451" y="10123"/>
                    <a:pt x="-899" y="13963"/>
                    <a:pt x="676" y="16483"/>
                  </a:cubicBezTo>
                  <a:cubicBezTo>
                    <a:pt x="2251" y="19003"/>
                    <a:pt x="6751" y="20203"/>
                    <a:pt x="10576" y="20803"/>
                  </a:cubicBezTo>
                  <a:cubicBezTo>
                    <a:pt x="14401" y="21403"/>
                    <a:pt x="17551" y="21403"/>
                    <a:pt x="20701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9507180" y="229542"/>
              <a:ext cx="135292" cy="14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33" fill="norm" stroke="1" extrusionOk="0">
                  <a:moveTo>
                    <a:pt x="20243" y="1666"/>
                  </a:moveTo>
                  <a:cubicBezTo>
                    <a:pt x="18914" y="766"/>
                    <a:pt x="17585" y="-134"/>
                    <a:pt x="15092" y="16"/>
                  </a:cubicBezTo>
                  <a:cubicBezTo>
                    <a:pt x="12600" y="166"/>
                    <a:pt x="8945" y="1366"/>
                    <a:pt x="6120" y="4366"/>
                  </a:cubicBezTo>
                  <a:cubicBezTo>
                    <a:pt x="3295" y="7366"/>
                    <a:pt x="1302" y="12166"/>
                    <a:pt x="471" y="15316"/>
                  </a:cubicBezTo>
                  <a:cubicBezTo>
                    <a:pt x="-360" y="18466"/>
                    <a:pt x="-28" y="19966"/>
                    <a:pt x="969" y="20716"/>
                  </a:cubicBezTo>
                  <a:cubicBezTo>
                    <a:pt x="1966" y="21466"/>
                    <a:pt x="3628" y="21466"/>
                    <a:pt x="5622" y="20266"/>
                  </a:cubicBezTo>
                  <a:cubicBezTo>
                    <a:pt x="7615" y="19066"/>
                    <a:pt x="9942" y="16666"/>
                    <a:pt x="11603" y="14116"/>
                  </a:cubicBezTo>
                  <a:cubicBezTo>
                    <a:pt x="13265" y="11566"/>
                    <a:pt x="14262" y="8866"/>
                    <a:pt x="14926" y="6766"/>
                  </a:cubicBezTo>
                  <a:cubicBezTo>
                    <a:pt x="15591" y="4666"/>
                    <a:pt x="15923" y="3166"/>
                    <a:pt x="16089" y="3166"/>
                  </a:cubicBezTo>
                  <a:cubicBezTo>
                    <a:pt x="16255" y="3166"/>
                    <a:pt x="16255" y="4666"/>
                    <a:pt x="16422" y="7216"/>
                  </a:cubicBezTo>
                  <a:cubicBezTo>
                    <a:pt x="16588" y="9766"/>
                    <a:pt x="16920" y="13366"/>
                    <a:pt x="17751" y="15616"/>
                  </a:cubicBezTo>
                  <a:cubicBezTo>
                    <a:pt x="18582" y="17866"/>
                    <a:pt x="19911" y="18766"/>
                    <a:pt x="21240" y="19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687356" y="228600"/>
              <a:ext cx="88466" cy="16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77" fill="norm" stroke="1" extrusionOk="0">
                  <a:moveTo>
                    <a:pt x="20994" y="1620"/>
                  </a:moveTo>
                  <a:cubicBezTo>
                    <a:pt x="18985" y="810"/>
                    <a:pt x="16975" y="0"/>
                    <a:pt x="14715" y="0"/>
                  </a:cubicBezTo>
                  <a:cubicBezTo>
                    <a:pt x="12454" y="0"/>
                    <a:pt x="9943" y="810"/>
                    <a:pt x="7180" y="3645"/>
                  </a:cubicBezTo>
                  <a:cubicBezTo>
                    <a:pt x="4417" y="6480"/>
                    <a:pt x="1403" y="11340"/>
                    <a:pt x="399" y="14580"/>
                  </a:cubicBezTo>
                  <a:cubicBezTo>
                    <a:pt x="-606" y="17820"/>
                    <a:pt x="399" y="19440"/>
                    <a:pt x="2157" y="20385"/>
                  </a:cubicBezTo>
                  <a:cubicBezTo>
                    <a:pt x="3915" y="21330"/>
                    <a:pt x="6427" y="21600"/>
                    <a:pt x="9189" y="21195"/>
                  </a:cubicBezTo>
                  <a:cubicBezTo>
                    <a:pt x="11952" y="20790"/>
                    <a:pt x="14966" y="19710"/>
                    <a:pt x="17980" y="18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839321" y="57150"/>
              <a:ext cx="1143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00" y="0"/>
                  </a:moveTo>
                  <a:cubicBezTo>
                    <a:pt x="14400" y="1117"/>
                    <a:pt x="12000" y="2234"/>
                    <a:pt x="9600" y="4593"/>
                  </a:cubicBezTo>
                  <a:cubicBezTo>
                    <a:pt x="7200" y="6952"/>
                    <a:pt x="4800" y="10552"/>
                    <a:pt x="3200" y="12786"/>
                  </a:cubicBezTo>
                  <a:cubicBezTo>
                    <a:pt x="1600" y="15021"/>
                    <a:pt x="800" y="15890"/>
                    <a:pt x="400" y="16634"/>
                  </a:cubicBezTo>
                  <a:cubicBezTo>
                    <a:pt x="0" y="17379"/>
                    <a:pt x="0" y="18000"/>
                    <a:pt x="0" y="18000"/>
                  </a:cubicBezTo>
                  <a:cubicBezTo>
                    <a:pt x="0" y="18000"/>
                    <a:pt x="0" y="17379"/>
                    <a:pt x="1400" y="16262"/>
                  </a:cubicBezTo>
                  <a:cubicBezTo>
                    <a:pt x="2800" y="15145"/>
                    <a:pt x="5600" y="13531"/>
                    <a:pt x="8000" y="12600"/>
                  </a:cubicBezTo>
                  <a:cubicBezTo>
                    <a:pt x="10400" y="11669"/>
                    <a:pt x="12400" y="11421"/>
                    <a:pt x="14000" y="11607"/>
                  </a:cubicBezTo>
                  <a:cubicBezTo>
                    <a:pt x="15600" y="11793"/>
                    <a:pt x="16800" y="12414"/>
                    <a:pt x="18000" y="14152"/>
                  </a:cubicBezTo>
                  <a:cubicBezTo>
                    <a:pt x="19200" y="15890"/>
                    <a:pt x="20400" y="187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0370794" y="86592"/>
              <a:ext cx="268628" cy="48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95" fill="norm" stroke="1" extrusionOk="0">
                  <a:moveTo>
                    <a:pt x="9266" y="7643"/>
                  </a:moveTo>
                  <a:cubicBezTo>
                    <a:pt x="8422" y="7456"/>
                    <a:pt x="7579" y="7270"/>
                    <a:pt x="6060" y="7643"/>
                  </a:cubicBezTo>
                  <a:cubicBezTo>
                    <a:pt x="4541" y="8015"/>
                    <a:pt x="2347" y="8946"/>
                    <a:pt x="1166" y="10017"/>
                  </a:cubicBezTo>
                  <a:cubicBezTo>
                    <a:pt x="-15" y="11087"/>
                    <a:pt x="-184" y="12298"/>
                    <a:pt x="154" y="13043"/>
                  </a:cubicBezTo>
                  <a:cubicBezTo>
                    <a:pt x="491" y="13787"/>
                    <a:pt x="1335" y="14067"/>
                    <a:pt x="2432" y="13741"/>
                  </a:cubicBezTo>
                  <a:cubicBezTo>
                    <a:pt x="3529" y="13415"/>
                    <a:pt x="4879" y="12484"/>
                    <a:pt x="5638" y="10808"/>
                  </a:cubicBezTo>
                  <a:cubicBezTo>
                    <a:pt x="6397" y="9132"/>
                    <a:pt x="6566" y="6712"/>
                    <a:pt x="6650" y="5268"/>
                  </a:cubicBezTo>
                  <a:cubicBezTo>
                    <a:pt x="6735" y="3825"/>
                    <a:pt x="6735" y="3360"/>
                    <a:pt x="7916" y="2801"/>
                  </a:cubicBezTo>
                  <a:cubicBezTo>
                    <a:pt x="9097" y="2243"/>
                    <a:pt x="11460" y="1591"/>
                    <a:pt x="12979" y="1125"/>
                  </a:cubicBezTo>
                  <a:cubicBezTo>
                    <a:pt x="14497" y="660"/>
                    <a:pt x="15172" y="381"/>
                    <a:pt x="15932" y="194"/>
                  </a:cubicBezTo>
                  <a:cubicBezTo>
                    <a:pt x="16691" y="8"/>
                    <a:pt x="17535" y="-85"/>
                    <a:pt x="17957" y="101"/>
                  </a:cubicBezTo>
                  <a:cubicBezTo>
                    <a:pt x="18378" y="287"/>
                    <a:pt x="18378" y="753"/>
                    <a:pt x="17197" y="2429"/>
                  </a:cubicBezTo>
                  <a:cubicBezTo>
                    <a:pt x="16016" y="4105"/>
                    <a:pt x="13654" y="6991"/>
                    <a:pt x="11797" y="9877"/>
                  </a:cubicBezTo>
                  <a:cubicBezTo>
                    <a:pt x="9941" y="12763"/>
                    <a:pt x="8591" y="15649"/>
                    <a:pt x="7916" y="17325"/>
                  </a:cubicBezTo>
                  <a:cubicBezTo>
                    <a:pt x="7241" y="19001"/>
                    <a:pt x="7241" y="19467"/>
                    <a:pt x="7241" y="19979"/>
                  </a:cubicBezTo>
                  <a:cubicBezTo>
                    <a:pt x="7241" y="20491"/>
                    <a:pt x="7241" y="21049"/>
                    <a:pt x="7747" y="21282"/>
                  </a:cubicBezTo>
                  <a:cubicBezTo>
                    <a:pt x="8253" y="21515"/>
                    <a:pt x="9266" y="21422"/>
                    <a:pt x="10700" y="20677"/>
                  </a:cubicBezTo>
                  <a:cubicBezTo>
                    <a:pt x="12135" y="19932"/>
                    <a:pt x="13991" y="18536"/>
                    <a:pt x="14919" y="17418"/>
                  </a:cubicBezTo>
                  <a:cubicBezTo>
                    <a:pt x="15847" y="16301"/>
                    <a:pt x="15847" y="15463"/>
                    <a:pt x="15510" y="14905"/>
                  </a:cubicBezTo>
                  <a:cubicBezTo>
                    <a:pt x="15172" y="14346"/>
                    <a:pt x="14497" y="14067"/>
                    <a:pt x="14750" y="13974"/>
                  </a:cubicBezTo>
                  <a:cubicBezTo>
                    <a:pt x="15004" y="13881"/>
                    <a:pt x="16185" y="13974"/>
                    <a:pt x="17450" y="13881"/>
                  </a:cubicBezTo>
                  <a:cubicBezTo>
                    <a:pt x="18716" y="13787"/>
                    <a:pt x="20066" y="13508"/>
                    <a:pt x="21416" y="13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1021215" y="279400"/>
              <a:ext cx="183357" cy="15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93" fill="norm" stroke="1" extrusionOk="0">
                  <a:moveTo>
                    <a:pt x="5121" y="2627"/>
                  </a:moveTo>
                  <a:cubicBezTo>
                    <a:pt x="3879" y="3211"/>
                    <a:pt x="2638" y="3795"/>
                    <a:pt x="1769" y="5692"/>
                  </a:cubicBezTo>
                  <a:cubicBezTo>
                    <a:pt x="900" y="7589"/>
                    <a:pt x="404" y="10800"/>
                    <a:pt x="155" y="13573"/>
                  </a:cubicBezTo>
                  <a:cubicBezTo>
                    <a:pt x="-93" y="16346"/>
                    <a:pt x="-93" y="18681"/>
                    <a:pt x="528" y="19995"/>
                  </a:cubicBezTo>
                  <a:cubicBezTo>
                    <a:pt x="1148" y="21308"/>
                    <a:pt x="2390" y="21600"/>
                    <a:pt x="3755" y="20578"/>
                  </a:cubicBezTo>
                  <a:cubicBezTo>
                    <a:pt x="5121" y="19557"/>
                    <a:pt x="6610" y="17222"/>
                    <a:pt x="7355" y="15324"/>
                  </a:cubicBezTo>
                  <a:cubicBezTo>
                    <a:pt x="8100" y="13427"/>
                    <a:pt x="8100" y="11968"/>
                    <a:pt x="8100" y="12259"/>
                  </a:cubicBezTo>
                  <a:cubicBezTo>
                    <a:pt x="8100" y="12551"/>
                    <a:pt x="8100" y="14595"/>
                    <a:pt x="8721" y="16054"/>
                  </a:cubicBezTo>
                  <a:cubicBezTo>
                    <a:pt x="9341" y="17514"/>
                    <a:pt x="10583" y="18389"/>
                    <a:pt x="12321" y="17805"/>
                  </a:cubicBezTo>
                  <a:cubicBezTo>
                    <a:pt x="14059" y="17222"/>
                    <a:pt x="16293" y="15178"/>
                    <a:pt x="17907" y="11968"/>
                  </a:cubicBezTo>
                  <a:cubicBezTo>
                    <a:pt x="19521" y="8757"/>
                    <a:pt x="20514" y="4378"/>
                    <a:pt x="215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1231341" y="114300"/>
              <a:ext cx="11293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5341" y="0"/>
                  </a:moveTo>
                  <a:cubicBezTo>
                    <a:pt x="13341" y="480"/>
                    <a:pt x="11341" y="960"/>
                    <a:pt x="10141" y="2640"/>
                  </a:cubicBezTo>
                  <a:cubicBezTo>
                    <a:pt x="8941" y="4320"/>
                    <a:pt x="8541" y="7200"/>
                    <a:pt x="7541" y="10160"/>
                  </a:cubicBezTo>
                  <a:cubicBezTo>
                    <a:pt x="6541" y="13120"/>
                    <a:pt x="4941" y="16160"/>
                    <a:pt x="3541" y="18080"/>
                  </a:cubicBezTo>
                  <a:cubicBezTo>
                    <a:pt x="2141" y="20000"/>
                    <a:pt x="941" y="20800"/>
                    <a:pt x="341" y="20720"/>
                  </a:cubicBezTo>
                  <a:cubicBezTo>
                    <a:pt x="-259" y="20640"/>
                    <a:pt x="-259" y="19680"/>
                    <a:pt x="1941" y="17600"/>
                  </a:cubicBezTo>
                  <a:cubicBezTo>
                    <a:pt x="4141" y="15520"/>
                    <a:pt x="8541" y="12320"/>
                    <a:pt x="11741" y="10560"/>
                  </a:cubicBezTo>
                  <a:cubicBezTo>
                    <a:pt x="14941" y="8800"/>
                    <a:pt x="16941" y="8480"/>
                    <a:pt x="18141" y="8720"/>
                  </a:cubicBezTo>
                  <a:cubicBezTo>
                    <a:pt x="19341" y="8960"/>
                    <a:pt x="19741" y="9760"/>
                    <a:pt x="20141" y="12000"/>
                  </a:cubicBezTo>
                  <a:cubicBezTo>
                    <a:pt x="20541" y="14240"/>
                    <a:pt x="20941" y="17920"/>
                    <a:pt x="213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1386605" y="247697"/>
              <a:ext cx="76613" cy="14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36" fill="norm" stroke="1" extrusionOk="0">
                  <a:moveTo>
                    <a:pt x="11092" y="3804"/>
                  </a:moveTo>
                  <a:cubicBezTo>
                    <a:pt x="11092" y="2216"/>
                    <a:pt x="11092" y="628"/>
                    <a:pt x="9632" y="151"/>
                  </a:cubicBezTo>
                  <a:cubicBezTo>
                    <a:pt x="8173" y="-325"/>
                    <a:pt x="5254" y="310"/>
                    <a:pt x="3211" y="2216"/>
                  </a:cubicBezTo>
                  <a:cubicBezTo>
                    <a:pt x="1168" y="4122"/>
                    <a:pt x="0" y="7299"/>
                    <a:pt x="0" y="10475"/>
                  </a:cubicBezTo>
                  <a:cubicBezTo>
                    <a:pt x="0" y="13651"/>
                    <a:pt x="1168" y="16828"/>
                    <a:pt x="3211" y="18734"/>
                  </a:cubicBezTo>
                  <a:cubicBezTo>
                    <a:pt x="5254" y="20640"/>
                    <a:pt x="8173" y="21275"/>
                    <a:pt x="10800" y="20957"/>
                  </a:cubicBezTo>
                  <a:cubicBezTo>
                    <a:pt x="13427" y="20640"/>
                    <a:pt x="15762" y="19369"/>
                    <a:pt x="17805" y="17304"/>
                  </a:cubicBezTo>
                  <a:cubicBezTo>
                    <a:pt x="19849" y="15240"/>
                    <a:pt x="21600" y="12381"/>
                    <a:pt x="21016" y="9681"/>
                  </a:cubicBezTo>
                  <a:cubicBezTo>
                    <a:pt x="20432" y="6981"/>
                    <a:pt x="17514" y="4440"/>
                    <a:pt x="14595" y="1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1531345" y="243021"/>
              <a:ext cx="181223" cy="13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015" fill="norm" stroke="1" extrusionOk="0">
                  <a:moveTo>
                    <a:pt x="402" y="2639"/>
                  </a:moveTo>
                  <a:cubicBezTo>
                    <a:pt x="650" y="6830"/>
                    <a:pt x="898" y="11021"/>
                    <a:pt x="774" y="13922"/>
                  </a:cubicBezTo>
                  <a:cubicBezTo>
                    <a:pt x="650" y="16824"/>
                    <a:pt x="153" y="18436"/>
                    <a:pt x="29" y="18436"/>
                  </a:cubicBezTo>
                  <a:cubicBezTo>
                    <a:pt x="-95" y="18436"/>
                    <a:pt x="153" y="16824"/>
                    <a:pt x="1146" y="13922"/>
                  </a:cubicBezTo>
                  <a:cubicBezTo>
                    <a:pt x="2139" y="11021"/>
                    <a:pt x="3877" y="6830"/>
                    <a:pt x="5119" y="4090"/>
                  </a:cubicBezTo>
                  <a:cubicBezTo>
                    <a:pt x="6360" y="1349"/>
                    <a:pt x="7105" y="60"/>
                    <a:pt x="7850" y="60"/>
                  </a:cubicBezTo>
                  <a:cubicBezTo>
                    <a:pt x="8595" y="60"/>
                    <a:pt x="9339" y="1349"/>
                    <a:pt x="9712" y="2961"/>
                  </a:cubicBezTo>
                  <a:cubicBezTo>
                    <a:pt x="10084" y="4573"/>
                    <a:pt x="10084" y="6508"/>
                    <a:pt x="9836" y="9087"/>
                  </a:cubicBezTo>
                  <a:cubicBezTo>
                    <a:pt x="9588" y="11666"/>
                    <a:pt x="9091" y="14890"/>
                    <a:pt x="8967" y="15534"/>
                  </a:cubicBezTo>
                  <a:cubicBezTo>
                    <a:pt x="8843" y="16179"/>
                    <a:pt x="9091" y="14245"/>
                    <a:pt x="10333" y="11343"/>
                  </a:cubicBezTo>
                  <a:cubicBezTo>
                    <a:pt x="11574" y="8442"/>
                    <a:pt x="13808" y="4573"/>
                    <a:pt x="15671" y="2316"/>
                  </a:cubicBezTo>
                  <a:cubicBezTo>
                    <a:pt x="17533" y="60"/>
                    <a:pt x="19022" y="-585"/>
                    <a:pt x="20015" y="543"/>
                  </a:cubicBezTo>
                  <a:cubicBezTo>
                    <a:pt x="21008" y="1672"/>
                    <a:pt x="21505" y="4573"/>
                    <a:pt x="21133" y="8281"/>
                  </a:cubicBezTo>
                  <a:cubicBezTo>
                    <a:pt x="20760" y="11988"/>
                    <a:pt x="19519" y="16502"/>
                    <a:pt x="18277" y="21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419221" y="977900"/>
              <a:ext cx="1587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40"/>
                  </a:moveTo>
                  <a:cubicBezTo>
                    <a:pt x="1728" y="3118"/>
                    <a:pt x="3456" y="2895"/>
                    <a:pt x="5760" y="5010"/>
                  </a:cubicBezTo>
                  <a:cubicBezTo>
                    <a:pt x="8064" y="7126"/>
                    <a:pt x="10944" y="11579"/>
                    <a:pt x="12384" y="14363"/>
                  </a:cubicBezTo>
                  <a:cubicBezTo>
                    <a:pt x="13824" y="17146"/>
                    <a:pt x="13824" y="18260"/>
                    <a:pt x="13392" y="19373"/>
                  </a:cubicBezTo>
                  <a:cubicBezTo>
                    <a:pt x="12960" y="20487"/>
                    <a:pt x="12096" y="21600"/>
                    <a:pt x="11088" y="21600"/>
                  </a:cubicBezTo>
                  <a:cubicBezTo>
                    <a:pt x="10080" y="21600"/>
                    <a:pt x="8928" y="20487"/>
                    <a:pt x="8784" y="17369"/>
                  </a:cubicBezTo>
                  <a:cubicBezTo>
                    <a:pt x="8640" y="14252"/>
                    <a:pt x="9504" y="9130"/>
                    <a:pt x="11808" y="5901"/>
                  </a:cubicBezTo>
                  <a:cubicBezTo>
                    <a:pt x="14112" y="2672"/>
                    <a:pt x="17856" y="13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637587" y="971634"/>
              <a:ext cx="99135" cy="18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063" fill="norm" stroke="1" extrusionOk="0">
                  <a:moveTo>
                    <a:pt x="826" y="10912"/>
                  </a:moveTo>
                  <a:cubicBezTo>
                    <a:pt x="1726" y="9699"/>
                    <a:pt x="2626" y="8485"/>
                    <a:pt x="5326" y="7150"/>
                  </a:cubicBezTo>
                  <a:cubicBezTo>
                    <a:pt x="8026" y="5815"/>
                    <a:pt x="12526" y="4359"/>
                    <a:pt x="15001" y="3024"/>
                  </a:cubicBezTo>
                  <a:cubicBezTo>
                    <a:pt x="17476" y="1690"/>
                    <a:pt x="17926" y="476"/>
                    <a:pt x="16801" y="112"/>
                  </a:cubicBezTo>
                  <a:cubicBezTo>
                    <a:pt x="15676" y="-252"/>
                    <a:pt x="12976" y="233"/>
                    <a:pt x="9826" y="2175"/>
                  </a:cubicBezTo>
                  <a:cubicBezTo>
                    <a:pt x="6676" y="4117"/>
                    <a:pt x="3076" y="7514"/>
                    <a:pt x="1276" y="10305"/>
                  </a:cubicBezTo>
                  <a:cubicBezTo>
                    <a:pt x="-524" y="13096"/>
                    <a:pt x="-524" y="15281"/>
                    <a:pt x="1951" y="17101"/>
                  </a:cubicBezTo>
                  <a:cubicBezTo>
                    <a:pt x="4426" y="18921"/>
                    <a:pt x="9376" y="20377"/>
                    <a:pt x="12976" y="20863"/>
                  </a:cubicBezTo>
                  <a:cubicBezTo>
                    <a:pt x="16576" y="21348"/>
                    <a:pt x="18826" y="20863"/>
                    <a:pt x="21076" y="20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798104" y="996387"/>
              <a:ext cx="116418" cy="15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0422" y="928"/>
                  </a:moveTo>
                  <a:cubicBezTo>
                    <a:pt x="18458" y="359"/>
                    <a:pt x="16495" y="-209"/>
                    <a:pt x="13745" y="75"/>
                  </a:cubicBezTo>
                  <a:cubicBezTo>
                    <a:pt x="10996" y="359"/>
                    <a:pt x="7462" y="1496"/>
                    <a:pt x="4713" y="3912"/>
                  </a:cubicBezTo>
                  <a:cubicBezTo>
                    <a:pt x="1964" y="6328"/>
                    <a:pt x="0" y="10023"/>
                    <a:pt x="0" y="13007"/>
                  </a:cubicBezTo>
                  <a:cubicBezTo>
                    <a:pt x="0" y="15991"/>
                    <a:pt x="1964" y="18265"/>
                    <a:pt x="5891" y="19544"/>
                  </a:cubicBezTo>
                  <a:cubicBezTo>
                    <a:pt x="9818" y="20823"/>
                    <a:pt x="15709" y="21107"/>
                    <a:pt x="2160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991732" y="963765"/>
              <a:ext cx="94240" cy="16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34" fill="norm" stroke="1" extrusionOk="0">
                  <a:moveTo>
                    <a:pt x="2651" y="10580"/>
                  </a:moveTo>
                  <a:cubicBezTo>
                    <a:pt x="8411" y="8714"/>
                    <a:pt x="14171" y="6847"/>
                    <a:pt x="17291" y="5114"/>
                  </a:cubicBezTo>
                  <a:cubicBezTo>
                    <a:pt x="20411" y="3380"/>
                    <a:pt x="20891" y="1780"/>
                    <a:pt x="19931" y="847"/>
                  </a:cubicBezTo>
                  <a:cubicBezTo>
                    <a:pt x="18971" y="-86"/>
                    <a:pt x="16571" y="-353"/>
                    <a:pt x="13451" y="580"/>
                  </a:cubicBezTo>
                  <a:cubicBezTo>
                    <a:pt x="10331" y="1514"/>
                    <a:pt x="6491" y="3647"/>
                    <a:pt x="4091" y="6447"/>
                  </a:cubicBezTo>
                  <a:cubicBezTo>
                    <a:pt x="1691" y="9247"/>
                    <a:pt x="731" y="12714"/>
                    <a:pt x="251" y="15114"/>
                  </a:cubicBezTo>
                  <a:cubicBezTo>
                    <a:pt x="-229" y="17514"/>
                    <a:pt x="-229" y="18847"/>
                    <a:pt x="2171" y="19780"/>
                  </a:cubicBezTo>
                  <a:cubicBezTo>
                    <a:pt x="4571" y="20714"/>
                    <a:pt x="9371" y="21247"/>
                    <a:pt x="12971" y="21114"/>
                  </a:cubicBezTo>
                  <a:cubicBezTo>
                    <a:pt x="16571" y="20980"/>
                    <a:pt x="18971" y="20180"/>
                    <a:pt x="21371" y="19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184893" y="984250"/>
              <a:ext cx="2172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600"/>
                    <a:pt x="4448" y="7200"/>
                    <a:pt x="1502" y="10800"/>
                  </a:cubicBezTo>
                  <a:cubicBezTo>
                    <a:pt x="-1443" y="14400"/>
                    <a:pt x="521" y="180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206058" y="911135"/>
              <a:ext cx="19614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7055" y="20702"/>
                  </a:moveTo>
                  <a:cubicBezTo>
                    <a:pt x="2735" y="10884"/>
                    <a:pt x="-1585" y="1066"/>
                    <a:pt x="575" y="84"/>
                  </a:cubicBezTo>
                  <a:cubicBezTo>
                    <a:pt x="2735" y="-898"/>
                    <a:pt x="11375" y="6957"/>
                    <a:pt x="20015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273014" y="984250"/>
              <a:ext cx="111408" cy="12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15" fill="norm" stroke="1" extrusionOk="0">
                  <a:moveTo>
                    <a:pt x="665" y="4469"/>
                  </a:moveTo>
                  <a:cubicBezTo>
                    <a:pt x="258" y="8193"/>
                    <a:pt x="-150" y="11917"/>
                    <a:pt x="54" y="14897"/>
                  </a:cubicBezTo>
                  <a:cubicBezTo>
                    <a:pt x="258" y="17876"/>
                    <a:pt x="1073" y="20110"/>
                    <a:pt x="2499" y="20855"/>
                  </a:cubicBezTo>
                  <a:cubicBezTo>
                    <a:pt x="3925" y="21600"/>
                    <a:pt x="5963" y="20855"/>
                    <a:pt x="9224" y="17131"/>
                  </a:cubicBezTo>
                  <a:cubicBezTo>
                    <a:pt x="12484" y="13407"/>
                    <a:pt x="16967" y="6703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405826" y="963120"/>
              <a:ext cx="111946" cy="16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834" fill="norm" stroke="1" extrusionOk="0">
                  <a:moveTo>
                    <a:pt x="3155" y="10405"/>
                  </a:moveTo>
                  <a:cubicBezTo>
                    <a:pt x="6755" y="8063"/>
                    <a:pt x="10355" y="5721"/>
                    <a:pt x="12555" y="3899"/>
                  </a:cubicBezTo>
                  <a:cubicBezTo>
                    <a:pt x="14755" y="2077"/>
                    <a:pt x="15555" y="776"/>
                    <a:pt x="14955" y="255"/>
                  </a:cubicBezTo>
                  <a:cubicBezTo>
                    <a:pt x="14355" y="-265"/>
                    <a:pt x="12355" y="-5"/>
                    <a:pt x="9955" y="1166"/>
                  </a:cubicBezTo>
                  <a:cubicBezTo>
                    <a:pt x="7555" y="2337"/>
                    <a:pt x="4755" y="4419"/>
                    <a:pt x="2755" y="6762"/>
                  </a:cubicBezTo>
                  <a:cubicBezTo>
                    <a:pt x="755" y="9104"/>
                    <a:pt x="-445" y="11706"/>
                    <a:pt x="155" y="14308"/>
                  </a:cubicBezTo>
                  <a:cubicBezTo>
                    <a:pt x="755" y="16911"/>
                    <a:pt x="3155" y="19513"/>
                    <a:pt x="6955" y="20424"/>
                  </a:cubicBezTo>
                  <a:cubicBezTo>
                    <a:pt x="10755" y="21335"/>
                    <a:pt x="15955" y="20554"/>
                    <a:pt x="21155" y="19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117878" y="995306"/>
              <a:ext cx="92044" cy="16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57" fill="norm" stroke="1" extrusionOk="0">
                  <a:moveTo>
                    <a:pt x="9353" y="6109"/>
                  </a:moveTo>
                  <a:cubicBezTo>
                    <a:pt x="7913" y="7231"/>
                    <a:pt x="6473" y="8353"/>
                    <a:pt x="6713" y="9335"/>
                  </a:cubicBezTo>
                  <a:cubicBezTo>
                    <a:pt x="6953" y="10317"/>
                    <a:pt x="8873" y="11158"/>
                    <a:pt x="11033" y="11158"/>
                  </a:cubicBezTo>
                  <a:cubicBezTo>
                    <a:pt x="13193" y="11158"/>
                    <a:pt x="15593" y="10317"/>
                    <a:pt x="17273" y="9195"/>
                  </a:cubicBezTo>
                  <a:cubicBezTo>
                    <a:pt x="18953" y="8073"/>
                    <a:pt x="19913" y="6670"/>
                    <a:pt x="20393" y="5127"/>
                  </a:cubicBezTo>
                  <a:cubicBezTo>
                    <a:pt x="20873" y="3584"/>
                    <a:pt x="20873" y="1901"/>
                    <a:pt x="19673" y="919"/>
                  </a:cubicBezTo>
                  <a:cubicBezTo>
                    <a:pt x="18473" y="-62"/>
                    <a:pt x="16073" y="-343"/>
                    <a:pt x="12473" y="499"/>
                  </a:cubicBezTo>
                  <a:cubicBezTo>
                    <a:pt x="8873" y="1340"/>
                    <a:pt x="4073" y="3304"/>
                    <a:pt x="1673" y="6109"/>
                  </a:cubicBezTo>
                  <a:cubicBezTo>
                    <a:pt x="-727" y="8914"/>
                    <a:pt x="-727" y="12561"/>
                    <a:pt x="2873" y="15226"/>
                  </a:cubicBezTo>
                  <a:cubicBezTo>
                    <a:pt x="6473" y="17891"/>
                    <a:pt x="13673" y="19574"/>
                    <a:pt x="20873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322225" y="946150"/>
              <a:ext cx="10994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384" y="0"/>
                  </a:moveTo>
                  <a:cubicBezTo>
                    <a:pt x="-23" y="900"/>
                    <a:pt x="-431" y="1800"/>
                    <a:pt x="995" y="3510"/>
                  </a:cubicBezTo>
                  <a:cubicBezTo>
                    <a:pt x="2422" y="5220"/>
                    <a:pt x="5682" y="7740"/>
                    <a:pt x="9350" y="10890"/>
                  </a:cubicBezTo>
                  <a:cubicBezTo>
                    <a:pt x="13018" y="14040"/>
                    <a:pt x="17094" y="17820"/>
                    <a:pt x="211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328127" y="958850"/>
              <a:ext cx="129445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9216" y="0"/>
                    <a:pt x="17125" y="0"/>
                    <a:pt x="14338" y="1591"/>
                  </a:cubicBezTo>
                  <a:cubicBezTo>
                    <a:pt x="11551" y="3181"/>
                    <a:pt x="8067" y="6363"/>
                    <a:pt x="5454" y="9544"/>
                  </a:cubicBezTo>
                  <a:cubicBezTo>
                    <a:pt x="2841" y="12726"/>
                    <a:pt x="1100" y="15907"/>
                    <a:pt x="403" y="17916"/>
                  </a:cubicBezTo>
                  <a:cubicBezTo>
                    <a:pt x="-294" y="19926"/>
                    <a:pt x="54" y="20763"/>
                    <a:pt x="4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493506" y="1026735"/>
              <a:ext cx="167266" cy="13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446" fill="norm" stroke="1" extrusionOk="0">
                  <a:moveTo>
                    <a:pt x="17286" y="1266"/>
                  </a:moveTo>
                  <a:cubicBezTo>
                    <a:pt x="16206" y="299"/>
                    <a:pt x="15126" y="-668"/>
                    <a:pt x="12561" y="622"/>
                  </a:cubicBezTo>
                  <a:cubicBezTo>
                    <a:pt x="9996" y="1911"/>
                    <a:pt x="5946" y="5457"/>
                    <a:pt x="3651" y="8198"/>
                  </a:cubicBezTo>
                  <a:cubicBezTo>
                    <a:pt x="1356" y="10938"/>
                    <a:pt x="816" y="12872"/>
                    <a:pt x="411" y="14968"/>
                  </a:cubicBezTo>
                  <a:cubicBezTo>
                    <a:pt x="6" y="17063"/>
                    <a:pt x="-264" y="19320"/>
                    <a:pt x="411" y="20126"/>
                  </a:cubicBezTo>
                  <a:cubicBezTo>
                    <a:pt x="1086" y="20932"/>
                    <a:pt x="2706" y="20287"/>
                    <a:pt x="5001" y="17386"/>
                  </a:cubicBezTo>
                  <a:cubicBezTo>
                    <a:pt x="7296" y="14484"/>
                    <a:pt x="10266" y="9326"/>
                    <a:pt x="12291" y="5941"/>
                  </a:cubicBezTo>
                  <a:cubicBezTo>
                    <a:pt x="14316" y="2556"/>
                    <a:pt x="15396" y="944"/>
                    <a:pt x="16071" y="944"/>
                  </a:cubicBezTo>
                  <a:cubicBezTo>
                    <a:pt x="16746" y="944"/>
                    <a:pt x="17016" y="2556"/>
                    <a:pt x="17826" y="5296"/>
                  </a:cubicBezTo>
                  <a:cubicBezTo>
                    <a:pt x="18636" y="8036"/>
                    <a:pt x="19986" y="11905"/>
                    <a:pt x="21336" y="15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710424" y="971651"/>
              <a:ext cx="115448" cy="17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101" fill="norm" stroke="1" extrusionOk="0">
                  <a:moveTo>
                    <a:pt x="18724" y="3110"/>
                  </a:moveTo>
                  <a:cubicBezTo>
                    <a:pt x="18338" y="1809"/>
                    <a:pt x="17952" y="508"/>
                    <a:pt x="16795" y="117"/>
                  </a:cubicBezTo>
                  <a:cubicBezTo>
                    <a:pt x="15638" y="-273"/>
                    <a:pt x="13709" y="247"/>
                    <a:pt x="10817" y="2590"/>
                  </a:cubicBezTo>
                  <a:cubicBezTo>
                    <a:pt x="7924" y="4932"/>
                    <a:pt x="4067" y="9096"/>
                    <a:pt x="1945" y="11828"/>
                  </a:cubicBezTo>
                  <a:cubicBezTo>
                    <a:pt x="-176" y="14561"/>
                    <a:pt x="-562" y="15862"/>
                    <a:pt x="788" y="17423"/>
                  </a:cubicBezTo>
                  <a:cubicBezTo>
                    <a:pt x="2138" y="18985"/>
                    <a:pt x="5224" y="20807"/>
                    <a:pt x="8888" y="21067"/>
                  </a:cubicBezTo>
                  <a:cubicBezTo>
                    <a:pt x="12552" y="21327"/>
                    <a:pt x="16795" y="20026"/>
                    <a:pt x="21038" y="18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915328" y="806450"/>
              <a:ext cx="75644" cy="32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16" fill="norm" stroke="1" extrusionOk="0">
                  <a:moveTo>
                    <a:pt x="21442" y="0"/>
                  </a:moveTo>
                  <a:cubicBezTo>
                    <a:pt x="16642" y="2492"/>
                    <a:pt x="11842" y="4985"/>
                    <a:pt x="8542" y="7754"/>
                  </a:cubicBezTo>
                  <a:cubicBezTo>
                    <a:pt x="5242" y="10523"/>
                    <a:pt x="3442" y="13569"/>
                    <a:pt x="2242" y="15508"/>
                  </a:cubicBezTo>
                  <a:cubicBezTo>
                    <a:pt x="1042" y="17446"/>
                    <a:pt x="442" y="18277"/>
                    <a:pt x="142" y="19108"/>
                  </a:cubicBezTo>
                  <a:cubicBezTo>
                    <a:pt x="-158" y="19938"/>
                    <a:pt x="-158" y="20769"/>
                    <a:pt x="1942" y="21185"/>
                  </a:cubicBezTo>
                  <a:cubicBezTo>
                    <a:pt x="4042" y="21600"/>
                    <a:pt x="8242" y="21600"/>
                    <a:pt x="11842" y="21323"/>
                  </a:cubicBezTo>
                  <a:cubicBezTo>
                    <a:pt x="15442" y="21046"/>
                    <a:pt x="18442" y="20492"/>
                    <a:pt x="21442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889371" y="92075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7600"/>
                    <a:pt x="11421" y="13600"/>
                    <a:pt x="15021" y="10000"/>
                  </a:cubicBezTo>
                  <a:cubicBezTo>
                    <a:pt x="18621" y="6400"/>
                    <a:pt x="2011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079871" y="793750"/>
              <a:ext cx="635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667"/>
                    <a:pt x="11520" y="5333"/>
                    <a:pt x="7920" y="8467"/>
                  </a:cubicBezTo>
                  <a:cubicBezTo>
                    <a:pt x="4320" y="11600"/>
                    <a:pt x="2160" y="15200"/>
                    <a:pt x="1080" y="17467"/>
                  </a:cubicBezTo>
                  <a:cubicBezTo>
                    <a:pt x="0" y="19733"/>
                    <a:pt x="0" y="20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117971" y="1009650"/>
              <a:ext cx="116417" cy="33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9425" y="0"/>
                  </a:moveTo>
                  <a:cubicBezTo>
                    <a:pt x="8247" y="543"/>
                    <a:pt x="7069" y="1087"/>
                    <a:pt x="6480" y="1834"/>
                  </a:cubicBezTo>
                  <a:cubicBezTo>
                    <a:pt x="5891" y="2581"/>
                    <a:pt x="5891" y="3532"/>
                    <a:pt x="6873" y="4008"/>
                  </a:cubicBezTo>
                  <a:cubicBezTo>
                    <a:pt x="7855" y="4483"/>
                    <a:pt x="9818" y="4483"/>
                    <a:pt x="12175" y="4008"/>
                  </a:cubicBezTo>
                  <a:cubicBezTo>
                    <a:pt x="14531" y="3532"/>
                    <a:pt x="17280" y="2581"/>
                    <a:pt x="19047" y="1766"/>
                  </a:cubicBezTo>
                  <a:cubicBezTo>
                    <a:pt x="20815" y="951"/>
                    <a:pt x="21600" y="272"/>
                    <a:pt x="21600" y="272"/>
                  </a:cubicBezTo>
                  <a:cubicBezTo>
                    <a:pt x="21600" y="272"/>
                    <a:pt x="20815" y="951"/>
                    <a:pt x="20029" y="3532"/>
                  </a:cubicBezTo>
                  <a:cubicBezTo>
                    <a:pt x="19244" y="6113"/>
                    <a:pt x="18458" y="10596"/>
                    <a:pt x="18065" y="13313"/>
                  </a:cubicBezTo>
                  <a:cubicBezTo>
                    <a:pt x="17673" y="16030"/>
                    <a:pt x="17673" y="16981"/>
                    <a:pt x="16495" y="18068"/>
                  </a:cubicBezTo>
                  <a:cubicBezTo>
                    <a:pt x="15316" y="19155"/>
                    <a:pt x="12960" y="20377"/>
                    <a:pt x="10800" y="20989"/>
                  </a:cubicBezTo>
                  <a:cubicBezTo>
                    <a:pt x="8640" y="21600"/>
                    <a:pt x="6676" y="21600"/>
                    <a:pt x="4909" y="21125"/>
                  </a:cubicBezTo>
                  <a:cubicBezTo>
                    <a:pt x="3142" y="20649"/>
                    <a:pt x="1571" y="19698"/>
                    <a:pt x="0" y="18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639954" y="1000869"/>
              <a:ext cx="87618" cy="18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86" fill="norm" stroke="1" extrusionOk="0">
                  <a:moveTo>
                    <a:pt x="21288" y="3302"/>
                  </a:moveTo>
                  <a:cubicBezTo>
                    <a:pt x="20259" y="1795"/>
                    <a:pt x="19231" y="288"/>
                    <a:pt x="17174" y="37"/>
                  </a:cubicBezTo>
                  <a:cubicBezTo>
                    <a:pt x="15117" y="-214"/>
                    <a:pt x="12031" y="791"/>
                    <a:pt x="8945" y="3553"/>
                  </a:cubicBezTo>
                  <a:cubicBezTo>
                    <a:pt x="5859" y="6316"/>
                    <a:pt x="2774" y="10837"/>
                    <a:pt x="1231" y="13851"/>
                  </a:cubicBezTo>
                  <a:cubicBezTo>
                    <a:pt x="-312" y="16865"/>
                    <a:pt x="-312" y="18372"/>
                    <a:pt x="717" y="19502"/>
                  </a:cubicBezTo>
                  <a:cubicBezTo>
                    <a:pt x="1745" y="20633"/>
                    <a:pt x="3802" y="21386"/>
                    <a:pt x="6117" y="21386"/>
                  </a:cubicBezTo>
                  <a:cubicBezTo>
                    <a:pt x="8431" y="21386"/>
                    <a:pt x="11002" y="20633"/>
                    <a:pt x="13574" y="18498"/>
                  </a:cubicBezTo>
                  <a:cubicBezTo>
                    <a:pt x="16145" y="16363"/>
                    <a:pt x="18717" y="12846"/>
                    <a:pt x="19231" y="10460"/>
                  </a:cubicBezTo>
                  <a:cubicBezTo>
                    <a:pt x="19745" y="8074"/>
                    <a:pt x="18202" y="6819"/>
                    <a:pt x="16659" y="5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816471" y="976549"/>
              <a:ext cx="304801" cy="18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8602"/>
                  </a:moveTo>
                  <a:cubicBezTo>
                    <a:pt x="0" y="11184"/>
                    <a:pt x="0" y="13767"/>
                    <a:pt x="375" y="13297"/>
                  </a:cubicBezTo>
                  <a:cubicBezTo>
                    <a:pt x="750" y="12828"/>
                    <a:pt x="1500" y="9306"/>
                    <a:pt x="2175" y="6958"/>
                  </a:cubicBezTo>
                  <a:cubicBezTo>
                    <a:pt x="2850" y="4610"/>
                    <a:pt x="3450" y="3437"/>
                    <a:pt x="4125" y="2732"/>
                  </a:cubicBezTo>
                  <a:cubicBezTo>
                    <a:pt x="4800" y="2028"/>
                    <a:pt x="5550" y="1793"/>
                    <a:pt x="6075" y="3789"/>
                  </a:cubicBezTo>
                  <a:cubicBezTo>
                    <a:pt x="6600" y="5784"/>
                    <a:pt x="6900" y="10010"/>
                    <a:pt x="6975" y="12710"/>
                  </a:cubicBezTo>
                  <a:cubicBezTo>
                    <a:pt x="7050" y="15410"/>
                    <a:pt x="6900" y="16584"/>
                    <a:pt x="6825" y="17876"/>
                  </a:cubicBezTo>
                  <a:cubicBezTo>
                    <a:pt x="6750" y="19167"/>
                    <a:pt x="6750" y="20576"/>
                    <a:pt x="7050" y="20928"/>
                  </a:cubicBezTo>
                  <a:cubicBezTo>
                    <a:pt x="7350" y="21280"/>
                    <a:pt x="7950" y="20576"/>
                    <a:pt x="9450" y="17641"/>
                  </a:cubicBezTo>
                  <a:cubicBezTo>
                    <a:pt x="10950" y="14706"/>
                    <a:pt x="13350" y="9541"/>
                    <a:pt x="14700" y="6137"/>
                  </a:cubicBezTo>
                  <a:cubicBezTo>
                    <a:pt x="16050" y="2732"/>
                    <a:pt x="16350" y="1089"/>
                    <a:pt x="16125" y="384"/>
                  </a:cubicBezTo>
                  <a:cubicBezTo>
                    <a:pt x="15900" y="-320"/>
                    <a:pt x="15150" y="-85"/>
                    <a:pt x="14250" y="1323"/>
                  </a:cubicBezTo>
                  <a:cubicBezTo>
                    <a:pt x="13350" y="2732"/>
                    <a:pt x="12300" y="5315"/>
                    <a:pt x="11775" y="7780"/>
                  </a:cubicBezTo>
                  <a:cubicBezTo>
                    <a:pt x="11250" y="10245"/>
                    <a:pt x="11250" y="12593"/>
                    <a:pt x="11550" y="14119"/>
                  </a:cubicBezTo>
                  <a:cubicBezTo>
                    <a:pt x="11850" y="15645"/>
                    <a:pt x="12450" y="16350"/>
                    <a:pt x="14175" y="16232"/>
                  </a:cubicBezTo>
                  <a:cubicBezTo>
                    <a:pt x="15900" y="16115"/>
                    <a:pt x="18750" y="15176"/>
                    <a:pt x="21600" y="14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610221" y="990600"/>
              <a:ext cx="127001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1080" y="5510"/>
                    <a:pt x="2160" y="11020"/>
                    <a:pt x="3060" y="14327"/>
                  </a:cubicBezTo>
                  <a:cubicBezTo>
                    <a:pt x="3960" y="17633"/>
                    <a:pt x="4680" y="18735"/>
                    <a:pt x="5580" y="19727"/>
                  </a:cubicBezTo>
                  <a:cubicBezTo>
                    <a:pt x="6480" y="20718"/>
                    <a:pt x="7560" y="21600"/>
                    <a:pt x="8460" y="21380"/>
                  </a:cubicBezTo>
                  <a:cubicBezTo>
                    <a:pt x="9360" y="21159"/>
                    <a:pt x="10080" y="19837"/>
                    <a:pt x="11520" y="16641"/>
                  </a:cubicBezTo>
                  <a:cubicBezTo>
                    <a:pt x="12960" y="13445"/>
                    <a:pt x="15120" y="8376"/>
                    <a:pt x="16920" y="5510"/>
                  </a:cubicBezTo>
                  <a:cubicBezTo>
                    <a:pt x="18720" y="2645"/>
                    <a:pt x="20160" y="1984"/>
                    <a:pt x="21600" y="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725967" y="987245"/>
              <a:ext cx="131905" cy="16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08" fill="norm" stroke="1" extrusionOk="0">
                  <a:moveTo>
                    <a:pt x="14166" y="8746"/>
                  </a:moveTo>
                  <a:cubicBezTo>
                    <a:pt x="14166" y="7362"/>
                    <a:pt x="14166" y="5977"/>
                    <a:pt x="13480" y="4316"/>
                  </a:cubicBezTo>
                  <a:cubicBezTo>
                    <a:pt x="12795" y="2654"/>
                    <a:pt x="11423" y="716"/>
                    <a:pt x="10052" y="162"/>
                  </a:cubicBezTo>
                  <a:cubicBezTo>
                    <a:pt x="8680" y="-392"/>
                    <a:pt x="7309" y="439"/>
                    <a:pt x="5595" y="3208"/>
                  </a:cubicBezTo>
                  <a:cubicBezTo>
                    <a:pt x="3880" y="5977"/>
                    <a:pt x="1823" y="10685"/>
                    <a:pt x="795" y="13731"/>
                  </a:cubicBezTo>
                  <a:cubicBezTo>
                    <a:pt x="-234" y="16777"/>
                    <a:pt x="-234" y="18162"/>
                    <a:pt x="623" y="18854"/>
                  </a:cubicBezTo>
                  <a:cubicBezTo>
                    <a:pt x="1480" y="19546"/>
                    <a:pt x="3195" y="19546"/>
                    <a:pt x="5080" y="18300"/>
                  </a:cubicBezTo>
                  <a:cubicBezTo>
                    <a:pt x="6966" y="17054"/>
                    <a:pt x="9023" y="14562"/>
                    <a:pt x="10395" y="12623"/>
                  </a:cubicBezTo>
                  <a:cubicBezTo>
                    <a:pt x="11766" y="10685"/>
                    <a:pt x="12452" y="9300"/>
                    <a:pt x="13309" y="7916"/>
                  </a:cubicBezTo>
                  <a:cubicBezTo>
                    <a:pt x="14166" y="6531"/>
                    <a:pt x="15195" y="5146"/>
                    <a:pt x="15880" y="5423"/>
                  </a:cubicBezTo>
                  <a:cubicBezTo>
                    <a:pt x="16566" y="5700"/>
                    <a:pt x="16909" y="7639"/>
                    <a:pt x="17766" y="10546"/>
                  </a:cubicBezTo>
                  <a:cubicBezTo>
                    <a:pt x="18623" y="13454"/>
                    <a:pt x="19995" y="17331"/>
                    <a:pt x="21366" y="21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944381" y="988483"/>
              <a:ext cx="97641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82" fill="norm" stroke="1" extrusionOk="0">
                  <a:moveTo>
                    <a:pt x="21200" y="317"/>
                  </a:moveTo>
                  <a:cubicBezTo>
                    <a:pt x="18902" y="0"/>
                    <a:pt x="16604" y="-318"/>
                    <a:pt x="13847" y="635"/>
                  </a:cubicBezTo>
                  <a:cubicBezTo>
                    <a:pt x="11089" y="1588"/>
                    <a:pt x="7872" y="3811"/>
                    <a:pt x="5345" y="6670"/>
                  </a:cubicBezTo>
                  <a:cubicBezTo>
                    <a:pt x="2817" y="9529"/>
                    <a:pt x="979" y="13023"/>
                    <a:pt x="289" y="15564"/>
                  </a:cubicBezTo>
                  <a:cubicBezTo>
                    <a:pt x="-400" y="18106"/>
                    <a:pt x="60" y="19694"/>
                    <a:pt x="2587" y="20488"/>
                  </a:cubicBezTo>
                  <a:cubicBezTo>
                    <a:pt x="5115" y="21282"/>
                    <a:pt x="9711" y="21282"/>
                    <a:pt x="14306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6068867" y="996950"/>
              <a:ext cx="93805" cy="12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89" fill="norm" stroke="1" extrusionOk="0">
                  <a:moveTo>
                    <a:pt x="15512" y="0"/>
                  </a:moveTo>
                  <a:cubicBezTo>
                    <a:pt x="13112" y="0"/>
                    <a:pt x="10712" y="0"/>
                    <a:pt x="8072" y="2014"/>
                  </a:cubicBezTo>
                  <a:cubicBezTo>
                    <a:pt x="5432" y="4027"/>
                    <a:pt x="2552" y="8054"/>
                    <a:pt x="1112" y="11532"/>
                  </a:cubicBezTo>
                  <a:cubicBezTo>
                    <a:pt x="-328" y="15010"/>
                    <a:pt x="-328" y="17939"/>
                    <a:pt x="872" y="19586"/>
                  </a:cubicBezTo>
                  <a:cubicBezTo>
                    <a:pt x="2072" y="21234"/>
                    <a:pt x="4472" y="21600"/>
                    <a:pt x="8072" y="21051"/>
                  </a:cubicBezTo>
                  <a:cubicBezTo>
                    <a:pt x="11672" y="20502"/>
                    <a:pt x="16472" y="19037"/>
                    <a:pt x="21272" y="17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6232521" y="99695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71"/>
                    <a:pt x="7200" y="2541"/>
                    <a:pt x="3600" y="6141"/>
                  </a:cubicBezTo>
                  <a:cubicBezTo>
                    <a:pt x="0" y="9741"/>
                    <a:pt x="0" y="156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6296021" y="9207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6344704" y="965191"/>
              <a:ext cx="119328" cy="16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05" fill="norm" stroke="1" extrusionOk="0">
                  <a:moveTo>
                    <a:pt x="1516" y="4051"/>
                  </a:moveTo>
                  <a:cubicBezTo>
                    <a:pt x="1516" y="8911"/>
                    <a:pt x="1516" y="13771"/>
                    <a:pt x="1137" y="16876"/>
                  </a:cubicBezTo>
                  <a:cubicBezTo>
                    <a:pt x="758" y="19981"/>
                    <a:pt x="0" y="21331"/>
                    <a:pt x="0" y="21196"/>
                  </a:cubicBezTo>
                  <a:cubicBezTo>
                    <a:pt x="0" y="21061"/>
                    <a:pt x="758" y="19441"/>
                    <a:pt x="2653" y="16471"/>
                  </a:cubicBezTo>
                  <a:cubicBezTo>
                    <a:pt x="4547" y="13501"/>
                    <a:pt x="7579" y="9181"/>
                    <a:pt x="9853" y="6346"/>
                  </a:cubicBezTo>
                  <a:cubicBezTo>
                    <a:pt x="12126" y="3511"/>
                    <a:pt x="13642" y="2161"/>
                    <a:pt x="15347" y="1216"/>
                  </a:cubicBezTo>
                  <a:cubicBezTo>
                    <a:pt x="17053" y="271"/>
                    <a:pt x="18947" y="-269"/>
                    <a:pt x="20084" y="136"/>
                  </a:cubicBezTo>
                  <a:cubicBezTo>
                    <a:pt x="21221" y="541"/>
                    <a:pt x="21600" y="1891"/>
                    <a:pt x="21221" y="5401"/>
                  </a:cubicBezTo>
                  <a:cubicBezTo>
                    <a:pt x="20842" y="8911"/>
                    <a:pt x="19705" y="14581"/>
                    <a:pt x="18568" y="20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550021" y="938113"/>
              <a:ext cx="120651" cy="16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14162"/>
                  </a:moveTo>
                  <a:cubicBezTo>
                    <a:pt x="4547" y="11975"/>
                    <a:pt x="9095" y="9787"/>
                    <a:pt x="11937" y="8147"/>
                  </a:cubicBezTo>
                  <a:cubicBezTo>
                    <a:pt x="14779" y="6506"/>
                    <a:pt x="15916" y="5413"/>
                    <a:pt x="16674" y="4046"/>
                  </a:cubicBezTo>
                  <a:cubicBezTo>
                    <a:pt x="17432" y="2679"/>
                    <a:pt x="17811" y="1038"/>
                    <a:pt x="16863" y="355"/>
                  </a:cubicBezTo>
                  <a:cubicBezTo>
                    <a:pt x="15916" y="-329"/>
                    <a:pt x="13642" y="-56"/>
                    <a:pt x="10989" y="1448"/>
                  </a:cubicBezTo>
                  <a:cubicBezTo>
                    <a:pt x="8337" y="2952"/>
                    <a:pt x="5305" y="5686"/>
                    <a:pt x="3600" y="8420"/>
                  </a:cubicBezTo>
                  <a:cubicBezTo>
                    <a:pt x="1895" y="11155"/>
                    <a:pt x="1516" y="13889"/>
                    <a:pt x="1516" y="15939"/>
                  </a:cubicBezTo>
                  <a:cubicBezTo>
                    <a:pt x="1516" y="17990"/>
                    <a:pt x="1895" y="19357"/>
                    <a:pt x="4926" y="20177"/>
                  </a:cubicBezTo>
                  <a:cubicBezTo>
                    <a:pt x="7958" y="20998"/>
                    <a:pt x="13642" y="21271"/>
                    <a:pt x="16863" y="21134"/>
                  </a:cubicBezTo>
                  <a:cubicBezTo>
                    <a:pt x="20084" y="20998"/>
                    <a:pt x="20842" y="20451"/>
                    <a:pt x="21600" y="19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6746871" y="11303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7149038" y="967935"/>
              <a:ext cx="175684" cy="14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16916" y="7712"/>
                  </a:moveTo>
                  <a:cubicBezTo>
                    <a:pt x="15094" y="5012"/>
                    <a:pt x="13272" y="2312"/>
                    <a:pt x="11711" y="962"/>
                  </a:cubicBezTo>
                  <a:cubicBezTo>
                    <a:pt x="10149" y="-388"/>
                    <a:pt x="8848" y="-388"/>
                    <a:pt x="7027" y="1412"/>
                  </a:cubicBezTo>
                  <a:cubicBezTo>
                    <a:pt x="5205" y="3212"/>
                    <a:pt x="2863" y="6812"/>
                    <a:pt x="1561" y="9662"/>
                  </a:cubicBezTo>
                  <a:cubicBezTo>
                    <a:pt x="260" y="12512"/>
                    <a:pt x="0" y="14612"/>
                    <a:pt x="0" y="16412"/>
                  </a:cubicBezTo>
                  <a:cubicBezTo>
                    <a:pt x="0" y="18212"/>
                    <a:pt x="260" y="19712"/>
                    <a:pt x="1041" y="20462"/>
                  </a:cubicBezTo>
                  <a:cubicBezTo>
                    <a:pt x="1822" y="21212"/>
                    <a:pt x="3123" y="21212"/>
                    <a:pt x="4945" y="19412"/>
                  </a:cubicBezTo>
                  <a:cubicBezTo>
                    <a:pt x="6766" y="17612"/>
                    <a:pt x="9108" y="14012"/>
                    <a:pt x="10410" y="11462"/>
                  </a:cubicBezTo>
                  <a:cubicBezTo>
                    <a:pt x="11711" y="8912"/>
                    <a:pt x="11971" y="7412"/>
                    <a:pt x="12361" y="5762"/>
                  </a:cubicBezTo>
                  <a:cubicBezTo>
                    <a:pt x="12752" y="4112"/>
                    <a:pt x="13272" y="2312"/>
                    <a:pt x="13533" y="2162"/>
                  </a:cubicBezTo>
                  <a:cubicBezTo>
                    <a:pt x="13793" y="2012"/>
                    <a:pt x="13793" y="3512"/>
                    <a:pt x="14313" y="6512"/>
                  </a:cubicBezTo>
                  <a:cubicBezTo>
                    <a:pt x="14834" y="9512"/>
                    <a:pt x="15875" y="14012"/>
                    <a:pt x="17176" y="16712"/>
                  </a:cubicBezTo>
                  <a:cubicBezTo>
                    <a:pt x="18477" y="19412"/>
                    <a:pt x="20039" y="20312"/>
                    <a:pt x="21600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7388221" y="946150"/>
              <a:ext cx="12700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60"/>
                    <a:pt x="7200" y="9720"/>
                    <a:pt x="9180" y="12960"/>
                  </a:cubicBezTo>
                  <a:cubicBezTo>
                    <a:pt x="11160" y="16200"/>
                    <a:pt x="11520" y="17820"/>
                    <a:pt x="11160" y="19170"/>
                  </a:cubicBezTo>
                  <a:cubicBezTo>
                    <a:pt x="10800" y="20520"/>
                    <a:pt x="9720" y="21600"/>
                    <a:pt x="8640" y="21600"/>
                  </a:cubicBezTo>
                  <a:cubicBezTo>
                    <a:pt x="7560" y="21600"/>
                    <a:pt x="6480" y="20520"/>
                    <a:pt x="6480" y="17550"/>
                  </a:cubicBezTo>
                  <a:cubicBezTo>
                    <a:pt x="6480" y="14580"/>
                    <a:pt x="7560" y="9720"/>
                    <a:pt x="10260" y="6750"/>
                  </a:cubicBezTo>
                  <a:cubicBezTo>
                    <a:pt x="12960" y="3780"/>
                    <a:pt x="17280" y="2700"/>
                    <a:pt x="21600" y="1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7522182" y="938353"/>
              <a:ext cx="164490" cy="17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22" fill="norm" stroke="1" extrusionOk="0">
                  <a:moveTo>
                    <a:pt x="5735" y="8559"/>
                  </a:moveTo>
                  <a:cubicBezTo>
                    <a:pt x="8505" y="7034"/>
                    <a:pt x="11274" y="5510"/>
                    <a:pt x="12935" y="3985"/>
                  </a:cubicBezTo>
                  <a:cubicBezTo>
                    <a:pt x="14597" y="2460"/>
                    <a:pt x="15151" y="936"/>
                    <a:pt x="14735" y="300"/>
                  </a:cubicBezTo>
                  <a:cubicBezTo>
                    <a:pt x="14320" y="-335"/>
                    <a:pt x="12935" y="-81"/>
                    <a:pt x="10443" y="2206"/>
                  </a:cubicBezTo>
                  <a:cubicBezTo>
                    <a:pt x="7951" y="4493"/>
                    <a:pt x="4351" y="8813"/>
                    <a:pt x="2412" y="11609"/>
                  </a:cubicBezTo>
                  <a:cubicBezTo>
                    <a:pt x="474" y="14404"/>
                    <a:pt x="197" y="15674"/>
                    <a:pt x="58" y="16945"/>
                  </a:cubicBezTo>
                  <a:cubicBezTo>
                    <a:pt x="-80" y="18216"/>
                    <a:pt x="-80" y="19486"/>
                    <a:pt x="1305" y="20249"/>
                  </a:cubicBezTo>
                  <a:cubicBezTo>
                    <a:pt x="2689" y="21011"/>
                    <a:pt x="5458" y="21265"/>
                    <a:pt x="9058" y="20757"/>
                  </a:cubicBezTo>
                  <a:cubicBezTo>
                    <a:pt x="12658" y="20249"/>
                    <a:pt x="17089" y="18978"/>
                    <a:pt x="21520" y="17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8141085" y="766233"/>
              <a:ext cx="180029" cy="37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02" fill="norm" stroke="1" extrusionOk="0">
                  <a:moveTo>
                    <a:pt x="17661" y="15240"/>
                  </a:moveTo>
                  <a:cubicBezTo>
                    <a:pt x="17409" y="14640"/>
                    <a:pt x="17158" y="14040"/>
                    <a:pt x="16279" y="13620"/>
                  </a:cubicBezTo>
                  <a:cubicBezTo>
                    <a:pt x="15400" y="13200"/>
                    <a:pt x="13893" y="12960"/>
                    <a:pt x="11130" y="13620"/>
                  </a:cubicBezTo>
                  <a:cubicBezTo>
                    <a:pt x="8368" y="14280"/>
                    <a:pt x="4349" y="15840"/>
                    <a:pt x="2214" y="17160"/>
                  </a:cubicBezTo>
                  <a:cubicBezTo>
                    <a:pt x="79" y="18480"/>
                    <a:pt x="-172" y="19560"/>
                    <a:pt x="79" y="20340"/>
                  </a:cubicBezTo>
                  <a:cubicBezTo>
                    <a:pt x="330" y="21120"/>
                    <a:pt x="1084" y="21600"/>
                    <a:pt x="3847" y="20760"/>
                  </a:cubicBezTo>
                  <a:cubicBezTo>
                    <a:pt x="6609" y="19920"/>
                    <a:pt x="11381" y="17760"/>
                    <a:pt x="14647" y="14580"/>
                  </a:cubicBezTo>
                  <a:cubicBezTo>
                    <a:pt x="17912" y="11400"/>
                    <a:pt x="19670" y="7200"/>
                    <a:pt x="20549" y="4800"/>
                  </a:cubicBezTo>
                  <a:cubicBezTo>
                    <a:pt x="21428" y="2400"/>
                    <a:pt x="21428" y="1800"/>
                    <a:pt x="21302" y="1200"/>
                  </a:cubicBezTo>
                  <a:cubicBezTo>
                    <a:pt x="21177" y="600"/>
                    <a:pt x="20926" y="0"/>
                    <a:pt x="20549" y="0"/>
                  </a:cubicBezTo>
                  <a:cubicBezTo>
                    <a:pt x="20172" y="0"/>
                    <a:pt x="19670" y="600"/>
                    <a:pt x="19042" y="2520"/>
                  </a:cubicBezTo>
                  <a:cubicBezTo>
                    <a:pt x="18414" y="4440"/>
                    <a:pt x="17661" y="7680"/>
                    <a:pt x="16907" y="10560"/>
                  </a:cubicBezTo>
                  <a:cubicBezTo>
                    <a:pt x="16154" y="13440"/>
                    <a:pt x="15400" y="15960"/>
                    <a:pt x="15149" y="17520"/>
                  </a:cubicBezTo>
                  <a:cubicBezTo>
                    <a:pt x="14898" y="19080"/>
                    <a:pt x="15149" y="19680"/>
                    <a:pt x="16028" y="19800"/>
                  </a:cubicBezTo>
                  <a:cubicBezTo>
                    <a:pt x="16907" y="19920"/>
                    <a:pt x="18414" y="19560"/>
                    <a:pt x="19921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8378821" y="10096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8404221" y="9144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8455021" y="947858"/>
              <a:ext cx="87957" cy="14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05" fill="norm" stroke="1" extrusionOk="0">
                  <a:moveTo>
                    <a:pt x="15429" y="3405"/>
                  </a:moveTo>
                  <a:cubicBezTo>
                    <a:pt x="13886" y="1884"/>
                    <a:pt x="12343" y="362"/>
                    <a:pt x="10543" y="58"/>
                  </a:cubicBezTo>
                  <a:cubicBezTo>
                    <a:pt x="8743" y="-246"/>
                    <a:pt x="6686" y="667"/>
                    <a:pt x="5657" y="2036"/>
                  </a:cubicBezTo>
                  <a:cubicBezTo>
                    <a:pt x="4629" y="3405"/>
                    <a:pt x="4629" y="5230"/>
                    <a:pt x="6686" y="7208"/>
                  </a:cubicBezTo>
                  <a:cubicBezTo>
                    <a:pt x="8743" y="9185"/>
                    <a:pt x="12857" y="11315"/>
                    <a:pt x="15943" y="12988"/>
                  </a:cubicBezTo>
                  <a:cubicBezTo>
                    <a:pt x="19029" y="14661"/>
                    <a:pt x="21086" y="15878"/>
                    <a:pt x="21343" y="17095"/>
                  </a:cubicBezTo>
                  <a:cubicBezTo>
                    <a:pt x="21600" y="18312"/>
                    <a:pt x="20057" y="19529"/>
                    <a:pt x="17229" y="20289"/>
                  </a:cubicBezTo>
                  <a:cubicBezTo>
                    <a:pt x="14400" y="21050"/>
                    <a:pt x="10286" y="21354"/>
                    <a:pt x="7200" y="20441"/>
                  </a:cubicBezTo>
                  <a:cubicBezTo>
                    <a:pt x="4114" y="19529"/>
                    <a:pt x="2057" y="17399"/>
                    <a:pt x="0" y="15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8615217" y="768350"/>
              <a:ext cx="93805" cy="34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64" fill="norm" stroke="1" extrusionOk="0">
                  <a:moveTo>
                    <a:pt x="12632" y="0"/>
                  </a:moveTo>
                  <a:cubicBezTo>
                    <a:pt x="10712" y="3820"/>
                    <a:pt x="8792" y="7639"/>
                    <a:pt x="6632" y="10932"/>
                  </a:cubicBezTo>
                  <a:cubicBezTo>
                    <a:pt x="4472" y="14224"/>
                    <a:pt x="2072" y="16990"/>
                    <a:pt x="872" y="18702"/>
                  </a:cubicBezTo>
                  <a:cubicBezTo>
                    <a:pt x="-328" y="20415"/>
                    <a:pt x="-328" y="21073"/>
                    <a:pt x="1112" y="21337"/>
                  </a:cubicBezTo>
                  <a:cubicBezTo>
                    <a:pt x="2552" y="21600"/>
                    <a:pt x="5432" y="21468"/>
                    <a:pt x="9032" y="20810"/>
                  </a:cubicBezTo>
                  <a:cubicBezTo>
                    <a:pt x="12632" y="20151"/>
                    <a:pt x="16952" y="18966"/>
                    <a:pt x="21272" y="17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8613771" y="90170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600"/>
                    <a:pt x="11270" y="9600"/>
                    <a:pt x="14870" y="6000"/>
                  </a:cubicBezTo>
                  <a:cubicBezTo>
                    <a:pt x="18470" y="2400"/>
                    <a:pt x="2003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8759821" y="891420"/>
              <a:ext cx="139701" cy="19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3254"/>
                  </a:moveTo>
                  <a:cubicBezTo>
                    <a:pt x="0" y="1845"/>
                    <a:pt x="0" y="436"/>
                    <a:pt x="818" y="84"/>
                  </a:cubicBezTo>
                  <a:cubicBezTo>
                    <a:pt x="1636" y="-268"/>
                    <a:pt x="3273" y="436"/>
                    <a:pt x="5236" y="3254"/>
                  </a:cubicBezTo>
                  <a:cubicBezTo>
                    <a:pt x="7200" y="6071"/>
                    <a:pt x="9491" y="11002"/>
                    <a:pt x="10636" y="14054"/>
                  </a:cubicBezTo>
                  <a:cubicBezTo>
                    <a:pt x="11782" y="17106"/>
                    <a:pt x="11782" y="18280"/>
                    <a:pt x="11291" y="19336"/>
                  </a:cubicBezTo>
                  <a:cubicBezTo>
                    <a:pt x="10800" y="20393"/>
                    <a:pt x="9818" y="21332"/>
                    <a:pt x="9000" y="21097"/>
                  </a:cubicBezTo>
                  <a:cubicBezTo>
                    <a:pt x="8182" y="20862"/>
                    <a:pt x="7527" y="19454"/>
                    <a:pt x="8018" y="16754"/>
                  </a:cubicBezTo>
                  <a:cubicBezTo>
                    <a:pt x="8509" y="14054"/>
                    <a:pt x="10145" y="10062"/>
                    <a:pt x="12600" y="7715"/>
                  </a:cubicBezTo>
                  <a:cubicBezTo>
                    <a:pt x="15055" y="5367"/>
                    <a:pt x="18327" y="4662"/>
                    <a:pt x="21600" y="3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8937621" y="9207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8975721" y="8509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9010911" y="774700"/>
              <a:ext cx="75248" cy="29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42" fill="norm" stroke="1" extrusionOk="0">
                  <a:moveTo>
                    <a:pt x="18316" y="0"/>
                  </a:moveTo>
                  <a:cubicBezTo>
                    <a:pt x="13646" y="4107"/>
                    <a:pt x="8976" y="8214"/>
                    <a:pt x="5765" y="11485"/>
                  </a:cubicBezTo>
                  <a:cubicBezTo>
                    <a:pt x="2554" y="14755"/>
                    <a:pt x="803" y="17189"/>
                    <a:pt x="219" y="18786"/>
                  </a:cubicBezTo>
                  <a:cubicBezTo>
                    <a:pt x="-365" y="20383"/>
                    <a:pt x="219" y="21144"/>
                    <a:pt x="1970" y="21372"/>
                  </a:cubicBezTo>
                  <a:cubicBezTo>
                    <a:pt x="3721" y="21600"/>
                    <a:pt x="6640" y="21296"/>
                    <a:pt x="9851" y="20155"/>
                  </a:cubicBezTo>
                  <a:cubicBezTo>
                    <a:pt x="13062" y="19014"/>
                    <a:pt x="16565" y="17037"/>
                    <a:pt x="18608" y="15668"/>
                  </a:cubicBezTo>
                  <a:cubicBezTo>
                    <a:pt x="20651" y="14299"/>
                    <a:pt x="21235" y="13538"/>
                    <a:pt x="20359" y="12930"/>
                  </a:cubicBezTo>
                  <a:cubicBezTo>
                    <a:pt x="19484" y="12321"/>
                    <a:pt x="17149" y="11865"/>
                    <a:pt x="14521" y="11789"/>
                  </a:cubicBezTo>
                  <a:cubicBezTo>
                    <a:pt x="11894" y="11713"/>
                    <a:pt x="8976" y="12017"/>
                    <a:pt x="7224" y="12397"/>
                  </a:cubicBezTo>
                  <a:cubicBezTo>
                    <a:pt x="5473" y="12777"/>
                    <a:pt x="4889" y="13234"/>
                    <a:pt x="4305" y="13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9119655" y="746039"/>
              <a:ext cx="306917" cy="32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1490" y="13261"/>
                  </a:moveTo>
                  <a:cubicBezTo>
                    <a:pt x="1341" y="12559"/>
                    <a:pt x="1192" y="11858"/>
                    <a:pt x="1043" y="12139"/>
                  </a:cubicBezTo>
                  <a:cubicBezTo>
                    <a:pt x="894" y="12419"/>
                    <a:pt x="745" y="13681"/>
                    <a:pt x="521" y="15084"/>
                  </a:cubicBezTo>
                  <a:cubicBezTo>
                    <a:pt x="298" y="16487"/>
                    <a:pt x="0" y="18030"/>
                    <a:pt x="0" y="19152"/>
                  </a:cubicBezTo>
                  <a:cubicBezTo>
                    <a:pt x="0" y="20274"/>
                    <a:pt x="298" y="20975"/>
                    <a:pt x="819" y="21255"/>
                  </a:cubicBezTo>
                  <a:cubicBezTo>
                    <a:pt x="1341" y="21536"/>
                    <a:pt x="2086" y="21396"/>
                    <a:pt x="3203" y="20414"/>
                  </a:cubicBezTo>
                  <a:cubicBezTo>
                    <a:pt x="4320" y="19432"/>
                    <a:pt x="5810" y="17609"/>
                    <a:pt x="6778" y="16276"/>
                  </a:cubicBezTo>
                  <a:cubicBezTo>
                    <a:pt x="7746" y="14944"/>
                    <a:pt x="8193" y="14102"/>
                    <a:pt x="8268" y="14032"/>
                  </a:cubicBezTo>
                  <a:cubicBezTo>
                    <a:pt x="8342" y="13962"/>
                    <a:pt x="8044" y="14663"/>
                    <a:pt x="7821" y="15365"/>
                  </a:cubicBezTo>
                  <a:cubicBezTo>
                    <a:pt x="7597" y="16066"/>
                    <a:pt x="7448" y="16767"/>
                    <a:pt x="7374" y="17468"/>
                  </a:cubicBezTo>
                  <a:cubicBezTo>
                    <a:pt x="7299" y="18170"/>
                    <a:pt x="7299" y="18871"/>
                    <a:pt x="7672" y="19081"/>
                  </a:cubicBezTo>
                  <a:cubicBezTo>
                    <a:pt x="8044" y="19292"/>
                    <a:pt x="8789" y="19011"/>
                    <a:pt x="10428" y="17398"/>
                  </a:cubicBezTo>
                  <a:cubicBezTo>
                    <a:pt x="12066" y="15785"/>
                    <a:pt x="14599" y="12840"/>
                    <a:pt x="16610" y="9965"/>
                  </a:cubicBezTo>
                  <a:cubicBezTo>
                    <a:pt x="18621" y="7089"/>
                    <a:pt x="20110" y="4284"/>
                    <a:pt x="20781" y="2531"/>
                  </a:cubicBezTo>
                  <a:cubicBezTo>
                    <a:pt x="21451" y="778"/>
                    <a:pt x="21302" y="76"/>
                    <a:pt x="20930" y="6"/>
                  </a:cubicBezTo>
                  <a:cubicBezTo>
                    <a:pt x="20557" y="-64"/>
                    <a:pt x="19961" y="497"/>
                    <a:pt x="18919" y="2952"/>
                  </a:cubicBezTo>
                  <a:cubicBezTo>
                    <a:pt x="17876" y="5406"/>
                    <a:pt x="16386" y="9754"/>
                    <a:pt x="15492" y="12349"/>
                  </a:cubicBezTo>
                  <a:cubicBezTo>
                    <a:pt x="14599" y="14944"/>
                    <a:pt x="14301" y="15785"/>
                    <a:pt x="14152" y="16697"/>
                  </a:cubicBezTo>
                  <a:cubicBezTo>
                    <a:pt x="14003" y="17609"/>
                    <a:pt x="14003" y="18591"/>
                    <a:pt x="14375" y="19152"/>
                  </a:cubicBezTo>
                  <a:cubicBezTo>
                    <a:pt x="14748" y="19713"/>
                    <a:pt x="15492" y="19853"/>
                    <a:pt x="16759" y="19152"/>
                  </a:cubicBezTo>
                  <a:cubicBezTo>
                    <a:pt x="18025" y="18450"/>
                    <a:pt x="19812" y="16907"/>
                    <a:pt x="21600" y="15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355591" y="876300"/>
              <a:ext cx="15988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3563" y="21600"/>
                  </a:moveTo>
                  <a:cubicBezTo>
                    <a:pt x="1857" y="18720"/>
                    <a:pt x="152" y="15840"/>
                    <a:pt x="10" y="12960"/>
                  </a:cubicBezTo>
                  <a:cubicBezTo>
                    <a:pt x="-132" y="10080"/>
                    <a:pt x="1289" y="7200"/>
                    <a:pt x="5126" y="5040"/>
                  </a:cubicBezTo>
                  <a:cubicBezTo>
                    <a:pt x="8963" y="2880"/>
                    <a:pt x="15215" y="1440"/>
                    <a:pt x="214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9492025" y="702430"/>
              <a:ext cx="371846" cy="33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49" fill="norm" stroke="1" extrusionOk="0">
                  <a:moveTo>
                    <a:pt x="1351" y="12077"/>
                  </a:moveTo>
                  <a:cubicBezTo>
                    <a:pt x="1962" y="12342"/>
                    <a:pt x="2572" y="12607"/>
                    <a:pt x="3182" y="12607"/>
                  </a:cubicBezTo>
                  <a:cubicBezTo>
                    <a:pt x="3792" y="12607"/>
                    <a:pt x="4402" y="12342"/>
                    <a:pt x="5012" y="11746"/>
                  </a:cubicBezTo>
                  <a:cubicBezTo>
                    <a:pt x="5623" y="11150"/>
                    <a:pt x="6233" y="10222"/>
                    <a:pt x="6111" y="9891"/>
                  </a:cubicBezTo>
                  <a:cubicBezTo>
                    <a:pt x="5989" y="9560"/>
                    <a:pt x="5134" y="9825"/>
                    <a:pt x="3975" y="11216"/>
                  </a:cubicBezTo>
                  <a:cubicBezTo>
                    <a:pt x="2816" y="12607"/>
                    <a:pt x="1351" y="15125"/>
                    <a:pt x="619" y="16980"/>
                  </a:cubicBezTo>
                  <a:cubicBezTo>
                    <a:pt x="-113" y="18836"/>
                    <a:pt x="-113" y="20028"/>
                    <a:pt x="192" y="20691"/>
                  </a:cubicBezTo>
                  <a:cubicBezTo>
                    <a:pt x="497" y="21353"/>
                    <a:pt x="1107" y="21486"/>
                    <a:pt x="2877" y="20757"/>
                  </a:cubicBezTo>
                  <a:cubicBezTo>
                    <a:pt x="4646" y="20028"/>
                    <a:pt x="7575" y="18438"/>
                    <a:pt x="9284" y="17378"/>
                  </a:cubicBezTo>
                  <a:cubicBezTo>
                    <a:pt x="10992" y="16318"/>
                    <a:pt x="11480" y="15788"/>
                    <a:pt x="11846" y="15192"/>
                  </a:cubicBezTo>
                  <a:cubicBezTo>
                    <a:pt x="12212" y="14595"/>
                    <a:pt x="12456" y="13933"/>
                    <a:pt x="12273" y="13734"/>
                  </a:cubicBezTo>
                  <a:cubicBezTo>
                    <a:pt x="12090" y="13535"/>
                    <a:pt x="11480" y="13800"/>
                    <a:pt x="10565" y="14661"/>
                  </a:cubicBezTo>
                  <a:cubicBezTo>
                    <a:pt x="9650" y="15523"/>
                    <a:pt x="8429" y="16980"/>
                    <a:pt x="7758" y="18107"/>
                  </a:cubicBezTo>
                  <a:cubicBezTo>
                    <a:pt x="7087" y="19233"/>
                    <a:pt x="6965" y="20028"/>
                    <a:pt x="7270" y="20426"/>
                  </a:cubicBezTo>
                  <a:cubicBezTo>
                    <a:pt x="7575" y="20823"/>
                    <a:pt x="8307" y="20823"/>
                    <a:pt x="9711" y="19830"/>
                  </a:cubicBezTo>
                  <a:cubicBezTo>
                    <a:pt x="11114" y="18836"/>
                    <a:pt x="13189" y="16848"/>
                    <a:pt x="15141" y="13999"/>
                  </a:cubicBezTo>
                  <a:cubicBezTo>
                    <a:pt x="17094" y="11150"/>
                    <a:pt x="18924" y="7439"/>
                    <a:pt x="19962" y="5253"/>
                  </a:cubicBezTo>
                  <a:cubicBezTo>
                    <a:pt x="20999" y="3066"/>
                    <a:pt x="21243" y="2404"/>
                    <a:pt x="21365" y="1675"/>
                  </a:cubicBezTo>
                  <a:cubicBezTo>
                    <a:pt x="21487" y="946"/>
                    <a:pt x="21487" y="151"/>
                    <a:pt x="21121" y="19"/>
                  </a:cubicBezTo>
                  <a:cubicBezTo>
                    <a:pt x="20755" y="-114"/>
                    <a:pt x="20023" y="416"/>
                    <a:pt x="18741" y="2603"/>
                  </a:cubicBezTo>
                  <a:cubicBezTo>
                    <a:pt x="17460" y="4789"/>
                    <a:pt x="15629" y="8632"/>
                    <a:pt x="14653" y="11349"/>
                  </a:cubicBezTo>
                  <a:cubicBezTo>
                    <a:pt x="13677" y="14065"/>
                    <a:pt x="13555" y="15655"/>
                    <a:pt x="13921" y="17047"/>
                  </a:cubicBezTo>
                  <a:cubicBezTo>
                    <a:pt x="14287" y="18438"/>
                    <a:pt x="15141" y="19631"/>
                    <a:pt x="15995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0296521" y="908050"/>
              <a:ext cx="158751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724"/>
                  </a:moveTo>
                  <a:cubicBezTo>
                    <a:pt x="1152" y="7945"/>
                    <a:pt x="2304" y="12166"/>
                    <a:pt x="3168" y="14897"/>
                  </a:cubicBezTo>
                  <a:cubicBezTo>
                    <a:pt x="4032" y="17628"/>
                    <a:pt x="4608" y="18869"/>
                    <a:pt x="5472" y="19862"/>
                  </a:cubicBezTo>
                  <a:cubicBezTo>
                    <a:pt x="6336" y="20855"/>
                    <a:pt x="7488" y="21600"/>
                    <a:pt x="8496" y="21476"/>
                  </a:cubicBezTo>
                  <a:cubicBezTo>
                    <a:pt x="9504" y="21352"/>
                    <a:pt x="10368" y="20359"/>
                    <a:pt x="11664" y="17752"/>
                  </a:cubicBezTo>
                  <a:cubicBezTo>
                    <a:pt x="12960" y="15145"/>
                    <a:pt x="14688" y="10924"/>
                    <a:pt x="16416" y="7697"/>
                  </a:cubicBezTo>
                  <a:cubicBezTo>
                    <a:pt x="18144" y="4469"/>
                    <a:pt x="19872" y="22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0454074" y="886195"/>
              <a:ext cx="121848" cy="16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53" fill="norm" stroke="1" extrusionOk="0">
                  <a:moveTo>
                    <a:pt x="12289" y="9953"/>
                  </a:moveTo>
                  <a:cubicBezTo>
                    <a:pt x="12289" y="8353"/>
                    <a:pt x="12289" y="6753"/>
                    <a:pt x="12838" y="4886"/>
                  </a:cubicBezTo>
                  <a:cubicBezTo>
                    <a:pt x="13387" y="3020"/>
                    <a:pt x="14485" y="886"/>
                    <a:pt x="14119" y="220"/>
                  </a:cubicBezTo>
                  <a:cubicBezTo>
                    <a:pt x="13753" y="-447"/>
                    <a:pt x="11922" y="353"/>
                    <a:pt x="9177" y="3286"/>
                  </a:cubicBezTo>
                  <a:cubicBezTo>
                    <a:pt x="6431" y="6220"/>
                    <a:pt x="2770" y="11286"/>
                    <a:pt x="1122" y="14486"/>
                  </a:cubicBezTo>
                  <a:cubicBezTo>
                    <a:pt x="-525" y="17686"/>
                    <a:pt x="-159" y="19020"/>
                    <a:pt x="939" y="19553"/>
                  </a:cubicBezTo>
                  <a:cubicBezTo>
                    <a:pt x="2038" y="20086"/>
                    <a:pt x="3868" y="19820"/>
                    <a:pt x="6065" y="18620"/>
                  </a:cubicBezTo>
                  <a:cubicBezTo>
                    <a:pt x="8261" y="17420"/>
                    <a:pt x="10824" y="15286"/>
                    <a:pt x="13204" y="13286"/>
                  </a:cubicBezTo>
                  <a:cubicBezTo>
                    <a:pt x="15583" y="11286"/>
                    <a:pt x="17780" y="9420"/>
                    <a:pt x="18695" y="9286"/>
                  </a:cubicBezTo>
                  <a:cubicBezTo>
                    <a:pt x="19611" y="9153"/>
                    <a:pt x="19244" y="10753"/>
                    <a:pt x="19428" y="13020"/>
                  </a:cubicBezTo>
                  <a:cubicBezTo>
                    <a:pt x="19611" y="15286"/>
                    <a:pt x="20343" y="18220"/>
                    <a:pt x="21075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655072" y="903816"/>
              <a:ext cx="136750" cy="14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983" fill="norm" stroke="1" extrusionOk="0">
                  <a:moveTo>
                    <a:pt x="21469" y="617"/>
                  </a:moveTo>
                  <a:cubicBezTo>
                    <a:pt x="19807" y="0"/>
                    <a:pt x="18146" y="-617"/>
                    <a:pt x="14823" y="1234"/>
                  </a:cubicBezTo>
                  <a:cubicBezTo>
                    <a:pt x="11500" y="3086"/>
                    <a:pt x="6515" y="7406"/>
                    <a:pt x="3691" y="10337"/>
                  </a:cubicBezTo>
                  <a:cubicBezTo>
                    <a:pt x="866" y="13269"/>
                    <a:pt x="201" y="14812"/>
                    <a:pt x="35" y="16354"/>
                  </a:cubicBezTo>
                  <a:cubicBezTo>
                    <a:pt x="-131" y="17897"/>
                    <a:pt x="201" y="19440"/>
                    <a:pt x="3026" y="20212"/>
                  </a:cubicBezTo>
                  <a:cubicBezTo>
                    <a:pt x="5851" y="20983"/>
                    <a:pt x="11167" y="20983"/>
                    <a:pt x="16484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0812194" y="899401"/>
              <a:ext cx="87578" cy="13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01" fill="norm" stroke="1" extrusionOk="0">
                  <a:moveTo>
                    <a:pt x="21279" y="3301"/>
                  </a:moveTo>
                  <a:cubicBezTo>
                    <a:pt x="19222" y="1992"/>
                    <a:pt x="17165" y="683"/>
                    <a:pt x="14850" y="192"/>
                  </a:cubicBezTo>
                  <a:cubicBezTo>
                    <a:pt x="12536" y="-299"/>
                    <a:pt x="9965" y="28"/>
                    <a:pt x="7393" y="2646"/>
                  </a:cubicBezTo>
                  <a:cubicBezTo>
                    <a:pt x="4822" y="5265"/>
                    <a:pt x="2250" y="10174"/>
                    <a:pt x="965" y="13446"/>
                  </a:cubicBezTo>
                  <a:cubicBezTo>
                    <a:pt x="-321" y="16719"/>
                    <a:pt x="-321" y="18356"/>
                    <a:pt x="965" y="19501"/>
                  </a:cubicBezTo>
                  <a:cubicBezTo>
                    <a:pt x="2250" y="20646"/>
                    <a:pt x="4822" y="21301"/>
                    <a:pt x="8422" y="21301"/>
                  </a:cubicBezTo>
                  <a:cubicBezTo>
                    <a:pt x="12022" y="21301"/>
                    <a:pt x="16650" y="20646"/>
                    <a:pt x="21279" y="19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0982321" y="920750"/>
              <a:ext cx="444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1020421" y="8382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1064871" y="875433"/>
              <a:ext cx="135292" cy="16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70" fill="norm" stroke="1" extrusionOk="0">
                  <a:moveTo>
                    <a:pt x="7975" y="1730"/>
                  </a:moveTo>
                  <a:cubicBezTo>
                    <a:pt x="5982" y="7400"/>
                    <a:pt x="3988" y="13070"/>
                    <a:pt x="2492" y="16445"/>
                  </a:cubicBezTo>
                  <a:cubicBezTo>
                    <a:pt x="997" y="19820"/>
                    <a:pt x="0" y="20900"/>
                    <a:pt x="0" y="20225"/>
                  </a:cubicBezTo>
                  <a:cubicBezTo>
                    <a:pt x="0" y="19550"/>
                    <a:pt x="997" y="17120"/>
                    <a:pt x="3157" y="13880"/>
                  </a:cubicBezTo>
                  <a:cubicBezTo>
                    <a:pt x="5317" y="10640"/>
                    <a:pt x="8640" y="6590"/>
                    <a:pt x="10966" y="4160"/>
                  </a:cubicBezTo>
                  <a:cubicBezTo>
                    <a:pt x="13292" y="1730"/>
                    <a:pt x="14622" y="920"/>
                    <a:pt x="16117" y="380"/>
                  </a:cubicBezTo>
                  <a:cubicBezTo>
                    <a:pt x="17612" y="-160"/>
                    <a:pt x="19274" y="-430"/>
                    <a:pt x="20271" y="1730"/>
                  </a:cubicBezTo>
                  <a:cubicBezTo>
                    <a:pt x="21268" y="3890"/>
                    <a:pt x="21600" y="8480"/>
                    <a:pt x="20769" y="12125"/>
                  </a:cubicBezTo>
                  <a:cubicBezTo>
                    <a:pt x="19938" y="15770"/>
                    <a:pt x="17945" y="18470"/>
                    <a:pt x="15951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1236833" y="883253"/>
              <a:ext cx="229732" cy="17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09" fill="norm" stroke="1" extrusionOk="0">
                  <a:moveTo>
                    <a:pt x="4039" y="8413"/>
                  </a:moveTo>
                  <a:cubicBezTo>
                    <a:pt x="5012" y="7899"/>
                    <a:pt x="5985" y="7384"/>
                    <a:pt x="6763" y="6613"/>
                  </a:cubicBezTo>
                  <a:cubicBezTo>
                    <a:pt x="7542" y="5841"/>
                    <a:pt x="8126" y="4813"/>
                    <a:pt x="8417" y="3527"/>
                  </a:cubicBezTo>
                  <a:cubicBezTo>
                    <a:pt x="8709" y="2241"/>
                    <a:pt x="8709" y="699"/>
                    <a:pt x="8223" y="184"/>
                  </a:cubicBezTo>
                  <a:cubicBezTo>
                    <a:pt x="7736" y="-330"/>
                    <a:pt x="6763" y="184"/>
                    <a:pt x="5401" y="2370"/>
                  </a:cubicBezTo>
                  <a:cubicBezTo>
                    <a:pt x="4039" y="4556"/>
                    <a:pt x="2288" y="8413"/>
                    <a:pt x="1217" y="11627"/>
                  </a:cubicBezTo>
                  <a:cubicBezTo>
                    <a:pt x="147" y="14841"/>
                    <a:pt x="-242" y="17413"/>
                    <a:pt x="147" y="18827"/>
                  </a:cubicBezTo>
                  <a:cubicBezTo>
                    <a:pt x="536" y="20241"/>
                    <a:pt x="1704" y="20499"/>
                    <a:pt x="4039" y="19727"/>
                  </a:cubicBezTo>
                  <a:cubicBezTo>
                    <a:pt x="6374" y="18956"/>
                    <a:pt x="9877" y="17156"/>
                    <a:pt x="12796" y="14713"/>
                  </a:cubicBezTo>
                  <a:cubicBezTo>
                    <a:pt x="15715" y="12270"/>
                    <a:pt x="18050" y="9184"/>
                    <a:pt x="19412" y="6999"/>
                  </a:cubicBezTo>
                  <a:cubicBezTo>
                    <a:pt x="20774" y="4813"/>
                    <a:pt x="21163" y="3527"/>
                    <a:pt x="21066" y="2370"/>
                  </a:cubicBezTo>
                  <a:cubicBezTo>
                    <a:pt x="20969" y="1213"/>
                    <a:pt x="20385" y="184"/>
                    <a:pt x="19704" y="56"/>
                  </a:cubicBezTo>
                  <a:cubicBezTo>
                    <a:pt x="19023" y="-73"/>
                    <a:pt x="18244" y="699"/>
                    <a:pt x="17855" y="1856"/>
                  </a:cubicBezTo>
                  <a:cubicBezTo>
                    <a:pt x="17466" y="3013"/>
                    <a:pt x="17466" y="4556"/>
                    <a:pt x="18050" y="7127"/>
                  </a:cubicBezTo>
                  <a:cubicBezTo>
                    <a:pt x="18634" y="9699"/>
                    <a:pt x="19801" y="13299"/>
                    <a:pt x="20482" y="15741"/>
                  </a:cubicBezTo>
                  <a:cubicBezTo>
                    <a:pt x="21163" y="18184"/>
                    <a:pt x="21358" y="19470"/>
                    <a:pt x="20774" y="20241"/>
                  </a:cubicBezTo>
                  <a:cubicBezTo>
                    <a:pt x="20190" y="21013"/>
                    <a:pt x="18828" y="21270"/>
                    <a:pt x="17563" y="21013"/>
                  </a:cubicBezTo>
                  <a:cubicBezTo>
                    <a:pt x="16299" y="20756"/>
                    <a:pt x="15131" y="19984"/>
                    <a:pt x="13963" y="19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531938" y="1674473"/>
              <a:ext cx="96834" cy="25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270" fill="norm" stroke="1" extrusionOk="0">
                  <a:moveTo>
                    <a:pt x="20586" y="2324"/>
                  </a:moveTo>
                  <a:cubicBezTo>
                    <a:pt x="16536" y="1424"/>
                    <a:pt x="12486" y="524"/>
                    <a:pt x="9336" y="164"/>
                  </a:cubicBezTo>
                  <a:cubicBezTo>
                    <a:pt x="6186" y="-196"/>
                    <a:pt x="3936" y="-16"/>
                    <a:pt x="2136" y="1244"/>
                  </a:cubicBezTo>
                  <a:cubicBezTo>
                    <a:pt x="336" y="2504"/>
                    <a:pt x="-1014" y="4844"/>
                    <a:pt x="1011" y="7364"/>
                  </a:cubicBezTo>
                  <a:cubicBezTo>
                    <a:pt x="3036" y="9884"/>
                    <a:pt x="8436" y="12584"/>
                    <a:pt x="12036" y="14294"/>
                  </a:cubicBezTo>
                  <a:cubicBezTo>
                    <a:pt x="15636" y="16004"/>
                    <a:pt x="17436" y="16724"/>
                    <a:pt x="18336" y="17624"/>
                  </a:cubicBezTo>
                  <a:cubicBezTo>
                    <a:pt x="19236" y="18524"/>
                    <a:pt x="19236" y="19604"/>
                    <a:pt x="16986" y="20324"/>
                  </a:cubicBezTo>
                  <a:cubicBezTo>
                    <a:pt x="14736" y="21044"/>
                    <a:pt x="10236" y="21404"/>
                    <a:pt x="7086" y="21224"/>
                  </a:cubicBezTo>
                  <a:cubicBezTo>
                    <a:pt x="3936" y="21044"/>
                    <a:pt x="2136" y="20324"/>
                    <a:pt x="2136" y="19694"/>
                  </a:cubicBezTo>
                  <a:cubicBezTo>
                    <a:pt x="2136" y="19064"/>
                    <a:pt x="3936" y="18524"/>
                    <a:pt x="5736" y="17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732488" y="1752335"/>
              <a:ext cx="143934" cy="17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5400" y="3889"/>
                  </a:moveTo>
                  <a:cubicBezTo>
                    <a:pt x="4447" y="2089"/>
                    <a:pt x="3494" y="289"/>
                    <a:pt x="2700" y="32"/>
                  </a:cubicBezTo>
                  <a:cubicBezTo>
                    <a:pt x="1906" y="-225"/>
                    <a:pt x="1271" y="1061"/>
                    <a:pt x="794" y="3889"/>
                  </a:cubicBezTo>
                  <a:cubicBezTo>
                    <a:pt x="318" y="6718"/>
                    <a:pt x="0" y="11089"/>
                    <a:pt x="0" y="13918"/>
                  </a:cubicBezTo>
                  <a:cubicBezTo>
                    <a:pt x="0" y="16746"/>
                    <a:pt x="318" y="18032"/>
                    <a:pt x="953" y="19189"/>
                  </a:cubicBezTo>
                  <a:cubicBezTo>
                    <a:pt x="1588" y="20346"/>
                    <a:pt x="2541" y="21375"/>
                    <a:pt x="3812" y="21375"/>
                  </a:cubicBezTo>
                  <a:cubicBezTo>
                    <a:pt x="5082" y="21375"/>
                    <a:pt x="6671" y="20346"/>
                    <a:pt x="8259" y="18161"/>
                  </a:cubicBezTo>
                  <a:cubicBezTo>
                    <a:pt x="9847" y="15975"/>
                    <a:pt x="11435" y="12632"/>
                    <a:pt x="12547" y="10189"/>
                  </a:cubicBezTo>
                  <a:cubicBezTo>
                    <a:pt x="13659" y="7746"/>
                    <a:pt x="14294" y="6204"/>
                    <a:pt x="14612" y="6075"/>
                  </a:cubicBezTo>
                  <a:cubicBezTo>
                    <a:pt x="14929" y="5946"/>
                    <a:pt x="14929" y="7232"/>
                    <a:pt x="15247" y="9289"/>
                  </a:cubicBezTo>
                  <a:cubicBezTo>
                    <a:pt x="15565" y="11346"/>
                    <a:pt x="16200" y="14175"/>
                    <a:pt x="17312" y="15975"/>
                  </a:cubicBezTo>
                  <a:cubicBezTo>
                    <a:pt x="18424" y="17775"/>
                    <a:pt x="20012" y="18546"/>
                    <a:pt x="21600" y="19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969236" y="1588740"/>
              <a:ext cx="269136" cy="36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02" fill="norm" stroke="1" extrusionOk="0">
                  <a:moveTo>
                    <a:pt x="5257" y="10911"/>
                  </a:moveTo>
                  <a:cubicBezTo>
                    <a:pt x="5257" y="10301"/>
                    <a:pt x="5257" y="9691"/>
                    <a:pt x="5004" y="9142"/>
                  </a:cubicBezTo>
                  <a:cubicBezTo>
                    <a:pt x="4751" y="8592"/>
                    <a:pt x="4244" y="8104"/>
                    <a:pt x="3654" y="8104"/>
                  </a:cubicBezTo>
                  <a:cubicBezTo>
                    <a:pt x="3063" y="8104"/>
                    <a:pt x="2388" y="8592"/>
                    <a:pt x="1713" y="10240"/>
                  </a:cubicBezTo>
                  <a:cubicBezTo>
                    <a:pt x="1038" y="11887"/>
                    <a:pt x="363" y="14694"/>
                    <a:pt x="110" y="16403"/>
                  </a:cubicBezTo>
                  <a:cubicBezTo>
                    <a:pt x="-143" y="18111"/>
                    <a:pt x="26" y="18721"/>
                    <a:pt x="785" y="19270"/>
                  </a:cubicBezTo>
                  <a:cubicBezTo>
                    <a:pt x="1544" y="19820"/>
                    <a:pt x="2894" y="20308"/>
                    <a:pt x="4666" y="19087"/>
                  </a:cubicBezTo>
                  <a:cubicBezTo>
                    <a:pt x="6438" y="17867"/>
                    <a:pt x="8632" y="14938"/>
                    <a:pt x="10235" y="11643"/>
                  </a:cubicBezTo>
                  <a:cubicBezTo>
                    <a:pt x="11838" y="8348"/>
                    <a:pt x="12851" y="4687"/>
                    <a:pt x="13357" y="2552"/>
                  </a:cubicBezTo>
                  <a:cubicBezTo>
                    <a:pt x="13863" y="416"/>
                    <a:pt x="13863" y="-194"/>
                    <a:pt x="13610" y="50"/>
                  </a:cubicBezTo>
                  <a:cubicBezTo>
                    <a:pt x="13357" y="294"/>
                    <a:pt x="12851" y="1392"/>
                    <a:pt x="12007" y="4016"/>
                  </a:cubicBezTo>
                  <a:cubicBezTo>
                    <a:pt x="11163" y="6640"/>
                    <a:pt x="9982" y="10789"/>
                    <a:pt x="9307" y="13657"/>
                  </a:cubicBezTo>
                  <a:cubicBezTo>
                    <a:pt x="8632" y="16525"/>
                    <a:pt x="8463" y="18111"/>
                    <a:pt x="8379" y="19270"/>
                  </a:cubicBezTo>
                  <a:cubicBezTo>
                    <a:pt x="8294" y="20430"/>
                    <a:pt x="8294" y="21162"/>
                    <a:pt x="8548" y="21284"/>
                  </a:cubicBezTo>
                  <a:cubicBezTo>
                    <a:pt x="8801" y="21406"/>
                    <a:pt x="9307" y="20918"/>
                    <a:pt x="10826" y="19209"/>
                  </a:cubicBezTo>
                  <a:cubicBezTo>
                    <a:pt x="12344" y="17501"/>
                    <a:pt x="14876" y="14572"/>
                    <a:pt x="16563" y="12925"/>
                  </a:cubicBezTo>
                  <a:cubicBezTo>
                    <a:pt x="18251" y="11277"/>
                    <a:pt x="19094" y="10911"/>
                    <a:pt x="19769" y="11033"/>
                  </a:cubicBezTo>
                  <a:cubicBezTo>
                    <a:pt x="20445" y="11155"/>
                    <a:pt x="20951" y="11765"/>
                    <a:pt x="21204" y="13047"/>
                  </a:cubicBezTo>
                  <a:cubicBezTo>
                    <a:pt x="21457" y="14328"/>
                    <a:pt x="21457" y="16281"/>
                    <a:pt x="21457" y="18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897641" y="1612900"/>
              <a:ext cx="280531" cy="39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05" fill="norm" stroke="1" extrusionOk="0">
                  <a:moveTo>
                    <a:pt x="8369" y="0"/>
                  </a:moveTo>
                  <a:cubicBezTo>
                    <a:pt x="7232" y="2323"/>
                    <a:pt x="6095" y="4645"/>
                    <a:pt x="5283" y="7665"/>
                  </a:cubicBezTo>
                  <a:cubicBezTo>
                    <a:pt x="4471" y="10684"/>
                    <a:pt x="3984" y="14400"/>
                    <a:pt x="3741" y="16606"/>
                  </a:cubicBezTo>
                  <a:cubicBezTo>
                    <a:pt x="3497" y="18813"/>
                    <a:pt x="3497" y="19510"/>
                    <a:pt x="3578" y="20148"/>
                  </a:cubicBezTo>
                  <a:cubicBezTo>
                    <a:pt x="3659" y="20787"/>
                    <a:pt x="3822" y="21368"/>
                    <a:pt x="4228" y="21484"/>
                  </a:cubicBezTo>
                  <a:cubicBezTo>
                    <a:pt x="4634" y="21600"/>
                    <a:pt x="5283" y="21252"/>
                    <a:pt x="5933" y="20090"/>
                  </a:cubicBezTo>
                  <a:cubicBezTo>
                    <a:pt x="6583" y="18929"/>
                    <a:pt x="7232" y="16955"/>
                    <a:pt x="6989" y="15387"/>
                  </a:cubicBezTo>
                  <a:cubicBezTo>
                    <a:pt x="6745" y="13819"/>
                    <a:pt x="5608" y="12658"/>
                    <a:pt x="4634" y="12019"/>
                  </a:cubicBezTo>
                  <a:cubicBezTo>
                    <a:pt x="3659" y="11381"/>
                    <a:pt x="2847" y="11265"/>
                    <a:pt x="1954" y="11323"/>
                  </a:cubicBezTo>
                  <a:cubicBezTo>
                    <a:pt x="1061" y="11381"/>
                    <a:pt x="86" y="11613"/>
                    <a:pt x="5" y="11613"/>
                  </a:cubicBezTo>
                  <a:cubicBezTo>
                    <a:pt x="-76" y="11613"/>
                    <a:pt x="736" y="11381"/>
                    <a:pt x="2766" y="10219"/>
                  </a:cubicBezTo>
                  <a:cubicBezTo>
                    <a:pt x="4796" y="9058"/>
                    <a:pt x="8044" y="6968"/>
                    <a:pt x="10399" y="5342"/>
                  </a:cubicBezTo>
                  <a:cubicBezTo>
                    <a:pt x="12754" y="3716"/>
                    <a:pt x="14216" y="2555"/>
                    <a:pt x="14865" y="2497"/>
                  </a:cubicBezTo>
                  <a:cubicBezTo>
                    <a:pt x="15515" y="2439"/>
                    <a:pt x="15353" y="3484"/>
                    <a:pt x="14865" y="5690"/>
                  </a:cubicBezTo>
                  <a:cubicBezTo>
                    <a:pt x="14378" y="7897"/>
                    <a:pt x="13566" y="11265"/>
                    <a:pt x="13079" y="13471"/>
                  </a:cubicBezTo>
                  <a:cubicBezTo>
                    <a:pt x="12592" y="15677"/>
                    <a:pt x="12429" y="16723"/>
                    <a:pt x="12429" y="16955"/>
                  </a:cubicBezTo>
                  <a:cubicBezTo>
                    <a:pt x="12429" y="17187"/>
                    <a:pt x="12592" y="16606"/>
                    <a:pt x="13241" y="15910"/>
                  </a:cubicBezTo>
                  <a:cubicBezTo>
                    <a:pt x="13891" y="15213"/>
                    <a:pt x="15028" y="14400"/>
                    <a:pt x="16165" y="13877"/>
                  </a:cubicBezTo>
                  <a:cubicBezTo>
                    <a:pt x="17301" y="13355"/>
                    <a:pt x="18438" y="13123"/>
                    <a:pt x="19007" y="13471"/>
                  </a:cubicBezTo>
                  <a:cubicBezTo>
                    <a:pt x="19575" y="13819"/>
                    <a:pt x="19575" y="14748"/>
                    <a:pt x="19900" y="15735"/>
                  </a:cubicBezTo>
                  <a:cubicBezTo>
                    <a:pt x="20225" y="16723"/>
                    <a:pt x="20874" y="17768"/>
                    <a:pt x="21524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229914" y="1630462"/>
              <a:ext cx="310208" cy="37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95" fill="norm" stroke="1" extrusionOk="0">
                  <a:moveTo>
                    <a:pt x="4784" y="12189"/>
                  </a:moveTo>
                  <a:cubicBezTo>
                    <a:pt x="4784" y="11595"/>
                    <a:pt x="4784" y="11002"/>
                    <a:pt x="4417" y="10587"/>
                  </a:cubicBezTo>
                  <a:cubicBezTo>
                    <a:pt x="4049" y="10171"/>
                    <a:pt x="3315" y="9934"/>
                    <a:pt x="2727" y="10053"/>
                  </a:cubicBezTo>
                  <a:cubicBezTo>
                    <a:pt x="2139" y="10171"/>
                    <a:pt x="1698" y="10646"/>
                    <a:pt x="1184" y="11595"/>
                  </a:cubicBezTo>
                  <a:cubicBezTo>
                    <a:pt x="670" y="12545"/>
                    <a:pt x="82" y="13969"/>
                    <a:pt x="8" y="14919"/>
                  </a:cubicBezTo>
                  <a:cubicBezTo>
                    <a:pt x="-65" y="15868"/>
                    <a:pt x="376" y="16343"/>
                    <a:pt x="964" y="16402"/>
                  </a:cubicBezTo>
                  <a:cubicBezTo>
                    <a:pt x="1551" y="16461"/>
                    <a:pt x="2286" y="16105"/>
                    <a:pt x="2874" y="15631"/>
                  </a:cubicBezTo>
                  <a:cubicBezTo>
                    <a:pt x="3462" y="15156"/>
                    <a:pt x="3902" y="14562"/>
                    <a:pt x="4343" y="13850"/>
                  </a:cubicBezTo>
                  <a:cubicBezTo>
                    <a:pt x="4784" y="13138"/>
                    <a:pt x="5225" y="12308"/>
                    <a:pt x="5372" y="12189"/>
                  </a:cubicBezTo>
                  <a:cubicBezTo>
                    <a:pt x="5519" y="12070"/>
                    <a:pt x="5372" y="12664"/>
                    <a:pt x="5298" y="13316"/>
                  </a:cubicBezTo>
                  <a:cubicBezTo>
                    <a:pt x="5225" y="13969"/>
                    <a:pt x="5225" y="14681"/>
                    <a:pt x="5225" y="15334"/>
                  </a:cubicBezTo>
                  <a:cubicBezTo>
                    <a:pt x="5225" y="15987"/>
                    <a:pt x="5225" y="16580"/>
                    <a:pt x="5592" y="16936"/>
                  </a:cubicBezTo>
                  <a:cubicBezTo>
                    <a:pt x="5959" y="17292"/>
                    <a:pt x="6694" y="17411"/>
                    <a:pt x="7355" y="17233"/>
                  </a:cubicBezTo>
                  <a:cubicBezTo>
                    <a:pt x="8017" y="17055"/>
                    <a:pt x="8604" y="16580"/>
                    <a:pt x="10147" y="14622"/>
                  </a:cubicBezTo>
                  <a:cubicBezTo>
                    <a:pt x="11690" y="12664"/>
                    <a:pt x="14188" y="9222"/>
                    <a:pt x="15878" y="6789"/>
                  </a:cubicBezTo>
                  <a:cubicBezTo>
                    <a:pt x="17568" y="4356"/>
                    <a:pt x="18449" y="2932"/>
                    <a:pt x="19037" y="1804"/>
                  </a:cubicBezTo>
                  <a:cubicBezTo>
                    <a:pt x="19625" y="677"/>
                    <a:pt x="19919" y="-154"/>
                    <a:pt x="19698" y="24"/>
                  </a:cubicBezTo>
                  <a:cubicBezTo>
                    <a:pt x="19478" y="202"/>
                    <a:pt x="18743" y="1389"/>
                    <a:pt x="17641" y="4119"/>
                  </a:cubicBezTo>
                  <a:cubicBezTo>
                    <a:pt x="16539" y="6848"/>
                    <a:pt x="15070" y="11121"/>
                    <a:pt x="14262" y="13910"/>
                  </a:cubicBezTo>
                  <a:cubicBezTo>
                    <a:pt x="13453" y="16699"/>
                    <a:pt x="13306" y="18004"/>
                    <a:pt x="13306" y="19013"/>
                  </a:cubicBezTo>
                  <a:cubicBezTo>
                    <a:pt x="13306" y="20022"/>
                    <a:pt x="13453" y="20734"/>
                    <a:pt x="13894" y="21090"/>
                  </a:cubicBezTo>
                  <a:cubicBezTo>
                    <a:pt x="14335" y="21446"/>
                    <a:pt x="15070" y="21446"/>
                    <a:pt x="16392" y="20200"/>
                  </a:cubicBezTo>
                  <a:cubicBezTo>
                    <a:pt x="17715" y="18954"/>
                    <a:pt x="19625" y="16461"/>
                    <a:pt x="21535" y="13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3438521" y="17907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259788" y="1684850"/>
              <a:ext cx="220134" cy="33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1662" y="4375"/>
                  </a:moveTo>
                  <a:cubicBezTo>
                    <a:pt x="1454" y="3692"/>
                    <a:pt x="1246" y="3008"/>
                    <a:pt x="1973" y="2256"/>
                  </a:cubicBezTo>
                  <a:cubicBezTo>
                    <a:pt x="2700" y="1505"/>
                    <a:pt x="4362" y="684"/>
                    <a:pt x="5815" y="274"/>
                  </a:cubicBezTo>
                  <a:cubicBezTo>
                    <a:pt x="7269" y="-136"/>
                    <a:pt x="8515" y="-136"/>
                    <a:pt x="9865" y="616"/>
                  </a:cubicBezTo>
                  <a:cubicBezTo>
                    <a:pt x="11215" y="1368"/>
                    <a:pt x="12669" y="2872"/>
                    <a:pt x="12669" y="4854"/>
                  </a:cubicBezTo>
                  <a:cubicBezTo>
                    <a:pt x="12669" y="6836"/>
                    <a:pt x="11215" y="9297"/>
                    <a:pt x="9138" y="11689"/>
                  </a:cubicBezTo>
                  <a:cubicBezTo>
                    <a:pt x="7062" y="14082"/>
                    <a:pt x="4362" y="16406"/>
                    <a:pt x="2596" y="17841"/>
                  </a:cubicBezTo>
                  <a:cubicBezTo>
                    <a:pt x="831" y="19277"/>
                    <a:pt x="0" y="19823"/>
                    <a:pt x="0" y="20370"/>
                  </a:cubicBezTo>
                  <a:cubicBezTo>
                    <a:pt x="0" y="20917"/>
                    <a:pt x="831" y="21464"/>
                    <a:pt x="3738" y="21464"/>
                  </a:cubicBezTo>
                  <a:cubicBezTo>
                    <a:pt x="6646" y="21464"/>
                    <a:pt x="11631" y="20917"/>
                    <a:pt x="14954" y="20507"/>
                  </a:cubicBezTo>
                  <a:cubicBezTo>
                    <a:pt x="18277" y="20097"/>
                    <a:pt x="19938" y="19823"/>
                    <a:pt x="21600" y="19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983980" y="1795109"/>
              <a:ext cx="124592" cy="16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15" fill="norm" stroke="1" extrusionOk="0">
                  <a:moveTo>
                    <a:pt x="3910" y="7444"/>
                  </a:moveTo>
                  <a:cubicBezTo>
                    <a:pt x="5350" y="8244"/>
                    <a:pt x="6790" y="9044"/>
                    <a:pt x="8410" y="9178"/>
                  </a:cubicBezTo>
                  <a:cubicBezTo>
                    <a:pt x="10030" y="9311"/>
                    <a:pt x="11830" y="8778"/>
                    <a:pt x="13630" y="7844"/>
                  </a:cubicBezTo>
                  <a:cubicBezTo>
                    <a:pt x="15430" y="6911"/>
                    <a:pt x="17230" y="5578"/>
                    <a:pt x="18310" y="4244"/>
                  </a:cubicBezTo>
                  <a:cubicBezTo>
                    <a:pt x="19390" y="2911"/>
                    <a:pt x="19750" y="1578"/>
                    <a:pt x="19030" y="778"/>
                  </a:cubicBezTo>
                  <a:cubicBezTo>
                    <a:pt x="18310" y="-22"/>
                    <a:pt x="16510" y="-289"/>
                    <a:pt x="13990" y="378"/>
                  </a:cubicBezTo>
                  <a:cubicBezTo>
                    <a:pt x="11470" y="1044"/>
                    <a:pt x="8230" y="2644"/>
                    <a:pt x="5530" y="5844"/>
                  </a:cubicBezTo>
                  <a:cubicBezTo>
                    <a:pt x="2830" y="9044"/>
                    <a:pt x="670" y="13844"/>
                    <a:pt x="130" y="16778"/>
                  </a:cubicBezTo>
                  <a:cubicBezTo>
                    <a:pt x="-410" y="19711"/>
                    <a:pt x="670" y="20778"/>
                    <a:pt x="4450" y="21044"/>
                  </a:cubicBezTo>
                  <a:cubicBezTo>
                    <a:pt x="8230" y="21311"/>
                    <a:pt x="14710" y="20778"/>
                    <a:pt x="21190" y="20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109579" y="1804152"/>
              <a:ext cx="183143" cy="16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686" fill="norm" stroke="1" extrusionOk="0">
                  <a:moveTo>
                    <a:pt x="17758" y="5574"/>
                  </a:moveTo>
                  <a:cubicBezTo>
                    <a:pt x="17261" y="4224"/>
                    <a:pt x="16765" y="2874"/>
                    <a:pt x="16144" y="1659"/>
                  </a:cubicBezTo>
                  <a:cubicBezTo>
                    <a:pt x="15523" y="444"/>
                    <a:pt x="14779" y="-636"/>
                    <a:pt x="12420" y="444"/>
                  </a:cubicBezTo>
                  <a:cubicBezTo>
                    <a:pt x="10061" y="1524"/>
                    <a:pt x="6089" y="4764"/>
                    <a:pt x="3730" y="7869"/>
                  </a:cubicBezTo>
                  <a:cubicBezTo>
                    <a:pt x="1372" y="10974"/>
                    <a:pt x="627" y="13944"/>
                    <a:pt x="254" y="16104"/>
                  </a:cubicBezTo>
                  <a:cubicBezTo>
                    <a:pt x="-118" y="18264"/>
                    <a:pt x="-118" y="19614"/>
                    <a:pt x="503" y="20289"/>
                  </a:cubicBezTo>
                  <a:cubicBezTo>
                    <a:pt x="1123" y="20964"/>
                    <a:pt x="2365" y="20964"/>
                    <a:pt x="4723" y="18804"/>
                  </a:cubicBezTo>
                  <a:cubicBezTo>
                    <a:pt x="7082" y="16644"/>
                    <a:pt x="10558" y="12324"/>
                    <a:pt x="12420" y="9489"/>
                  </a:cubicBezTo>
                  <a:cubicBezTo>
                    <a:pt x="14282" y="6654"/>
                    <a:pt x="14530" y="5304"/>
                    <a:pt x="14654" y="5304"/>
                  </a:cubicBezTo>
                  <a:cubicBezTo>
                    <a:pt x="14779" y="5304"/>
                    <a:pt x="14779" y="6654"/>
                    <a:pt x="14903" y="8004"/>
                  </a:cubicBezTo>
                  <a:cubicBezTo>
                    <a:pt x="15027" y="9354"/>
                    <a:pt x="15275" y="10704"/>
                    <a:pt x="16392" y="12189"/>
                  </a:cubicBezTo>
                  <a:cubicBezTo>
                    <a:pt x="17510" y="13674"/>
                    <a:pt x="19496" y="15294"/>
                    <a:pt x="21482" y="16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329298" y="1805133"/>
              <a:ext cx="109474" cy="15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066" fill="norm" stroke="1" extrusionOk="0">
                  <a:moveTo>
                    <a:pt x="18633" y="3136"/>
                  </a:moveTo>
                  <a:cubicBezTo>
                    <a:pt x="17003" y="1734"/>
                    <a:pt x="15372" y="331"/>
                    <a:pt x="13742" y="51"/>
                  </a:cubicBezTo>
                  <a:cubicBezTo>
                    <a:pt x="12112" y="-230"/>
                    <a:pt x="10482" y="612"/>
                    <a:pt x="8036" y="3557"/>
                  </a:cubicBezTo>
                  <a:cubicBezTo>
                    <a:pt x="5591" y="6502"/>
                    <a:pt x="2331" y="11552"/>
                    <a:pt x="904" y="14778"/>
                  </a:cubicBezTo>
                  <a:cubicBezTo>
                    <a:pt x="-522" y="18004"/>
                    <a:pt x="-114" y="19406"/>
                    <a:pt x="1108" y="20248"/>
                  </a:cubicBezTo>
                  <a:cubicBezTo>
                    <a:pt x="2331" y="21089"/>
                    <a:pt x="4369" y="21370"/>
                    <a:pt x="7221" y="20669"/>
                  </a:cubicBezTo>
                  <a:cubicBezTo>
                    <a:pt x="10074" y="19967"/>
                    <a:pt x="13742" y="18284"/>
                    <a:pt x="16187" y="16741"/>
                  </a:cubicBezTo>
                  <a:cubicBezTo>
                    <a:pt x="18633" y="15199"/>
                    <a:pt x="19855" y="13796"/>
                    <a:pt x="21078" y="12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503065" y="1619249"/>
              <a:ext cx="138907" cy="31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9" fill="norm" stroke="1" extrusionOk="0">
                  <a:moveTo>
                    <a:pt x="13622" y="0"/>
                  </a:moveTo>
                  <a:cubicBezTo>
                    <a:pt x="10677" y="2481"/>
                    <a:pt x="7732" y="4962"/>
                    <a:pt x="5441" y="8100"/>
                  </a:cubicBezTo>
                  <a:cubicBezTo>
                    <a:pt x="3150" y="11238"/>
                    <a:pt x="1513" y="15032"/>
                    <a:pt x="695" y="17514"/>
                  </a:cubicBezTo>
                  <a:cubicBezTo>
                    <a:pt x="-123" y="19995"/>
                    <a:pt x="-123" y="21162"/>
                    <a:pt x="204" y="21381"/>
                  </a:cubicBezTo>
                  <a:cubicBezTo>
                    <a:pt x="532" y="21600"/>
                    <a:pt x="1186" y="20870"/>
                    <a:pt x="2986" y="19484"/>
                  </a:cubicBezTo>
                  <a:cubicBezTo>
                    <a:pt x="4786" y="18097"/>
                    <a:pt x="7732" y="16054"/>
                    <a:pt x="10022" y="14741"/>
                  </a:cubicBezTo>
                  <a:cubicBezTo>
                    <a:pt x="12313" y="13427"/>
                    <a:pt x="13950" y="12843"/>
                    <a:pt x="15586" y="12624"/>
                  </a:cubicBezTo>
                  <a:cubicBezTo>
                    <a:pt x="17222" y="12405"/>
                    <a:pt x="18859" y="12551"/>
                    <a:pt x="19677" y="12989"/>
                  </a:cubicBezTo>
                  <a:cubicBezTo>
                    <a:pt x="20495" y="13427"/>
                    <a:pt x="20495" y="14157"/>
                    <a:pt x="20659" y="15397"/>
                  </a:cubicBezTo>
                  <a:cubicBezTo>
                    <a:pt x="20822" y="16638"/>
                    <a:pt x="21150" y="18389"/>
                    <a:pt x="21477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6119310" y="1795054"/>
              <a:ext cx="94162" cy="38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4" fill="norm" stroke="1" extrusionOk="0">
                  <a:moveTo>
                    <a:pt x="21353" y="111"/>
                  </a:moveTo>
                  <a:cubicBezTo>
                    <a:pt x="18953" y="-6"/>
                    <a:pt x="16553" y="-123"/>
                    <a:pt x="13673" y="286"/>
                  </a:cubicBezTo>
                  <a:cubicBezTo>
                    <a:pt x="10793" y="694"/>
                    <a:pt x="7433" y="1628"/>
                    <a:pt x="5033" y="2446"/>
                  </a:cubicBezTo>
                  <a:cubicBezTo>
                    <a:pt x="2633" y="3263"/>
                    <a:pt x="1193" y="3963"/>
                    <a:pt x="473" y="4839"/>
                  </a:cubicBezTo>
                  <a:cubicBezTo>
                    <a:pt x="-247" y="5715"/>
                    <a:pt x="-247" y="6766"/>
                    <a:pt x="1193" y="7174"/>
                  </a:cubicBezTo>
                  <a:cubicBezTo>
                    <a:pt x="2633" y="7583"/>
                    <a:pt x="5513" y="7349"/>
                    <a:pt x="8393" y="6707"/>
                  </a:cubicBezTo>
                  <a:cubicBezTo>
                    <a:pt x="11273" y="6065"/>
                    <a:pt x="14153" y="5014"/>
                    <a:pt x="16313" y="3963"/>
                  </a:cubicBezTo>
                  <a:cubicBezTo>
                    <a:pt x="18473" y="2913"/>
                    <a:pt x="19913" y="1862"/>
                    <a:pt x="20393" y="1687"/>
                  </a:cubicBezTo>
                  <a:cubicBezTo>
                    <a:pt x="20873" y="1512"/>
                    <a:pt x="20393" y="2212"/>
                    <a:pt x="20153" y="4547"/>
                  </a:cubicBezTo>
                  <a:cubicBezTo>
                    <a:pt x="19913" y="6882"/>
                    <a:pt x="19913" y="10852"/>
                    <a:pt x="19193" y="13829"/>
                  </a:cubicBezTo>
                  <a:cubicBezTo>
                    <a:pt x="18473" y="16807"/>
                    <a:pt x="17033" y="18792"/>
                    <a:pt x="15353" y="19959"/>
                  </a:cubicBezTo>
                  <a:cubicBezTo>
                    <a:pt x="13673" y="21127"/>
                    <a:pt x="11753" y="21477"/>
                    <a:pt x="10073" y="21419"/>
                  </a:cubicBezTo>
                  <a:cubicBezTo>
                    <a:pt x="8393" y="21360"/>
                    <a:pt x="6953" y="20893"/>
                    <a:pt x="6713" y="19784"/>
                  </a:cubicBezTo>
                  <a:cubicBezTo>
                    <a:pt x="6473" y="18675"/>
                    <a:pt x="7433" y="16923"/>
                    <a:pt x="8393" y="15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278795" y="1782874"/>
              <a:ext cx="125177" cy="15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10" fill="norm" stroke="1" extrusionOk="0">
                  <a:moveTo>
                    <a:pt x="770" y="14316"/>
                  </a:moveTo>
                  <a:cubicBezTo>
                    <a:pt x="4010" y="10993"/>
                    <a:pt x="7250" y="7670"/>
                    <a:pt x="9050" y="5177"/>
                  </a:cubicBezTo>
                  <a:cubicBezTo>
                    <a:pt x="10850" y="2685"/>
                    <a:pt x="11210" y="1024"/>
                    <a:pt x="10490" y="331"/>
                  </a:cubicBezTo>
                  <a:cubicBezTo>
                    <a:pt x="9770" y="-361"/>
                    <a:pt x="7970" y="-84"/>
                    <a:pt x="5990" y="2270"/>
                  </a:cubicBezTo>
                  <a:cubicBezTo>
                    <a:pt x="4010" y="4624"/>
                    <a:pt x="1850" y="9054"/>
                    <a:pt x="770" y="12101"/>
                  </a:cubicBezTo>
                  <a:cubicBezTo>
                    <a:pt x="-310" y="15147"/>
                    <a:pt x="-310" y="16808"/>
                    <a:pt x="1130" y="18331"/>
                  </a:cubicBezTo>
                  <a:cubicBezTo>
                    <a:pt x="2570" y="19854"/>
                    <a:pt x="5450" y="21239"/>
                    <a:pt x="9050" y="20685"/>
                  </a:cubicBezTo>
                  <a:cubicBezTo>
                    <a:pt x="12650" y="20131"/>
                    <a:pt x="16970" y="17639"/>
                    <a:pt x="21290" y="15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462771" y="1567432"/>
              <a:ext cx="106301" cy="37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62" fill="norm" stroke="1" extrusionOk="0">
                  <a:moveTo>
                    <a:pt x="12376" y="6178"/>
                  </a:moveTo>
                  <a:cubicBezTo>
                    <a:pt x="14070" y="4858"/>
                    <a:pt x="15764" y="3538"/>
                    <a:pt x="16823" y="2398"/>
                  </a:cubicBezTo>
                  <a:cubicBezTo>
                    <a:pt x="17882" y="1258"/>
                    <a:pt x="18305" y="298"/>
                    <a:pt x="17882" y="58"/>
                  </a:cubicBezTo>
                  <a:cubicBezTo>
                    <a:pt x="17458" y="-182"/>
                    <a:pt x="16188" y="298"/>
                    <a:pt x="14070" y="2038"/>
                  </a:cubicBezTo>
                  <a:cubicBezTo>
                    <a:pt x="11952" y="3778"/>
                    <a:pt x="8988" y="6778"/>
                    <a:pt x="6446" y="9958"/>
                  </a:cubicBezTo>
                  <a:cubicBezTo>
                    <a:pt x="3905" y="13138"/>
                    <a:pt x="1788" y="16498"/>
                    <a:pt x="729" y="18538"/>
                  </a:cubicBezTo>
                  <a:cubicBezTo>
                    <a:pt x="-330" y="20578"/>
                    <a:pt x="-330" y="21298"/>
                    <a:pt x="1364" y="21358"/>
                  </a:cubicBezTo>
                  <a:cubicBezTo>
                    <a:pt x="3058" y="21418"/>
                    <a:pt x="6446" y="20818"/>
                    <a:pt x="10046" y="19858"/>
                  </a:cubicBezTo>
                  <a:cubicBezTo>
                    <a:pt x="13646" y="18898"/>
                    <a:pt x="17458" y="17578"/>
                    <a:pt x="21270" y="16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461121" y="17335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052830" y="1636254"/>
              <a:ext cx="120042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42" fill="norm" stroke="1" extrusionOk="0">
                  <a:moveTo>
                    <a:pt x="9851" y="6575"/>
                  </a:moveTo>
                  <a:cubicBezTo>
                    <a:pt x="8362" y="9436"/>
                    <a:pt x="6872" y="12297"/>
                    <a:pt x="5755" y="14443"/>
                  </a:cubicBezTo>
                  <a:cubicBezTo>
                    <a:pt x="4637" y="16588"/>
                    <a:pt x="3893" y="18019"/>
                    <a:pt x="2962" y="19163"/>
                  </a:cubicBezTo>
                  <a:cubicBezTo>
                    <a:pt x="2030" y="20308"/>
                    <a:pt x="913" y="21166"/>
                    <a:pt x="355" y="21237"/>
                  </a:cubicBezTo>
                  <a:cubicBezTo>
                    <a:pt x="-204" y="21309"/>
                    <a:pt x="-204" y="20594"/>
                    <a:pt x="1099" y="18305"/>
                  </a:cubicBezTo>
                  <a:cubicBezTo>
                    <a:pt x="2403" y="16016"/>
                    <a:pt x="5010" y="12154"/>
                    <a:pt x="6872" y="9436"/>
                  </a:cubicBezTo>
                  <a:cubicBezTo>
                    <a:pt x="8734" y="6718"/>
                    <a:pt x="9851" y="5145"/>
                    <a:pt x="11155" y="3643"/>
                  </a:cubicBezTo>
                  <a:cubicBezTo>
                    <a:pt x="12458" y="2141"/>
                    <a:pt x="13948" y="710"/>
                    <a:pt x="15437" y="210"/>
                  </a:cubicBezTo>
                  <a:cubicBezTo>
                    <a:pt x="16927" y="-291"/>
                    <a:pt x="18417" y="138"/>
                    <a:pt x="19534" y="1139"/>
                  </a:cubicBezTo>
                  <a:cubicBezTo>
                    <a:pt x="20651" y="2141"/>
                    <a:pt x="21396" y="3714"/>
                    <a:pt x="21024" y="5145"/>
                  </a:cubicBezTo>
                  <a:cubicBezTo>
                    <a:pt x="20651" y="6575"/>
                    <a:pt x="19162" y="7863"/>
                    <a:pt x="16368" y="8649"/>
                  </a:cubicBezTo>
                  <a:cubicBezTo>
                    <a:pt x="13575" y="9436"/>
                    <a:pt x="9479" y="9722"/>
                    <a:pt x="5382" y="10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210421" y="1676400"/>
              <a:ext cx="571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400"/>
                    <a:pt x="10400" y="10800"/>
                    <a:pt x="6800" y="14400"/>
                  </a:cubicBezTo>
                  <a:cubicBezTo>
                    <a:pt x="3200" y="18000"/>
                    <a:pt x="16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273921" y="16510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267571" y="177165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407271" y="1930400"/>
              <a:ext cx="38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7858972" y="1705706"/>
              <a:ext cx="234100" cy="24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44" fill="norm" stroke="1" extrusionOk="0">
                  <a:moveTo>
                    <a:pt x="4008" y="2982"/>
                  </a:moveTo>
                  <a:cubicBezTo>
                    <a:pt x="3230" y="7413"/>
                    <a:pt x="2452" y="11844"/>
                    <a:pt x="1965" y="14613"/>
                  </a:cubicBezTo>
                  <a:cubicBezTo>
                    <a:pt x="1479" y="17382"/>
                    <a:pt x="1284" y="18490"/>
                    <a:pt x="992" y="19506"/>
                  </a:cubicBezTo>
                  <a:cubicBezTo>
                    <a:pt x="700" y="20521"/>
                    <a:pt x="311" y="21444"/>
                    <a:pt x="117" y="21444"/>
                  </a:cubicBezTo>
                  <a:cubicBezTo>
                    <a:pt x="-78" y="21444"/>
                    <a:pt x="-78" y="20521"/>
                    <a:pt x="506" y="17567"/>
                  </a:cubicBezTo>
                  <a:cubicBezTo>
                    <a:pt x="1090" y="14613"/>
                    <a:pt x="2257" y="9629"/>
                    <a:pt x="3036" y="6582"/>
                  </a:cubicBezTo>
                  <a:cubicBezTo>
                    <a:pt x="3814" y="3536"/>
                    <a:pt x="4203" y="2429"/>
                    <a:pt x="4690" y="1506"/>
                  </a:cubicBezTo>
                  <a:cubicBezTo>
                    <a:pt x="5176" y="582"/>
                    <a:pt x="5760" y="-156"/>
                    <a:pt x="6344" y="29"/>
                  </a:cubicBezTo>
                  <a:cubicBezTo>
                    <a:pt x="6927" y="213"/>
                    <a:pt x="7511" y="1321"/>
                    <a:pt x="8095" y="2336"/>
                  </a:cubicBezTo>
                  <a:cubicBezTo>
                    <a:pt x="8679" y="3352"/>
                    <a:pt x="9263" y="4275"/>
                    <a:pt x="10625" y="4552"/>
                  </a:cubicBezTo>
                  <a:cubicBezTo>
                    <a:pt x="11987" y="4829"/>
                    <a:pt x="14127" y="4459"/>
                    <a:pt x="15490" y="3906"/>
                  </a:cubicBezTo>
                  <a:cubicBezTo>
                    <a:pt x="16852" y="3352"/>
                    <a:pt x="17436" y="2613"/>
                    <a:pt x="18214" y="1782"/>
                  </a:cubicBezTo>
                  <a:cubicBezTo>
                    <a:pt x="18992" y="952"/>
                    <a:pt x="19965" y="29"/>
                    <a:pt x="20452" y="121"/>
                  </a:cubicBezTo>
                  <a:cubicBezTo>
                    <a:pt x="20938" y="213"/>
                    <a:pt x="20938" y="1321"/>
                    <a:pt x="20646" y="4275"/>
                  </a:cubicBezTo>
                  <a:cubicBezTo>
                    <a:pt x="20354" y="7229"/>
                    <a:pt x="19771" y="12029"/>
                    <a:pt x="19479" y="14982"/>
                  </a:cubicBezTo>
                  <a:cubicBezTo>
                    <a:pt x="19187" y="17936"/>
                    <a:pt x="19187" y="19044"/>
                    <a:pt x="19576" y="19136"/>
                  </a:cubicBezTo>
                  <a:cubicBezTo>
                    <a:pt x="19965" y="19229"/>
                    <a:pt x="20744" y="18306"/>
                    <a:pt x="21522" y="17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8154455" y="1637170"/>
              <a:ext cx="118158" cy="30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31" fill="norm" stroke="1" extrusionOk="0">
                  <a:moveTo>
                    <a:pt x="9474" y="5849"/>
                  </a:moveTo>
                  <a:cubicBezTo>
                    <a:pt x="7579" y="8364"/>
                    <a:pt x="5684" y="10879"/>
                    <a:pt x="4547" y="13246"/>
                  </a:cubicBezTo>
                  <a:cubicBezTo>
                    <a:pt x="3411" y="15613"/>
                    <a:pt x="3032" y="17832"/>
                    <a:pt x="2842" y="19312"/>
                  </a:cubicBezTo>
                  <a:cubicBezTo>
                    <a:pt x="2653" y="20791"/>
                    <a:pt x="2653" y="21531"/>
                    <a:pt x="2653" y="21531"/>
                  </a:cubicBezTo>
                  <a:cubicBezTo>
                    <a:pt x="2653" y="21531"/>
                    <a:pt x="2653" y="20791"/>
                    <a:pt x="3600" y="17758"/>
                  </a:cubicBezTo>
                  <a:cubicBezTo>
                    <a:pt x="4547" y="14726"/>
                    <a:pt x="6442" y="9399"/>
                    <a:pt x="7579" y="6367"/>
                  </a:cubicBezTo>
                  <a:cubicBezTo>
                    <a:pt x="8716" y="3334"/>
                    <a:pt x="9095" y="2594"/>
                    <a:pt x="10042" y="1780"/>
                  </a:cubicBezTo>
                  <a:cubicBezTo>
                    <a:pt x="10989" y="967"/>
                    <a:pt x="12505" y="79"/>
                    <a:pt x="14021" y="5"/>
                  </a:cubicBezTo>
                  <a:cubicBezTo>
                    <a:pt x="15537" y="-69"/>
                    <a:pt x="17053" y="671"/>
                    <a:pt x="18568" y="2594"/>
                  </a:cubicBezTo>
                  <a:cubicBezTo>
                    <a:pt x="20084" y="4517"/>
                    <a:pt x="21600" y="7624"/>
                    <a:pt x="21032" y="10361"/>
                  </a:cubicBezTo>
                  <a:cubicBezTo>
                    <a:pt x="20463" y="13098"/>
                    <a:pt x="17811" y="15465"/>
                    <a:pt x="14589" y="17093"/>
                  </a:cubicBezTo>
                  <a:cubicBezTo>
                    <a:pt x="11368" y="18720"/>
                    <a:pt x="7579" y="19608"/>
                    <a:pt x="4737" y="20052"/>
                  </a:cubicBezTo>
                  <a:cubicBezTo>
                    <a:pt x="1895" y="20495"/>
                    <a:pt x="0" y="20495"/>
                    <a:pt x="0" y="20199"/>
                  </a:cubicBezTo>
                  <a:cubicBezTo>
                    <a:pt x="0" y="19904"/>
                    <a:pt x="1895" y="19312"/>
                    <a:pt x="3789" y="18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8277221" y="1924050"/>
              <a:ext cx="50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8688617" y="1636500"/>
              <a:ext cx="109305" cy="28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15" fill="norm" stroke="1" extrusionOk="0">
                  <a:moveTo>
                    <a:pt x="21046" y="12711"/>
                  </a:moveTo>
                  <a:cubicBezTo>
                    <a:pt x="18601" y="10293"/>
                    <a:pt x="16155" y="7875"/>
                    <a:pt x="14729" y="6263"/>
                  </a:cubicBezTo>
                  <a:cubicBezTo>
                    <a:pt x="13303" y="4651"/>
                    <a:pt x="12895" y="3845"/>
                    <a:pt x="12691" y="2878"/>
                  </a:cubicBezTo>
                  <a:cubicBezTo>
                    <a:pt x="12488" y="1911"/>
                    <a:pt x="12488" y="782"/>
                    <a:pt x="13506" y="299"/>
                  </a:cubicBezTo>
                  <a:cubicBezTo>
                    <a:pt x="14525" y="-185"/>
                    <a:pt x="16563" y="-24"/>
                    <a:pt x="18193" y="379"/>
                  </a:cubicBezTo>
                  <a:cubicBezTo>
                    <a:pt x="19823" y="782"/>
                    <a:pt x="21046" y="1427"/>
                    <a:pt x="19416" y="3603"/>
                  </a:cubicBezTo>
                  <a:cubicBezTo>
                    <a:pt x="17786" y="5779"/>
                    <a:pt x="13303" y="9487"/>
                    <a:pt x="9635" y="12227"/>
                  </a:cubicBezTo>
                  <a:cubicBezTo>
                    <a:pt x="5967" y="14967"/>
                    <a:pt x="3114" y="16740"/>
                    <a:pt x="1484" y="18030"/>
                  </a:cubicBezTo>
                  <a:cubicBezTo>
                    <a:pt x="-146" y="19319"/>
                    <a:pt x="-554" y="20125"/>
                    <a:pt x="872" y="20287"/>
                  </a:cubicBezTo>
                  <a:cubicBezTo>
                    <a:pt x="2299" y="20448"/>
                    <a:pt x="5559" y="19964"/>
                    <a:pt x="8004" y="20045"/>
                  </a:cubicBezTo>
                  <a:cubicBezTo>
                    <a:pt x="10450" y="20125"/>
                    <a:pt x="12080" y="20770"/>
                    <a:pt x="14118" y="21093"/>
                  </a:cubicBezTo>
                  <a:cubicBezTo>
                    <a:pt x="16155" y="21415"/>
                    <a:pt x="18601" y="21415"/>
                    <a:pt x="21046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9147171" y="1682750"/>
              <a:ext cx="2349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43" y="10800"/>
                    <a:pt x="11286" y="21600"/>
                    <a:pt x="14886" y="21600"/>
                  </a:cubicBezTo>
                  <a:cubicBezTo>
                    <a:pt x="18486" y="21600"/>
                    <a:pt x="20043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9230084" y="1657350"/>
              <a:ext cx="86295" cy="27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405" fill="norm" stroke="1" extrusionOk="0">
                  <a:moveTo>
                    <a:pt x="14983" y="0"/>
                  </a:moveTo>
                  <a:cubicBezTo>
                    <a:pt x="11969" y="165"/>
                    <a:pt x="8955" y="330"/>
                    <a:pt x="7951" y="907"/>
                  </a:cubicBezTo>
                  <a:cubicBezTo>
                    <a:pt x="6946" y="1484"/>
                    <a:pt x="7951" y="2473"/>
                    <a:pt x="10462" y="4699"/>
                  </a:cubicBezTo>
                  <a:cubicBezTo>
                    <a:pt x="12974" y="6925"/>
                    <a:pt x="16992" y="10388"/>
                    <a:pt x="19002" y="12944"/>
                  </a:cubicBezTo>
                  <a:cubicBezTo>
                    <a:pt x="21011" y="15499"/>
                    <a:pt x="21011" y="17148"/>
                    <a:pt x="18751" y="18467"/>
                  </a:cubicBezTo>
                  <a:cubicBezTo>
                    <a:pt x="16490" y="19786"/>
                    <a:pt x="11969" y="20776"/>
                    <a:pt x="8202" y="21188"/>
                  </a:cubicBezTo>
                  <a:cubicBezTo>
                    <a:pt x="4434" y="21600"/>
                    <a:pt x="1420" y="21435"/>
                    <a:pt x="416" y="20611"/>
                  </a:cubicBezTo>
                  <a:cubicBezTo>
                    <a:pt x="-589" y="19786"/>
                    <a:pt x="416" y="18302"/>
                    <a:pt x="1420" y="16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9509121" y="16700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280"/>
                    <a:pt x="11917" y="12960"/>
                    <a:pt x="15517" y="9360"/>
                  </a:cubicBezTo>
                  <a:cubicBezTo>
                    <a:pt x="19117" y="5760"/>
                    <a:pt x="2035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9540871" y="1657350"/>
              <a:ext cx="87455" cy="2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24" fill="norm" stroke="1" extrusionOk="0">
                  <a:moveTo>
                    <a:pt x="18514" y="0"/>
                  </a:moveTo>
                  <a:cubicBezTo>
                    <a:pt x="15943" y="165"/>
                    <a:pt x="13371" y="330"/>
                    <a:pt x="12343" y="824"/>
                  </a:cubicBezTo>
                  <a:cubicBezTo>
                    <a:pt x="11314" y="1319"/>
                    <a:pt x="11829" y="2144"/>
                    <a:pt x="13629" y="4782"/>
                  </a:cubicBezTo>
                  <a:cubicBezTo>
                    <a:pt x="15429" y="7420"/>
                    <a:pt x="18514" y="11872"/>
                    <a:pt x="20057" y="14757"/>
                  </a:cubicBezTo>
                  <a:cubicBezTo>
                    <a:pt x="21600" y="17643"/>
                    <a:pt x="21600" y="18962"/>
                    <a:pt x="20314" y="19951"/>
                  </a:cubicBezTo>
                  <a:cubicBezTo>
                    <a:pt x="19029" y="20940"/>
                    <a:pt x="16457" y="21600"/>
                    <a:pt x="12857" y="21518"/>
                  </a:cubicBezTo>
                  <a:cubicBezTo>
                    <a:pt x="9257" y="21435"/>
                    <a:pt x="4629" y="20611"/>
                    <a:pt x="0" y="19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9775821" y="19113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374771" y="1409700"/>
              <a:ext cx="50609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" y="19326"/>
                    <a:pt x="361" y="17053"/>
                    <a:pt x="574" y="15537"/>
                  </a:cubicBezTo>
                  <a:cubicBezTo>
                    <a:pt x="786" y="14021"/>
                    <a:pt x="1030" y="13263"/>
                    <a:pt x="1292" y="12316"/>
                  </a:cubicBezTo>
                  <a:cubicBezTo>
                    <a:pt x="1554" y="11368"/>
                    <a:pt x="1834" y="10232"/>
                    <a:pt x="2127" y="9474"/>
                  </a:cubicBezTo>
                  <a:cubicBezTo>
                    <a:pt x="2421" y="8716"/>
                    <a:pt x="2728" y="8337"/>
                    <a:pt x="3058" y="7958"/>
                  </a:cubicBezTo>
                  <a:cubicBezTo>
                    <a:pt x="3388" y="7579"/>
                    <a:pt x="3740" y="7200"/>
                    <a:pt x="4088" y="7200"/>
                  </a:cubicBezTo>
                  <a:cubicBezTo>
                    <a:pt x="4436" y="7200"/>
                    <a:pt x="4779" y="7579"/>
                    <a:pt x="5136" y="7768"/>
                  </a:cubicBezTo>
                  <a:cubicBezTo>
                    <a:pt x="5493" y="7958"/>
                    <a:pt x="5863" y="7958"/>
                    <a:pt x="6233" y="7958"/>
                  </a:cubicBezTo>
                  <a:cubicBezTo>
                    <a:pt x="6604" y="7958"/>
                    <a:pt x="6974" y="7958"/>
                    <a:pt x="7345" y="7958"/>
                  </a:cubicBezTo>
                  <a:cubicBezTo>
                    <a:pt x="7715" y="7958"/>
                    <a:pt x="8085" y="7958"/>
                    <a:pt x="8460" y="7768"/>
                  </a:cubicBezTo>
                  <a:cubicBezTo>
                    <a:pt x="8835" y="7579"/>
                    <a:pt x="9215" y="7200"/>
                    <a:pt x="9567" y="6821"/>
                  </a:cubicBezTo>
                  <a:cubicBezTo>
                    <a:pt x="9919" y="6442"/>
                    <a:pt x="10244" y="6063"/>
                    <a:pt x="10583" y="5684"/>
                  </a:cubicBezTo>
                  <a:cubicBezTo>
                    <a:pt x="10922" y="5305"/>
                    <a:pt x="11274" y="4926"/>
                    <a:pt x="11645" y="4737"/>
                  </a:cubicBezTo>
                  <a:cubicBezTo>
                    <a:pt x="12015" y="4547"/>
                    <a:pt x="12404" y="4547"/>
                    <a:pt x="12765" y="4737"/>
                  </a:cubicBezTo>
                  <a:cubicBezTo>
                    <a:pt x="13126" y="4926"/>
                    <a:pt x="13460" y="5305"/>
                    <a:pt x="13790" y="5684"/>
                  </a:cubicBezTo>
                  <a:cubicBezTo>
                    <a:pt x="14120" y="6063"/>
                    <a:pt x="14445" y="6442"/>
                    <a:pt x="14784" y="7011"/>
                  </a:cubicBezTo>
                  <a:cubicBezTo>
                    <a:pt x="15123" y="7579"/>
                    <a:pt x="15475" y="8337"/>
                    <a:pt x="15823" y="7768"/>
                  </a:cubicBezTo>
                  <a:cubicBezTo>
                    <a:pt x="16171" y="7200"/>
                    <a:pt x="16514" y="5305"/>
                    <a:pt x="16835" y="3789"/>
                  </a:cubicBezTo>
                  <a:cubicBezTo>
                    <a:pt x="17155" y="2274"/>
                    <a:pt x="17453" y="1137"/>
                    <a:pt x="17779" y="568"/>
                  </a:cubicBezTo>
                  <a:cubicBezTo>
                    <a:pt x="18104" y="0"/>
                    <a:pt x="18456" y="0"/>
                    <a:pt x="18831" y="0"/>
                  </a:cubicBezTo>
                  <a:cubicBezTo>
                    <a:pt x="19206" y="0"/>
                    <a:pt x="19604" y="0"/>
                    <a:pt x="19965" y="189"/>
                  </a:cubicBezTo>
                  <a:cubicBezTo>
                    <a:pt x="20326" y="379"/>
                    <a:pt x="20651" y="758"/>
                    <a:pt x="20918" y="947"/>
                  </a:cubicBezTo>
                  <a:cubicBezTo>
                    <a:pt x="21184" y="1137"/>
                    <a:pt x="21392" y="1137"/>
                    <a:pt x="21600" y="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50897" y="2418876"/>
              <a:ext cx="1201420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27"/>
                  </a:moveTo>
                  <a:cubicBezTo>
                    <a:pt x="137" y="1145"/>
                    <a:pt x="274" y="1064"/>
                    <a:pt x="428" y="1023"/>
                  </a:cubicBezTo>
                  <a:cubicBezTo>
                    <a:pt x="582" y="982"/>
                    <a:pt x="753" y="982"/>
                    <a:pt x="908" y="982"/>
                  </a:cubicBezTo>
                  <a:cubicBezTo>
                    <a:pt x="1062" y="982"/>
                    <a:pt x="1199" y="982"/>
                    <a:pt x="1347" y="982"/>
                  </a:cubicBezTo>
                  <a:cubicBezTo>
                    <a:pt x="1496" y="982"/>
                    <a:pt x="1655" y="982"/>
                    <a:pt x="1804" y="1023"/>
                  </a:cubicBezTo>
                  <a:cubicBezTo>
                    <a:pt x="1952" y="1064"/>
                    <a:pt x="2089" y="1145"/>
                    <a:pt x="2232" y="1227"/>
                  </a:cubicBezTo>
                  <a:cubicBezTo>
                    <a:pt x="2375" y="1309"/>
                    <a:pt x="2523" y="1391"/>
                    <a:pt x="2683" y="1432"/>
                  </a:cubicBezTo>
                  <a:cubicBezTo>
                    <a:pt x="2843" y="1473"/>
                    <a:pt x="3014" y="1473"/>
                    <a:pt x="3159" y="1473"/>
                  </a:cubicBezTo>
                  <a:cubicBezTo>
                    <a:pt x="3303" y="1473"/>
                    <a:pt x="3421" y="1473"/>
                    <a:pt x="3549" y="1473"/>
                  </a:cubicBezTo>
                  <a:cubicBezTo>
                    <a:pt x="3676" y="1473"/>
                    <a:pt x="3813" y="1473"/>
                    <a:pt x="3950" y="1473"/>
                  </a:cubicBezTo>
                  <a:cubicBezTo>
                    <a:pt x="4087" y="1473"/>
                    <a:pt x="4224" y="1473"/>
                    <a:pt x="4369" y="1391"/>
                  </a:cubicBezTo>
                  <a:cubicBezTo>
                    <a:pt x="4513" y="1309"/>
                    <a:pt x="4666" y="1145"/>
                    <a:pt x="4818" y="1023"/>
                  </a:cubicBezTo>
                  <a:cubicBezTo>
                    <a:pt x="4970" y="900"/>
                    <a:pt x="5122" y="818"/>
                    <a:pt x="5280" y="695"/>
                  </a:cubicBezTo>
                  <a:cubicBezTo>
                    <a:pt x="5438" y="573"/>
                    <a:pt x="5602" y="409"/>
                    <a:pt x="5765" y="286"/>
                  </a:cubicBezTo>
                  <a:cubicBezTo>
                    <a:pt x="5929" y="164"/>
                    <a:pt x="6093" y="82"/>
                    <a:pt x="6260" y="41"/>
                  </a:cubicBezTo>
                  <a:cubicBezTo>
                    <a:pt x="6427" y="0"/>
                    <a:pt x="6599" y="0"/>
                    <a:pt x="6724" y="0"/>
                  </a:cubicBezTo>
                  <a:cubicBezTo>
                    <a:pt x="6850" y="0"/>
                    <a:pt x="6930" y="0"/>
                    <a:pt x="7019" y="0"/>
                  </a:cubicBezTo>
                  <a:cubicBezTo>
                    <a:pt x="7109" y="0"/>
                    <a:pt x="7208" y="0"/>
                    <a:pt x="7297" y="0"/>
                  </a:cubicBezTo>
                  <a:cubicBezTo>
                    <a:pt x="7386" y="0"/>
                    <a:pt x="7466" y="0"/>
                    <a:pt x="7598" y="0"/>
                  </a:cubicBezTo>
                  <a:cubicBezTo>
                    <a:pt x="7729" y="0"/>
                    <a:pt x="7912" y="0"/>
                    <a:pt x="8060" y="0"/>
                  </a:cubicBezTo>
                  <a:cubicBezTo>
                    <a:pt x="8208" y="0"/>
                    <a:pt x="8323" y="0"/>
                    <a:pt x="8422" y="0"/>
                  </a:cubicBezTo>
                  <a:cubicBezTo>
                    <a:pt x="8521" y="0"/>
                    <a:pt x="8604" y="0"/>
                    <a:pt x="8705" y="0"/>
                  </a:cubicBezTo>
                  <a:cubicBezTo>
                    <a:pt x="8806" y="0"/>
                    <a:pt x="8924" y="0"/>
                    <a:pt x="9025" y="0"/>
                  </a:cubicBezTo>
                  <a:cubicBezTo>
                    <a:pt x="9126" y="0"/>
                    <a:pt x="9209" y="0"/>
                    <a:pt x="9306" y="41"/>
                  </a:cubicBezTo>
                  <a:cubicBezTo>
                    <a:pt x="9403" y="82"/>
                    <a:pt x="9514" y="164"/>
                    <a:pt x="9626" y="205"/>
                  </a:cubicBezTo>
                  <a:cubicBezTo>
                    <a:pt x="9738" y="245"/>
                    <a:pt x="9852" y="245"/>
                    <a:pt x="9965" y="286"/>
                  </a:cubicBezTo>
                  <a:cubicBezTo>
                    <a:pt x="10077" y="327"/>
                    <a:pt x="10187" y="409"/>
                    <a:pt x="10292" y="450"/>
                  </a:cubicBezTo>
                  <a:cubicBezTo>
                    <a:pt x="10397" y="491"/>
                    <a:pt x="10496" y="491"/>
                    <a:pt x="10602" y="532"/>
                  </a:cubicBezTo>
                  <a:cubicBezTo>
                    <a:pt x="10709" y="573"/>
                    <a:pt x="10823" y="655"/>
                    <a:pt x="10935" y="736"/>
                  </a:cubicBezTo>
                  <a:cubicBezTo>
                    <a:pt x="11047" y="818"/>
                    <a:pt x="11158" y="900"/>
                    <a:pt x="11319" y="1023"/>
                  </a:cubicBezTo>
                  <a:cubicBezTo>
                    <a:pt x="11481" y="1145"/>
                    <a:pt x="11694" y="1309"/>
                    <a:pt x="11860" y="1432"/>
                  </a:cubicBezTo>
                  <a:cubicBezTo>
                    <a:pt x="12025" y="1555"/>
                    <a:pt x="12143" y="1636"/>
                    <a:pt x="12258" y="1718"/>
                  </a:cubicBezTo>
                  <a:cubicBezTo>
                    <a:pt x="12372" y="1800"/>
                    <a:pt x="12482" y="1882"/>
                    <a:pt x="12644" y="2005"/>
                  </a:cubicBezTo>
                  <a:cubicBezTo>
                    <a:pt x="12805" y="2127"/>
                    <a:pt x="13019" y="2291"/>
                    <a:pt x="13184" y="2414"/>
                  </a:cubicBezTo>
                  <a:cubicBezTo>
                    <a:pt x="13350" y="2536"/>
                    <a:pt x="13468" y="2618"/>
                    <a:pt x="13639" y="2823"/>
                  </a:cubicBezTo>
                  <a:cubicBezTo>
                    <a:pt x="13810" y="3027"/>
                    <a:pt x="14035" y="3355"/>
                    <a:pt x="14198" y="3559"/>
                  </a:cubicBezTo>
                  <a:cubicBezTo>
                    <a:pt x="14362" y="3764"/>
                    <a:pt x="14465" y="3845"/>
                    <a:pt x="14575" y="4009"/>
                  </a:cubicBezTo>
                  <a:cubicBezTo>
                    <a:pt x="14685" y="4173"/>
                    <a:pt x="14803" y="4418"/>
                    <a:pt x="14918" y="4623"/>
                  </a:cubicBezTo>
                  <a:cubicBezTo>
                    <a:pt x="15032" y="4827"/>
                    <a:pt x="15142" y="4991"/>
                    <a:pt x="15302" y="5277"/>
                  </a:cubicBezTo>
                  <a:cubicBezTo>
                    <a:pt x="15462" y="5564"/>
                    <a:pt x="15671" y="5973"/>
                    <a:pt x="15833" y="6300"/>
                  </a:cubicBezTo>
                  <a:cubicBezTo>
                    <a:pt x="15995" y="6627"/>
                    <a:pt x="16109" y="6873"/>
                    <a:pt x="16219" y="7118"/>
                  </a:cubicBezTo>
                  <a:cubicBezTo>
                    <a:pt x="16329" y="7364"/>
                    <a:pt x="16436" y="7609"/>
                    <a:pt x="16542" y="7855"/>
                  </a:cubicBezTo>
                  <a:cubicBezTo>
                    <a:pt x="16649" y="8100"/>
                    <a:pt x="16756" y="8345"/>
                    <a:pt x="16853" y="8550"/>
                  </a:cubicBezTo>
                  <a:cubicBezTo>
                    <a:pt x="16950" y="8755"/>
                    <a:pt x="17037" y="8918"/>
                    <a:pt x="17136" y="9123"/>
                  </a:cubicBezTo>
                  <a:cubicBezTo>
                    <a:pt x="17235" y="9327"/>
                    <a:pt x="17345" y="9573"/>
                    <a:pt x="17456" y="9818"/>
                  </a:cubicBezTo>
                  <a:cubicBezTo>
                    <a:pt x="17566" y="10064"/>
                    <a:pt x="17677" y="10309"/>
                    <a:pt x="17785" y="10555"/>
                  </a:cubicBezTo>
                  <a:cubicBezTo>
                    <a:pt x="17893" y="10800"/>
                    <a:pt x="18000" y="11045"/>
                    <a:pt x="18150" y="11414"/>
                  </a:cubicBezTo>
                  <a:cubicBezTo>
                    <a:pt x="18301" y="11782"/>
                    <a:pt x="18495" y="12273"/>
                    <a:pt x="18634" y="12600"/>
                  </a:cubicBezTo>
                  <a:cubicBezTo>
                    <a:pt x="18773" y="12927"/>
                    <a:pt x="18856" y="13091"/>
                    <a:pt x="18989" y="13418"/>
                  </a:cubicBezTo>
                  <a:cubicBezTo>
                    <a:pt x="19123" y="13745"/>
                    <a:pt x="19305" y="14236"/>
                    <a:pt x="19488" y="14727"/>
                  </a:cubicBezTo>
                  <a:cubicBezTo>
                    <a:pt x="19671" y="15218"/>
                    <a:pt x="19853" y="15709"/>
                    <a:pt x="20064" y="16364"/>
                  </a:cubicBezTo>
                  <a:cubicBezTo>
                    <a:pt x="20276" y="17018"/>
                    <a:pt x="20515" y="17836"/>
                    <a:pt x="20708" y="18491"/>
                  </a:cubicBezTo>
                  <a:cubicBezTo>
                    <a:pt x="20900" y="19145"/>
                    <a:pt x="21044" y="19636"/>
                    <a:pt x="21185" y="20127"/>
                  </a:cubicBezTo>
                  <a:cubicBezTo>
                    <a:pt x="21326" y="20618"/>
                    <a:pt x="21463" y="211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46354" y="2716810"/>
              <a:ext cx="105816" cy="5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34" fill="norm" stroke="1" extrusionOk="0">
                  <a:moveTo>
                    <a:pt x="599" y="7828"/>
                  </a:moveTo>
                  <a:cubicBezTo>
                    <a:pt x="176" y="7394"/>
                    <a:pt x="-248" y="6961"/>
                    <a:pt x="176" y="7047"/>
                  </a:cubicBezTo>
                  <a:cubicBezTo>
                    <a:pt x="599" y="7134"/>
                    <a:pt x="1870" y="7741"/>
                    <a:pt x="3140" y="9303"/>
                  </a:cubicBezTo>
                  <a:cubicBezTo>
                    <a:pt x="4411" y="10864"/>
                    <a:pt x="5681" y="13380"/>
                    <a:pt x="6528" y="15375"/>
                  </a:cubicBezTo>
                  <a:cubicBezTo>
                    <a:pt x="7376" y="17370"/>
                    <a:pt x="7799" y="18845"/>
                    <a:pt x="8011" y="19886"/>
                  </a:cubicBezTo>
                  <a:cubicBezTo>
                    <a:pt x="8223" y="20927"/>
                    <a:pt x="8223" y="21534"/>
                    <a:pt x="8223" y="21534"/>
                  </a:cubicBezTo>
                  <a:cubicBezTo>
                    <a:pt x="8223" y="21534"/>
                    <a:pt x="8223" y="20927"/>
                    <a:pt x="7587" y="19018"/>
                  </a:cubicBezTo>
                  <a:cubicBezTo>
                    <a:pt x="6952" y="17110"/>
                    <a:pt x="5681" y="13900"/>
                    <a:pt x="5258" y="11038"/>
                  </a:cubicBezTo>
                  <a:cubicBezTo>
                    <a:pt x="4834" y="8175"/>
                    <a:pt x="5258" y="5659"/>
                    <a:pt x="6105" y="3924"/>
                  </a:cubicBezTo>
                  <a:cubicBezTo>
                    <a:pt x="6952" y="2189"/>
                    <a:pt x="8223" y="1235"/>
                    <a:pt x="9917" y="671"/>
                  </a:cubicBezTo>
                  <a:cubicBezTo>
                    <a:pt x="11611" y="107"/>
                    <a:pt x="13728" y="-66"/>
                    <a:pt x="15423" y="21"/>
                  </a:cubicBezTo>
                  <a:cubicBezTo>
                    <a:pt x="17117" y="107"/>
                    <a:pt x="18387" y="454"/>
                    <a:pt x="19446" y="1365"/>
                  </a:cubicBezTo>
                  <a:cubicBezTo>
                    <a:pt x="20505" y="2276"/>
                    <a:pt x="21352" y="3751"/>
                    <a:pt x="21140" y="4965"/>
                  </a:cubicBezTo>
                  <a:cubicBezTo>
                    <a:pt x="20928" y="6180"/>
                    <a:pt x="19658" y="7134"/>
                    <a:pt x="16481" y="7785"/>
                  </a:cubicBezTo>
                  <a:cubicBezTo>
                    <a:pt x="13305" y="8435"/>
                    <a:pt x="8223" y="8782"/>
                    <a:pt x="3140" y="9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69997" y="2933226"/>
              <a:ext cx="133351" cy="22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4845"/>
                  </a:moveTo>
                  <a:cubicBezTo>
                    <a:pt x="0" y="3836"/>
                    <a:pt x="0" y="2826"/>
                    <a:pt x="686" y="2019"/>
                  </a:cubicBezTo>
                  <a:cubicBezTo>
                    <a:pt x="1371" y="1211"/>
                    <a:pt x="2743" y="606"/>
                    <a:pt x="4286" y="303"/>
                  </a:cubicBezTo>
                  <a:cubicBezTo>
                    <a:pt x="5829" y="0"/>
                    <a:pt x="7543" y="0"/>
                    <a:pt x="9600" y="2019"/>
                  </a:cubicBezTo>
                  <a:cubicBezTo>
                    <a:pt x="11657" y="4037"/>
                    <a:pt x="14057" y="8075"/>
                    <a:pt x="15257" y="11204"/>
                  </a:cubicBezTo>
                  <a:cubicBezTo>
                    <a:pt x="16457" y="14333"/>
                    <a:pt x="16457" y="16553"/>
                    <a:pt x="16114" y="18168"/>
                  </a:cubicBezTo>
                  <a:cubicBezTo>
                    <a:pt x="15771" y="19783"/>
                    <a:pt x="15086" y="20793"/>
                    <a:pt x="13886" y="21196"/>
                  </a:cubicBezTo>
                  <a:cubicBezTo>
                    <a:pt x="12686" y="21600"/>
                    <a:pt x="10971" y="21398"/>
                    <a:pt x="9771" y="18875"/>
                  </a:cubicBezTo>
                  <a:cubicBezTo>
                    <a:pt x="8571" y="16351"/>
                    <a:pt x="7886" y="11507"/>
                    <a:pt x="9943" y="7974"/>
                  </a:cubicBezTo>
                  <a:cubicBezTo>
                    <a:pt x="12000" y="4441"/>
                    <a:pt x="16800" y="222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882070" y="2748009"/>
              <a:ext cx="107028" cy="45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50" fill="norm" stroke="1" extrusionOk="0">
                  <a:moveTo>
                    <a:pt x="21004" y="1859"/>
                  </a:moveTo>
                  <a:cubicBezTo>
                    <a:pt x="20173" y="1156"/>
                    <a:pt x="19342" y="453"/>
                    <a:pt x="17889" y="151"/>
                  </a:cubicBezTo>
                  <a:cubicBezTo>
                    <a:pt x="16435" y="-150"/>
                    <a:pt x="14358" y="-50"/>
                    <a:pt x="11450" y="905"/>
                  </a:cubicBezTo>
                  <a:cubicBezTo>
                    <a:pt x="8542" y="1859"/>
                    <a:pt x="4804" y="3668"/>
                    <a:pt x="2519" y="6079"/>
                  </a:cubicBezTo>
                  <a:cubicBezTo>
                    <a:pt x="235" y="8490"/>
                    <a:pt x="-596" y="11504"/>
                    <a:pt x="442" y="13965"/>
                  </a:cubicBezTo>
                  <a:cubicBezTo>
                    <a:pt x="1481" y="16427"/>
                    <a:pt x="4389" y="18336"/>
                    <a:pt x="7919" y="19491"/>
                  </a:cubicBezTo>
                  <a:cubicBezTo>
                    <a:pt x="11450" y="20646"/>
                    <a:pt x="15604" y="21048"/>
                    <a:pt x="19758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091051" y="2825781"/>
              <a:ext cx="138553" cy="27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39" fill="norm" stroke="1" extrusionOk="0">
                  <a:moveTo>
                    <a:pt x="13288" y="2434"/>
                  </a:moveTo>
                  <a:cubicBezTo>
                    <a:pt x="12971" y="1610"/>
                    <a:pt x="12653" y="785"/>
                    <a:pt x="11541" y="373"/>
                  </a:cubicBezTo>
                  <a:cubicBezTo>
                    <a:pt x="10430" y="-39"/>
                    <a:pt x="8524" y="-39"/>
                    <a:pt x="6777" y="43"/>
                  </a:cubicBezTo>
                  <a:cubicBezTo>
                    <a:pt x="5030" y="126"/>
                    <a:pt x="3441" y="291"/>
                    <a:pt x="2012" y="1115"/>
                  </a:cubicBezTo>
                  <a:cubicBezTo>
                    <a:pt x="583" y="1940"/>
                    <a:pt x="-688" y="3424"/>
                    <a:pt x="424" y="5155"/>
                  </a:cubicBezTo>
                  <a:cubicBezTo>
                    <a:pt x="1536" y="6886"/>
                    <a:pt x="5030" y="8865"/>
                    <a:pt x="8524" y="10514"/>
                  </a:cubicBezTo>
                  <a:cubicBezTo>
                    <a:pt x="12018" y="12163"/>
                    <a:pt x="15512" y="13482"/>
                    <a:pt x="17577" y="14553"/>
                  </a:cubicBezTo>
                  <a:cubicBezTo>
                    <a:pt x="19641" y="15625"/>
                    <a:pt x="20277" y="16450"/>
                    <a:pt x="20594" y="17274"/>
                  </a:cubicBezTo>
                  <a:cubicBezTo>
                    <a:pt x="20912" y="18098"/>
                    <a:pt x="20912" y="18923"/>
                    <a:pt x="20118" y="19665"/>
                  </a:cubicBezTo>
                  <a:cubicBezTo>
                    <a:pt x="19324" y="20407"/>
                    <a:pt x="17736" y="21066"/>
                    <a:pt x="15353" y="21314"/>
                  </a:cubicBezTo>
                  <a:cubicBezTo>
                    <a:pt x="12971" y="21561"/>
                    <a:pt x="9794" y="21396"/>
                    <a:pt x="6618" y="21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345639" y="3085626"/>
              <a:ext cx="1810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600"/>
                    <a:pt x="1332" y="7200"/>
                    <a:pt x="132" y="10800"/>
                  </a:cubicBezTo>
                  <a:cubicBezTo>
                    <a:pt x="-1068" y="14400"/>
                    <a:pt x="6132" y="1800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433597" y="296497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452647" y="3041176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811141" y="2766326"/>
              <a:ext cx="111933" cy="377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06" fill="norm" stroke="1" extrusionOk="0">
                  <a:moveTo>
                    <a:pt x="1820" y="5142"/>
                  </a:moveTo>
                  <a:cubicBezTo>
                    <a:pt x="2212" y="8982"/>
                    <a:pt x="2605" y="12822"/>
                    <a:pt x="2801" y="15282"/>
                  </a:cubicBezTo>
                  <a:cubicBezTo>
                    <a:pt x="2998" y="17742"/>
                    <a:pt x="2998" y="18822"/>
                    <a:pt x="2801" y="19722"/>
                  </a:cubicBezTo>
                  <a:cubicBezTo>
                    <a:pt x="2605" y="20622"/>
                    <a:pt x="2212" y="21342"/>
                    <a:pt x="1820" y="21402"/>
                  </a:cubicBezTo>
                  <a:cubicBezTo>
                    <a:pt x="1427" y="21462"/>
                    <a:pt x="1034" y="20862"/>
                    <a:pt x="641" y="18462"/>
                  </a:cubicBezTo>
                  <a:cubicBezTo>
                    <a:pt x="249" y="16062"/>
                    <a:pt x="-144" y="11862"/>
                    <a:pt x="52" y="8742"/>
                  </a:cubicBezTo>
                  <a:cubicBezTo>
                    <a:pt x="249" y="5622"/>
                    <a:pt x="1034" y="3582"/>
                    <a:pt x="2016" y="2322"/>
                  </a:cubicBezTo>
                  <a:cubicBezTo>
                    <a:pt x="2998" y="1062"/>
                    <a:pt x="4176" y="582"/>
                    <a:pt x="5943" y="282"/>
                  </a:cubicBezTo>
                  <a:cubicBezTo>
                    <a:pt x="7711" y="-18"/>
                    <a:pt x="10067" y="-138"/>
                    <a:pt x="13012" y="222"/>
                  </a:cubicBezTo>
                  <a:cubicBezTo>
                    <a:pt x="15958" y="582"/>
                    <a:pt x="19492" y="1422"/>
                    <a:pt x="20474" y="2802"/>
                  </a:cubicBezTo>
                  <a:cubicBezTo>
                    <a:pt x="21456" y="4182"/>
                    <a:pt x="19885" y="6102"/>
                    <a:pt x="17136" y="7302"/>
                  </a:cubicBezTo>
                  <a:cubicBezTo>
                    <a:pt x="14387" y="8502"/>
                    <a:pt x="10460" y="8982"/>
                    <a:pt x="7711" y="9042"/>
                  </a:cubicBezTo>
                  <a:cubicBezTo>
                    <a:pt x="4961" y="9102"/>
                    <a:pt x="3391" y="8742"/>
                    <a:pt x="1820" y="8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048984" y="2812576"/>
              <a:ext cx="1961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348"/>
                    <a:pt x="2735" y="4696"/>
                    <a:pt x="575" y="8296"/>
                  </a:cubicBezTo>
                  <a:cubicBezTo>
                    <a:pt x="-1585" y="11896"/>
                    <a:pt x="2735" y="16748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2017797" y="2784498"/>
              <a:ext cx="177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71" y="12302"/>
                    <a:pt x="1543" y="4448"/>
                    <a:pt x="5143" y="1502"/>
                  </a:cubicBezTo>
                  <a:cubicBezTo>
                    <a:pt x="8743" y="-1443"/>
                    <a:pt x="1517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2055897" y="2907826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2220997" y="3117376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783832" y="2756369"/>
              <a:ext cx="131116" cy="29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98" fill="norm" stroke="1" extrusionOk="0">
                  <a:moveTo>
                    <a:pt x="13531" y="3149"/>
                  </a:moveTo>
                  <a:cubicBezTo>
                    <a:pt x="13531" y="2383"/>
                    <a:pt x="13531" y="1617"/>
                    <a:pt x="12857" y="1004"/>
                  </a:cubicBezTo>
                  <a:cubicBezTo>
                    <a:pt x="12182" y="392"/>
                    <a:pt x="10832" y="-68"/>
                    <a:pt x="9144" y="9"/>
                  </a:cubicBezTo>
                  <a:cubicBezTo>
                    <a:pt x="7457" y="85"/>
                    <a:pt x="5432" y="698"/>
                    <a:pt x="3744" y="1847"/>
                  </a:cubicBezTo>
                  <a:cubicBezTo>
                    <a:pt x="2057" y="2996"/>
                    <a:pt x="707" y="4681"/>
                    <a:pt x="200" y="5906"/>
                  </a:cubicBezTo>
                  <a:cubicBezTo>
                    <a:pt x="-306" y="7132"/>
                    <a:pt x="32" y="7898"/>
                    <a:pt x="2563" y="9047"/>
                  </a:cubicBezTo>
                  <a:cubicBezTo>
                    <a:pt x="5094" y="10196"/>
                    <a:pt x="9819" y="11728"/>
                    <a:pt x="13363" y="13183"/>
                  </a:cubicBezTo>
                  <a:cubicBezTo>
                    <a:pt x="16906" y="14638"/>
                    <a:pt x="19269" y="16017"/>
                    <a:pt x="20282" y="17089"/>
                  </a:cubicBezTo>
                  <a:cubicBezTo>
                    <a:pt x="21294" y="18162"/>
                    <a:pt x="20956" y="18928"/>
                    <a:pt x="20113" y="19541"/>
                  </a:cubicBezTo>
                  <a:cubicBezTo>
                    <a:pt x="19269" y="20153"/>
                    <a:pt x="17919" y="20613"/>
                    <a:pt x="16400" y="20919"/>
                  </a:cubicBezTo>
                  <a:cubicBezTo>
                    <a:pt x="14882" y="21226"/>
                    <a:pt x="13194" y="21379"/>
                    <a:pt x="11506" y="21455"/>
                  </a:cubicBezTo>
                  <a:cubicBezTo>
                    <a:pt x="9819" y="21532"/>
                    <a:pt x="8132" y="21532"/>
                    <a:pt x="6781" y="21226"/>
                  </a:cubicBezTo>
                  <a:cubicBezTo>
                    <a:pt x="5432" y="20919"/>
                    <a:pt x="4419" y="20306"/>
                    <a:pt x="4925" y="19923"/>
                  </a:cubicBezTo>
                  <a:cubicBezTo>
                    <a:pt x="5432" y="19541"/>
                    <a:pt x="7457" y="19387"/>
                    <a:pt x="9481" y="19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3002047" y="3000233"/>
              <a:ext cx="127001" cy="15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2143"/>
                  </a:moveTo>
                  <a:cubicBezTo>
                    <a:pt x="1440" y="1267"/>
                    <a:pt x="2880" y="392"/>
                    <a:pt x="4500" y="100"/>
                  </a:cubicBezTo>
                  <a:cubicBezTo>
                    <a:pt x="6120" y="-192"/>
                    <a:pt x="7920" y="100"/>
                    <a:pt x="9540" y="1705"/>
                  </a:cubicBezTo>
                  <a:cubicBezTo>
                    <a:pt x="11160" y="3311"/>
                    <a:pt x="12600" y="6230"/>
                    <a:pt x="12060" y="8857"/>
                  </a:cubicBezTo>
                  <a:cubicBezTo>
                    <a:pt x="11520" y="11484"/>
                    <a:pt x="9000" y="13819"/>
                    <a:pt x="6840" y="15862"/>
                  </a:cubicBezTo>
                  <a:cubicBezTo>
                    <a:pt x="4680" y="17905"/>
                    <a:pt x="2880" y="19657"/>
                    <a:pt x="3240" y="20532"/>
                  </a:cubicBezTo>
                  <a:cubicBezTo>
                    <a:pt x="3600" y="21408"/>
                    <a:pt x="6120" y="21408"/>
                    <a:pt x="9540" y="20824"/>
                  </a:cubicBezTo>
                  <a:cubicBezTo>
                    <a:pt x="12960" y="20240"/>
                    <a:pt x="17280" y="19073"/>
                    <a:pt x="21600" y="17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3268747" y="2939576"/>
              <a:ext cx="101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3262397" y="3041176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732297" y="2756373"/>
              <a:ext cx="273051" cy="35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502" y="4928"/>
                  </a:moveTo>
                  <a:cubicBezTo>
                    <a:pt x="502" y="7867"/>
                    <a:pt x="502" y="10807"/>
                    <a:pt x="419" y="13363"/>
                  </a:cubicBezTo>
                  <a:cubicBezTo>
                    <a:pt x="335" y="15919"/>
                    <a:pt x="167" y="18092"/>
                    <a:pt x="84" y="19498"/>
                  </a:cubicBezTo>
                  <a:cubicBezTo>
                    <a:pt x="0" y="20904"/>
                    <a:pt x="0" y="21543"/>
                    <a:pt x="0" y="21543"/>
                  </a:cubicBezTo>
                  <a:cubicBezTo>
                    <a:pt x="0" y="21543"/>
                    <a:pt x="0" y="20904"/>
                    <a:pt x="167" y="18795"/>
                  </a:cubicBezTo>
                  <a:cubicBezTo>
                    <a:pt x="335" y="16686"/>
                    <a:pt x="670" y="13107"/>
                    <a:pt x="921" y="9912"/>
                  </a:cubicBezTo>
                  <a:cubicBezTo>
                    <a:pt x="1172" y="6717"/>
                    <a:pt x="1340" y="3905"/>
                    <a:pt x="1674" y="2244"/>
                  </a:cubicBezTo>
                  <a:cubicBezTo>
                    <a:pt x="2009" y="582"/>
                    <a:pt x="2512" y="71"/>
                    <a:pt x="3098" y="7"/>
                  </a:cubicBezTo>
                  <a:cubicBezTo>
                    <a:pt x="3684" y="-57"/>
                    <a:pt x="4353" y="326"/>
                    <a:pt x="5023" y="1541"/>
                  </a:cubicBezTo>
                  <a:cubicBezTo>
                    <a:pt x="5693" y="2755"/>
                    <a:pt x="6363" y="4800"/>
                    <a:pt x="6949" y="6206"/>
                  </a:cubicBezTo>
                  <a:cubicBezTo>
                    <a:pt x="7535" y="7612"/>
                    <a:pt x="8037" y="8379"/>
                    <a:pt x="8707" y="8762"/>
                  </a:cubicBezTo>
                  <a:cubicBezTo>
                    <a:pt x="9377" y="9145"/>
                    <a:pt x="10214" y="9145"/>
                    <a:pt x="11219" y="8379"/>
                  </a:cubicBezTo>
                  <a:cubicBezTo>
                    <a:pt x="12223" y="7612"/>
                    <a:pt x="13395" y="6078"/>
                    <a:pt x="14233" y="4992"/>
                  </a:cubicBezTo>
                  <a:cubicBezTo>
                    <a:pt x="15070" y="3905"/>
                    <a:pt x="15572" y="3266"/>
                    <a:pt x="16242" y="2691"/>
                  </a:cubicBezTo>
                  <a:cubicBezTo>
                    <a:pt x="16912" y="2116"/>
                    <a:pt x="17749" y="1605"/>
                    <a:pt x="18419" y="1860"/>
                  </a:cubicBezTo>
                  <a:cubicBezTo>
                    <a:pt x="19088" y="2116"/>
                    <a:pt x="19591" y="3138"/>
                    <a:pt x="19926" y="5439"/>
                  </a:cubicBezTo>
                  <a:cubicBezTo>
                    <a:pt x="20260" y="7739"/>
                    <a:pt x="20428" y="11318"/>
                    <a:pt x="20679" y="13619"/>
                  </a:cubicBezTo>
                  <a:cubicBezTo>
                    <a:pt x="20930" y="15919"/>
                    <a:pt x="21265" y="16942"/>
                    <a:pt x="21600" y="17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132347" y="2729320"/>
              <a:ext cx="156953" cy="33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75" fill="norm" stroke="1" extrusionOk="0">
                  <a:moveTo>
                    <a:pt x="3411" y="5715"/>
                  </a:moveTo>
                  <a:cubicBezTo>
                    <a:pt x="3126" y="10305"/>
                    <a:pt x="2842" y="14895"/>
                    <a:pt x="2700" y="17662"/>
                  </a:cubicBezTo>
                  <a:cubicBezTo>
                    <a:pt x="2558" y="20430"/>
                    <a:pt x="2558" y="21375"/>
                    <a:pt x="2558" y="21375"/>
                  </a:cubicBezTo>
                  <a:cubicBezTo>
                    <a:pt x="2558" y="21375"/>
                    <a:pt x="2558" y="20430"/>
                    <a:pt x="3126" y="17595"/>
                  </a:cubicBezTo>
                  <a:cubicBezTo>
                    <a:pt x="3695" y="14760"/>
                    <a:pt x="4832" y="10035"/>
                    <a:pt x="5684" y="7268"/>
                  </a:cubicBezTo>
                  <a:cubicBezTo>
                    <a:pt x="6537" y="4500"/>
                    <a:pt x="7105" y="3690"/>
                    <a:pt x="7816" y="2745"/>
                  </a:cubicBezTo>
                  <a:cubicBezTo>
                    <a:pt x="8526" y="1800"/>
                    <a:pt x="9379" y="720"/>
                    <a:pt x="10516" y="248"/>
                  </a:cubicBezTo>
                  <a:cubicBezTo>
                    <a:pt x="11653" y="-225"/>
                    <a:pt x="13074" y="-90"/>
                    <a:pt x="15205" y="1260"/>
                  </a:cubicBezTo>
                  <a:cubicBezTo>
                    <a:pt x="17337" y="2610"/>
                    <a:pt x="20179" y="5175"/>
                    <a:pt x="20889" y="8078"/>
                  </a:cubicBezTo>
                  <a:cubicBezTo>
                    <a:pt x="21600" y="10980"/>
                    <a:pt x="20179" y="14220"/>
                    <a:pt x="18047" y="16447"/>
                  </a:cubicBezTo>
                  <a:cubicBezTo>
                    <a:pt x="15916" y="18675"/>
                    <a:pt x="13074" y="19890"/>
                    <a:pt x="10942" y="20497"/>
                  </a:cubicBezTo>
                  <a:cubicBezTo>
                    <a:pt x="8811" y="21105"/>
                    <a:pt x="7389" y="21105"/>
                    <a:pt x="5968" y="21105"/>
                  </a:cubicBezTo>
                  <a:cubicBezTo>
                    <a:pt x="4547" y="21105"/>
                    <a:pt x="3126" y="21105"/>
                    <a:pt x="2132" y="20835"/>
                  </a:cubicBezTo>
                  <a:cubicBezTo>
                    <a:pt x="1137" y="20565"/>
                    <a:pt x="568" y="20025"/>
                    <a:pt x="0" y="19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252997" y="3060226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4815749" y="2761258"/>
              <a:ext cx="105210" cy="30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340" fill="norm" stroke="1" extrusionOk="0">
                  <a:moveTo>
                    <a:pt x="16670" y="4474"/>
                  </a:moveTo>
                  <a:cubicBezTo>
                    <a:pt x="16670" y="3735"/>
                    <a:pt x="16670" y="2995"/>
                    <a:pt x="16670" y="2255"/>
                  </a:cubicBezTo>
                  <a:cubicBezTo>
                    <a:pt x="16670" y="1515"/>
                    <a:pt x="16670" y="776"/>
                    <a:pt x="15424" y="332"/>
                  </a:cubicBezTo>
                  <a:cubicBezTo>
                    <a:pt x="14178" y="-112"/>
                    <a:pt x="11686" y="-260"/>
                    <a:pt x="8570" y="850"/>
                  </a:cubicBezTo>
                  <a:cubicBezTo>
                    <a:pt x="5455" y="1959"/>
                    <a:pt x="1716" y="4326"/>
                    <a:pt x="470" y="6324"/>
                  </a:cubicBezTo>
                  <a:cubicBezTo>
                    <a:pt x="-776" y="8321"/>
                    <a:pt x="470" y="9948"/>
                    <a:pt x="4001" y="11502"/>
                  </a:cubicBezTo>
                  <a:cubicBezTo>
                    <a:pt x="7532" y="13055"/>
                    <a:pt x="13347" y="14535"/>
                    <a:pt x="16670" y="15718"/>
                  </a:cubicBezTo>
                  <a:cubicBezTo>
                    <a:pt x="19993" y="16902"/>
                    <a:pt x="20824" y="17789"/>
                    <a:pt x="20616" y="18529"/>
                  </a:cubicBezTo>
                  <a:cubicBezTo>
                    <a:pt x="20409" y="19269"/>
                    <a:pt x="19162" y="19861"/>
                    <a:pt x="15839" y="20304"/>
                  </a:cubicBezTo>
                  <a:cubicBezTo>
                    <a:pt x="12516" y="20748"/>
                    <a:pt x="7116" y="21044"/>
                    <a:pt x="1716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4986920" y="3022489"/>
              <a:ext cx="91600" cy="21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22" fill="norm" stroke="1" extrusionOk="0">
                  <a:moveTo>
                    <a:pt x="6367" y="3171"/>
                  </a:moveTo>
                  <a:cubicBezTo>
                    <a:pt x="4447" y="2529"/>
                    <a:pt x="2527" y="1888"/>
                    <a:pt x="2767" y="1353"/>
                  </a:cubicBezTo>
                  <a:cubicBezTo>
                    <a:pt x="3007" y="818"/>
                    <a:pt x="5407" y="391"/>
                    <a:pt x="7807" y="177"/>
                  </a:cubicBezTo>
                  <a:cubicBezTo>
                    <a:pt x="10207" y="-37"/>
                    <a:pt x="12607" y="-37"/>
                    <a:pt x="15007" y="70"/>
                  </a:cubicBezTo>
                  <a:cubicBezTo>
                    <a:pt x="17407" y="177"/>
                    <a:pt x="19807" y="391"/>
                    <a:pt x="20527" y="1032"/>
                  </a:cubicBezTo>
                  <a:cubicBezTo>
                    <a:pt x="21247" y="1674"/>
                    <a:pt x="20287" y="2743"/>
                    <a:pt x="18847" y="3599"/>
                  </a:cubicBezTo>
                  <a:cubicBezTo>
                    <a:pt x="17407" y="4454"/>
                    <a:pt x="15487" y="5096"/>
                    <a:pt x="13327" y="5630"/>
                  </a:cubicBezTo>
                  <a:cubicBezTo>
                    <a:pt x="11167" y="6165"/>
                    <a:pt x="8767" y="6593"/>
                    <a:pt x="7807" y="7341"/>
                  </a:cubicBezTo>
                  <a:cubicBezTo>
                    <a:pt x="6847" y="8090"/>
                    <a:pt x="7327" y="9159"/>
                    <a:pt x="9247" y="10335"/>
                  </a:cubicBezTo>
                  <a:cubicBezTo>
                    <a:pt x="11167" y="11512"/>
                    <a:pt x="14527" y="12795"/>
                    <a:pt x="15247" y="14613"/>
                  </a:cubicBezTo>
                  <a:cubicBezTo>
                    <a:pt x="15967" y="16430"/>
                    <a:pt x="14047" y="18783"/>
                    <a:pt x="11887" y="20066"/>
                  </a:cubicBezTo>
                  <a:cubicBezTo>
                    <a:pt x="9727" y="21349"/>
                    <a:pt x="7327" y="21563"/>
                    <a:pt x="5167" y="21349"/>
                  </a:cubicBezTo>
                  <a:cubicBezTo>
                    <a:pt x="3007" y="21135"/>
                    <a:pt x="1087" y="20494"/>
                    <a:pt x="367" y="19317"/>
                  </a:cubicBezTo>
                  <a:cubicBezTo>
                    <a:pt x="-353" y="18141"/>
                    <a:pt x="127" y="16430"/>
                    <a:pt x="607" y="14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237247" y="291417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205497" y="2996726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5510297" y="2787176"/>
              <a:ext cx="292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7486"/>
                    <a:pt x="10017" y="13371"/>
                    <a:pt x="13461" y="10800"/>
                  </a:cubicBezTo>
                  <a:cubicBezTo>
                    <a:pt x="16904" y="8229"/>
                    <a:pt x="18783" y="7200"/>
                    <a:pt x="19878" y="5657"/>
                  </a:cubicBezTo>
                  <a:cubicBezTo>
                    <a:pt x="20974" y="4114"/>
                    <a:pt x="2128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5657342" y="2780826"/>
              <a:ext cx="84002" cy="29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508" fill="norm" stroke="1" extrusionOk="0">
                  <a:moveTo>
                    <a:pt x="10558" y="0"/>
                  </a:moveTo>
                  <a:cubicBezTo>
                    <a:pt x="7473" y="0"/>
                    <a:pt x="4387" y="0"/>
                    <a:pt x="2844" y="383"/>
                  </a:cubicBezTo>
                  <a:cubicBezTo>
                    <a:pt x="1301" y="766"/>
                    <a:pt x="1301" y="1532"/>
                    <a:pt x="3358" y="2911"/>
                  </a:cubicBezTo>
                  <a:cubicBezTo>
                    <a:pt x="5415" y="4289"/>
                    <a:pt x="9530" y="6281"/>
                    <a:pt x="13130" y="8502"/>
                  </a:cubicBezTo>
                  <a:cubicBezTo>
                    <a:pt x="16730" y="10723"/>
                    <a:pt x="19815" y="13174"/>
                    <a:pt x="20330" y="15166"/>
                  </a:cubicBezTo>
                  <a:cubicBezTo>
                    <a:pt x="20844" y="17157"/>
                    <a:pt x="18787" y="18689"/>
                    <a:pt x="16730" y="19685"/>
                  </a:cubicBezTo>
                  <a:cubicBezTo>
                    <a:pt x="14673" y="20681"/>
                    <a:pt x="12615" y="21140"/>
                    <a:pt x="9530" y="21370"/>
                  </a:cubicBezTo>
                  <a:cubicBezTo>
                    <a:pt x="6444" y="21600"/>
                    <a:pt x="2330" y="21600"/>
                    <a:pt x="787" y="20911"/>
                  </a:cubicBezTo>
                  <a:cubicBezTo>
                    <a:pt x="-756" y="20221"/>
                    <a:pt x="273" y="18843"/>
                    <a:pt x="1301" y="17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5846847" y="2812576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200"/>
                    <a:pt x="12400" y="10800"/>
                    <a:pt x="16000" y="7200"/>
                  </a:cubicBezTo>
                  <a:cubicBezTo>
                    <a:pt x="19600" y="3600"/>
                    <a:pt x="206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5923047" y="2799876"/>
              <a:ext cx="93935" cy="293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394" fill="norm" stroke="1" extrusionOk="0">
                  <a:moveTo>
                    <a:pt x="15496" y="0"/>
                  </a:moveTo>
                  <a:cubicBezTo>
                    <a:pt x="11739" y="0"/>
                    <a:pt x="7983" y="0"/>
                    <a:pt x="6339" y="540"/>
                  </a:cubicBezTo>
                  <a:cubicBezTo>
                    <a:pt x="4696" y="1080"/>
                    <a:pt x="5165" y="2160"/>
                    <a:pt x="7748" y="4089"/>
                  </a:cubicBezTo>
                  <a:cubicBezTo>
                    <a:pt x="10330" y="6017"/>
                    <a:pt x="15026" y="8794"/>
                    <a:pt x="17843" y="11031"/>
                  </a:cubicBezTo>
                  <a:cubicBezTo>
                    <a:pt x="20661" y="13269"/>
                    <a:pt x="21600" y="14966"/>
                    <a:pt x="20191" y="16586"/>
                  </a:cubicBezTo>
                  <a:cubicBezTo>
                    <a:pt x="18783" y="18206"/>
                    <a:pt x="15026" y="19749"/>
                    <a:pt x="11739" y="20597"/>
                  </a:cubicBezTo>
                  <a:cubicBezTo>
                    <a:pt x="8452" y="21446"/>
                    <a:pt x="5635" y="21600"/>
                    <a:pt x="3757" y="21137"/>
                  </a:cubicBezTo>
                  <a:cubicBezTo>
                    <a:pt x="1878" y="20674"/>
                    <a:pt x="939" y="19594"/>
                    <a:pt x="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6132597" y="2660176"/>
              <a:ext cx="117959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684" y="2244"/>
                    <a:pt x="11368" y="4488"/>
                    <a:pt x="15347" y="6919"/>
                  </a:cubicBezTo>
                  <a:cubicBezTo>
                    <a:pt x="19326" y="9351"/>
                    <a:pt x="21600" y="11969"/>
                    <a:pt x="21032" y="14213"/>
                  </a:cubicBezTo>
                  <a:cubicBezTo>
                    <a:pt x="20463" y="16457"/>
                    <a:pt x="17053" y="18327"/>
                    <a:pt x="13074" y="19496"/>
                  </a:cubicBezTo>
                  <a:cubicBezTo>
                    <a:pt x="9095" y="20665"/>
                    <a:pt x="4547" y="211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6469147" y="297767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6469147" y="3072926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7722706" y="3663476"/>
              <a:ext cx="154044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41" y="21600"/>
                  </a:moveTo>
                  <a:cubicBezTo>
                    <a:pt x="-7" y="21600"/>
                    <a:pt x="-154" y="21600"/>
                    <a:pt x="347" y="21240"/>
                  </a:cubicBezTo>
                  <a:cubicBezTo>
                    <a:pt x="848" y="20880"/>
                    <a:pt x="1997" y="20160"/>
                    <a:pt x="3132" y="19080"/>
                  </a:cubicBezTo>
                  <a:cubicBezTo>
                    <a:pt x="4266" y="18000"/>
                    <a:pt x="5386" y="16560"/>
                    <a:pt x="6462" y="15480"/>
                  </a:cubicBezTo>
                  <a:cubicBezTo>
                    <a:pt x="7537" y="14400"/>
                    <a:pt x="8569" y="13680"/>
                    <a:pt x="9644" y="12960"/>
                  </a:cubicBezTo>
                  <a:cubicBezTo>
                    <a:pt x="10720" y="12240"/>
                    <a:pt x="11839" y="11520"/>
                    <a:pt x="13048" y="10800"/>
                  </a:cubicBezTo>
                  <a:cubicBezTo>
                    <a:pt x="14256" y="10080"/>
                    <a:pt x="15552" y="9360"/>
                    <a:pt x="16761" y="8640"/>
                  </a:cubicBezTo>
                  <a:cubicBezTo>
                    <a:pt x="17969" y="7920"/>
                    <a:pt x="19089" y="7200"/>
                    <a:pt x="19855" y="5760"/>
                  </a:cubicBezTo>
                  <a:cubicBezTo>
                    <a:pt x="20621" y="4320"/>
                    <a:pt x="21033" y="2160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8070006" y="3957692"/>
              <a:ext cx="158092" cy="34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39" fill="norm" stroke="1" extrusionOk="0">
                  <a:moveTo>
                    <a:pt x="14598" y="5760"/>
                  </a:moveTo>
                  <a:cubicBezTo>
                    <a:pt x="14598" y="4451"/>
                    <a:pt x="14598" y="3142"/>
                    <a:pt x="14022" y="2029"/>
                  </a:cubicBezTo>
                  <a:cubicBezTo>
                    <a:pt x="13446" y="916"/>
                    <a:pt x="12294" y="0"/>
                    <a:pt x="9990" y="0"/>
                  </a:cubicBezTo>
                  <a:cubicBezTo>
                    <a:pt x="7686" y="0"/>
                    <a:pt x="4230" y="916"/>
                    <a:pt x="2358" y="1702"/>
                  </a:cubicBezTo>
                  <a:cubicBezTo>
                    <a:pt x="486" y="2487"/>
                    <a:pt x="198" y="3142"/>
                    <a:pt x="54" y="3796"/>
                  </a:cubicBezTo>
                  <a:cubicBezTo>
                    <a:pt x="-90" y="4451"/>
                    <a:pt x="-90" y="5105"/>
                    <a:pt x="1926" y="5367"/>
                  </a:cubicBezTo>
                  <a:cubicBezTo>
                    <a:pt x="3942" y="5629"/>
                    <a:pt x="7974" y="5498"/>
                    <a:pt x="10422" y="5171"/>
                  </a:cubicBezTo>
                  <a:cubicBezTo>
                    <a:pt x="12870" y="4844"/>
                    <a:pt x="13734" y="4320"/>
                    <a:pt x="14886" y="3862"/>
                  </a:cubicBezTo>
                  <a:cubicBezTo>
                    <a:pt x="16038" y="3404"/>
                    <a:pt x="17478" y="3011"/>
                    <a:pt x="18198" y="3142"/>
                  </a:cubicBezTo>
                  <a:cubicBezTo>
                    <a:pt x="18918" y="3273"/>
                    <a:pt x="18918" y="3927"/>
                    <a:pt x="19206" y="6480"/>
                  </a:cubicBezTo>
                  <a:cubicBezTo>
                    <a:pt x="19494" y="9033"/>
                    <a:pt x="20070" y="13484"/>
                    <a:pt x="20214" y="16036"/>
                  </a:cubicBezTo>
                  <a:cubicBezTo>
                    <a:pt x="20358" y="18589"/>
                    <a:pt x="20070" y="19244"/>
                    <a:pt x="19782" y="19964"/>
                  </a:cubicBezTo>
                  <a:cubicBezTo>
                    <a:pt x="19494" y="20684"/>
                    <a:pt x="19206" y="21469"/>
                    <a:pt x="19494" y="21535"/>
                  </a:cubicBezTo>
                  <a:cubicBezTo>
                    <a:pt x="19782" y="21600"/>
                    <a:pt x="20646" y="20945"/>
                    <a:pt x="21510" y="20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8321760" y="4046636"/>
              <a:ext cx="148706" cy="23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0813" fill="norm" stroke="1" extrusionOk="0">
                  <a:moveTo>
                    <a:pt x="15105" y="2062"/>
                  </a:moveTo>
                  <a:cubicBezTo>
                    <a:pt x="14230" y="1311"/>
                    <a:pt x="13354" y="559"/>
                    <a:pt x="12040" y="184"/>
                  </a:cubicBezTo>
                  <a:cubicBezTo>
                    <a:pt x="10727" y="-192"/>
                    <a:pt x="8976" y="-192"/>
                    <a:pt x="6786" y="2156"/>
                  </a:cubicBezTo>
                  <a:cubicBezTo>
                    <a:pt x="4597" y="4504"/>
                    <a:pt x="1970" y="9199"/>
                    <a:pt x="803" y="12486"/>
                  </a:cubicBezTo>
                  <a:cubicBezTo>
                    <a:pt x="-365" y="15773"/>
                    <a:pt x="-73" y="17651"/>
                    <a:pt x="511" y="19060"/>
                  </a:cubicBezTo>
                  <a:cubicBezTo>
                    <a:pt x="1094" y="20469"/>
                    <a:pt x="1970" y="21408"/>
                    <a:pt x="5473" y="20375"/>
                  </a:cubicBezTo>
                  <a:cubicBezTo>
                    <a:pt x="8976" y="19342"/>
                    <a:pt x="15105" y="16337"/>
                    <a:pt x="18170" y="12956"/>
                  </a:cubicBezTo>
                  <a:cubicBezTo>
                    <a:pt x="21235" y="9575"/>
                    <a:pt x="21235" y="5818"/>
                    <a:pt x="18462" y="3752"/>
                  </a:cubicBezTo>
                  <a:cubicBezTo>
                    <a:pt x="15689" y="1686"/>
                    <a:pt x="10143" y="1311"/>
                    <a:pt x="4597" y="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7872497" y="3225326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486"/>
                    <a:pt x="10800" y="10971"/>
                    <a:pt x="14400" y="14571"/>
                  </a:cubicBezTo>
                  <a:cubicBezTo>
                    <a:pt x="18000" y="18171"/>
                    <a:pt x="198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8126497" y="3276126"/>
              <a:ext cx="1270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5449"/>
                    <a:pt x="12960" y="10897"/>
                    <a:pt x="16560" y="14497"/>
                  </a:cubicBezTo>
                  <a:cubicBezTo>
                    <a:pt x="20160" y="18097"/>
                    <a:pt x="20880" y="198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8139197" y="3269776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4062"/>
                    <a:pt x="14112" y="8123"/>
                    <a:pt x="10512" y="11723"/>
                  </a:cubicBezTo>
                  <a:cubicBezTo>
                    <a:pt x="6912" y="15323"/>
                    <a:pt x="3456" y="184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8608534" y="3197809"/>
              <a:ext cx="154275" cy="23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418" fill="norm" stroke="1" extrusionOk="0">
                  <a:moveTo>
                    <a:pt x="928" y="5305"/>
                  </a:moveTo>
                  <a:cubicBezTo>
                    <a:pt x="359" y="4358"/>
                    <a:pt x="-209" y="3411"/>
                    <a:pt x="75" y="2653"/>
                  </a:cubicBezTo>
                  <a:cubicBezTo>
                    <a:pt x="359" y="1895"/>
                    <a:pt x="1496" y="1326"/>
                    <a:pt x="3770" y="853"/>
                  </a:cubicBezTo>
                  <a:cubicBezTo>
                    <a:pt x="6044" y="379"/>
                    <a:pt x="9454" y="0"/>
                    <a:pt x="11870" y="0"/>
                  </a:cubicBezTo>
                  <a:cubicBezTo>
                    <a:pt x="14286" y="0"/>
                    <a:pt x="15707" y="379"/>
                    <a:pt x="16275" y="1611"/>
                  </a:cubicBezTo>
                  <a:cubicBezTo>
                    <a:pt x="16844" y="2842"/>
                    <a:pt x="16559" y="4926"/>
                    <a:pt x="15849" y="6347"/>
                  </a:cubicBezTo>
                  <a:cubicBezTo>
                    <a:pt x="15138" y="7768"/>
                    <a:pt x="14002" y="8526"/>
                    <a:pt x="13859" y="9379"/>
                  </a:cubicBezTo>
                  <a:cubicBezTo>
                    <a:pt x="13717" y="10232"/>
                    <a:pt x="14570" y="11179"/>
                    <a:pt x="15707" y="11842"/>
                  </a:cubicBezTo>
                  <a:cubicBezTo>
                    <a:pt x="16844" y="12505"/>
                    <a:pt x="18265" y="12884"/>
                    <a:pt x="19402" y="14021"/>
                  </a:cubicBezTo>
                  <a:cubicBezTo>
                    <a:pt x="20538" y="15158"/>
                    <a:pt x="21391" y="17053"/>
                    <a:pt x="19970" y="18474"/>
                  </a:cubicBezTo>
                  <a:cubicBezTo>
                    <a:pt x="18549" y="19895"/>
                    <a:pt x="14854" y="20842"/>
                    <a:pt x="12154" y="21221"/>
                  </a:cubicBezTo>
                  <a:cubicBezTo>
                    <a:pt x="9454" y="21600"/>
                    <a:pt x="7749" y="21411"/>
                    <a:pt x="6754" y="20842"/>
                  </a:cubicBezTo>
                  <a:cubicBezTo>
                    <a:pt x="5759" y="20274"/>
                    <a:pt x="5475" y="19326"/>
                    <a:pt x="5191" y="18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8856747" y="3072926"/>
              <a:ext cx="2027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6480" y="0"/>
                  </a:moveTo>
                  <a:cubicBezTo>
                    <a:pt x="12960" y="2197"/>
                    <a:pt x="19440" y="4393"/>
                    <a:pt x="20520" y="7139"/>
                  </a:cubicBezTo>
                  <a:cubicBezTo>
                    <a:pt x="21600" y="9885"/>
                    <a:pt x="17280" y="13180"/>
                    <a:pt x="12960" y="15681"/>
                  </a:cubicBezTo>
                  <a:cubicBezTo>
                    <a:pt x="8640" y="18183"/>
                    <a:pt x="4320" y="198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8869447" y="347932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9548897" y="3574576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498097" y="373967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0176340" y="3422698"/>
              <a:ext cx="147308" cy="29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18" fill="norm" stroke="1" extrusionOk="0">
                  <a:moveTo>
                    <a:pt x="20252" y="2700"/>
                  </a:moveTo>
                  <a:cubicBezTo>
                    <a:pt x="20861" y="1483"/>
                    <a:pt x="21469" y="266"/>
                    <a:pt x="21013" y="38"/>
                  </a:cubicBezTo>
                  <a:cubicBezTo>
                    <a:pt x="20556" y="-190"/>
                    <a:pt x="19035" y="571"/>
                    <a:pt x="15537" y="3004"/>
                  </a:cubicBezTo>
                  <a:cubicBezTo>
                    <a:pt x="12038" y="5438"/>
                    <a:pt x="6562" y="9545"/>
                    <a:pt x="3520" y="12587"/>
                  </a:cubicBezTo>
                  <a:cubicBezTo>
                    <a:pt x="477" y="15630"/>
                    <a:pt x="-131" y="17607"/>
                    <a:pt x="21" y="18900"/>
                  </a:cubicBezTo>
                  <a:cubicBezTo>
                    <a:pt x="173" y="20193"/>
                    <a:pt x="1086" y="20802"/>
                    <a:pt x="2607" y="21106"/>
                  </a:cubicBezTo>
                  <a:cubicBezTo>
                    <a:pt x="4128" y="21410"/>
                    <a:pt x="6258" y="21410"/>
                    <a:pt x="8844" y="20954"/>
                  </a:cubicBezTo>
                  <a:cubicBezTo>
                    <a:pt x="11430" y="20497"/>
                    <a:pt x="14472" y="19585"/>
                    <a:pt x="16145" y="18520"/>
                  </a:cubicBezTo>
                  <a:cubicBezTo>
                    <a:pt x="17818" y="17455"/>
                    <a:pt x="18123" y="16238"/>
                    <a:pt x="16601" y="15402"/>
                  </a:cubicBezTo>
                  <a:cubicBezTo>
                    <a:pt x="15080" y="14565"/>
                    <a:pt x="11734" y="14109"/>
                    <a:pt x="8692" y="14565"/>
                  </a:cubicBezTo>
                  <a:cubicBezTo>
                    <a:pt x="5649" y="15021"/>
                    <a:pt x="2911" y="16390"/>
                    <a:pt x="173" y="17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0088647" y="3794148"/>
              <a:ext cx="381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80" y="12302"/>
                    <a:pt x="6960" y="4448"/>
                    <a:pt x="10560" y="1502"/>
                  </a:cubicBezTo>
                  <a:cubicBezTo>
                    <a:pt x="14160" y="-1443"/>
                    <a:pt x="1788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0081758" y="3893600"/>
              <a:ext cx="85085" cy="23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464" fill="norm" stroke="1" extrusionOk="0">
                  <a:moveTo>
                    <a:pt x="10931" y="7822"/>
                  </a:moveTo>
                  <a:cubicBezTo>
                    <a:pt x="11446" y="6875"/>
                    <a:pt x="11960" y="5927"/>
                    <a:pt x="12474" y="4601"/>
                  </a:cubicBezTo>
                  <a:cubicBezTo>
                    <a:pt x="12988" y="3275"/>
                    <a:pt x="13503" y="1569"/>
                    <a:pt x="12217" y="717"/>
                  </a:cubicBezTo>
                  <a:cubicBezTo>
                    <a:pt x="10931" y="-136"/>
                    <a:pt x="7846" y="-136"/>
                    <a:pt x="5274" y="243"/>
                  </a:cubicBezTo>
                  <a:cubicBezTo>
                    <a:pt x="2703" y="622"/>
                    <a:pt x="646" y="1380"/>
                    <a:pt x="131" y="2896"/>
                  </a:cubicBezTo>
                  <a:cubicBezTo>
                    <a:pt x="-383" y="4411"/>
                    <a:pt x="646" y="6685"/>
                    <a:pt x="2703" y="7917"/>
                  </a:cubicBezTo>
                  <a:cubicBezTo>
                    <a:pt x="4760" y="9148"/>
                    <a:pt x="7846" y="9338"/>
                    <a:pt x="11188" y="8959"/>
                  </a:cubicBezTo>
                  <a:cubicBezTo>
                    <a:pt x="14531" y="8580"/>
                    <a:pt x="18131" y="7632"/>
                    <a:pt x="19674" y="7632"/>
                  </a:cubicBezTo>
                  <a:cubicBezTo>
                    <a:pt x="21217" y="7632"/>
                    <a:pt x="20703" y="8580"/>
                    <a:pt x="19931" y="10475"/>
                  </a:cubicBezTo>
                  <a:cubicBezTo>
                    <a:pt x="19160" y="12369"/>
                    <a:pt x="18131" y="15211"/>
                    <a:pt x="17617" y="17106"/>
                  </a:cubicBezTo>
                  <a:cubicBezTo>
                    <a:pt x="17103" y="19001"/>
                    <a:pt x="17103" y="19948"/>
                    <a:pt x="17360" y="20517"/>
                  </a:cubicBezTo>
                  <a:cubicBezTo>
                    <a:pt x="17617" y="21085"/>
                    <a:pt x="18131" y="21275"/>
                    <a:pt x="18646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0223813" y="3976214"/>
              <a:ext cx="103451" cy="13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537" fill="norm" stroke="1" extrusionOk="0">
                  <a:moveTo>
                    <a:pt x="17425" y="3574"/>
                  </a:moveTo>
                  <a:cubicBezTo>
                    <a:pt x="16155" y="2303"/>
                    <a:pt x="14884" y="1033"/>
                    <a:pt x="12978" y="397"/>
                  </a:cubicBezTo>
                  <a:cubicBezTo>
                    <a:pt x="11072" y="-238"/>
                    <a:pt x="8531" y="-238"/>
                    <a:pt x="6202" y="1350"/>
                  </a:cubicBezTo>
                  <a:cubicBezTo>
                    <a:pt x="3872" y="2938"/>
                    <a:pt x="1755" y="6115"/>
                    <a:pt x="696" y="9291"/>
                  </a:cubicBezTo>
                  <a:cubicBezTo>
                    <a:pt x="-363" y="12468"/>
                    <a:pt x="-363" y="15644"/>
                    <a:pt x="1755" y="17868"/>
                  </a:cubicBezTo>
                  <a:cubicBezTo>
                    <a:pt x="3872" y="20091"/>
                    <a:pt x="8108" y="21362"/>
                    <a:pt x="12131" y="19933"/>
                  </a:cubicBezTo>
                  <a:cubicBezTo>
                    <a:pt x="16155" y="18503"/>
                    <a:pt x="19966" y="14374"/>
                    <a:pt x="20602" y="10562"/>
                  </a:cubicBezTo>
                  <a:cubicBezTo>
                    <a:pt x="21237" y="6750"/>
                    <a:pt x="18696" y="3256"/>
                    <a:pt x="15731" y="1668"/>
                  </a:cubicBezTo>
                  <a:cubicBezTo>
                    <a:pt x="12766" y="80"/>
                    <a:pt x="9378" y="397"/>
                    <a:pt x="5990" y="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0691897" y="376507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0717297" y="384762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1434847" y="3538360"/>
              <a:ext cx="19051" cy="23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05"/>
                  </a:moveTo>
                  <a:cubicBezTo>
                    <a:pt x="7200" y="968"/>
                    <a:pt x="14400" y="-169"/>
                    <a:pt x="18000" y="20"/>
                  </a:cubicBezTo>
                  <a:cubicBezTo>
                    <a:pt x="21600" y="210"/>
                    <a:pt x="21600" y="1726"/>
                    <a:pt x="19200" y="4852"/>
                  </a:cubicBezTo>
                  <a:cubicBezTo>
                    <a:pt x="16800" y="7978"/>
                    <a:pt x="12000" y="12715"/>
                    <a:pt x="12000" y="15747"/>
                  </a:cubicBezTo>
                  <a:cubicBezTo>
                    <a:pt x="12000" y="18778"/>
                    <a:pt x="16800" y="20105"/>
                    <a:pt x="2160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1295147" y="3856869"/>
              <a:ext cx="355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14" y="11375"/>
                    <a:pt x="8229" y="2735"/>
                    <a:pt x="11829" y="575"/>
                  </a:cubicBezTo>
                  <a:cubicBezTo>
                    <a:pt x="15429" y="-1585"/>
                    <a:pt x="1851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1326897" y="3955576"/>
              <a:ext cx="19608" cy="21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8" h="21407" fill="norm" stroke="1" extrusionOk="0">
                  <a:moveTo>
                    <a:pt x="0" y="0"/>
                  </a:moveTo>
                  <a:cubicBezTo>
                    <a:pt x="8640" y="3531"/>
                    <a:pt x="17280" y="7062"/>
                    <a:pt x="19440" y="10073"/>
                  </a:cubicBezTo>
                  <a:cubicBezTo>
                    <a:pt x="21600" y="13085"/>
                    <a:pt x="17280" y="15577"/>
                    <a:pt x="11880" y="17446"/>
                  </a:cubicBezTo>
                  <a:cubicBezTo>
                    <a:pt x="6480" y="19315"/>
                    <a:pt x="0" y="20562"/>
                    <a:pt x="0" y="21081"/>
                  </a:cubicBezTo>
                  <a:cubicBezTo>
                    <a:pt x="0" y="21600"/>
                    <a:pt x="6480" y="21392"/>
                    <a:pt x="12960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1434847" y="3973406"/>
              <a:ext cx="106427" cy="22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46" fill="norm" stroke="1" extrusionOk="0">
                  <a:moveTo>
                    <a:pt x="17788" y="3715"/>
                  </a:moveTo>
                  <a:cubicBezTo>
                    <a:pt x="18212" y="2715"/>
                    <a:pt x="18635" y="1715"/>
                    <a:pt x="17788" y="1015"/>
                  </a:cubicBezTo>
                  <a:cubicBezTo>
                    <a:pt x="16941" y="315"/>
                    <a:pt x="14824" y="-85"/>
                    <a:pt x="12706" y="15"/>
                  </a:cubicBezTo>
                  <a:cubicBezTo>
                    <a:pt x="10588" y="115"/>
                    <a:pt x="8471" y="715"/>
                    <a:pt x="6776" y="2115"/>
                  </a:cubicBezTo>
                  <a:cubicBezTo>
                    <a:pt x="5082" y="3515"/>
                    <a:pt x="3812" y="5715"/>
                    <a:pt x="5506" y="7915"/>
                  </a:cubicBezTo>
                  <a:cubicBezTo>
                    <a:pt x="7200" y="10115"/>
                    <a:pt x="11859" y="12315"/>
                    <a:pt x="15035" y="13815"/>
                  </a:cubicBezTo>
                  <a:cubicBezTo>
                    <a:pt x="18212" y="15315"/>
                    <a:pt x="19906" y="16115"/>
                    <a:pt x="20753" y="17015"/>
                  </a:cubicBezTo>
                  <a:cubicBezTo>
                    <a:pt x="21600" y="17915"/>
                    <a:pt x="21600" y="18915"/>
                    <a:pt x="19694" y="19815"/>
                  </a:cubicBezTo>
                  <a:cubicBezTo>
                    <a:pt x="17788" y="20715"/>
                    <a:pt x="13976" y="21515"/>
                    <a:pt x="10376" y="21315"/>
                  </a:cubicBezTo>
                  <a:cubicBezTo>
                    <a:pt x="6776" y="21115"/>
                    <a:pt x="3388" y="19915"/>
                    <a:pt x="0" y="18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1479297" y="3930176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95397" y="4221246"/>
              <a:ext cx="166079" cy="51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90" fill="norm" stroke="1" extrusionOk="0">
                  <a:moveTo>
                    <a:pt x="2430" y="5007"/>
                  </a:moveTo>
                  <a:cubicBezTo>
                    <a:pt x="2430" y="6574"/>
                    <a:pt x="2430" y="8142"/>
                    <a:pt x="2295" y="10320"/>
                  </a:cubicBezTo>
                  <a:cubicBezTo>
                    <a:pt x="2160" y="12497"/>
                    <a:pt x="1890" y="15284"/>
                    <a:pt x="1755" y="16983"/>
                  </a:cubicBezTo>
                  <a:cubicBezTo>
                    <a:pt x="1620" y="18681"/>
                    <a:pt x="1620" y="19291"/>
                    <a:pt x="1350" y="19944"/>
                  </a:cubicBezTo>
                  <a:cubicBezTo>
                    <a:pt x="1080" y="20597"/>
                    <a:pt x="540" y="21294"/>
                    <a:pt x="270" y="21381"/>
                  </a:cubicBezTo>
                  <a:cubicBezTo>
                    <a:pt x="0" y="21468"/>
                    <a:pt x="0" y="20945"/>
                    <a:pt x="0" y="18942"/>
                  </a:cubicBezTo>
                  <a:cubicBezTo>
                    <a:pt x="0" y="16939"/>
                    <a:pt x="0" y="13455"/>
                    <a:pt x="540" y="10581"/>
                  </a:cubicBezTo>
                  <a:cubicBezTo>
                    <a:pt x="1080" y="7707"/>
                    <a:pt x="2160" y="5442"/>
                    <a:pt x="3645" y="3787"/>
                  </a:cubicBezTo>
                  <a:cubicBezTo>
                    <a:pt x="5130" y="2133"/>
                    <a:pt x="7020" y="1087"/>
                    <a:pt x="9045" y="521"/>
                  </a:cubicBezTo>
                  <a:cubicBezTo>
                    <a:pt x="11070" y="-45"/>
                    <a:pt x="13230" y="-132"/>
                    <a:pt x="15255" y="173"/>
                  </a:cubicBezTo>
                  <a:cubicBezTo>
                    <a:pt x="17280" y="478"/>
                    <a:pt x="19170" y="1174"/>
                    <a:pt x="20250" y="2307"/>
                  </a:cubicBezTo>
                  <a:cubicBezTo>
                    <a:pt x="21330" y="3439"/>
                    <a:pt x="21600" y="5007"/>
                    <a:pt x="20385" y="6400"/>
                  </a:cubicBezTo>
                  <a:cubicBezTo>
                    <a:pt x="19170" y="7794"/>
                    <a:pt x="16470" y="9013"/>
                    <a:pt x="13500" y="9753"/>
                  </a:cubicBezTo>
                  <a:cubicBezTo>
                    <a:pt x="10530" y="10494"/>
                    <a:pt x="7290" y="10755"/>
                    <a:pt x="4050" y="1101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737214" y="4482626"/>
              <a:ext cx="201084" cy="25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455" y="7376"/>
                  </a:moveTo>
                  <a:cubicBezTo>
                    <a:pt x="227" y="6498"/>
                    <a:pt x="0" y="5620"/>
                    <a:pt x="0" y="4741"/>
                  </a:cubicBezTo>
                  <a:cubicBezTo>
                    <a:pt x="0" y="3863"/>
                    <a:pt x="227" y="2985"/>
                    <a:pt x="1023" y="2459"/>
                  </a:cubicBezTo>
                  <a:cubicBezTo>
                    <a:pt x="1819" y="1932"/>
                    <a:pt x="3183" y="1756"/>
                    <a:pt x="5116" y="3863"/>
                  </a:cubicBezTo>
                  <a:cubicBezTo>
                    <a:pt x="7048" y="5971"/>
                    <a:pt x="9549" y="10361"/>
                    <a:pt x="10800" y="13522"/>
                  </a:cubicBezTo>
                  <a:cubicBezTo>
                    <a:pt x="12051" y="16683"/>
                    <a:pt x="12051" y="18615"/>
                    <a:pt x="11596" y="19844"/>
                  </a:cubicBezTo>
                  <a:cubicBezTo>
                    <a:pt x="11141" y="21073"/>
                    <a:pt x="10232" y="21600"/>
                    <a:pt x="9436" y="21073"/>
                  </a:cubicBezTo>
                  <a:cubicBezTo>
                    <a:pt x="8640" y="20546"/>
                    <a:pt x="7958" y="18966"/>
                    <a:pt x="7958" y="16068"/>
                  </a:cubicBezTo>
                  <a:cubicBezTo>
                    <a:pt x="7958" y="13171"/>
                    <a:pt x="8640" y="8956"/>
                    <a:pt x="10232" y="6059"/>
                  </a:cubicBezTo>
                  <a:cubicBezTo>
                    <a:pt x="11823" y="3161"/>
                    <a:pt x="14324" y="1580"/>
                    <a:pt x="16371" y="790"/>
                  </a:cubicBezTo>
                  <a:cubicBezTo>
                    <a:pt x="18417" y="0"/>
                    <a:pt x="200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060714" y="4288853"/>
              <a:ext cx="156984" cy="39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434" fill="norm" stroke="1" extrusionOk="0">
                  <a:moveTo>
                    <a:pt x="20805" y="2234"/>
                  </a:moveTo>
                  <a:cubicBezTo>
                    <a:pt x="19963" y="1434"/>
                    <a:pt x="19122" y="634"/>
                    <a:pt x="18000" y="234"/>
                  </a:cubicBezTo>
                  <a:cubicBezTo>
                    <a:pt x="16878" y="-166"/>
                    <a:pt x="15475" y="-166"/>
                    <a:pt x="12670" y="1148"/>
                  </a:cubicBezTo>
                  <a:cubicBezTo>
                    <a:pt x="9865" y="2463"/>
                    <a:pt x="5657" y="5091"/>
                    <a:pt x="2992" y="7948"/>
                  </a:cubicBezTo>
                  <a:cubicBezTo>
                    <a:pt x="327" y="10805"/>
                    <a:pt x="-795" y="13891"/>
                    <a:pt x="608" y="16177"/>
                  </a:cubicBezTo>
                  <a:cubicBezTo>
                    <a:pt x="2010" y="18463"/>
                    <a:pt x="5937" y="19948"/>
                    <a:pt x="8322" y="20691"/>
                  </a:cubicBezTo>
                  <a:cubicBezTo>
                    <a:pt x="10706" y="21434"/>
                    <a:pt x="11548" y="21434"/>
                    <a:pt x="12389" y="2143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268518" y="4338260"/>
              <a:ext cx="120630" cy="27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308" fill="norm" stroke="1" extrusionOk="0">
                  <a:moveTo>
                    <a:pt x="20864" y="5717"/>
                  </a:moveTo>
                  <a:cubicBezTo>
                    <a:pt x="19766" y="3931"/>
                    <a:pt x="18667" y="2144"/>
                    <a:pt x="17203" y="1088"/>
                  </a:cubicBezTo>
                  <a:cubicBezTo>
                    <a:pt x="15739" y="33"/>
                    <a:pt x="13908" y="-292"/>
                    <a:pt x="10796" y="276"/>
                  </a:cubicBezTo>
                  <a:cubicBezTo>
                    <a:pt x="7684" y="845"/>
                    <a:pt x="3291" y="2306"/>
                    <a:pt x="1278" y="3931"/>
                  </a:cubicBezTo>
                  <a:cubicBezTo>
                    <a:pt x="-736" y="5555"/>
                    <a:pt x="-370" y="7341"/>
                    <a:pt x="2376" y="9128"/>
                  </a:cubicBezTo>
                  <a:cubicBezTo>
                    <a:pt x="5122" y="10914"/>
                    <a:pt x="10247" y="12700"/>
                    <a:pt x="13908" y="14406"/>
                  </a:cubicBezTo>
                  <a:cubicBezTo>
                    <a:pt x="17569" y="16111"/>
                    <a:pt x="19766" y="17735"/>
                    <a:pt x="20315" y="18872"/>
                  </a:cubicBezTo>
                  <a:cubicBezTo>
                    <a:pt x="20864" y="20009"/>
                    <a:pt x="19766" y="20658"/>
                    <a:pt x="17203" y="20983"/>
                  </a:cubicBezTo>
                  <a:cubicBezTo>
                    <a:pt x="14640" y="21308"/>
                    <a:pt x="10613" y="21308"/>
                    <a:pt x="6586" y="2130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475930" y="4635026"/>
              <a:ext cx="4021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758"/>
                    <a:pt x="10232" y="1516"/>
                    <a:pt x="6253" y="4168"/>
                  </a:cubicBezTo>
                  <a:cubicBezTo>
                    <a:pt x="2274" y="6821"/>
                    <a:pt x="0" y="11368"/>
                    <a:pt x="0" y="14589"/>
                  </a:cubicBezTo>
                  <a:cubicBezTo>
                    <a:pt x="0" y="17811"/>
                    <a:pt x="2274" y="19705"/>
                    <a:pt x="4547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617747" y="450167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624097" y="4584226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935247" y="4329632"/>
              <a:ext cx="146455" cy="31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096" fill="norm" stroke="1" extrusionOk="0">
                  <a:moveTo>
                    <a:pt x="4563" y="8455"/>
                  </a:moveTo>
                  <a:cubicBezTo>
                    <a:pt x="4259" y="9858"/>
                    <a:pt x="3955" y="11261"/>
                    <a:pt x="3955" y="13154"/>
                  </a:cubicBezTo>
                  <a:cubicBezTo>
                    <a:pt x="3955" y="15048"/>
                    <a:pt x="4259" y="17432"/>
                    <a:pt x="4259" y="18975"/>
                  </a:cubicBezTo>
                  <a:cubicBezTo>
                    <a:pt x="4259" y="20518"/>
                    <a:pt x="3955" y="21219"/>
                    <a:pt x="3499" y="21079"/>
                  </a:cubicBezTo>
                  <a:cubicBezTo>
                    <a:pt x="3042" y="20938"/>
                    <a:pt x="2434" y="19957"/>
                    <a:pt x="2434" y="17362"/>
                  </a:cubicBezTo>
                  <a:cubicBezTo>
                    <a:pt x="2434" y="14767"/>
                    <a:pt x="3042" y="10559"/>
                    <a:pt x="4107" y="7474"/>
                  </a:cubicBezTo>
                  <a:cubicBezTo>
                    <a:pt x="5172" y="4388"/>
                    <a:pt x="6693" y="2424"/>
                    <a:pt x="8366" y="1232"/>
                  </a:cubicBezTo>
                  <a:cubicBezTo>
                    <a:pt x="10039" y="40"/>
                    <a:pt x="11865" y="-381"/>
                    <a:pt x="14146" y="390"/>
                  </a:cubicBezTo>
                  <a:cubicBezTo>
                    <a:pt x="16428" y="1162"/>
                    <a:pt x="19166" y="3125"/>
                    <a:pt x="20383" y="4949"/>
                  </a:cubicBezTo>
                  <a:cubicBezTo>
                    <a:pt x="21600" y="6772"/>
                    <a:pt x="21296" y="8455"/>
                    <a:pt x="18254" y="9718"/>
                  </a:cubicBezTo>
                  <a:cubicBezTo>
                    <a:pt x="15211" y="10980"/>
                    <a:pt x="9431" y="11822"/>
                    <a:pt x="5932" y="12032"/>
                  </a:cubicBezTo>
                  <a:cubicBezTo>
                    <a:pt x="2434" y="12242"/>
                    <a:pt x="1217" y="11822"/>
                    <a:pt x="608" y="11261"/>
                  </a:cubicBezTo>
                  <a:cubicBezTo>
                    <a:pt x="0" y="10700"/>
                    <a:pt x="0" y="9998"/>
                    <a:pt x="0" y="929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185791" y="4361976"/>
              <a:ext cx="60607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24" fill="norm" stroke="1" extrusionOk="0">
                  <a:moveTo>
                    <a:pt x="21327" y="0"/>
                  </a:moveTo>
                  <a:cubicBezTo>
                    <a:pt x="18348" y="4060"/>
                    <a:pt x="15368" y="8120"/>
                    <a:pt x="12389" y="11368"/>
                  </a:cubicBezTo>
                  <a:cubicBezTo>
                    <a:pt x="9410" y="14617"/>
                    <a:pt x="6430" y="17053"/>
                    <a:pt x="4196" y="18758"/>
                  </a:cubicBezTo>
                  <a:cubicBezTo>
                    <a:pt x="1961" y="20463"/>
                    <a:pt x="472" y="21438"/>
                    <a:pt x="99" y="21519"/>
                  </a:cubicBezTo>
                  <a:cubicBezTo>
                    <a:pt x="-273" y="21600"/>
                    <a:pt x="472" y="20788"/>
                    <a:pt x="1217" y="1997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189247" y="4365882"/>
              <a:ext cx="1968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555" y="12582"/>
                    <a:pt x="5110" y="4867"/>
                    <a:pt x="8710" y="1782"/>
                  </a:cubicBezTo>
                  <a:cubicBezTo>
                    <a:pt x="12310" y="-1304"/>
                    <a:pt x="16955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2195597" y="4457226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2392447" y="4266726"/>
              <a:ext cx="15930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7477" y="0"/>
                  </a:moveTo>
                  <a:cubicBezTo>
                    <a:pt x="11631" y="2118"/>
                    <a:pt x="15785" y="4235"/>
                    <a:pt x="18277" y="6829"/>
                  </a:cubicBezTo>
                  <a:cubicBezTo>
                    <a:pt x="20769" y="9424"/>
                    <a:pt x="21600" y="12494"/>
                    <a:pt x="20077" y="14982"/>
                  </a:cubicBezTo>
                  <a:cubicBezTo>
                    <a:pt x="18554" y="17471"/>
                    <a:pt x="14677" y="19376"/>
                    <a:pt x="10938" y="20382"/>
                  </a:cubicBezTo>
                  <a:cubicBezTo>
                    <a:pt x="7200" y="21388"/>
                    <a:pt x="3600" y="214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919497" y="4482626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919497" y="4596926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757697" y="4285776"/>
              <a:ext cx="1392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1580"/>
                    <a:pt x="18514" y="3161"/>
                    <a:pt x="20057" y="6761"/>
                  </a:cubicBezTo>
                  <a:cubicBezTo>
                    <a:pt x="21600" y="10361"/>
                    <a:pt x="15429" y="15980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643397" y="4644732"/>
              <a:ext cx="361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21" y="11918"/>
                    <a:pt x="8842" y="3818"/>
                    <a:pt x="12442" y="1118"/>
                  </a:cubicBezTo>
                  <a:cubicBezTo>
                    <a:pt x="16042" y="-1582"/>
                    <a:pt x="1882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746699" y="4782134"/>
              <a:ext cx="176270" cy="25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40" fill="norm" stroke="1" extrusionOk="0">
                  <a:moveTo>
                    <a:pt x="3565" y="4265"/>
                  </a:moveTo>
                  <a:cubicBezTo>
                    <a:pt x="2812" y="3539"/>
                    <a:pt x="2058" y="2813"/>
                    <a:pt x="2686" y="2087"/>
                  </a:cubicBezTo>
                  <a:cubicBezTo>
                    <a:pt x="3314" y="1361"/>
                    <a:pt x="5324" y="635"/>
                    <a:pt x="6956" y="272"/>
                  </a:cubicBezTo>
                  <a:cubicBezTo>
                    <a:pt x="8589" y="-91"/>
                    <a:pt x="9845" y="-91"/>
                    <a:pt x="11603" y="272"/>
                  </a:cubicBezTo>
                  <a:cubicBezTo>
                    <a:pt x="13361" y="635"/>
                    <a:pt x="15621" y="1361"/>
                    <a:pt x="16500" y="2178"/>
                  </a:cubicBezTo>
                  <a:cubicBezTo>
                    <a:pt x="17379" y="2995"/>
                    <a:pt x="16877" y="3902"/>
                    <a:pt x="16124" y="4628"/>
                  </a:cubicBezTo>
                  <a:cubicBezTo>
                    <a:pt x="15370" y="5354"/>
                    <a:pt x="14365" y="5899"/>
                    <a:pt x="13361" y="6443"/>
                  </a:cubicBezTo>
                  <a:cubicBezTo>
                    <a:pt x="12356" y="6988"/>
                    <a:pt x="11351" y="7533"/>
                    <a:pt x="11351" y="8077"/>
                  </a:cubicBezTo>
                  <a:cubicBezTo>
                    <a:pt x="11351" y="8622"/>
                    <a:pt x="12356" y="9166"/>
                    <a:pt x="14114" y="9983"/>
                  </a:cubicBezTo>
                  <a:cubicBezTo>
                    <a:pt x="15872" y="10800"/>
                    <a:pt x="18384" y="11889"/>
                    <a:pt x="19765" y="12978"/>
                  </a:cubicBezTo>
                  <a:cubicBezTo>
                    <a:pt x="21147" y="14067"/>
                    <a:pt x="21398" y="15156"/>
                    <a:pt x="19891" y="16427"/>
                  </a:cubicBezTo>
                  <a:cubicBezTo>
                    <a:pt x="18384" y="17697"/>
                    <a:pt x="15119" y="19149"/>
                    <a:pt x="11979" y="20057"/>
                  </a:cubicBezTo>
                  <a:cubicBezTo>
                    <a:pt x="8840" y="20964"/>
                    <a:pt x="5826" y="21327"/>
                    <a:pt x="3691" y="21418"/>
                  </a:cubicBezTo>
                  <a:cubicBezTo>
                    <a:pt x="1556" y="21509"/>
                    <a:pt x="300" y="21327"/>
                    <a:pt x="49" y="20601"/>
                  </a:cubicBezTo>
                  <a:cubicBezTo>
                    <a:pt x="-202" y="19875"/>
                    <a:pt x="551" y="18605"/>
                    <a:pt x="1305" y="1733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63597" y="4482626"/>
              <a:ext cx="57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327"/>
                    <a:pt x="9600" y="12655"/>
                    <a:pt x="13200" y="16255"/>
                  </a:cubicBezTo>
                  <a:cubicBezTo>
                    <a:pt x="16800" y="19855"/>
                    <a:pt x="19200" y="20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4517" y="4307599"/>
              <a:ext cx="301062" cy="48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76" fill="norm" stroke="1" extrusionOk="0">
                  <a:moveTo>
                    <a:pt x="10880" y="2706"/>
                  </a:moveTo>
                  <a:cubicBezTo>
                    <a:pt x="9380" y="1762"/>
                    <a:pt x="7880" y="819"/>
                    <a:pt x="6755" y="348"/>
                  </a:cubicBezTo>
                  <a:cubicBezTo>
                    <a:pt x="5630" y="-124"/>
                    <a:pt x="4880" y="-124"/>
                    <a:pt x="4130" y="395"/>
                  </a:cubicBezTo>
                  <a:cubicBezTo>
                    <a:pt x="3380" y="914"/>
                    <a:pt x="2630" y="1951"/>
                    <a:pt x="1805" y="3979"/>
                  </a:cubicBezTo>
                  <a:cubicBezTo>
                    <a:pt x="980" y="6007"/>
                    <a:pt x="80" y="9025"/>
                    <a:pt x="5" y="11855"/>
                  </a:cubicBezTo>
                  <a:cubicBezTo>
                    <a:pt x="-70" y="14685"/>
                    <a:pt x="680" y="17326"/>
                    <a:pt x="2555" y="19024"/>
                  </a:cubicBezTo>
                  <a:cubicBezTo>
                    <a:pt x="4430" y="20721"/>
                    <a:pt x="7430" y="21476"/>
                    <a:pt x="10205" y="21476"/>
                  </a:cubicBezTo>
                  <a:cubicBezTo>
                    <a:pt x="12980" y="21476"/>
                    <a:pt x="15530" y="20721"/>
                    <a:pt x="17555" y="19401"/>
                  </a:cubicBezTo>
                  <a:cubicBezTo>
                    <a:pt x="19580" y="18080"/>
                    <a:pt x="21080" y="16194"/>
                    <a:pt x="21305" y="13647"/>
                  </a:cubicBezTo>
                  <a:cubicBezTo>
                    <a:pt x="21530" y="11100"/>
                    <a:pt x="20480" y="7893"/>
                    <a:pt x="18380" y="5677"/>
                  </a:cubicBezTo>
                  <a:cubicBezTo>
                    <a:pt x="16280" y="3460"/>
                    <a:pt x="13130" y="2234"/>
                    <a:pt x="9980" y="2423"/>
                  </a:cubicBezTo>
                  <a:cubicBezTo>
                    <a:pt x="6830" y="2611"/>
                    <a:pt x="3680" y="4215"/>
                    <a:pt x="530" y="581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81047" y="5872285"/>
              <a:ext cx="234951" cy="2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5115"/>
                  </a:moveTo>
                  <a:cubicBezTo>
                    <a:pt x="1362" y="3439"/>
                    <a:pt x="2724" y="1763"/>
                    <a:pt x="4476" y="832"/>
                  </a:cubicBezTo>
                  <a:cubicBezTo>
                    <a:pt x="6227" y="-99"/>
                    <a:pt x="8368" y="-285"/>
                    <a:pt x="9924" y="460"/>
                  </a:cubicBezTo>
                  <a:cubicBezTo>
                    <a:pt x="11481" y="1205"/>
                    <a:pt x="12454" y="2881"/>
                    <a:pt x="12259" y="5767"/>
                  </a:cubicBezTo>
                  <a:cubicBezTo>
                    <a:pt x="12065" y="8653"/>
                    <a:pt x="10703" y="12749"/>
                    <a:pt x="9632" y="15170"/>
                  </a:cubicBezTo>
                  <a:cubicBezTo>
                    <a:pt x="8562" y="17591"/>
                    <a:pt x="7784" y="18336"/>
                    <a:pt x="7103" y="19081"/>
                  </a:cubicBezTo>
                  <a:cubicBezTo>
                    <a:pt x="6422" y="19825"/>
                    <a:pt x="5838" y="20570"/>
                    <a:pt x="6130" y="20943"/>
                  </a:cubicBezTo>
                  <a:cubicBezTo>
                    <a:pt x="6422" y="21315"/>
                    <a:pt x="7589" y="21315"/>
                    <a:pt x="10314" y="20663"/>
                  </a:cubicBezTo>
                  <a:cubicBezTo>
                    <a:pt x="13038" y="20012"/>
                    <a:pt x="17319" y="18708"/>
                    <a:pt x="21600" y="1740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-1" y="5691631"/>
              <a:ext cx="438766" cy="53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05" fill="norm" stroke="1" extrusionOk="0">
                  <a:moveTo>
                    <a:pt x="15047" y="2187"/>
                  </a:moveTo>
                  <a:cubicBezTo>
                    <a:pt x="13298" y="1255"/>
                    <a:pt x="11550" y="323"/>
                    <a:pt x="9852" y="69"/>
                  </a:cubicBezTo>
                  <a:cubicBezTo>
                    <a:pt x="8155" y="-185"/>
                    <a:pt x="6510" y="239"/>
                    <a:pt x="4812" y="1721"/>
                  </a:cubicBezTo>
                  <a:cubicBezTo>
                    <a:pt x="3115" y="3203"/>
                    <a:pt x="1367" y="5744"/>
                    <a:pt x="544" y="8243"/>
                  </a:cubicBezTo>
                  <a:cubicBezTo>
                    <a:pt x="-279" y="10742"/>
                    <a:pt x="-176" y="13199"/>
                    <a:pt x="904" y="15189"/>
                  </a:cubicBezTo>
                  <a:cubicBezTo>
                    <a:pt x="1984" y="17180"/>
                    <a:pt x="4041" y="18704"/>
                    <a:pt x="6098" y="19763"/>
                  </a:cubicBezTo>
                  <a:cubicBezTo>
                    <a:pt x="8155" y="20822"/>
                    <a:pt x="10212" y="21415"/>
                    <a:pt x="12475" y="21288"/>
                  </a:cubicBezTo>
                  <a:cubicBezTo>
                    <a:pt x="14738" y="21161"/>
                    <a:pt x="17207" y="20314"/>
                    <a:pt x="18852" y="18831"/>
                  </a:cubicBezTo>
                  <a:cubicBezTo>
                    <a:pt x="20498" y="17349"/>
                    <a:pt x="21321" y="15231"/>
                    <a:pt x="21321" y="12987"/>
                  </a:cubicBezTo>
                  <a:cubicBezTo>
                    <a:pt x="21321" y="10742"/>
                    <a:pt x="20498" y="8370"/>
                    <a:pt x="19418" y="6719"/>
                  </a:cubicBezTo>
                  <a:cubicBezTo>
                    <a:pt x="18338" y="5067"/>
                    <a:pt x="17001" y="4135"/>
                    <a:pt x="15972" y="3881"/>
                  </a:cubicBezTo>
                  <a:cubicBezTo>
                    <a:pt x="14944" y="3627"/>
                    <a:pt x="14224" y="4050"/>
                    <a:pt x="13504" y="447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24909" y="5688194"/>
              <a:ext cx="117276" cy="58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411" fill="norm" stroke="1" extrusionOk="0">
                  <a:moveTo>
                    <a:pt x="4309" y="11647"/>
                  </a:moveTo>
                  <a:cubicBezTo>
                    <a:pt x="2819" y="11414"/>
                    <a:pt x="1330" y="11182"/>
                    <a:pt x="585" y="11337"/>
                  </a:cubicBezTo>
                  <a:cubicBezTo>
                    <a:pt x="-160" y="11492"/>
                    <a:pt x="-160" y="12034"/>
                    <a:pt x="399" y="13660"/>
                  </a:cubicBezTo>
                  <a:cubicBezTo>
                    <a:pt x="957" y="15285"/>
                    <a:pt x="2074" y="17995"/>
                    <a:pt x="2819" y="19544"/>
                  </a:cubicBezTo>
                  <a:cubicBezTo>
                    <a:pt x="3564" y="21092"/>
                    <a:pt x="3937" y="21479"/>
                    <a:pt x="4309" y="21402"/>
                  </a:cubicBezTo>
                  <a:cubicBezTo>
                    <a:pt x="4681" y="21324"/>
                    <a:pt x="5054" y="20782"/>
                    <a:pt x="5054" y="19040"/>
                  </a:cubicBezTo>
                  <a:cubicBezTo>
                    <a:pt x="5054" y="17298"/>
                    <a:pt x="4681" y="14356"/>
                    <a:pt x="4309" y="11453"/>
                  </a:cubicBezTo>
                  <a:cubicBezTo>
                    <a:pt x="3937" y="8550"/>
                    <a:pt x="3564" y="5685"/>
                    <a:pt x="3378" y="3982"/>
                  </a:cubicBezTo>
                  <a:cubicBezTo>
                    <a:pt x="3192" y="2279"/>
                    <a:pt x="3192" y="1737"/>
                    <a:pt x="3378" y="1273"/>
                  </a:cubicBezTo>
                  <a:cubicBezTo>
                    <a:pt x="3564" y="808"/>
                    <a:pt x="3937" y="421"/>
                    <a:pt x="5054" y="189"/>
                  </a:cubicBezTo>
                  <a:cubicBezTo>
                    <a:pt x="6171" y="-44"/>
                    <a:pt x="8033" y="-121"/>
                    <a:pt x="11012" y="305"/>
                  </a:cubicBezTo>
                  <a:cubicBezTo>
                    <a:pt x="13992" y="731"/>
                    <a:pt x="18088" y="1660"/>
                    <a:pt x="19764" y="2705"/>
                  </a:cubicBezTo>
                  <a:cubicBezTo>
                    <a:pt x="21440" y="3750"/>
                    <a:pt x="20695" y="4911"/>
                    <a:pt x="17530" y="5956"/>
                  </a:cubicBezTo>
                  <a:cubicBezTo>
                    <a:pt x="14364" y="7002"/>
                    <a:pt x="8778" y="7931"/>
                    <a:pt x="3192" y="886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942384" y="5943126"/>
              <a:ext cx="116564" cy="23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58" fill="norm" stroke="1" extrusionOk="0">
                  <a:moveTo>
                    <a:pt x="412" y="6943"/>
                  </a:moveTo>
                  <a:cubicBezTo>
                    <a:pt x="27" y="5979"/>
                    <a:pt x="-359" y="5014"/>
                    <a:pt x="605" y="4532"/>
                  </a:cubicBezTo>
                  <a:cubicBezTo>
                    <a:pt x="1570" y="4050"/>
                    <a:pt x="3884" y="4050"/>
                    <a:pt x="7355" y="5786"/>
                  </a:cubicBezTo>
                  <a:cubicBezTo>
                    <a:pt x="10827" y="7521"/>
                    <a:pt x="15455" y="10993"/>
                    <a:pt x="17770" y="13211"/>
                  </a:cubicBezTo>
                  <a:cubicBezTo>
                    <a:pt x="20084" y="15429"/>
                    <a:pt x="20084" y="16393"/>
                    <a:pt x="19891" y="17454"/>
                  </a:cubicBezTo>
                  <a:cubicBezTo>
                    <a:pt x="19698" y="18514"/>
                    <a:pt x="19312" y="19671"/>
                    <a:pt x="18155" y="20443"/>
                  </a:cubicBezTo>
                  <a:cubicBezTo>
                    <a:pt x="16998" y="21214"/>
                    <a:pt x="15070" y="21600"/>
                    <a:pt x="13527" y="20346"/>
                  </a:cubicBezTo>
                  <a:cubicBezTo>
                    <a:pt x="11984" y="19093"/>
                    <a:pt x="10827" y="16200"/>
                    <a:pt x="10634" y="13018"/>
                  </a:cubicBezTo>
                  <a:cubicBezTo>
                    <a:pt x="10441" y="9836"/>
                    <a:pt x="11212" y="6364"/>
                    <a:pt x="13141" y="4146"/>
                  </a:cubicBezTo>
                  <a:cubicBezTo>
                    <a:pt x="15070" y="1929"/>
                    <a:pt x="18155" y="964"/>
                    <a:pt x="21241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245525" y="5781620"/>
              <a:ext cx="156323" cy="46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32" fill="norm" stroke="1" extrusionOk="0">
                  <a:moveTo>
                    <a:pt x="20406" y="714"/>
                  </a:moveTo>
                  <a:cubicBezTo>
                    <a:pt x="18966" y="421"/>
                    <a:pt x="17526" y="127"/>
                    <a:pt x="16086" y="30"/>
                  </a:cubicBezTo>
                  <a:cubicBezTo>
                    <a:pt x="14646" y="-68"/>
                    <a:pt x="13206" y="30"/>
                    <a:pt x="11190" y="1056"/>
                  </a:cubicBezTo>
                  <a:cubicBezTo>
                    <a:pt x="9174" y="2082"/>
                    <a:pt x="6582" y="4037"/>
                    <a:pt x="4422" y="6676"/>
                  </a:cubicBezTo>
                  <a:cubicBezTo>
                    <a:pt x="2262" y="9315"/>
                    <a:pt x="534" y="12638"/>
                    <a:pt x="102" y="15032"/>
                  </a:cubicBezTo>
                  <a:cubicBezTo>
                    <a:pt x="-330" y="17427"/>
                    <a:pt x="534" y="18893"/>
                    <a:pt x="4278" y="19822"/>
                  </a:cubicBezTo>
                  <a:cubicBezTo>
                    <a:pt x="8022" y="20750"/>
                    <a:pt x="14646" y="21141"/>
                    <a:pt x="21270" y="2153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519234" y="5828310"/>
              <a:ext cx="138731" cy="30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41" fill="norm" stroke="1" extrusionOk="0">
                  <a:moveTo>
                    <a:pt x="17195" y="1367"/>
                  </a:moveTo>
                  <a:cubicBezTo>
                    <a:pt x="16214" y="776"/>
                    <a:pt x="15232" y="184"/>
                    <a:pt x="12777" y="36"/>
                  </a:cubicBezTo>
                  <a:cubicBezTo>
                    <a:pt x="10323" y="-112"/>
                    <a:pt x="6395" y="184"/>
                    <a:pt x="3777" y="1146"/>
                  </a:cubicBezTo>
                  <a:cubicBezTo>
                    <a:pt x="1159" y="2107"/>
                    <a:pt x="-150" y="3735"/>
                    <a:pt x="14" y="5288"/>
                  </a:cubicBezTo>
                  <a:cubicBezTo>
                    <a:pt x="177" y="6841"/>
                    <a:pt x="1814" y="8321"/>
                    <a:pt x="5414" y="10170"/>
                  </a:cubicBezTo>
                  <a:cubicBezTo>
                    <a:pt x="9014" y="12020"/>
                    <a:pt x="14577" y="14239"/>
                    <a:pt x="17686" y="15718"/>
                  </a:cubicBezTo>
                  <a:cubicBezTo>
                    <a:pt x="20795" y="17198"/>
                    <a:pt x="21450" y="17937"/>
                    <a:pt x="21450" y="18677"/>
                  </a:cubicBezTo>
                  <a:cubicBezTo>
                    <a:pt x="21450" y="19417"/>
                    <a:pt x="20795" y="20156"/>
                    <a:pt x="19486" y="20674"/>
                  </a:cubicBezTo>
                  <a:cubicBezTo>
                    <a:pt x="18177" y="21192"/>
                    <a:pt x="16214" y="21488"/>
                    <a:pt x="15232" y="21266"/>
                  </a:cubicBezTo>
                  <a:cubicBezTo>
                    <a:pt x="14250" y="21044"/>
                    <a:pt x="14250" y="20304"/>
                    <a:pt x="14250" y="1956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732047" y="6002647"/>
              <a:ext cx="146051" cy="17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3612"/>
                  </a:moveTo>
                  <a:cubicBezTo>
                    <a:pt x="313" y="2050"/>
                    <a:pt x="626" y="489"/>
                    <a:pt x="1409" y="98"/>
                  </a:cubicBezTo>
                  <a:cubicBezTo>
                    <a:pt x="2191" y="-292"/>
                    <a:pt x="3443" y="489"/>
                    <a:pt x="4539" y="2180"/>
                  </a:cubicBezTo>
                  <a:cubicBezTo>
                    <a:pt x="5635" y="3872"/>
                    <a:pt x="6574" y="6474"/>
                    <a:pt x="6730" y="9077"/>
                  </a:cubicBezTo>
                  <a:cubicBezTo>
                    <a:pt x="6887" y="11679"/>
                    <a:pt x="6261" y="14281"/>
                    <a:pt x="5322" y="16363"/>
                  </a:cubicBezTo>
                  <a:cubicBezTo>
                    <a:pt x="4383" y="18445"/>
                    <a:pt x="3130" y="20007"/>
                    <a:pt x="3443" y="20657"/>
                  </a:cubicBezTo>
                  <a:cubicBezTo>
                    <a:pt x="3757" y="21308"/>
                    <a:pt x="5635" y="21048"/>
                    <a:pt x="8922" y="20527"/>
                  </a:cubicBezTo>
                  <a:cubicBezTo>
                    <a:pt x="12209" y="20007"/>
                    <a:pt x="16904" y="19226"/>
                    <a:pt x="21600" y="1844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935247" y="591137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909847" y="6012976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252747" y="5776044"/>
              <a:ext cx="254001" cy="32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9026"/>
                  </a:moveTo>
                  <a:cubicBezTo>
                    <a:pt x="180" y="12697"/>
                    <a:pt x="360" y="16368"/>
                    <a:pt x="450" y="18556"/>
                  </a:cubicBezTo>
                  <a:cubicBezTo>
                    <a:pt x="540" y="20744"/>
                    <a:pt x="540" y="21450"/>
                    <a:pt x="720" y="21379"/>
                  </a:cubicBezTo>
                  <a:cubicBezTo>
                    <a:pt x="900" y="21309"/>
                    <a:pt x="1260" y="20462"/>
                    <a:pt x="1440" y="17779"/>
                  </a:cubicBezTo>
                  <a:cubicBezTo>
                    <a:pt x="1620" y="15097"/>
                    <a:pt x="1620" y="10579"/>
                    <a:pt x="1800" y="7615"/>
                  </a:cubicBezTo>
                  <a:cubicBezTo>
                    <a:pt x="1980" y="4650"/>
                    <a:pt x="2340" y="3238"/>
                    <a:pt x="2700" y="2179"/>
                  </a:cubicBezTo>
                  <a:cubicBezTo>
                    <a:pt x="3060" y="1121"/>
                    <a:pt x="3420" y="415"/>
                    <a:pt x="4050" y="132"/>
                  </a:cubicBezTo>
                  <a:cubicBezTo>
                    <a:pt x="4680" y="-150"/>
                    <a:pt x="5580" y="-9"/>
                    <a:pt x="6390" y="838"/>
                  </a:cubicBezTo>
                  <a:cubicBezTo>
                    <a:pt x="7200" y="1685"/>
                    <a:pt x="7920" y="3238"/>
                    <a:pt x="8550" y="4438"/>
                  </a:cubicBezTo>
                  <a:cubicBezTo>
                    <a:pt x="9180" y="5638"/>
                    <a:pt x="9720" y="6485"/>
                    <a:pt x="10350" y="7121"/>
                  </a:cubicBezTo>
                  <a:cubicBezTo>
                    <a:pt x="10980" y="7756"/>
                    <a:pt x="11700" y="8179"/>
                    <a:pt x="12690" y="7826"/>
                  </a:cubicBezTo>
                  <a:cubicBezTo>
                    <a:pt x="13680" y="7474"/>
                    <a:pt x="14940" y="6344"/>
                    <a:pt x="15660" y="5426"/>
                  </a:cubicBezTo>
                  <a:cubicBezTo>
                    <a:pt x="16380" y="4509"/>
                    <a:pt x="16560" y="3803"/>
                    <a:pt x="16740" y="3026"/>
                  </a:cubicBezTo>
                  <a:cubicBezTo>
                    <a:pt x="16920" y="2250"/>
                    <a:pt x="17100" y="1403"/>
                    <a:pt x="17370" y="1403"/>
                  </a:cubicBezTo>
                  <a:cubicBezTo>
                    <a:pt x="17640" y="1403"/>
                    <a:pt x="18000" y="2250"/>
                    <a:pt x="18540" y="4791"/>
                  </a:cubicBezTo>
                  <a:cubicBezTo>
                    <a:pt x="19080" y="7332"/>
                    <a:pt x="19800" y="11568"/>
                    <a:pt x="20340" y="14391"/>
                  </a:cubicBezTo>
                  <a:cubicBezTo>
                    <a:pt x="20880" y="17215"/>
                    <a:pt x="21240" y="18626"/>
                    <a:pt x="21600" y="2003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597764" y="5797076"/>
              <a:ext cx="423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00"/>
                    <a:pt x="0" y="8400"/>
                    <a:pt x="0" y="12000"/>
                  </a:cubicBezTo>
                  <a:cubicBezTo>
                    <a:pt x="0" y="15600"/>
                    <a:pt x="10800" y="18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590003" y="5735957"/>
              <a:ext cx="158170" cy="33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89" fill="norm" stroke="1" extrusionOk="0">
                  <a:moveTo>
                    <a:pt x="739" y="2666"/>
                  </a:moveTo>
                  <a:cubicBezTo>
                    <a:pt x="185" y="1727"/>
                    <a:pt x="-369" y="788"/>
                    <a:pt x="323" y="319"/>
                  </a:cubicBezTo>
                  <a:cubicBezTo>
                    <a:pt x="1016" y="-151"/>
                    <a:pt x="2954" y="-151"/>
                    <a:pt x="6554" y="654"/>
                  </a:cubicBezTo>
                  <a:cubicBezTo>
                    <a:pt x="10154" y="1459"/>
                    <a:pt x="15416" y="3069"/>
                    <a:pt x="18185" y="5350"/>
                  </a:cubicBezTo>
                  <a:cubicBezTo>
                    <a:pt x="20954" y="7630"/>
                    <a:pt x="21231" y="10582"/>
                    <a:pt x="19985" y="13198"/>
                  </a:cubicBezTo>
                  <a:cubicBezTo>
                    <a:pt x="18739" y="15814"/>
                    <a:pt x="15969" y="18095"/>
                    <a:pt x="13339" y="19504"/>
                  </a:cubicBezTo>
                  <a:cubicBezTo>
                    <a:pt x="10708" y="20912"/>
                    <a:pt x="8216" y="21449"/>
                    <a:pt x="6277" y="21248"/>
                  </a:cubicBezTo>
                  <a:cubicBezTo>
                    <a:pt x="4339" y="21047"/>
                    <a:pt x="2954" y="20107"/>
                    <a:pt x="1569" y="1916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951247" y="5511326"/>
              <a:ext cx="25401" cy="80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0"/>
                  </a:moveTo>
                  <a:cubicBezTo>
                    <a:pt x="3600" y="2052"/>
                    <a:pt x="7200" y="4103"/>
                    <a:pt x="9000" y="6269"/>
                  </a:cubicBezTo>
                  <a:cubicBezTo>
                    <a:pt x="10800" y="8435"/>
                    <a:pt x="10800" y="10715"/>
                    <a:pt x="10800" y="13023"/>
                  </a:cubicBezTo>
                  <a:cubicBezTo>
                    <a:pt x="10800" y="15331"/>
                    <a:pt x="10800" y="17668"/>
                    <a:pt x="10800" y="18978"/>
                  </a:cubicBezTo>
                  <a:cubicBezTo>
                    <a:pt x="10800" y="20289"/>
                    <a:pt x="10800" y="20574"/>
                    <a:pt x="10800" y="20859"/>
                  </a:cubicBezTo>
                  <a:cubicBezTo>
                    <a:pt x="10800" y="21144"/>
                    <a:pt x="10800" y="21429"/>
                    <a:pt x="12600" y="21515"/>
                  </a:cubicBezTo>
                  <a:cubicBezTo>
                    <a:pt x="14400" y="21600"/>
                    <a:pt x="18000" y="21486"/>
                    <a:pt x="21600" y="2137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150907" y="5773792"/>
              <a:ext cx="124191" cy="27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37" fill="norm" stroke="1" extrusionOk="0">
                  <a:moveTo>
                    <a:pt x="15722" y="3792"/>
                  </a:moveTo>
                  <a:cubicBezTo>
                    <a:pt x="14642" y="2473"/>
                    <a:pt x="13562" y="1154"/>
                    <a:pt x="12122" y="495"/>
                  </a:cubicBezTo>
                  <a:cubicBezTo>
                    <a:pt x="10682" y="-165"/>
                    <a:pt x="8882" y="-165"/>
                    <a:pt x="6722" y="495"/>
                  </a:cubicBezTo>
                  <a:cubicBezTo>
                    <a:pt x="4562" y="1154"/>
                    <a:pt x="2042" y="2473"/>
                    <a:pt x="782" y="3957"/>
                  </a:cubicBezTo>
                  <a:cubicBezTo>
                    <a:pt x="-478" y="5441"/>
                    <a:pt x="-478" y="7090"/>
                    <a:pt x="2762" y="9151"/>
                  </a:cubicBezTo>
                  <a:cubicBezTo>
                    <a:pt x="6002" y="11212"/>
                    <a:pt x="12482" y="13685"/>
                    <a:pt x="16262" y="15252"/>
                  </a:cubicBezTo>
                  <a:cubicBezTo>
                    <a:pt x="20042" y="16818"/>
                    <a:pt x="21122" y="17478"/>
                    <a:pt x="21122" y="18137"/>
                  </a:cubicBezTo>
                  <a:cubicBezTo>
                    <a:pt x="21122" y="18797"/>
                    <a:pt x="20042" y="19456"/>
                    <a:pt x="17522" y="20033"/>
                  </a:cubicBezTo>
                  <a:cubicBezTo>
                    <a:pt x="15002" y="20611"/>
                    <a:pt x="11042" y="21105"/>
                    <a:pt x="8162" y="21270"/>
                  </a:cubicBezTo>
                  <a:cubicBezTo>
                    <a:pt x="5282" y="21435"/>
                    <a:pt x="3482" y="21270"/>
                    <a:pt x="3842" y="21023"/>
                  </a:cubicBezTo>
                  <a:cubicBezTo>
                    <a:pt x="4202" y="20775"/>
                    <a:pt x="6722" y="20446"/>
                    <a:pt x="9242" y="2011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363997" y="6012976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548147" y="5841526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554497" y="6000276"/>
              <a:ext cx="152401" cy="1"/>
            </a:xfrm>
            <a:prstGeom prst="ellipse">
              <a:avLst/>
            </a:pr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929147" y="5734766"/>
              <a:ext cx="144879" cy="32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17" fill="norm" stroke="1" extrusionOk="0">
                  <a:moveTo>
                    <a:pt x="5554" y="7865"/>
                  </a:moveTo>
                  <a:cubicBezTo>
                    <a:pt x="4937" y="11070"/>
                    <a:pt x="4320" y="14275"/>
                    <a:pt x="4011" y="16296"/>
                  </a:cubicBezTo>
                  <a:cubicBezTo>
                    <a:pt x="3703" y="18316"/>
                    <a:pt x="3703" y="19152"/>
                    <a:pt x="3394" y="19919"/>
                  </a:cubicBezTo>
                  <a:cubicBezTo>
                    <a:pt x="3086" y="20685"/>
                    <a:pt x="2469" y="21382"/>
                    <a:pt x="2006" y="21312"/>
                  </a:cubicBezTo>
                  <a:cubicBezTo>
                    <a:pt x="1543" y="21243"/>
                    <a:pt x="1234" y="20407"/>
                    <a:pt x="1389" y="17828"/>
                  </a:cubicBezTo>
                  <a:cubicBezTo>
                    <a:pt x="1543" y="15250"/>
                    <a:pt x="2160" y="10930"/>
                    <a:pt x="2931" y="7865"/>
                  </a:cubicBezTo>
                  <a:cubicBezTo>
                    <a:pt x="3703" y="4799"/>
                    <a:pt x="4629" y="2987"/>
                    <a:pt x="6789" y="1733"/>
                  </a:cubicBezTo>
                  <a:cubicBezTo>
                    <a:pt x="8949" y="479"/>
                    <a:pt x="12343" y="-218"/>
                    <a:pt x="15120" y="61"/>
                  </a:cubicBezTo>
                  <a:cubicBezTo>
                    <a:pt x="17897" y="339"/>
                    <a:pt x="20057" y="1594"/>
                    <a:pt x="20829" y="2987"/>
                  </a:cubicBezTo>
                  <a:cubicBezTo>
                    <a:pt x="21600" y="4381"/>
                    <a:pt x="20983" y="5914"/>
                    <a:pt x="17280" y="6889"/>
                  </a:cubicBezTo>
                  <a:cubicBezTo>
                    <a:pt x="13577" y="7865"/>
                    <a:pt x="6789" y="8283"/>
                    <a:pt x="0" y="870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119647" y="5765326"/>
              <a:ext cx="25401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052"/>
                    <a:pt x="18000" y="10103"/>
                    <a:pt x="16200" y="13413"/>
                  </a:cubicBezTo>
                  <a:cubicBezTo>
                    <a:pt x="14400" y="16723"/>
                    <a:pt x="12600" y="18290"/>
                    <a:pt x="9900" y="19510"/>
                  </a:cubicBezTo>
                  <a:cubicBezTo>
                    <a:pt x="7200" y="20729"/>
                    <a:pt x="3600" y="21600"/>
                    <a:pt x="1800" y="21600"/>
                  </a:cubicBezTo>
                  <a:cubicBezTo>
                    <a:pt x="0" y="21600"/>
                    <a:pt x="0" y="20729"/>
                    <a:pt x="0" y="1985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119647" y="5733576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6457"/>
                    <a:pt x="450" y="11314"/>
                    <a:pt x="1125" y="8229"/>
                  </a:cubicBezTo>
                  <a:cubicBezTo>
                    <a:pt x="1800" y="5143"/>
                    <a:pt x="2925" y="4114"/>
                    <a:pt x="6412" y="3086"/>
                  </a:cubicBezTo>
                  <a:cubicBezTo>
                    <a:pt x="9900" y="2057"/>
                    <a:pt x="1575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145047" y="585422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360947" y="5574826"/>
              <a:ext cx="104199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600" fill="norm" stroke="1" extrusionOk="0">
                  <a:moveTo>
                    <a:pt x="0" y="0"/>
                  </a:moveTo>
                  <a:cubicBezTo>
                    <a:pt x="7477" y="2342"/>
                    <a:pt x="14954" y="4684"/>
                    <a:pt x="18277" y="7330"/>
                  </a:cubicBezTo>
                  <a:cubicBezTo>
                    <a:pt x="21600" y="9976"/>
                    <a:pt x="20769" y="12925"/>
                    <a:pt x="18069" y="15267"/>
                  </a:cubicBezTo>
                  <a:cubicBezTo>
                    <a:pt x="15369" y="17610"/>
                    <a:pt x="10800" y="19345"/>
                    <a:pt x="7477" y="20299"/>
                  </a:cubicBezTo>
                  <a:cubicBezTo>
                    <a:pt x="4154" y="21253"/>
                    <a:pt x="2077" y="214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995697" y="6419376"/>
              <a:ext cx="965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3" y="20329"/>
                    <a:pt x="3126" y="19059"/>
                    <a:pt x="4808" y="17153"/>
                  </a:cubicBezTo>
                  <a:cubicBezTo>
                    <a:pt x="6489" y="15247"/>
                    <a:pt x="8289" y="12706"/>
                    <a:pt x="10161" y="10165"/>
                  </a:cubicBezTo>
                  <a:cubicBezTo>
                    <a:pt x="12032" y="7624"/>
                    <a:pt x="13974" y="5082"/>
                    <a:pt x="15892" y="3388"/>
                  </a:cubicBezTo>
                  <a:cubicBezTo>
                    <a:pt x="17811" y="1694"/>
                    <a:pt x="19705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287797" y="6495576"/>
              <a:ext cx="577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9" y="16200"/>
                    <a:pt x="3798" y="10800"/>
                    <a:pt x="6448" y="7200"/>
                  </a:cubicBezTo>
                  <a:cubicBezTo>
                    <a:pt x="9099" y="3600"/>
                    <a:pt x="12501" y="1800"/>
                    <a:pt x="15152" y="900"/>
                  </a:cubicBezTo>
                  <a:cubicBezTo>
                    <a:pt x="17802" y="0"/>
                    <a:pt x="1970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7339097" y="5543076"/>
              <a:ext cx="527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9" y="15840"/>
                    <a:pt x="5899" y="10080"/>
                    <a:pt x="9282" y="6480"/>
                  </a:cubicBezTo>
                  <a:cubicBezTo>
                    <a:pt x="12665" y="2880"/>
                    <a:pt x="16482" y="1440"/>
                    <a:pt x="18607" y="720"/>
                  </a:cubicBezTo>
                  <a:cubicBezTo>
                    <a:pt x="20733" y="0"/>
                    <a:pt x="2116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8120147" y="5536726"/>
              <a:ext cx="406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200"/>
                    <a:pt x="7200" y="16800"/>
                    <a:pt x="10800" y="13200"/>
                  </a:cubicBezTo>
                  <a:cubicBezTo>
                    <a:pt x="14400" y="9600"/>
                    <a:pt x="180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736097" y="5504976"/>
              <a:ext cx="482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6" y="16200"/>
                    <a:pt x="6632" y="10800"/>
                    <a:pt x="10232" y="7200"/>
                  </a:cubicBezTo>
                  <a:cubicBezTo>
                    <a:pt x="13832" y="3600"/>
                    <a:pt x="1771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9459997" y="5526142"/>
              <a:ext cx="3810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0" y="10800"/>
                    <a:pt x="9840" y="0"/>
                    <a:pt x="13440" y="0"/>
                  </a:cubicBezTo>
                  <a:cubicBezTo>
                    <a:pt x="17040" y="0"/>
                    <a:pt x="193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0088647" y="5517676"/>
              <a:ext cx="438151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52" y="0"/>
                  </a:moveTo>
                  <a:cubicBezTo>
                    <a:pt x="626" y="4320"/>
                    <a:pt x="0" y="8640"/>
                    <a:pt x="0" y="12960"/>
                  </a:cubicBezTo>
                  <a:cubicBezTo>
                    <a:pt x="0" y="17280"/>
                    <a:pt x="626" y="21600"/>
                    <a:pt x="2974" y="21600"/>
                  </a:cubicBezTo>
                  <a:cubicBezTo>
                    <a:pt x="5322" y="21600"/>
                    <a:pt x="9391" y="17280"/>
                    <a:pt x="12783" y="12960"/>
                  </a:cubicBezTo>
                  <a:cubicBezTo>
                    <a:pt x="16174" y="8640"/>
                    <a:pt x="18887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0749047" y="5522803"/>
              <a:ext cx="400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886" y="4868"/>
                    <a:pt x="7771" y="-1303"/>
                    <a:pt x="11371" y="240"/>
                  </a:cubicBezTo>
                  <a:cubicBezTo>
                    <a:pt x="14971" y="1783"/>
                    <a:pt x="18286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7764547" y="4438176"/>
              <a:ext cx="178520" cy="35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81" fill="norm" stroke="1" extrusionOk="0">
                  <a:moveTo>
                    <a:pt x="0" y="12884"/>
                  </a:moveTo>
                  <a:cubicBezTo>
                    <a:pt x="753" y="15789"/>
                    <a:pt x="1507" y="18695"/>
                    <a:pt x="2009" y="20147"/>
                  </a:cubicBezTo>
                  <a:cubicBezTo>
                    <a:pt x="2512" y="21600"/>
                    <a:pt x="2763" y="21600"/>
                    <a:pt x="3391" y="19642"/>
                  </a:cubicBezTo>
                  <a:cubicBezTo>
                    <a:pt x="4019" y="17684"/>
                    <a:pt x="5023" y="13768"/>
                    <a:pt x="6153" y="10421"/>
                  </a:cubicBezTo>
                  <a:cubicBezTo>
                    <a:pt x="7284" y="7074"/>
                    <a:pt x="8540" y="4295"/>
                    <a:pt x="9293" y="2526"/>
                  </a:cubicBezTo>
                  <a:cubicBezTo>
                    <a:pt x="10047" y="758"/>
                    <a:pt x="10298" y="0"/>
                    <a:pt x="11177" y="0"/>
                  </a:cubicBezTo>
                  <a:cubicBezTo>
                    <a:pt x="12056" y="0"/>
                    <a:pt x="13563" y="758"/>
                    <a:pt x="15698" y="2463"/>
                  </a:cubicBezTo>
                  <a:cubicBezTo>
                    <a:pt x="17833" y="4168"/>
                    <a:pt x="20595" y="6821"/>
                    <a:pt x="21098" y="9095"/>
                  </a:cubicBezTo>
                  <a:cubicBezTo>
                    <a:pt x="21600" y="11368"/>
                    <a:pt x="19842" y="13263"/>
                    <a:pt x="16953" y="14463"/>
                  </a:cubicBezTo>
                  <a:cubicBezTo>
                    <a:pt x="14065" y="15663"/>
                    <a:pt x="10047" y="16168"/>
                    <a:pt x="7284" y="15916"/>
                  </a:cubicBezTo>
                  <a:cubicBezTo>
                    <a:pt x="4521" y="15663"/>
                    <a:pt x="3014" y="14653"/>
                    <a:pt x="1507" y="1364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7578274" y="4361909"/>
              <a:ext cx="142327" cy="53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35" fill="norm" stroke="1" extrusionOk="0">
                  <a:moveTo>
                    <a:pt x="18824" y="3029"/>
                  </a:moveTo>
                  <a:cubicBezTo>
                    <a:pt x="19133" y="2609"/>
                    <a:pt x="19441" y="2188"/>
                    <a:pt x="19750" y="1684"/>
                  </a:cubicBezTo>
                  <a:cubicBezTo>
                    <a:pt x="20058" y="1180"/>
                    <a:pt x="20367" y="591"/>
                    <a:pt x="19441" y="255"/>
                  </a:cubicBezTo>
                  <a:cubicBezTo>
                    <a:pt x="18515" y="-81"/>
                    <a:pt x="16355" y="-165"/>
                    <a:pt x="13578" y="507"/>
                  </a:cubicBezTo>
                  <a:cubicBezTo>
                    <a:pt x="10801" y="1180"/>
                    <a:pt x="7407" y="2609"/>
                    <a:pt x="6173" y="3869"/>
                  </a:cubicBezTo>
                  <a:cubicBezTo>
                    <a:pt x="4938" y="5130"/>
                    <a:pt x="5864" y="6223"/>
                    <a:pt x="8487" y="7273"/>
                  </a:cubicBezTo>
                  <a:cubicBezTo>
                    <a:pt x="11110" y="8324"/>
                    <a:pt x="15430" y="9332"/>
                    <a:pt x="17898" y="10047"/>
                  </a:cubicBezTo>
                  <a:cubicBezTo>
                    <a:pt x="20367" y="10761"/>
                    <a:pt x="20984" y="11181"/>
                    <a:pt x="20675" y="11560"/>
                  </a:cubicBezTo>
                  <a:cubicBezTo>
                    <a:pt x="20367" y="11938"/>
                    <a:pt x="19133" y="12274"/>
                    <a:pt x="16818" y="12652"/>
                  </a:cubicBezTo>
                  <a:cubicBezTo>
                    <a:pt x="14504" y="13030"/>
                    <a:pt x="11110" y="13451"/>
                    <a:pt x="7870" y="13703"/>
                  </a:cubicBezTo>
                  <a:cubicBezTo>
                    <a:pt x="4630" y="13955"/>
                    <a:pt x="1544" y="14039"/>
                    <a:pt x="464" y="14333"/>
                  </a:cubicBezTo>
                  <a:cubicBezTo>
                    <a:pt x="-616" y="14627"/>
                    <a:pt x="310" y="15131"/>
                    <a:pt x="2007" y="16098"/>
                  </a:cubicBezTo>
                  <a:cubicBezTo>
                    <a:pt x="3704" y="17065"/>
                    <a:pt x="6173" y="18493"/>
                    <a:pt x="8795" y="19460"/>
                  </a:cubicBezTo>
                  <a:cubicBezTo>
                    <a:pt x="11418" y="20426"/>
                    <a:pt x="14195" y="20931"/>
                    <a:pt x="16973" y="2143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802647" y="4698526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8075697" y="4539776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600"/>
                    <a:pt x="10800" y="11200"/>
                    <a:pt x="7200" y="14800"/>
                  </a:cubicBezTo>
                  <a:cubicBezTo>
                    <a:pt x="3600" y="18400"/>
                    <a:pt x="18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8082047" y="4486530"/>
              <a:ext cx="171451" cy="9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533" y="16276"/>
                    <a:pt x="1067" y="11367"/>
                    <a:pt x="3600" y="7440"/>
                  </a:cubicBezTo>
                  <a:cubicBezTo>
                    <a:pt x="6133" y="3512"/>
                    <a:pt x="10667" y="567"/>
                    <a:pt x="14000" y="76"/>
                  </a:cubicBezTo>
                  <a:cubicBezTo>
                    <a:pt x="17333" y="-415"/>
                    <a:pt x="19467" y="1549"/>
                    <a:pt x="21600" y="351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107447" y="4615976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202697" y="4717576"/>
              <a:ext cx="114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501483" y="4448724"/>
              <a:ext cx="121398" cy="28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219" fill="norm" stroke="1" extrusionOk="0">
                  <a:moveTo>
                    <a:pt x="8583" y="8550"/>
                  </a:moveTo>
                  <a:cubicBezTo>
                    <a:pt x="6783" y="8860"/>
                    <a:pt x="4983" y="9171"/>
                    <a:pt x="3903" y="10181"/>
                  </a:cubicBezTo>
                  <a:cubicBezTo>
                    <a:pt x="2823" y="11191"/>
                    <a:pt x="2463" y="12901"/>
                    <a:pt x="2283" y="14610"/>
                  </a:cubicBezTo>
                  <a:cubicBezTo>
                    <a:pt x="2103" y="16319"/>
                    <a:pt x="2103" y="18029"/>
                    <a:pt x="1923" y="19272"/>
                  </a:cubicBezTo>
                  <a:cubicBezTo>
                    <a:pt x="1743" y="20515"/>
                    <a:pt x="1383" y="21292"/>
                    <a:pt x="843" y="21214"/>
                  </a:cubicBezTo>
                  <a:cubicBezTo>
                    <a:pt x="303" y="21137"/>
                    <a:pt x="-417" y="20204"/>
                    <a:pt x="303" y="17174"/>
                  </a:cubicBezTo>
                  <a:cubicBezTo>
                    <a:pt x="1023" y="14144"/>
                    <a:pt x="3183" y="9016"/>
                    <a:pt x="4803" y="5908"/>
                  </a:cubicBezTo>
                  <a:cubicBezTo>
                    <a:pt x="6423" y="2800"/>
                    <a:pt x="7503" y="1712"/>
                    <a:pt x="8943" y="935"/>
                  </a:cubicBezTo>
                  <a:cubicBezTo>
                    <a:pt x="10383" y="158"/>
                    <a:pt x="12183" y="-308"/>
                    <a:pt x="14163" y="236"/>
                  </a:cubicBezTo>
                  <a:cubicBezTo>
                    <a:pt x="16143" y="780"/>
                    <a:pt x="18303" y="2334"/>
                    <a:pt x="19563" y="3965"/>
                  </a:cubicBezTo>
                  <a:cubicBezTo>
                    <a:pt x="20823" y="5597"/>
                    <a:pt x="21183" y="7306"/>
                    <a:pt x="19563" y="8705"/>
                  </a:cubicBezTo>
                  <a:cubicBezTo>
                    <a:pt x="17943" y="10104"/>
                    <a:pt x="14343" y="11191"/>
                    <a:pt x="11643" y="11735"/>
                  </a:cubicBezTo>
                  <a:cubicBezTo>
                    <a:pt x="8943" y="12279"/>
                    <a:pt x="7143" y="12279"/>
                    <a:pt x="5883" y="11657"/>
                  </a:cubicBezTo>
                  <a:cubicBezTo>
                    <a:pt x="4623" y="11036"/>
                    <a:pt x="3903" y="9793"/>
                    <a:pt x="3183" y="855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691647" y="4476276"/>
              <a:ext cx="63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000"/>
                    <a:pt x="8640" y="10000"/>
                    <a:pt x="5400" y="13000"/>
                  </a:cubicBezTo>
                  <a:cubicBezTo>
                    <a:pt x="2160" y="16000"/>
                    <a:pt x="2160" y="17000"/>
                    <a:pt x="2160" y="18000"/>
                  </a:cubicBezTo>
                  <a:cubicBezTo>
                    <a:pt x="2160" y="19000"/>
                    <a:pt x="2160" y="20000"/>
                    <a:pt x="1800" y="20600"/>
                  </a:cubicBezTo>
                  <a:cubicBezTo>
                    <a:pt x="1440" y="21200"/>
                    <a:pt x="720" y="21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8697997" y="4456663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705" y="11375"/>
                    <a:pt x="3411" y="2735"/>
                    <a:pt x="7011" y="575"/>
                  </a:cubicBezTo>
                  <a:cubicBezTo>
                    <a:pt x="10611" y="-1585"/>
                    <a:pt x="1610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8697997" y="4565176"/>
              <a:ext cx="152401" cy="1"/>
            </a:xfrm>
            <a:prstGeom prst="ellipse">
              <a:avLst/>
            </a:pr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755147" y="4742976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131914" y="4448759"/>
              <a:ext cx="270934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69" y="10583"/>
                  </a:moveTo>
                  <a:cubicBezTo>
                    <a:pt x="2362" y="13047"/>
                    <a:pt x="1856" y="15511"/>
                    <a:pt x="1434" y="17106"/>
                  </a:cubicBezTo>
                  <a:cubicBezTo>
                    <a:pt x="1012" y="18701"/>
                    <a:pt x="675" y="19426"/>
                    <a:pt x="422" y="20150"/>
                  </a:cubicBezTo>
                  <a:cubicBezTo>
                    <a:pt x="169" y="20875"/>
                    <a:pt x="0" y="21600"/>
                    <a:pt x="0" y="21600"/>
                  </a:cubicBezTo>
                  <a:cubicBezTo>
                    <a:pt x="0" y="21600"/>
                    <a:pt x="169" y="20875"/>
                    <a:pt x="928" y="17831"/>
                  </a:cubicBezTo>
                  <a:cubicBezTo>
                    <a:pt x="1687" y="14787"/>
                    <a:pt x="3037" y="9423"/>
                    <a:pt x="3881" y="6306"/>
                  </a:cubicBezTo>
                  <a:cubicBezTo>
                    <a:pt x="4725" y="3189"/>
                    <a:pt x="5062" y="2319"/>
                    <a:pt x="5400" y="1522"/>
                  </a:cubicBezTo>
                  <a:cubicBezTo>
                    <a:pt x="5737" y="725"/>
                    <a:pt x="6075" y="0"/>
                    <a:pt x="6328" y="0"/>
                  </a:cubicBezTo>
                  <a:cubicBezTo>
                    <a:pt x="6581" y="0"/>
                    <a:pt x="6750" y="725"/>
                    <a:pt x="7425" y="1812"/>
                  </a:cubicBezTo>
                  <a:cubicBezTo>
                    <a:pt x="8100" y="2899"/>
                    <a:pt x="9281" y="4349"/>
                    <a:pt x="10378" y="5291"/>
                  </a:cubicBezTo>
                  <a:cubicBezTo>
                    <a:pt x="11475" y="6234"/>
                    <a:pt x="12487" y="6668"/>
                    <a:pt x="13331" y="6668"/>
                  </a:cubicBezTo>
                  <a:cubicBezTo>
                    <a:pt x="14175" y="6668"/>
                    <a:pt x="14850" y="6234"/>
                    <a:pt x="15441" y="5654"/>
                  </a:cubicBezTo>
                  <a:cubicBezTo>
                    <a:pt x="16031" y="5074"/>
                    <a:pt x="16538" y="4349"/>
                    <a:pt x="17128" y="3769"/>
                  </a:cubicBezTo>
                  <a:cubicBezTo>
                    <a:pt x="17719" y="3189"/>
                    <a:pt x="18394" y="2754"/>
                    <a:pt x="18984" y="2827"/>
                  </a:cubicBezTo>
                  <a:cubicBezTo>
                    <a:pt x="19575" y="2899"/>
                    <a:pt x="20081" y="3479"/>
                    <a:pt x="20166" y="5436"/>
                  </a:cubicBezTo>
                  <a:cubicBezTo>
                    <a:pt x="20250" y="7393"/>
                    <a:pt x="19912" y="10728"/>
                    <a:pt x="20081" y="13264"/>
                  </a:cubicBezTo>
                  <a:cubicBezTo>
                    <a:pt x="20250" y="15801"/>
                    <a:pt x="20925" y="17541"/>
                    <a:pt x="21600" y="1928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396497" y="4466664"/>
              <a:ext cx="206429" cy="28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42" fill="norm" stroke="1" extrusionOk="0">
                  <a:moveTo>
                    <a:pt x="11902" y="3127"/>
                  </a:moveTo>
                  <a:cubicBezTo>
                    <a:pt x="10580" y="6327"/>
                    <a:pt x="9257" y="9527"/>
                    <a:pt x="8816" y="10807"/>
                  </a:cubicBezTo>
                  <a:cubicBezTo>
                    <a:pt x="8376" y="12087"/>
                    <a:pt x="8816" y="11447"/>
                    <a:pt x="9588" y="9607"/>
                  </a:cubicBezTo>
                  <a:cubicBezTo>
                    <a:pt x="10359" y="7767"/>
                    <a:pt x="11461" y="4727"/>
                    <a:pt x="12343" y="2807"/>
                  </a:cubicBezTo>
                  <a:cubicBezTo>
                    <a:pt x="13224" y="887"/>
                    <a:pt x="13886" y="87"/>
                    <a:pt x="14767" y="7"/>
                  </a:cubicBezTo>
                  <a:cubicBezTo>
                    <a:pt x="15649" y="-73"/>
                    <a:pt x="16751" y="567"/>
                    <a:pt x="18184" y="2407"/>
                  </a:cubicBezTo>
                  <a:cubicBezTo>
                    <a:pt x="19616" y="4247"/>
                    <a:pt x="21380" y="7287"/>
                    <a:pt x="21490" y="9847"/>
                  </a:cubicBezTo>
                  <a:cubicBezTo>
                    <a:pt x="21600" y="12407"/>
                    <a:pt x="20057" y="14487"/>
                    <a:pt x="16861" y="16407"/>
                  </a:cubicBezTo>
                  <a:cubicBezTo>
                    <a:pt x="13665" y="18327"/>
                    <a:pt x="8816" y="20087"/>
                    <a:pt x="5731" y="20807"/>
                  </a:cubicBezTo>
                  <a:cubicBezTo>
                    <a:pt x="2645" y="21527"/>
                    <a:pt x="1322" y="21207"/>
                    <a:pt x="0" y="2088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555247" y="4730276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40"/>
                    <a:pt x="10800" y="10080"/>
                    <a:pt x="7200" y="13680"/>
                  </a:cubicBezTo>
                  <a:cubicBezTo>
                    <a:pt x="3600" y="17280"/>
                    <a:pt x="1800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477154" y="4571526"/>
              <a:ext cx="5269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5635"/>
                    <a:pt x="5728" y="11270"/>
                    <a:pt x="2405" y="14870"/>
                  </a:cubicBezTo>
                  <a:cubicBezTo>
                    <a:pt x="-918" y="18470"/>
                    <a:pt x="-87" y="20035"/>
                    <a:pt x="744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9798664" y="4516271"/>
              <a:ext cx="232834" cy="26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2160" y="6018"/>
                  </a:moveTo>
                  <a:cubicBezTo>
                    <a:pt x="1571" y="10304"/>
                    <a:pt x="982" y="14590"/>
                    <a:pt x="589" y="17333"/>
                  </a:cubicBezTo>
                  <a:cubicBezTo>
                    <a:pt x="196" y="20076"/>
                    <a:pt x="0" y="21276"/>
                    <a:pt x="0" y="21361"/>
                  </a:cubicBezTo>
                  <a:cubicBezTo>
                    <a:pt x="0" y="21447"/>
                    <a:pt x="196" y="20418"/>
                    <a:pt x="1178" y="16990"/>
                  </a:cubicBezTo>
                  <a:cubicBezTo>
                    <a:pt x="2160" y="13561"/>
                    <a:pt x="3927" y="7733"/>
                    <a:pt x="5105" y="4304"/>
                  </a:cubicBezTo>
                  <a:cubicBezTo>
                    <a:pt x="6284" y="876"/>
                    <a:pt x="6873" y="-153"/>
                    <a:pt x="7069" y="18"/>
                  </a:cubicBezTo>
                  <a:cubicBezTo>
                    <a:pt x="7265" y="190"/>
                    <a:pt x="7069" y="1561"/>
                    <a:pt x="7167" y="3190"/>
                  </a:cubicBezTo>
                  <a:cubicBezTo>
                    <a:pt x="7265" y="4818"/>
                    <a:pt x="7658" y="6704"/>
                    <a:pt x="8247" y="7990"/>
                  </a:cubicBezTo>
                  <a:cubicBezTo>
                    <a:pt x="8836" y="9276"/>
                    <a:pt x="9622" y="9961"/>
                    <a:pt x="10996" y="9618"/>
                  </a:cubicBezTo>
                  <a:cubicBezTo>
                    <a:pt x="12371" y="9276"/>
                    <a:pt x="14335" y="7904"/>
                    <a:pt x="15709" y="6876"/>
                  </a:cubicBezTo>
                  <a:cubicBezTo>
                    <a:pt x="17084" y="5847"/>
                    <a:pt x="17869" y="5161"/>
                    <a:pt x="18753" y="4904"/>
                  </a:cubicBezTo>
                  <a:cubicBezTo>
                    <a:pt x="19636" y="4647"/>
                    <a:pt x="20618" y="4818"/>
                    <a:pt x="21011" y="6361"/>
                  </a:cubicBezTo>
                  <a:cubicBezTo>
                    <a:pt x="21404" y="7904"/>
                    <a:pt x="21207" y="10818"/>
                    <a:pt x="21207" y="13304"/>
                  </a:cubicBezTo>
                  <a:cubicBezTo>
                    <a:pt x="21207" y="15790"/>
                    <a:pt x="21404" y="17847"/>
                    <a:pt x="21600" y="1990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0025147" y="4528803"/>
              <a:ext cx="175684" cy="234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9369" y="5050"/>
                  </a:moveTo>
                  <a:cubicBezTo>
                    <a:pt x="8848" y="9100"/>
                    <a:pt x="8328" y="13150"/>
                    <a:pt x="7937" y="15657"/>
                  </a:cubicBezTo>
                  <a:cubicBezTo>
                    <a:pt x="7547" y="18164"/>
                    <a:pt x="7287" y="19129"/>
                    <a:pt x="7157" y="19032"/>
                  </a:cubicBezTo>
                  <a:cubicBezTo>
                    <a:pt x="7027" y="18936"/>
                    <a:pt x="7027" y="17779"/>
                    <a:pt x="7807" y="14789"/>
                  </a:cubicBezTo>
                  <a:cubicBezTo>
                    <a:pt x="8588" y="11800"/>
                    <a:pt x="10149" y="6979"/>
                    <a:pt x="11451" y="4086"/>
                  </a:cubicBezTo>
                  <a:cubicBezTo>
                    <a:pt x="12752" y="1193"/>
                    <a:pt x="13793" y="229"/>
                    <a:pt x="14834" y="36"/>
                  </a:cubicBezTo>
                  <a:cubicBezTo>
                    <a:pt x="15875" y="-157"/>
                    <a:pt x="16916" y="422"/>
                    <a:pt x="18347" y="2157"/>
                  </a:cubicBezTo>
                  <a:cubicBezTo>
                    <a:pt x="19778" y="3893"/>
                    <a:pt x="21600" y="6786"/>
                    <a:pt x="21600" y="9872"/>
                  </a:cubicBezTo>
                  <a:cubicBezTo>
                    <a:pt x="21600" y="12957"/>
                    <a:pt x="19778" y="16236"/>
                    <a:pt x="16786" y="18357"/>
                  </a:cubicBezTo>
                  <a:cubicBezTo>
                    <a:pt x="13793" y="20479"/>
                    <a:pt x="9629" y="21443"/>
                    <a:pt x="6636" y="21347"/>
                  </a:cubicBezTo>
                  <a:cubicBezTo>
                    <a:pt x="3643" y="21250"/>
                    <a:pt x="1822" y="20093"/>
                    <a:pt x="0" y="1893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0183897" y="4755676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0329947" y="4565176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9" y="16200"/>
                    <a:pt x="2757" y="10800"/>
                    <a:pt x="6357" y="7200"/>
                  </a:cubicBezTo>
                  <a:cubicBezTo>
                    <a:pt x="9957" y="3600"/>
                    <a:pt x="1577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0401499" y="4565176"/>
              <a:ext cx="134090" cy="20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250" fill="norm" stroke="1" extrusionOk="0">
                  <a:moveTo>
                    <a:pt x="13690" y="0"/>
                  </a:moveTo>
                  <a:cubicBezTo>
                    <a:pt x="12693" y="891"/>
                    <a:pt x="11696" y="1781"/>
                    <a:pt x="12527" y="3897"/>
                  </a:cubicBezTo>
                  <a:cubicBezTo>
                    <a:pt x="13358" y="6012"/>
                    <a:pt x="16016" y="9353"/>
                    <a:pt x="18010" y="11691"/>
                  </a:cubicBezTo>
                  <a:cubicBezTo>
                    <a:pt x="20004" y="14029"/>
                    <a:pt x="21333" y="15365"/>
                    <a:pt x="21001" y="16924"/>
                  </a:cubicBezTo>
                  <a:cubicBezTo>
                    <a:pt x="20668" y="18482"/>
                    <a:pt x="18675" y="20264"/>
                    <a:pt x="15518" y="20932"/>
                  </a:cubicBezTo>
                  <a:cubicBezTo>
                    <a:pt x="12361" y="21600"/>
                    <a:pt x="8041" y="21155"/>
                    <a:pt x="5050" y="20153"/>
                  </a:cubicBezTo>
                  <a:cubicBezTo>
                    <a:pt x="2059" y="19151"/>
                    <a:pt x="398" y="17592"/>
                    <a:pt x="65" y="16256"/>
                  </a:cubicBezTo>
                  <a:cubicBezTo>
                    <a:pt x="-267" y="14920"/>
                    <a:pt x="730" y="13806"/>
                    <a:pt x="1727" y="1269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0704597" y="4555369"/>
              <a:ext cx="2349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2" y="11375"/>
                    <a:pt x="12065" y="2735"/>
                    <a:pt x="15665" y="575"/>
                  </a:cubicBezTo>
                  <a:cubicBezTo>
                    <a:pt x="19265" y="-1585"/>
                    <a:pt x="2043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0709483" y="4527076"/>
              <a:ext cx="153865" cy="2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30" fill="norm" stroke="1" extrusionOk="0">
                  <a:moveTo>
                    <a:pt x="10567" y="0"/>
                  </a:moveTo>
                  <a:cubicBezTo>
                    <a:pt x="12871" y="1271"/>
                    <a:pt x="15175" y="2541"/>
                    <a:pt x="17191" y="5082"/>
                  </a:cubicBezTo>
                  <a:cubicBezTo>
                    <a:pt x="19207" y="7624"/>
                    <a:pt x="20935" y="11435"/>
                    <a:pt x="20935" y="14430"/>
                  </a:cubicBezTo>
                  <a:cubicBezTo>
                    <a:pt x="20935" y="17425"/>
                    <a:pt x="19207" y="19603"/>
                    <a:pt x="15607" y="20602"/>
                  </a:cubicBezTo>
                  <a:cubicBezTo>
                    <a:pt x="12007" y="21600"/>
                    <a:pt x="6535" y="21418"/>
                    <a:pt x="3367" y="20965"/>
                  </a:cubicBezTo>
                  <a:cubicBezTo>
                    <a:pt x="199" y="20511"/>
                    <a:pt x="-665" y="19785"/>
                    <a:pt x="487" y="18787"/>
                  </a:cubicBezTo>
                  <a:cubicBezTo>
                    <a:pt x="1639" y="17788"/>
                    <a:pt x="4807" y="16518"/>
                    <a:pt x="7975" y="1524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0876047" y="4787426"/>
              <a:ext cx="107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1123697" y="4524398"/>
              <a:ext cx="228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00" y="12302"/>
                    <a:pt x="8400" y="4448"/>
                    <a:pt x="12000" y="1502"/>
                  </a:cubicBezTo>
                  <a:cubicBezTo>
                    <a:pt x="15600" y="-1443"/>
                    <a:pt x="186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1179165" y="4552476"/>
              <a:ext cx="122205" cy="23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4" h="21382" fill="norm" stroke="1" extrusionOk="0">
                  <a:moveTo>
                    <a:pt x="4458" y="0"/>
                  </a:moveTo>
                  <a:cubicBezTo>
                    <a:pt x="10032" y="4281"/>
                    <a:pt x="15606" y="8562"/>
                    <a:pt x="18219" y="11676"/>
                  </a:cubicBezTo>
                  <a:cubicBezTo>
                    <a:pt x="20832" y="14789"/>
                    <a:pt x="20484" y="16735"/>
                    <a:pt x="18742" y="18292"/>
                  </a:cubicBezTo>
                  <a:cubicBezTo>
                    <a:pt x="17000" y="19849"/>
                    <a:pt x="13864" y="21016"/>
                    <a:pt x="10206" y="21308"/>
                  </a:cubicBezTo>
                  <a:cubicBezTo>
                    <a:pt x="6548" y="21600"/>
                    <a:pt x="2367" y="21016"/>
                    <a:pt x="800" y="19849"/>
                  </a:cubicBezTo>
                  <a:cubicBezTo>
                    <a:pt x="-768" y="18681"/>
                    <a:pt x="277" y="16930"/>
                    <a:pt x="1322" y="1517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1391392" y="4540955"/>
              <a:ext cx="195856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798" fill="norm" stroke="1" extrusionOk="0">
                  <a:moveTo>
                    <a:pt x="581" y="20798"/>
                  </a:moveTo>
                  <a:cubicBezTo>
                    <a:pt x="122" y="13598"/>
                    <a:pt x="-338" y="6398"/>
                    <a:pt x="351" y="2798"/>
                  </a:cubicBezTo>
                  <a:cubicBezTo>
                    <a:pt x="1041" y="-802"/>
                    <a:pt x="2879" y="-802"/>
                    <a:pt x="6556" y="2078"/>
                  </a:cubicBezTo>
                  <a:cubicBezTo>
                    <a:pt x="10232" y="4958"/>
                    <a:pt x="15747" y="10718"/>
                    <a:pt x="21262" y="1647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1387953" y="4539776"/>
              <a:ext cx="133287" cy="27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29" fill="norm" stroke="1" extrusionOk="0">
                  <a:moveTo>
                    <a:pt x="12347" y="0"/>
                  </a:moveTo>
                  <a:cubicBezTo>
                    <a:pt x="15337" y="3851"/>
                    <a:pt x="18328" y="7702"/>
                    <a:pt x="19824" y="10716"/>
                  </a:cubicBezTo>
                  <a:cubicBezTo>
                    <a:pt x="21319" y="13730"/>
                    <a:pt x="21319" y="15907"/>
                    <a:pt x="19657" y="17581"/>
                  </a:cubicBezTo>
                  <a:cubicBezTo>
                    <a:pt x="17996" y="19256"/>
                    <a:pt x="14673" y="20428"/>
                    <a:pt x="11848" y="21014"/>
                  </a:cubicBezTo>
                  <a:cubicBezTo>
                    <a:pt x="9024" y="21600"/>
                    <a:pt x="6697" y="21600"/>
                    <a:pt x="4704" y="21433"/>
                  </a:cubicBezTo>
                  <a:cubicBezTo>
                    <a:pt x="2710" y="21265"/>
                    <a:pt x="1048" y="20930"/>
                    <a:pt x="384" y="20260"/>
                  </a:cubicBezTo>
                  <a:cubicBezTo>
                    <a:pt x="-281" y="19591"/>
                    <a:pt x="51" y="18586"/>
                    <a:pt x="384" y="1758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1517397" y="4443303"/>
              <a:ext cx="181708" cy="47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60" fill="norm" stroke="1" extrusionOk="0">
                  <a:moveTo>
                    <a:pt x="12662" y="342"/>
                  </a:moveTo>
                  <a:cubicBezTo>
                    <a:pt x="13903" y="151"/>
                    <a:pt x="15145" y="-40"/>
                    <a:pt x="16262" y="8"/>
                  </a:cubicBezTo>
                  <a:cubicBezTo>
                    <a:pt x="17379" y="56"/>
                    <a:pt x="18372" y="342"/>
                    <a:pt x="19366" y="1489"/>
                  </a:cubicBezTo>
                  <a:cubicBezTo>
                    <a:pt x="20359" y="2636"/>
                    <a:pt x="21352" y="4643"/>
                    <a:pt x="20979" y="6125"/>
                  </a:cubicBezTo>
                  <a:cubicBezTo>
                    <a:pt x="20607" y="7606"/>
                    <a:pt x="18869" y="8562"/>
                    <a:pt x="17628" y="9231"/>
                  </a:cubicBezTo>
                  <a:cubicBezTo>
                    <a:pt x="16386" y="9900"/>
                    <a:pt x="15641" y="10282"/>
                    <a:pt x="15766" y="10760"/>
                  </a:cubicBezTo>
                  <a:cubicBezTo>
                    <a:pt x="15890" y="11238"/>
                    <a:pt x="16883" y="11811"/>
                    <a:pt x="18124" y="12815"/>
                  </a:cubicBezTo>
                  <a:cubicBezTo>
                    <a:pt x="19366" y="13818"/>
                    <a:pt x="20855" y="15252"/>
                    <a:pt x="21228" y="16590"/>
                  </a:cubicBezTo>
                  <a:cubicBezTo>
                    <a:pt x="21600" y="17928"/>
                    <a:pt x="20855" y="19171"/>
                    <a:pt x="17131" y="19983"/>
                  </a:cubicBezTo>
                  <a:cubicBezTo>
                    <a:pt x="13407" y="20795"/>
                    <a:pt x="6703" y="21178"/>
                    <a:pt x="0" y="2156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059862" y="5420163"/>
              <a:ext cx="1382714" cy="99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23" fill="norm" stroke="1" extrusionOk="0">
                  <a:moveTo>
                    <a:pt x="15696" y="2525"/>
                  </a:moveTo>
                  <a:cubicBezTo>
                    <a:pt x="15795" y="2342"/>
                    <a:pt x="15894" y="2158"/>
                    <a:pt x="15894" y="1975"/>
                  </a:cubicBezTo>
                  <a:cubicBezTo>
                    <a:pt x="15894" y="1791"/>
                    <a:pt x="15795" y="1608"/>
                    <a:pt x="15416" y="1379"/>
                  </a:cubicBezTo>
                  <a:cubicBezTo>
                    <a:pt x="15037" y="1149"/>
                    <a:pt x="14379" y="874"/>
                    <a:pt x="13506" y="714"/>
                  </a:cubicBezTo>
                  <a:cubicBezTo>
                    <a:pt x="12634" y="553"/>
                    <a:pt x="11547" y="507"/>
                    <a:pt x="10510" y="507"/>
                  </a:cubicBezTo>
                  <a:cubicBezTo>
                    <a:pt x="9473" y="507"/>
                    <a:pt x="8485" y="553"/>
                    <a:pt x="7580" y="691"/>
                  </a:cubicBezTo>
                  <a:cubicBezTo>
                    <a:pt x="6674" y="828"/>
                    <a:pt x="5851" y="1058"/>
                    <a:pt x="5061" y="1470"/>
                  </a:cubicBezTo>
                  <a:cubicBezTo>
                    <a:pt x="4270" y="1883"/>
                    <a:pt x="3513" y="2479"/>
                    <a:pt x="2838" y="3213"/>
                  </a:cubicBezTo>
                  <a:cubicBezTo>
                    <a:pt x="2163" y="3947"/>
                    <a:pt x="1570" y="4818"/>
                    <a:pt x="1142" y="5735"/>
                  </a:cubicBezTo>
                  <a:cubicBezTo>
                    <a:pt x="714" y="6653"/>
                    <a:pt x="451" y="7616"/>
                    <a:pt x="303" y="8716"/>
                  </a:cubicBezTo>
                  <a:cubicBezTo>
                    <a:pt x="155" y="9817"/>
                    <a:pt x="122" y="11055"/>
                    <a:pt x="72" y="12064"/>
                  </a:cubicBezTo>
                  <a:cubicBezTo>
                    <a:pt x="23" y="13073"/>
                    <a:pt x="-43" y="13853"/>
                    <a:pt x="39" y="14632"/>
                  </a:cubicBezTo>
                  <a:cubicBezTo>
                    <a:pt x="122" y="15412"/>
                    <a:pt x="352" y="16191"/>
                    <a:pt x="780" y="16994"/>
                  </a:cubicBezTo>
                  <a:cubicBezTo>
                    <a:pt x="1208" y="17796"/>
                    <a:pt x="1834" y="18622"/>
                    <a:pt x="2525" y="19195"/>
                  </a:cubicBezTo>
                  <a:cubicBezTo>
                    <a:pt x="3217" y="19768"/>
                    <a:pt x="3974" y="20089"/>
                    <a:pt x="4847" y="20365"/>
                  </a:cubicBezTo>
                  <a:cubicBezTo>
                    <a:pt x="5719" y="20640"/>
                    <a:pt x="6707" y="20869"/>
                    <a:pt x="7662" y="21075"/>
                  </a:cubicBezTo>
                  <a:cubicBezTo>
                    <a:pt x="8617" y="21282"/>
                    <a:pt x="9539" y="21465"/>
                    <a:pt x="10527" y="21511"/>
                  </a:cubicBezTo>
                  <a:cubicBezTo>
                    <a:pt x="11514" y="21557"/>
                    <a:pt x="12568" y="21465"/>
                    <a:pt x="13572" y="21282"/>
                  </a:cubicBezTo>
                  <a:cubicBezTo>
                    <a:pt x="14577" y="21098"/>
                    <a:pt x="15531" y="20823"/>
                    <a:pt x="16437" y="20433"/>
                  </a:cubicBezTo>
                  <a:cubicBezTo>
                    <a:pt x="17342" y="20044"/>
                    <a:pt x="18198" y="19539"/>
                    <a:pt x="18939" y="18782"/>
                  </a:cubicBezTo>
                  <a:cubicBezTo>
                    <a:pt x="19680" y="18026"/>
                    <a:pt x="20306" y="17017"/>
                    <a:pt x="20734" y="16054"/>
                  </a:cubicBezTo>
                  <a:cubicBezTo>
                    <a:pt x="21162" y="15091"/>
                    <a:pt x="21392" y="14174"/>
                    <a:pt x="21475" y="13050"/>
                  </a:cubicBezTo>
                  <a:cubicBezTo>
                    <a:pt x="21557" y="11926"/>
                    <a:pt x="21491" y="10596"/>
                    <a:pt x="21310" y="9335"/>
                  </a:cubicBezTo>
                  <a:cubicBezTo>
                    <a:pt x="21129" y="8074"/>
                    <a:pt x="20833" y="6882"/>
                    <a:pt x="20322" y="5873"/>
                  </a:cubicBezTo>
                  <a:cubicBezTo>
                    <a:pt x="19812" y="4864"/>
                    <a:pt x="19087" y="4039"/>
                    <a:pt x="18149" y="3236"/>
                  </a:cubicBezTo>
                  <a:cubicBezTo>
                    <a:pt x="17211" y="2433"/>
                    <a:pt x="16058" y="1654"/>
                    <a:pt x="15021" y="1035"/>
                  </a:cubicBezTo>
                  <a:cubicBezTo>
                    <a:pt x="13984" y="416"/>
                    <a:pt x="13062" y="-43"/>
                    <a:pt x="11909" y="3"/>
                  </a:cubicBezTo>
                  <a:cubicBezTo>
                    <a:pt x="10757" y="49"/>
                    <a:pt x="9374" y="599"/>
                    <a:pt x="7991" y="114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469008" y="5149937"/>
              <a:ext cx="132561" cy="28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399" fill="norm" stroke="1" extrusionOk="0">
                  <a:moveTo>
                    <a:pt x="4459" y="7105"/>
                  </a:moveTo>
                  <a:cubicBezTo>
                    <a:pt x="3477" y="10440"/>
                    <a:pt x="2495" y="13775"/>
                    <a:pt x="2004" y="15840"/>
                  </a:cubicBezTo>
                  <a:cubicBezTo>
                    <a:pt x="1513" y="17905"/>
                    <a:pt x="1513" y="18699"/>
                    <a:pt x="1186" y="19573"/>
                  </a:cubicBezTo>
                  <a:cubicBezTo>
                    <a:pt x="859" y="20446"/>
                    <a:pt x="204" y="21399"/>
                    <a:pt x="41" y="21399"/>
                  </a:cubicBezTo>
                  <a:cubicBezTo>
                    <a:pt x="-123" y="21399"/>
                    <a:pt x="204" y="20446"/>
                    <a:pt x="1022" y="17905"/>
                  </a:cubicBezTo>
                  <a:cubicBezTo>
                    <a:pt x="1841" y="15364"/>
                    <a:pt x="3150" y="11234"/>
                    <a:pt x="4132" y="8375"/>
                  </a:cubicBezTo>
                  <a:cubicBezTo>
                    <a:pt x="5113" y="5517"/>
                    <a:pt x="5768" y="3928"/>
                    <a:pt x="6259" y="2658"/>
                  </a:cubicBezTo>
                  <a:cubicBezTo>
                    <a:pt x="6750" y="1387"/>
                    <a:pt x="7077" y="434"/>
                    <a:pt x="9041" y="117"/>
                  </a:cubicBezTo>
                  <a:cubicBezTo>
                    <a:pt x="11004" y="-201"/>
                    <a:pt x="14604" y="117"/>
                    <a:pt x="17222" y="1228"/>
                  </a:cubicBezTo>
                  <a:cubicBezTo>
                    <a:pt x="19841" y="2340"/>
                    <a:pt x="21477" y="4246"/>
                    <a:pt x="19841" y="6073"/>
                  </a:cubicBezTo>
                  <a:cubicBezTo>
                    <a:pt x="18204" y="7899"/>
                    <a:pt x="13295" y="9646"/>
                    <a:pt x="9695" y="10520"/>
                  </a:cubicBezTo>
                  <a:cubicBezTo>
                    <a:pt x="6095" y="11393"/>
                    <a:pt x="3804" y="11393"/>
                    <a:pt x="3150" y="11075"/>
                  </a:cubicBezTo>
                  <a:cubicBezTo>
                    <a:pt x="2495" y="10758"/>
                    <a:pt x="3477" y="10123"/>
                    <a:pt x="4950" y="9567"/>
                  </a:cubicBezTo>
                  <a:cubicBezTo>
                    <a:pt x="6422" y="9011"/>
                    <a:pt x="8386" y="8534"/>
                    <a:pt x="10350" y="805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679880" y="5193826"/>
              <a:ext cx="46568" cy="26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0"/>
                  </a:moveTo>
                  <a:cubicBezTo>
                    <a:pt x="18655" y="3771"/>
                    <a:pt x="15709" y="7543"/>
                    <a:pt x="12764" y="10800"/>
                  </a:cubicBezTo>
                  <a:cubicBezTo>
                    <a:pt x="9818" y="14057"/>
                    <a:pt x="6873" y="16800"/>
                    <a:pt x="4418" y="18686"/>
                  </a:cubicBezTo>
                  <a:cubicBezTo>
                    <a:pt x="1964" y="20571"/>
                    <a:pt x="0" y="21600"/>
                    <a:pt x="0" y="21343"/>
                  </a:cubicBezTo>
                  <a:cubicBezTo>
                    <a:pt x="0" y="21086"/>
                    <a:pt x="1964" y="19543"/>
                    <a:pt x="3927" y="180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7707397" y="5152815"/>
              <a:ext cx="171451" cy="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15378"/>
                  </a:moveTo>
                  <a:cubicBezTo>
                    <a:pt x="0" y="10683"/>
                    <a:pt x="0" y="5987"/>
                    <a:pt x="800" y="3170"/>
                  </a:cubicBezTo>
                  <a:cubicBezTo>
                    <a:pt x="1600" y="352"/>
                    <a:pt x="3200" y="-587"/>
                    <a:pt x="6400" y="352"/>
                  </a:cubicBezTo>
                  <a:cubicBezTo>
                    <a:pt x="9600" y="1291"/>
                    <a:pt x="14400" y="4109"/>
                    <a:pt x="17200" y="7865"/>
                  </a:cubicBezTo>
                  <a:cubicBezTo>
                    <a:pt x="20000" y="11622"/>
                    <a:pt x="20800" y="16317"/>
                    <a:pt x="21600" y="2101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7707397" y="5295426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393218" y="4990626"/>
              <a:ext cx="599930" cy="57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473"/>
                  </a:moveTo>
                  <a:cubicBezTo>
                    <a:pt x="21178" y="236"/>
                    <a:pt x="20875" y="0"/>
                    <a:pt x="20534" y="0"/>
                  </a:cubicBezTo>
                  <a:cubicBezTo>
                    <a:pt x="20193" y="0"/>
                    <a:pt x="19814" y="236"/>
                    <a:pt x="18828" y="1458"/>
                  </a:cubicBezTo>
                  <a:cubicBezTo>
                    <a:pt x="17843" y="2680"/>
                    <a:pt x="16252" y="4888"/>
                    <a:pt x="14622" y="7055"/>
                  </a:cubicBezTo>
                  <a:cubicBezTo>
                    <a:pt x="12993" y="9223"/>
                    <a:pt x="11325" y="11352"/>
                    <a:pt x="9696" y="13165"/>
                  </a:cubicBezTo>
                  <a:cubicBezTo>
                    <a:pt x="8066" y="14978"/>
                    <a:pt x="6475" y="16476"/>
                    <a:pt x="5110" y="17698"/>
                  </a:cubicBezTo>
                  <a:cubicBezTo>
                    <a:pt x="3746" y="18920"/>
                    <a:pt x="2609" y="19866"/>
                    <a:pt x="1738" y="20536"/>
                  </a:cubicBezTo>
                  <a:cubicBezTo>
                    <a:pt x="866" y="21206"/>
                    <a:pt x="260" y="21600"/>
                    <a:pt x="70" y="21600"/>
                  </a:cubicBezTo>
                  <a:cubicBezTo>
                    <a:pt x="-119" y="21600"/>
                    <a:pt x="108" y="21206"/>
                    <a:pt x="336" y="2081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269247" y="5098576"/>
              <a:ext cx="62865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1161"/>
                    <a:pt x="3200" y="2323"/>
                    <a:pt x="4836" y="3755"/>
                  </a:cubicBezTo>
                  <a:cubicBezTo>
                    <a:pt x="6473" y="5187"/>
                    <a:pt x="8145" y="6890"/>
                    <a:pt x="9818" y="8516"/>
                  </a:cubicBezTo>
                  <a:cubicBezTo>
                    <a:pt x="11491" y="10142"/>
                    <a:pt x="13164" y="11690"/>
                    <a:pt x="14909" y="13394"/>
                  </a:cubicBezTo>
                  <a:cubicBezTo>
                    <a:pt x="16655" y="15097"/>
                    <a:pt x="18473" y="16955"/>
                    <a:pt x="19600" y="18348"/>
                  </a:cubicBezTo>
                  <a:cubicBezTo>
                    <a:pt x="20727" y="19742"/>
                    <a:pt x="21164" y="206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935997" y="4450876"/>
              <a:ext cx="1905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905"/>
                    <a:pt x="16800" y="5811"/>
                    <a:pt x="13680" y="8653"/>
                  </a:cubicBezTo>
                  <a:cubicBezTo>
                    <a:pt x="10560" y="11495"/>
                    <a:pt x="6720" y="14274"/>
                    <a:pt x="4320" y="16421"/>
                  </a:cubicBezTo>
                  <a:cubicBezTo>
                    <a:pt x="1920" y="18568"/>
                    <a:pt x="960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853447" y="4444526"/>
              <a:ext cx="3492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462"/>
                    <a:pt x="7855" y="6923"/>
                    <a:pt x="11258" y="10177"/>
                  </a:cubicBezTo>
                  <a:cubicBezTo>
                    <a:pt x="14662" y="13431"/>
                    <a:pt x="17542" y="16477"/>
                    <a:pt x="19178" y="18346"/>
                  </a:cubicBezTo>
                  <a:cubicBezTo>
                    <a:pt x="20815" y="20215"/>
                    <a:pt x="21207" y="209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8027863" y="5172573"/>
              <a:ext cx="155785" cy="82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47" fill="norm" stroke="1" extrusionOk="0">
                  <a:moveTo>
                    <a:pt x="21483" y="891"/>
                  </a:moveTo>
                  <a:cubicBezTo>
                    <a:pt x="20899" y="613"/>
                    <a:pt x="20315" y="336"/>
                    <a:pt x="19002" y="169"/>
                  </a:cubicBezTo>
                  <a:cubicBezTo>
                    <a:pt x="17688" y="3"/>
                    <a:pt x="15645" y="-53"/>
                    <a:pt x="14040" y="58"/>
                  </a:cubicBezTo>
                  <a:cubicBezTo>
                    <a:pt x="12434" y="169"/>
                    <a:pt x="11267" y="447"/>
                    <a:pt x="9224" y="1391"/>
                  </a:cubicBezTo>
                  <a:cubicBezTo>
                    <a:pt x="7180" y="2335"/>
                    <a:pt x="4261" y="3945"/>
                    <a:pt x="2510" y="5750"/>
                  </a:cubicBezTo>
                  <a:cubicBezTo>
                    <a:pt x="759" y="7554"/>
                    <a:pt x="175" y="9553"/>
                    <a:pt x="29" y="11247"/>
                  </a:cubicBezTo>
                  <a:cubicBezTo>
                    <a:pt x="-117" y="12940"/>
                    <a:pt x="175" y="14328"/>
                    <a:pt x="3678" y="15994"/>
                  </a:cubicBezTo>
                  <a:cubicBezTo>
                    <a:pt x="7180" y="17660"/>
                    <a:pt x="13894" y="19604"/>
                    <a:pt x="20607" y="2154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1320547" y="5257326"/>
              <a:ext cx="131462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0" y="0"/>
                  </a:moveTo>
                  <a:cubicBezTo>
                    <a:pt x="5829" y="1781"/>
                    <a:pt x="11657" y="3563"/>
                    <a:pt x="15600" y="5641"/>
                  </a:cubicBezTo>
                  <a:cubicBezTo>
                    <a:pt x="19543" y="7720"/>
                    <a:pt x="21600" y="10095"/>
                    <a:pt x="21257" y="12359"/>
                  </a:cubicBezTo>
                  <a:cubicBezTo>
                    <a:pt x="20914" y="14623"/>
                    <a:pt x="18171" y="16775"/>
                    <a:pt x="14743" y="18297"/>
                  </a:cubicBezTo>
                  <a:cubicBezTo>
                    <a:pt x="11314" y="19819"/>
                    <a:pt x="7200" y="20709"/>
                    <a:pt x="3086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8420483" y="4303379"/>
              <a:ext cx="175915" cy="54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89" fill="norm" stroke="1" extrusionOk="0">
                  <a:moveTo>
                    <a:pt x="21371" y="1318"/>
                  </a:moveTo>
                  <a:cubicBezTo>
                    <a:pt x="20085" y="814"/>
                    <a:pt x="18800" y="309"/>
                    <a:pt x="17514" y="99"/>
                  </a:cubicBezTo>
                  <a:cubicBezTo>
                    <a:pt x="16228" y="-111"/>
                    <a:pt x="14942" y="-27"/>
                    <a:pt x="12757" y="729"/>
                  </a:cubicBezTo>
                  <a:cubicBezTo>
                    <a:pt x="10571" y="1486"/>
                    <a:pt x="7485" y="2915"/>
                    <a:pt x="4914" y="5100"/>
                  </a:cubicBezTo>
                  <a:cubicBezTo>
                    <a:pt x="2342" y="7285"/>
                    <a:pt x="285" y="10227"/>
                    <a:pt x="28" y="12790"/>
                  </a:cubicBezTo>
                  <a:cubicBezTo>
                    <a:pt x="-229" y="15354"/>
                    <a:pt x="1314" y="17539"/>
                    <a:pt x="3371" y="18926"/>
                  </a:cubicBezTo>
                  <a:cubicBezTo>
                    <a:pt x="5428" y="20312"/>
                    <a:pt x="8000" y="20901"/>
                    <a:pt x="10571" y="2148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1517397" y="4412776"/>
              <a:ext cx="111405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600" fill="norm" stroke="1" extrusionOk="0">
                  <a:moveTo>
                    <a:pt x="7069" y="0"/>
                  </a:moveTo>
                  <a:cubicBezTo>
                    <a:pt x="12175" y="2071"/>
                    <a:pt x="17280" y="4142"/>
                    <a:pt x="19440" y="6312"/>
                  </a:cubicBezTo>
                  <a:cubicBezTo>
                    <a:pt x="21600" y="8482"/>
                    <a:pt x="20815" y="10751"/>
                    <a:pt x="17869" y="13118"/>
                  </a:cubicBezTo>
                  <a:cubicBezTo>
                    <a:pt x="14924" y="15485"/>
                    <a:pt x="9818" y="17951"/>
                    <a:pt x="6480" y="19381"/>
                  </a:cubicBezTo>
                  <a:cubicBezTo>
                    <a:pt x="3142" y="20811"/>
                    <a:pt x="1571" y="212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8311517" y="5659468"/>
              <a:ext cx="110538" cy="27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247" fill="norm" stroke="1" extrusionOk="0">
                  <a:moveTo>
                    <a:pt x="20236" y="5644"/>
                  </a:moveTo>
                  <a:cubicBezTo>
                    <a:pt x="20636" y="4838"/>
                    <a:pt x="21036" y="4032"/>
                    <a:pt x="20836" y="3065"/>
                  </a:cubicBezTo>
                  <a:cubicBezTo>
                    <a:pt x="20636" y="2098"/>
                    <a:pt x="19836" y="969"/>
                    <a:pt x="17436" y="405"/>
                  </a:cubicBezTo>
                  <a:cubicBezTo>
                    <a:pt x="15036" y="-159"/>
                    <a:pt x="11036" y="-159"/>
                    <a:pt x="7836" y="566"/>
                  </a:cubicBezTo>
                  <a:cubicBezTo>
                    <a:pt x="4636" y="1292"/>
                    <a:pt x="2236" y="2742"/>
                    <a:pt x="3036" y="4677"/>
                  </a:cubicBezTo>
                  <a:cubicBezTo>
                    <a:pt x="3836" y="6611"/>
                    <a:pt x="7836" y="9029"/>
                    <a:pt x="10636" y="11044"/>
                  </a:cubicBezTo>
                  <a:cubicBezTo>
                    <a:pt x="13436" y="13059"/>
                    <a:pt x="15036" y="14671"/>
                    <a:pt x="14636" y="16283"/>
                  </a:cubicBezTo>
                  <a:cubicBezTo>
                    <a:pt x="14236" y="17895"/>
                    <a:pt x="11836" y="19507"/>
                    <a:pt x="9236" y="20393"/>
                  </a:cubicBezTo>
                  <a:cubicBezTo>
                    <a:pt x="6636" y="21280"/>
                    <a:pt x="3836" y="21441"/>
                    <a:pt x="2036" y="21038"/>
                  </a:cubicBezTo>
                  <a:cubicBezTo>
                    <a:pt x="236" y="20635"/>
                    <a:pt x="-564" y="19668"/>
                    <a:pt x="436" y="19265"/>
                  </a:cubicBezTo>
                  <a:cubicBezTo>
                    <a:pt x="1436" y="18862"/>
                    <a:pt x="4236" y="19023"/>
                    <a:pt x="6436" y="19345"/>
                  </a:cubicBezTo>
                  <a:cubicBezTo>
                    <a:pt x="8636" y="19668"/>
                    <a:pt x="10236" y="20151"/>
                    <a:pt x="11836" y="2063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8467280" y="5880566"/>
              <a:ext cx="148168" cy="1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3086" y="5920"/>
                  </a:moveTo>
                  <a:cubicBezTo>
                    <a:pt x="2777" y="4480"/>
                    <a:pt x="2469" y="3040"/>
                    <a:pt x="3086" y="2032"/>
                  </a:cubicBezTo>
                  <a:cubicBezTo>
                    <a:pt x="3703" y="1024"/>
                    <a:pt x="5246" y="448"/>
                    <a:pt x="6943" y="160"/>
                  </a:cubicBezTo>
                  <a:cubicBezTo>
                    <a:pt x="8640" y="-128"/>
                    <a:pt x="10491" y="-128"/>
                    <a:pt x="11571" y="1024"/>
                  </a:cubicBezTo>
                  <a:cubicBezTo>
                    <a:pt x="12651" y="2176"/>
                    <a:pt x="12960" y="4480"/>
                    <a:pt x="11417" y="7360"/>
                  </a:cubicBezTo>
                  <a:cubicBezTo>
                    <a:pt x="9874" y="10240"/>
                    <a:pt x="6480" y="13696"/>
                    <a:pt x="4011" y="16000"/>
                  </a:cubicBezTo>
                  <a:cubicBezTo>
                    <a:pt x="1543" y="18304"/>
                    <a:pt x="0" y="19456"/>
                    <a:pt x="0" y="20032"/>
                  </a:cubicBezTo>
                  <a:cubicBezTo>
                    <a:pt x="0" y="20608"/>
                    <a:pt x="1543" y="20608"/>
                    <a:pt x="4629" y="20608"/>
                  </a:cubicBezTo>
                  <a:cubicBezTo>
                    <a:pt x="7714" y="20608"/>
                    <a:pt x="12343" y="20608"/>
                    <a:pt x="15429" y="20752"/>
                  </a:cubicBezTo>
                  <a:cubicBezTo>
                    <a:pt x="18514" y="20896"/>
                    <a:pt x="20057" y="21184"/>
                    <a:pt x="20829" y="21328"/>
                  </a:cubicBezTo>
                  <a:cubicBezTo>
                    <a:pt x="21600" y="21472"/>
                    <a:pt x="21600" y="21472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729247" y="5832732"/>
              <a:ext cx="184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710" y="12582"/>
                    <a:pt x="11421" y="4867"/>
                    <a:pt x="15021" y="1782"/>
                  </a:cubicBezTo>
                  <a:cubicBezTo>
                    <a:pt x="18621" y="-1304"/>
                    <a:pt x="2011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4748297" y="594312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120515" y="5658828"/>
              <a:ext cx="192933" cy="19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00" fill="norm" stroke="1" extrusionOk="0">
                  <a:moveTo>
                    <a:pt x="1678" y="6112"/>
                  </a:moveTo>
                  <a:cubicBezTo>
                    <a:pt x="1209" y="4951"/>
                    <a:pt x="739" y="3789"/>
                    <a:pt x="1443" y="2744"/>
                  </a:cubicBezTo>
                  <a:cubicBezTo>
                    <a:pt x="2148" y="1699"/>
                    <a:pt x="4026" y="770"/>
                    <a:pt x="5670" y="306"/>
                  </a:cubicBezTo>
                  <a:cubicBezTo>
                    <a:pt x="7313" y="-159"/>
                    <a:pt x="8722" y="-159"/>
                    <a:pt x="9896" y="770"/>
                  </a:cubicBezTo>
                  <a:cubicBezTo>
                    <a:pt x="11070" y="1699"/>
                    <a:pt x="12009" y="3557"/>
                    <a:pt x="10600" y="6693"/>
                  </a:cubicBezTo>
                  <a:cubicBezTo>
                    <a:pt x="9191" y="9828"/>
                    <a:pt x="5435" y="14241"/>
                    <a:pt x="3087" y="16912"/>
                  </a:cubicBezTo>
                  <a:cubicBezTo>
                    <a:pt x="739" y="19583"/>
                    <a:pt x="-200" y="20512"/>
                    <a:pt x="35" y="20976"/>
                  </a:cubicBezTo>
                  <a:cubicBezTo>
                    <a:pt x="270" y="21441"/>
                    <a:pt x="1678" y="21441"/>
                    <a:pt x="5435" y="20744"/>
                  </a:cubicBezTo>
                  <a:cubicBezTo>
                    <a:pt x="9191" y="20047"/>
                    <a:pt x="15296" y="18654"/>
                    <a:pt x="21400" y="1726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230897" y="5657376"/>
              <a:ext cx="190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514"/>
                    <a:pt x="17280" y="5029"/>
                    <a:pt x="14400" y="7886"/>
                  </a:cubicBezTo>
                  <a:cubicBezTo>
                    <a:pt x="11520" y="10743"/>
                    <a:pt x="7920" y="13943"/>
                    <a:pt x="5400" y="16286"/>
                  </a:cubicBezTo>
                  <a:cubicBezTo>
                    <a:pt x="2880" y="18629"/>
                    <a:pt x="1440" y="201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376947" y="5872068"/>
              <a:ext cx="95251" cy="29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3304"/>
                  </a:moveTo>
                  <a:cubicBezTo>
                    <a:pt x="21600" y="2538"/>
                    <a:pt x="21600" y="1772"/>
                    <a:pt x="20640" y="1160"/>
                  </a:cubicBezTo>
                  <a:cubicBezTo>
                    <a:pt x="19680" y="547"/>
                    <a:pt x="17760" y="87"/>
                    <a:pt x="15600" y="11"/>
                  </a:cubicBezTo>
                  <a:cubicBezTo>
                    <a:pt x="13440" y="-66"/>
                    <a:pt x="11040" y="240"/>
                    <a:pt x="8160" y="1696"/>
                  </a:cubicBezTo>
                  <a:cubicBezTo>
                    <a:pt x="5280" y="3151"/>
                    <a:pt x="1920" y="5755"/>
                    <a:pt x="1440" y="7747"/>
                  </a:cubicBezTo>
                  <a:cubicBezTo>
                    <a:pt x="960" y="9738"/>
                    <a:pt x="3360" y="11117"/>
                    <a:pt x="7200" y="12572"/>
                  </a:cubicBezTo>
                  <a:cubicBezTo>
                    <a:pt x="11040" y="14028"/>
                    <a:pt x="16320" y="15560"/>
                    <a:pt x="18960" y="16708"/>
                  </a:cubicBezTo>
                  <a:cubicBezTo>
                    <a:pt x="21600" y="17857"/>
                    <a:pt x="21600" y="18623"/>
                    <a:pt x="20400" y="19236"/>
                  </a:cubicBezTo>
                  <a:cubicBezTo>
                    <a:pt x="19200" y="19849"/>
                    <a:pt x="16800" y="20308"/>
                    <a:pt x="14400" y="20691"/>
                  </a:cubicBezTo>
                  <a:cubicBezTo>
                    <a:pt x="12000" y="21074"/>
                    <a:pt x="9600" y="21381"/>
                    <a:pt x="7200" y="21457"/>
                  </a:cubicBezTo>
                  <a:cubicBezTo>
                    <a:pt x="4800" y="21534"/>
                    <a:pt x="2400" y="21381"/>
                    <a:pt x="1200" y="20615"/>
                  </a:cubicBezTo>
                  <a:cubicBezTo>
                    <a:pt x="0" y="19849"/>
                    <a:pt x="0" y="18470"/>
                    <a:pt x="0" y="1709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5440447" y="5879626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429"/>
                    <a:pt x="3600" y="9257"/>
                    <a:pt x="6975" y="5657"/>
                  </a:cubicBezTo>
                  <a:cubicBezTo>
                    <a:pt x="10350" y="2057"/>
                    <a:pt x="15300" y="1029"/>
                    <a:pt x="18000" y="514"/>
                  </a:cubicBezTo>
                  <a:cubicBezTo>
                    <a:pt x="20700" y="0"/>
                    <a:pt x="211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52497" y="7214773"/>
              <a:ext cx="85816" cy="23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07" fill="norm" stroke="1" extrusionOk="0">
                  <a:moveTo>
                    <a:pt x="1580" y="4969"/>
                  </a:moveTo>
                  <a:cubicBezTo>
                    <a:pt x="2107" y="4021"/>
                    <a:pt x="2634" y="3074"/>
                    <a:pt x="3951" y="2221"/>
                  </a:cubicBezTo>
                  <a:cubicBezTo>
                    <a:pt x="5268" y="1369"/>
                    <a:pt x="7376" y="611"/>
                    <a:pt x="10273" y="232"/>
                  </a:cubicBezTo>
                  <a:cubicBezTo>
                    <a:pt x="13171" y="-147"/>
                    <a:pt x="16859" y="-147"/>
                    <a:pt x="18439" y="895"/>
                  </a:cubicBezTo>
                  <a:cubicBezTo>
                    <a:pt x="20020" y="1937"/>
                    <a:pt x="19493" y="4021"/>
                    <a:pt x="18439" y="5442"/>
                  </a:cubicBezTo>
                  <a:cubicBezTo>
                    <a:pt x="17385" y="6864"/>
                    <a:pt x="15805" y="7621"/>
                    <a:pt x="14224" y="8379"/>
                  </a:cubicBezTo>
                  <a:cubicBezTo>
                    <a:pt x="12644" y="9137"/>
                    <a:pt x="11063" y="9895"/>
                    <a:pt x="11590" y="10369"/>
                  </a:cubicBezTo>
                  <a:cubicBezTo>
                    <a:pt x="12117" y="10842"/>
                    <a:pt x="14751" y="11032"/>
                    <a:pt x="17122" y="11790"/>
                  </a:cubicBezTo>
                  <a:cubicBezTo>
                    <a:pt x="19493" y="12548"/>
                    <a:pt x="21600" y="13874"/>
                    <a:pt x="21337" y="15485"/>
                  </a:cubicBezTo>
                  <a:cubicBezTo>
                    <a:pt x="21073" y="17095"/>
                    <a:pt x="18439" y="18990"/>
                    <a:pt x="15805" y="20032"/>
                  </a:cubicBezTo>
                  <a:cubicBezTo>
                    <a:pt x="13171" y="21074"/>
                    <a:pt x="10537" y="21264"/>
                    <a:pt x="7902" y="21358"/>
                  </a:cubicBezTo>
                  <a:cubicBezTo>
                    <a:pt x="5268" y="21453"/>
                    <a:pt x="2634" y="21453"/>
                    <a:pt x="1317" y="20979"/>
                  </a:cubicBezTo>
                  <a:cubicBezTo>
                    <a:pt x="0" y="20506"/>
                    <a:pt x="0" y="19558"/>
                    <a:pt x="0" y="1861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26504" y="7034758"/>
              <a:ext cx="395499" cy="49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15" fill="norm" stroke="1" extrusionOk="0">
                  <a:moveTo>
                    <a:pt x="13713" y="5717"/>
                  </a:moveTo>
                  <a:cubicBezTo>
                    <a:pt x="13713" y="4181"/>
                    <a:pt x="13713" y="2645"/>
                    <a:pt x="13545" y="1696"/>
                  </a:cubicBezTo>
                  <a:cubicBezTo>
                    <a:pt x="13377" y="747"/>
                    <a:pt x="13041" y="385"/>
                    <a:pt x="12426" y="159"/>
                  </a:cubicBezTo>
                  <a:cubicBezTo>
                    <a:pt x="11810" y="-67"/>
                    <a:pt x="10915" y="-157"/>
                    <a:pt x="9348" y="611"/>
                  </a:cubicBezTo>
                  <a:cubicBezTo>
                    <a:pt x="7781" y="1379"/>
                    <a:pt x="5543" y="3006"/>
                    <a:pt x="3752" y="5040"/>
                  </a:cubicBezTo>
                  <a:cubicBezTo>
                    <a:pt x="1961" y="7073"/>
                    <a:pt x="618" y="9513"/>
                    <a:pt x="171" y="11818"/>
                  </a:cubicBezTo>
                  <a:cubicBezTo>
                    <a:pt x="-277" y="14122"/>
                    <a:pt x="171" y="16292"/>
                    <a:pt x="1346" y="17964"/>
                  </a:cubicBezTo>
                  <a:cubicBezTo>
                    <a:pt x="2521" y="19635"/>
                    <a:pt x="4424" y="20810"/>
                    <a:pt x="6942" y="21127"/>
                  </a:cubicBezTo>
                  <a:cubicBezTo>
                    <a:pt x="9460" y="21443"/>
                    <a:pt x="12593" y="20901"/>
                    <a:pt x="15168" y="19500"/>
                  </a:cubicBezTo>
                  <a:cubicBezTo>
                    <a:pt x="17742" y="18099"/>
                    <a:pt x="19756" y="15840"/>
                    <a:pt x="20540" y="13490"/>
                  </a:cubicBezTo>
                  <a:cubicBezTo>
                    <a:pt x="21323" y="11140"/>
                    <a:pt x="20875" y="8700"/>
                    <a:pt x="19141" y="7164"/>
                  </a:cubicBezTo>
                  <a:cubicBezTo>
                    <a:pt x="17406" y="5627"/>
                    <a:pt x="14384" y="4994"/>
                    <a:pt x="12146" y="4769"/>
                  </a:cubicBezTo>
                  <a:cubicBezTo>
                    <a:pt x="9907" y="4543"/>
                    <a:pt x="8453" y="4723"/>
                    <a:pt x="6998" y="490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968823" y="7005592"/>
              <a:ext cx="122346" cy="44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456" fill="norm" stroke="1" extrusionOk="0">
                  <a:moveTo>
                    <a:pt x="2330" y="8726"/>
                  </a:moveTo>
                  <a:cubicBezTo>
                    <a:pt x="1267" y="9131"/>
                    <a:pt x="205" y="9537"/>
                    <a:pt x="28" y="10449"/>
                  </a:cubicBezTo>
                  <a:cubicBezTo>
                    <a:pt x="-149" y="11362"/>
                    <a:pt x="559" y="12782"/>
                    <a:pt x="1090" y="14455"/>
                  </a:cubicBezTo>
                  <a:cubicBezTo>
                    <a:pt x="1621" y="16128"/>
                    <a:pt x="1976" y="18055"/>
                    <a:pt x="2153" y="19373"/>
                  </a:cubicBezTo>
                  <a:cubicBezTo>
                    <a:pt x="2330" y="20692"/>
                    <a:pt x="2330" y="21402"/>
                    <a:pt x="2507" y="21452"/>
                  </a:cubicBezTo>
                  <a:cubicBezTo>
                    <a:pt x="2684" y="21503"/>
                    <a:pt x="3038" y="20895"/>
                    <a:pt x="3038" y="18917"/>
                  </a:cubicBezTo>
                  <a:cubicBezTo>
                    <a:pt x="3038" y="16940"/>
                    <a:pt x="2684" y="13593"/>
                    <a:pt x="2330" y="10449"/>
                  </a:cubicBezTo>
                  <a:cubicBezTo>
                    <a:pt x="1976" y="7306"/>
                    <a:pt x="1621" y="4365"/>
                    <a:pt x="1444" y="2641"/>
                  </a:cubicBezTo>
                  <a:cubicBezTo>
                    <a:pt x="1267" y="917"/>
                    <a:pt x="1267" y="410"/>
                    <a:pt x="2330" y="157"/>
                  </a:cubicBezTo>
                  <a:cubicBezTo>
                    <a:pt x="3392" y="-97"/>
                    <a:pt x="5517" y="-97"/>
                    <a:pt x="9058" y="562"/>
                  </a:cubicBezTo>
                  <a:cubicBezTo>
                    <a:pt x="12599" y="1221"/>
                    <a:pt x="17556" y="2540"/>
                    <a:pt x="19503" y="3807"/>
                  </a:cubicBezTo>
                  <a:cubicBezTo>
                    <a:pt x="21451" y="5075"/>
                    <a:pt x="20389" y="6292"/>
                    <a:pt x="16848" y="7407"/>
                  </a:cubicBezTo>
                  <a:cubicBezTo>
                    <a:pt x="13307" y="8523"/>
                    <a:pt x="7287" y="9537"/>
                    <a:pt x="1267" y="1055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097047" y="7175026"/>
              <a:ext cx="177801" cy="21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8259"/>
                  </a:moveTo>
                  <a:cubicBezTo>
                    <a:pt x="0" y="6776"/>
                    <a:pt x="0" y="5294"/>
                    <a:pt x="1029" y="4553"/>
                  </a:cubicBezTo>
                  <a:cubicBezTo>
                    <a:pt x="2057" y="3812"/>
                    <a:pt x="4114" y="3812"/>
                    <a:pt x="6043" y="4765"/>
                  </a:cubicBezTo>
                  <a:cubicBezTo>
                    <a:pt x="7971" y="5718"/>
                    <a:pt x="9771" y="7624"/>
                    <a:pt x="10671" y="9953"/>
                  </a:cubicBezTo>
                  <a:cubicBezTo>
                    <a:pt x="11571" y="12282"/>
                    <a:pt x="11571" y="15035"/>
                    <a:pt x="11186" y="16835"/>
                  </a:cubicBezTo>
                  <a:cubicBezTo>
                    <a:pt x="10800" y="18635"/>
                    <a:pt x="10029" y="19482"/>
                    <a:pt x="9129" y="20224"/>
                  </a:cubicBezTo>
                  <a:cubicBezTo>
                    <a:pt x="8229" y="20965"/>
                    <a:pt x="7200" y="21600"/>
                    <a:pt x="6429" y="21388"/>
                  </a:cubicBezTo>
                  <a:cubicBezTo>
                    <a:pt x="5657" y="21176"/>
                    <a:pt x="5143" y="20118"/>
                    <a:pt x="5914" y="17153"/>
                  </a:cubicBezTo>
                  <a:cubicBezTo>
                    <a:pt x="6686" y="14188"/>
                    <a:pt x="8743" y="9318"/>
                    <a:pt x="11571" y="6141"/>
                  </a:cubicBezTo>
                  <a:cubicBezTo>
                    <a:pt x="14400" y="2965"/>
                    <a:pt x="18000" y="14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341338" y="7045581"/>
              <a:ext cx="155760" cy="39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503" fill="norm" stroke="1" extrusionOk="0">
                  <a:moveTo>
                    <a:pt x="20643" y="2546"/>
                  </a:moveTo>
                  <a:cubicBezTo>
                    <a:pt x="20362" y="1971"/>
                    <a:pt x="20082" y="1397"/>
                    <a:pt x="19521" y="880"/>
                  </a:cubicBezTo>
                  <a:cubicBezTo>
                    <a:pt x="18960" y="363"/>
                    <a:pt x="18118" y="-97"/>
                    <a:pt x="16856" y="18"/>
                  </a:cubicBezTo>
                  <a:cubicBezTo>
                    <a:pt x="15594" y="133"/>
                    <a:pt x="13911" y="822"/>
                    <a:pt x="11246" y="2775"/>
                  </a:cubicBezTo>
                  <a:cubicBezTo>
                    <a:pt x="8581" y="4729"/>
                    <a:pt x="4934" y="7946"/>
                    <a:pt x="2549" y="10703"/>
                  </a:cubicBezTo>
                  <a:cubicBezTo>
                    <a:pt x="165" y="13460"/>
                    <a:pt x="-957" y="15758"/>
                    <a:pt x="1007" y="17482"/>
                  </a:cubicBezTo>
                  <a:cubicBezTo>
                    <a:pt x="2970" y="19205"/>
                    <a:pt x="8020" y="20354"/>
                    <a:pt x="13069" y="2150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552366" y="7065725"/>
              <a:ext cx="108549" cy="27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20" fill="norm" stroke="1" extrusionOk="0">
                  <a:moveTo>
                    <a:pt x="18702" y="2520"/>
                  </a:moveTo>
                  <a:cubicBezTo>
                    <a:pt x="17887" y="1714"/>
                    <a:pt x="17072" y="908"/>
                    <a:pt x="15645" y="425"/>
                  </a:cubicBezTo>
                  <a:cubicBezTo>
                    <a:pt x="14219" y="-59"/>
                    <a:pt x="12181" y="-220"/>
                    <a:pt x="9736" y="425"/>
                  </a:cubicBezTo>
                  <a:cubicBezTo>
                    <a:pt x="7290" y="1070"/>
                    <a:pt x="4438" y="2520"/>
                    <a:pt x="3622" y="4293"/>
                  </a:cubicBezTo>
                  <a:cubicBezTo>
                    <a:pt x="2807" y="6067"/>
                    <a:pt x="4030" y="8162"/>
                    <a:pt x="6475" y="9774"/>
                  </a:cubicBezTo>
                  <a:cubicBezTo>
                    <a:pt x="8921" y="11386"/>
                    <a:pt x="12589" y="12514"/>
                    <a:pt x="15238" y="13481"/>
                  </a:cubicBezTo>
                  <a:cubicBezTo>
                    <a:pt x="17887" y="14449"/>
                    <a:pt x="19517" y="15255"/>
                    <a:pt x="20332" y="16141"/>
                  </a:cubicBezTo>
                  <a:cubicBezTo>
                    <a:pt x="21147" y="17028"/>
                    <a:pt x="21147" y="17995"/>
                    <a:pt x="19924" y="18720"/>
                  </a:cubicBezTo>
                  <a:cubicBezTo>
                    <a:pt x="18702" y="19446"/>
                    <a:pt x="16256" y="19929"/>
                    <a:pt x="14015" y="20332"/>
                  </a:cubicBezTo>
                  <a:cubicBezTo>
                    <a:pt x="11773" y="20735"/>
                    <a:pt x="9736" y="21058"/>
                    <a:pt x="7494" y="21219"/>
                  </a:cubicBezTo>
                  <a:cubicBezTo>
                    <a:pt x="5253" y="21380"/>
                    <a:pt x="2807" y="21380"/>
                    <a:pt x="1381" y="20977"/>
                  </a:cubicBezTo>
                  <a:cubicBezTo>
                    <a:pt x="-45" y="20574"/>
                    <a:pt x="-453" y="19768"/>
                    <a:pt x="566" y="19365"/>
                  </a:cubicBezTo>
                  <a:cubicBezTo>
                    <a:pt x="1585" y="18962"/>
                    <a:pt x="4030" y="18962"/>
                    <a:pt x="6475" y="1896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687597" y="7255059"/>
              <a:ext cx="100807" cy="2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7" fill="norm" stroke="1" extrusionOk="0">
                  <a:moveTo>
                    <a:pt x="10800" y="2179"/>
                  </a:moveTo>
                  <a:cubicBezTo>
                    <a:pt x="12150" y="1324"/>
                    <a:pt x="13500" y="469"/>
                    <a:pt x="15300" y="148"/>
                  </a:cubicBezTo>
                  <a:cubicBezTo>
                    <a:pt x="17100" y="-173"/>
                    <a:pt x="19350" y="41"/>
                    <a:pt x="20475" y="682"/>
                  </a:cubicBezTo>
                  <a:cubicBezTo>
                    <a:pt x="21600" y="1324"/>
                    <a:pt x="21600" y="2393"/>
                    <a:pt x="21150" y="3463"/>
                  </a:cubicBezTo>
                  <a:cubicBezTo>
                    <a:pt x="20700" y="4532"/>
                    <a:pt x="19800" y="5601"/>
                    <a:pt x="18225" y="6671"/>
                  </a:cubicBezTo>
                  <a:cubicBezTo>
                    <a:pt x="16650" y="7740"/>
                    <a:pt x="14400" y="8809"/>
                    <a:pt x="14400" y="9558"/>
                  </a:cubicBezTo>
                  <a:cubicBezTo>
                    <a:pt x="14400" y="10306"/>
                    <a:pt x="16650" y="10734"/>
                    <a:pt x="18225" y="11589"/>
                  </a:cubicBezTo>
                  <a:cubicBezTo>
                    <a:pt x="19800" y="12445"/>
                    <a:pt x="20700" y="13728"/>
                    <a:pt x="18675" y="15332"/>
                  </a:cubicBezTo>
                  <a:cubicBezTo>
                    <a:pt x="16650" y="16936"/>
                    <a:pt x="11700" y="18861"/>
                    <a:pt x="8100" y="19930"/>
                  </a:cubicBezTo>
                  <a:cubicBezTo>
                    <a:pt x="4500" y="20999"/>
                    <a:pt x="2250" y="21213"/>
                    <a:pt x="0" y="2142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960647" y="718137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973347" y="727662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2303547" y="7104613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20" y="11375"/>
                    <a:pt x="8640" y="2735"/>
                    <a:pt x="12240" y="575"/>
                  </a:cubicBezTo>
                  <a:cubicBezTo>
                    <a:pt x="15840" y="-1585"/>
                    <a:pt x="1872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2351082" y="7121782"/>
              <a:ext cx="83699" cy="247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5" fill="norm" stroke="1" extrusionOk="0">
                  <a:moveTo>
                    <a:pt x="17033" y="211"/>
                  </a:moveTo>
                  <a:cubicBezTo>
                    <a:pt x="14333" y="28"/>
                    <a:pt x="11633" y="-155"/>
                    <a:pt x="11093" y="211"/>
                  </a:cubicBezTo>
                  <a:cubicBezTo>
                    <a:pt x="10553" y="577"/>
                    <a:pt x="12173" y="1492"/>
                    <a:pt x="14873" y="4147"/>
                  </a:cubicBezTo>
                  <a:cubicBezTo>
                    <a:pt x="17573" y="6801"/>
                    <a:pt x="21353" y="11194"/>
                    <a:pt x="21353" y="14306"/>
                  </a:cubicBezTo>
                  <a:cubicBezTo>
                    <a:pt x="21353" y="17418"/>
                    <a:pt x="17573" y="19248"/>
                    <a:pt x="14333" y="20255"/>
                  </a:cubicBezTo>
                  <a:cubicBezTo>
                    <a:pt x="11093" y="21262"/>
                    <a:pt x="8393" y="21445"/>
                    <a:pt x="5693" y="21353"/>
                  </a:cubicBezTo>
                  <a:cubicBezTo>
                    <a:pt x="2993" y="21262"/>
                    <a:pt x="293" y="20896"/>
                    <a:pt x="23" y="19706"/>
                  </a:cubicBezTo>
                  <a:cubicBezTo>
                    <a:pt x="-247" y="18516"/>
                    <a:pt x="1913" y="16503"/>
                    <a:pt x="4073" y="1448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2557547" y="7092476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6800"/>
                    <a:pt x="8743" y="12000"/>
                    <a:pt x="12343" y="8400"/>
                  </a:cubicBezTo>
                  <a:cubicBezTo>
                    <a:pt x="15943" y="4800"/>
                    <a:pt x="187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2563897" y="7086126"/>
              <a:ext cx="127001" cy="25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920" y="446"/>
                  </a:cubicBezTo>
                  <a:cubicBezTo>
                    <a:pt x="15840" y="893"/>
                    <a:pt x="15480" y="1785"/>
                    <a:pt x="15660" y="3570"/>
                  </a:cubicBezTo>
                  <a:cubicBezTo>
                    <a:pt x="15840" y="5355"/>
                    <a:pt x="16560" y="8033"/>
                    <a:pt x="17640" y="10621"/>
                  </a:cubicBezTo>
                  <a:cubicBezTo>
                    <a:pt x="18720" y="13210"/>
                    <a:pt x="20160" y="15709"/>
                    <a:pt x="20880" y="17405"/>
                  </a:cubicBezTo>
                  <a:cubicBezTo>
                    <a:pt x="21600" y="19101"/>
                    <a:pt x="21600" y="19993"/>
                    <a:pt x="20520" y="20618"/>
                  </a:cubicBezTo>
                  <a:cubicBezTo>
                    <a:pt x="19440" y="21243"/>
                    <a:pt x="17280" y="21600"/>
                    <a:pt x="13680" y="21064"/>
                  </a:cubicBezTo>
                  <a:cubicBezTo>
                    <a:pt x="10080" y="20529"/>
                    <a:pt x="5040" y="19101"/>
                    <a:pt x="0" y="1767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2970297" y="6901976"/>
              <a:ext cx="52023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5552" y="0"/>
                  </a:moveTo>
                  <a:cubicBezTo>
                    <a:pt x="18144" y="1938"/>
                    <a:pt x="20736" y="3877"/>
                    <a:pt x="21168" y="5988"/>
                  </a:cubicBezTo>
                  <a:cubicBezTo>
                    <a:pt x="21600" y="8100"/>
                    <a:pt x="19872" y="10385"/>
                    <a:pt x="17712" y="12635"/>
                  </a:cubicBezTo>
                  <a:cubicBezTo>
                    <a:pt x="15552" y="14885"/>
                    <a:pt x="12960" y="17100"/>
                    <a:pt x="9936" y="18588"/>
                  </a:cubicBezTo>
                  <a:cubicBezTo>
                    <a:pt x="6912" y="20077"/>
                    <a:pt x="3456" y="208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179847" y="7076881"/>
              <a:ext cx="84504" cy="24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82" fill="norm" stroke="1" extrusionOk="0">
                  <a:moveTo>
                    <a:pt x="18966" y="6399"/>
                  </a:moveTo>
                  <a:cubicBezTo>
                    <a:pt x="18966" y="5468"/>
                    <a:pt x="18966" y="4537"/>
                    <a:pt x="19229" y="3513"/>
                  </a:cubicBezTo>
                  <a:cubicBezTo>
                    <a:pt x="19493" y="2489"/>
                    <a:pt x="20020" y="1372"/>
                    <a:pt x="18966" y="720"/>
                  </a:cubicBezTo>
                  <a:cubicBezTo>
                    <a:pt x="17912" y="68"/>
                    <a:pt x="15278" y="-118"/>
                    <a:pt x="12907" y="68"/>
                  </a:cubicBezTo>
                  <a:cubicBezTo>
                    <a:pt x="10537" y="254"/>
                    <a:pt x="8429" y="813"/>
                    <a:pt x="6585" y="2582"/>
                  </a:cubicBezTo>
                  <a:cubicBezTo>
                    <a:pt x="4741" y="4351"/>
                    <a:pt x="3161" y="7330"/>
                    <a:pt x="5532" y="10123"/>
                  </a:cubicBezTo>
                  <a:cubicBezTo>
                    <a:pt x="7902" y="12916"/>
                    <a:pt x="14224" y="15523"/>
                    <a:pt x="17649" y="17292"/>
                  </a:cubicBezTo>
                  <a:cubicBezTo>
                    <a:pt x="21073" y="19061"/>
                    <a:pt x="21600" y="19992"/>
                    <a:pt x="20546" y="20551"/>
                  </a:cubicBezTo>
                  <a:cubicBezTo>
                    <a:pt x="19493" y="21110"/>
                    <a:pt x="16859" y="21296"/>
                    <a:pt x="13171" y="21389"/>
                  </a:cubicBezTo>
                  <a:cubicBezTo>
                    <a:pt x="9483" y="21482"/>
                    <a:pt x="4741" y="21482"/>
                    <a:pt x="0" y="2148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325897" y="7276626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465597" y="7155976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459247" y="7219476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611647" y="7002493"/>
              <a:ext cx="113211" cy="26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899" fill="norm" stroke="1" extrusionOk="0">
                  <a:moveTo>
                    <a:pt x="8247" y="12451"/>
                  </a:moveTo>
                  <a:cubicBezTo>
                    <a:pt x="7462" y="13276"/>
                    <a:pt x="6676" y="14100"/>
                    <a:pt x="5695" y="15831"/>
                  </a:cubicBezTo>
                  <a:cubicBezTo>
                    <a:pt x="4713" y="17563"/>
                    <a:pt x="3535" y="20201"/>
                    <a:pt x="2945" y="20778"/>
                  </a:cubicBezTo>
                  <a:cubicBezTo>
                    <a:pt x="2356" y="21355"/>
                    <a:pt x="2356" y="19871"/>
                    <a:pt x="2945" y="16573"/>
                  </a:cubicBezTo>
                  <a:cubicBezTo>
                    <a:pt x="3535" y="13276"/>
                    <a:pt x="4713" y="8164"/>
                    <a:pt x="5695" y="5114"/>
                  </a:cubicBezTo>
                  <a:cubicBezTo>
                    <a:pt x="6676" y="2063"/>
                    <a:pt x="7462" y="1074"/>
                    <a:pt x="8836" y="497"/>
                  </a:cubicBezTo>
                  <a:cubicBezTo>
                    <a:pt x="10211" y="-80"/>
                    <a:pt x="12175" y="-245"/>
                    <a:pt x="14531" y="497"/>
                  </a:cubicBezTo>
                  <a:cubicBezTo>
                    <a:pt x="16887" y="1239"/>
                    <a:pt x="19636" y="2888"/>
                    <a:pt x="20618" y="4454"/>
                  </a:cubicBezTo>
                  <a:cubicBezTo>
                    <a:pt x="21600" y="6021"/>
                    <a:pt x="20815" y="7505"/>
                    <a:pt x="17084" y="8741"/>
                  </a:cubicBezTo>
                  <a:cubicBezTo>
                    <a:pt x="13353" y="9978"/>
                    <a:pt x="6676" y="10967"/>
                    <a:pt x="0" y="1195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751347" y="7067076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67"/>
                    <a:pt x="14400" y="11733"/>
                    <a:pt x="10800" y="15333"/>
                  </a:cubicBezTo>
                  <a:cubicBezTo>
                    <a:pt x="7200" y="18933"/>
                    <a:pt x="3600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764047" y="704802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770397" y="7143276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018773" y="7005994"/>
              <a:ext cx="142204" cy="22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814" fill="norm" stroke="1" extrusionOk="0">
                  <a:moveTo>
                    <a:pt x="3703" y="10379"/>
                  </a:moveTo>
                  <a:cubicBezTo>
                    <a:pt x="3067" y="13324"/>
                    <a:pt x="2432" y="16270"/>
                    <a:pt x="1797" y="18234"/>
                  </a:cubicBezTo>
                  <a:cubicBezTo>
                    <a:pt x="1162" y="20197"/>
                    <a:pt x="526" y="21179"/>
                    <a:pt x="209" y="20688"/>
                  </a:cubicBezTo>
                  <a:cubicBezTo>
                    <a:pt x="-109" y="20197"/>
                    <a:pt x="-109" y="18234"/>
                    <a:pt x="526" y="15484"/>
                  </a:cubicBezTo>
                  <a:cubicBezTo>
                    <a:pt x="1162" y="12735"/>
                    <a:pt x="2432" y="9201"/>
                    <a:pt x="3703" y="6354"/>
                  </a:cubicBezTo>
                  <a:cubicBezTo>
                    <a:pt x="4973" y="3506"/>
                    <a:pt x="6244" y="1346"/>
                    <a:pt x="8309" y="463"/>
                  </a:cubicBezTo>
                  <a:cubicBezTo>
                    <a:pt x="10373" y="-421"/>
                    <a:pt x="13232" y="-28"/>
                    <a:pt x="15932" y="1543"/>
                  </a:cubicBezTo>
                  <a:cubicBezTo>
                    <a:pt x="18632" y="3114"/>
                    <a:pt x="21173" y="5863"/>
                    <a:pt x="21332" y="9103"/>
                  </a:cubicBezTo>
                  <a:cubicBezTo>
                    <a:pt x="21491" y="12343"/>
                    <a:pt x="19267" y="16074"/>
                    <a:pt x="17044" y="1980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335547" y="6982600"/>
              <a:ext cx="101601" cy="23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21600" y="2468"/>
                  </a:moveTo>
                  <a:cubicBezTo>
                    <a:pt x="20700" y="1512"/>
                    <a:pt x="19800" y="557"/>
                    <a:pt x="18225" y="174"/>
                  </a:cubicBezTo>
                  <a:cubicBezTo>
                    <a:pt x="16650" y="-208"/>
                    <a:pt x="14400" y="-17"/>
                    <a:pt x="11250" y="1321"/>
                  </a:cubicBezTo>
                  <a:cubicBezTo>
                    <a:pt x="8100" y="2659"/>
                    <a:pt x="4050" y="5144"/>
                    <a:pt x="2025" y="6865"/>
                  </a:cubicBezTo>
                  <a:cubicBezTo>
                    <a:pt x="0" y="8585"/>
                    <a:pt x="0" y="9541"/>
                    <a:pt x="2475" y="10974"/>
                  </a:cubicBezTo>
                  <a:cubicBezTo>
                    <a:pt x="4950" y="12408"/>
                    <a:pt x="9900" y="14319"/>
                    <a:pt x="13050" y="15753"/>
                  </a:cubicBezTo>
                  <a:cubicBezTo>
                    <a:pt x="16200" y="17187"/>
                    <a:pt x="17550" y="18142"/>
                    <a:pt x="16650" y="19003"/>
                  </a:cubicBezTo>
                  <a:cubicBezTo>
                    <a:pt x="15750" y="19863"/>
                    <a:pt x="12600" y="20627"/>
                    <a:pt x="9675" y="21010"/>
                  </a:cubicBezTo>
                  <a:cubicBezTo>
                    <a:pt x="6750" y="21392"/>
                    <a:pt x="4050" y="21392"/>
                    <a:pt x="2475" y="20914"/>
                  </a:cubicBezTo>
                  <a:cubicBezTo>
                    <a:pt x="900" y="20436"/>
                    <a:pt x="450" y="19480"/>
                    <a:pt x="0" y="1852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464256" y="7168131"/>
              <a:ext cx="106242" cy="10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121" fill="norm" stroke="1" extrusionOk="0">
                  <a:moveTo>
                    <a:pt x="3470" y="4081"/>
                  </a:moveTo>
                  <a:cubicBezTo>
                    <a:pt x="4740" y="2318"/>
                    <a:pt x="6011" y="555"/>
                    <a:pt x="7705" y="114"/>
                  </a:cubicBezTo>
                  <a:cubicBezTo>
                    <a:pt x="9399" y="-327"/>
                    <a:pt x="11517" y="555"/>
                    <a:pt x="11940" y="2097"/>
                  </a:cubicBezTo>
                  <a:cubicBezTo>
                    <a:pt x="12364" y="3640"/>
                    <a:pt x="11093" y="5844"/>
                    <a:pt x="9187" y="8269"/>
                  </a:cubicBezTo>
                  <a:cubicBezTo>
                    <a:pt x="7282" y="10693"/>
                    <a:pt x="4740" y="13338"/>
                    <a:pt x="2834" y="15542"/>
                  </a:cubicBezTo>
                  <a:cubicBezTo>
                    <a:pt x="929" y="17746"/>
                    <a:pt x="-342" y="19510"/>
                    <a:pt x="82" y="20391"/>
                  </a:cubicBezTo>
                  <a:cubicBezTo>
                    <a:pt x="505" y="21273"/>
                    <a:pt x="2623" y="21273"/>
                    <a:pt x="6434" y="20832"/>
                  </a:cubicBezTo>
                  <a:cubicBezTo>
                    <a:pt x="10246" y="20391"/>
                    <a:pt x="15752" y="19510"/>
                    <a:pt x="21258" y="1862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640347" y="7058609"/>
              <a:ext cx="635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595897" y="7175026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866576" y="6963086"/>
              <a:ext cx="192872" cy="22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26" fill="norm" stroke="1" extrusionOk="0">
                  <a:moveTo>
                    <a:pt x="2376" y="10426"/>
                  </a:moveTo>
                  <a:cubicBezTo>
                    <a:pt x="2141" y="13426"/>
                    <a:pt x="1906" y="16426"/>
                    <a:pt x="1554" y="18426"/>
                  </a:cubicBezTo>
                  <a:cubicBezTo>
                    <a:pt x="1202" y="20426"/>
                    <a:pt x="732" y="21426"/>
                    <a:pt x="380" y="21426"/>
                  </a:cubicBezTo>
                  <a:cubicBezTo>
                    <a:pt x="28" y="21426"/>
                    <a:pt x="-207" y="20426"/>
                    <a:pt x="263" y="17726"/>
                  </a:cubicBezTo>
                  <a:cubicBezTo>
                    <a:pt x="732" y="15026"/>
                    <a:pt x="1906" y="10626"/>
                    <a:pt x="2963" y="7426"/>
                  </a:cubicBezTo>
                  <a:cubicBezTo>
                    <a:pt x="4019" y="4226"/>
                    <a:pt x="4958" y="2226"/>
                    <a:pt x="6015" y="1126"/>
                  </a:cubicBezTo>
                  <a:cubicBezTo>
                    <a:pt x="7071" y="26"/>
                    <a:pt x="8245" y="-174"/>
                    <a:pt x="9184" y="126"/>
                  </a:cubicBezTo>
                  <a:cubicBezTo>
                    <a:pt x="10123" y="426"/>
                    <a:pt x="10828" y="1226"/>
                    <a:pt x="11297" y="2126"/>
                  </a:cubicBezTo>
                  <a:cubicBezTo>
                    <a:pt x="11767" y="3026"/>
                    <a:pt x="12002" y="4026"/>
                    <a:pt x="12471" y="4926"/>
                  </a:cubicBezTo>
                  <a:cubicBezTo>
                    <a:pt x="12941" y="5826"/>
                    <a:pt x="13645" y="6626"/>
                    <a:pt x="14467" y="6726"/>
                  </a:cubicBezTo>
                  <a:cubicBezTo>
                    <a:pt x="15289" y="6826"/>
                    <a:pt x="16228" y="6226"/>
                    <a:pt x="17284" y="5226"/>
                  </a:cubicBezTo>
                  <a:cubicBezTo>
                    <a:pt x="18341" y="4226"/>
                    <a:pt x="19515" y="2826"/>
                    <a:pt x="20102" y="2626"/>
                  </a:cubicBezTo>
                  <a:cubicBezTo>
                    <a:pt x="20689" y="2426"/>
                    <a:pt x="20689" y="3426"/>
                    <a:pt x="20806" y="6326"/>
                  </a:cubicBezTo>
                  <a:cubicBezTo>
                    <a:pt x="20923" y="9226"/>
                    <a:pt x="21158" y="14026"/>
                    <a:pt x="21393" y="1882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5139626" y="6919815"/>
              <a:ext cx="133251" cy="26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355" fill="norm" stroke="1" extrusionOk="0">
                  <a:moveTo>
                    <a:pt x="3312" y="6784"/>
                  </a:moveTo>
                  <a:cubicBezTo>
                    <a:pt x="3312" y="9869"/>
                    <a:pt x="3312" y="12955"/>
                    <a:pt x="3148" y="15098"/>
                  </a:cubicBezTo>
                  <a:cubicBezTo>
                    <a:pt x="2985" y="17241"/>
                    <a:pt x="2657" y="18441"/>
                    <a:pt x="2167" y="19469"/>
                  </a:cubicBezTo>
                  <a:cubicBezTo>
                    <a:pt x="1676" y="20498"/>
                    <a:pt x="1021" y="21355"/>
                    <a:pt x="530" y="21355"/>
                  </a:cubicBezTo>
                  <a:cubicBezTo>
                    <a:pt x="39" y="21355"/>
                    <a:pt x="-288" y="20498"/>
                    <a:pt x="367" y="17584"/>
                  </a:cubicBezTo>
                  <a:cubicBezTo>
                    <a:pt x="1021" y="14669"/>
                    <a:pt x="2657" y="9698"/>
                    <a:pt x="4130" y="6441"/>
                  </a:cubicBezTo>
                  <a:cubicBezTo>
                    <a:pt x="5603" y="3184"/>
                    <a:pt x="6912" y="1641"/>
                    <a:pt x="8385" y="784"/>
                  </a:cubicBezTo>
                  <a:cubicBezTo>
                    <a:pt x="9857" y="-74"/>
                    <a:pt x="11494" y="-245"/>
                    <a:pt x="13457" y="355"/>
                  </a:cubicBezTo>
                  <a:cubicBezTo>
                    <a:pt x="15421" y="955"/>
                    <a:pt x="17712" y="2326"/>
                    <a:pt x="19185" y="4384"/>
                  </a:cubicBezTo>
                  <a:cubicBezTo>
                    <a:pt x="20657" y="6441"/>
                    <a:pt x="21312" y="9184"/>
                    <a:pt x="19512" y="11669"/>
                  </a:cubicBezTo>
                  <a:cubicBezTo>
                    <a:pt x="17712" y="14155"/>
                    <a:pt x="13457" y="16384"/>
                    <a:pt x="10512" y="17669"/>
                  </a:cubicBezTo>
                  <a:cubicBezTo>
                    <a:pt x="7567" y="18955"/>
                    <a:pt x="5930" y="19298"/>
                    <a:pt x="4621" y="19126"/>
                  </a:cubicBezTo>
                  <a:cubicBezTo>
                    <a:pt x="3312" y="18955"/>
                    <a:pt x="2330" y="18269"/>
                    <a:pt x="1348" y="1758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5288047" y="6838476"/>
              <a:ext cx="158264" cy="544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59" fill="norm" stroke="1" extrusionOk="0">
                  <a:moveTo>
                    <a:pt x="9379" y="0"/>
                  </a:moveTo>
                  <a:cubicBezTo>
                    <a:pt x="10800" y="83"/>
                    <a:pt x="12221" y="167"/>
                    <a:pt x="13784" y="834"/>
                  </a:cubicBezTo>
                  <a:cubicBezTo>
                    <a:pt x="15347" y="1501"/>
                    <a:pt x="17053" y="2752"/>
                    <a:pt x="18616" y="4629"/>
                  </a:cubicBezTo>
                  <a:cubicBezTo>
                    <a:pt x="20179" y="6505"/>
                    <a:pt x="21600" y="9007"/>
                    <a:pt x="21174" y="11551"/>
                  </a:cubicBezTo>
                  <a:cubicBezTo>
                    <a:pt x="20747" y="14094"/>
                    <a:pt x="18474" y="16680"/>
                    <a:pt x="15632" y="18389"/>
                  </a:cubicBezTo>
                  <a:cubicBezTo>
                    <a:pt x="12789" y="20099"/>
                    <a:pt x="9379" y="20933"/>
                    <a:pt x="6679" y="21266"/>
                  </a:cubicBezTo>
                  <a:cubicBezTo>
                    <a:pt x="3979" y="21600"/>
                    <a:pt x="1989" y="21433"/>
                    <a:pt x="0" y="2126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5770647" y="7108069"/>
              <a:ext cx="184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972" y="2735"/>
                    <a:pt x="7945" y="-1585"/>
                    <a:pt x="11545" y="575"/>
                  </a:cubicBezTo>
                  <a:cubicBezTo>
                    <a:pt x="15145" y="2735"/>
                    <a:pt x="18372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764297" y="7232176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9155197" y="4452717"/>
              <a:ext cx="381001" cy="328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542"/>
                  </a:moveTo>
                  <a:cubicBezTo>
                    <a:pt x="360" y="988"/>
                    <a:pt x="720" y="434"/>
                    <a:pt x="1320" y="157"/>
                  </a:cubicBezTo>
                  <a:cubicBezTo>
                    <a:pt x="1920" y="-120"/>
                    <a:pt x="2760" y="-120"/>
                    <a:pt x="4140" y="918"/>
                  </a:cubicBezTo>
                  <a:cubicBezTo>
                    <a:pt x="5520" y="1957"/>
                    <a:pt x="7440" y="4034"/>
                    <a:pt x="9720" y="6595"/>
                  </a:cubicBezTo>
                  <a:cubicBezTo>
                    <a:pt x="12000" y="9157"/>
                    <a:pt x="14640" y="12203"/>
                    <a:pt x="16680" y="14349"/>
                  </a:cubicBezTo>
                  <a:cubicBezTo>
                    <a:pt x="18720" y="16495"/>
                    <a:pt x="20160" y="17742"/>
                    <a:pt x="20880" y="18780"/>
                  </a:cubicBezTo>
                  <a:cubicBezTo>
                    <a:pt x="21600" y="19818"/>
                    <a:pt x="21600" y="20649"/>
                    <a:pt x="21600" y="2148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9218697" y="4444889"/>
              <a:ext cx="444501" cy="40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317"/>
                  </a:moveTo>
                  <a:cubicBezTo>
                    <a:pt x="21086" y="93"/>
                    <a:pt x="20571" y="-131"/>
                    <a:pt x="19749" y="93"/>
                  </a:cubicBezTo>
                  <a:cubicBezTo>
                    <a:pt x="18926" y="317"/>
                    <a:pt x="17794" y="988"/>
                    <a:pt x="16251" y="2499"/>
                  </a:cubicBezTo>
                  <a:cubicBezTo>
                    <a:pt x="14709" y="4010"/>
                    <a:pt x="12754" y="6360"/>
                    <a:pt x="10440" y="8990"/>
                  </a:cubicBezTo>
                  <a:cubicBezTo>
                    <a:pt x="8126" y="11620"/>
                    <a:pt x="5451" y="14530"/>
                    <a:pt x="3651" y="16657"/>
                  </a:cubicBezTo>
                  <a:cubicBezTo>
                    <a:pt x="1851" y="18783"/>
                    <a:pt x="926" y="20126"/>
                    <a:pt x="0" y="2146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8247147" y="5210759"/>
              <a:ext cx="165101" cy="24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5214"/>
                  </a:moveTo>
                  <a:cubicBezTo>
                    <a:pt x="554" y="8193"/>
                    <a:pt x="1108" y="11172"/>
                    <a:pt x="1385" y="13593"/>
                  </a:cubicBezTo>
                  <a:cubicBezTo>
                    <a:pt x="1662" y="16014"/>
                    <a:pt x="1662" y="17876"/>
                    <a:pt x="1800" y="19272"/>
                  </a:cubicBezTo>
                  <a:cubicBezTo>
                    <a:pt x="1938" y="20669"/>
                    <a:pt x="2215" y="21600"/>
                    <a:pt x="2631" y="21507"/>
                  </a:cubicBezTo>
                  <a:cubicBezTo>
                    <a:pt x="3046" y="21414"/>
                    <a:pt x="3600" y="20297"/>
                    <a:pt x="4015" y="17690"/>
                  </a:cubicBezTo>
                  <a:cubicBezTo>
                    <a:pt x="4431" y="15083"/>
                    <a:pt x="4708" y="10986"/>
                    <a:pt x="4985" y="8100"/>
                  </a:cubicBezTo>
                  <a:cubicBezTo>
                    <a:pt x="5262" y="5214"/>
                    <a:pt x="5538" y="3538"/>
                    <a:pt x="5954" y="2234"/>
                  </a:cubicBezTo>
                  <a:cubicBezTo>
                    <a:pt x="6369" y="931"/>
                    <a:pt x="6923" y="0"/>
                    <a:pt x="7338" y="0"/>
                  </a:cubicBezTo>
                  <a:cubicBezTo>
                    <a:pt x="7754" y="0"/>
                    <a:pt x="8031" y="931"/>
                    <a:pt x="8862" y="2328"/>
                  </a:cubicBezTo>
                  <a:cubicBezTo>
                    <a:pt x="9692" y="3724"/>
                    <a:pt x="11077" y="5586"/>
                    <a:pt x="12462" y="6703"/>
                  </a:cubicBezTo>
                  <a:cubicBezTo>
                    <a:pt x="13846" y="7821"/>
                    <a:pt x="15231" y="8193"/>
                    <a:pt x="16338" y="7914"/>
                  </a:cubicBezTo>
                  <a:cubicBezTo>
                    <a:pt x="17446" y="7634"/>
                    <a:pt x="18277" y="6703"/>
                    <a:pt x="19108" y="5586"/>
                  </a:cubicBezTo>
                  <a:cubicBezTo>
                    <a:pt x="19938" y="4469"/>
                    <a:pt x="20769" y="3166"/>
                    <a:pt x="21046" y="3259"/>
                  </a:cubicBezTo>
                  <a:cubicBezTo>
                    <a:pt x="21323" y="3352"/>
                    <a:pt x="21046" y="4841"/>
                    <a:pt x="21046" y="7634"/>
                  </a:cubicBezTo>
                  <a:cubicBezTo>
                    <a:pt x="21046" y="10428"/>
                    <a:pt x="21323" y="14524"/>
                    <a:pt x="21600" y="1862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8424947" y="5174268"/>
              <a:ext cx="139456" cy="27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16" fill="norm" stroke="1" extrusionOk="0">
                  <a:moveTo>
                    <a:pt x="5718" y="6809"/>
                  </a:moveTo>
                  <a:cubicBezTo>
                    <a:pt x="5082" y="11000"/>
                    <a:pt x="4447" y="15191"/>
                    <a:pt x="4447" y="17770"/>
                  </a:cubicBezTo>
                  <a:cubicBezTo>
                    <a:pt x="4447" y="20349"/>
                    <a:pt x="5082" y="21316"/>
                    <a:pt x="5559" y="21316"/>
                  </a:cubicBezTo>
                  <a:cubicBezTo>
                    <a:pt x="6035" y="21316"/>
                    <a:pt x="6353" y="20349"/>
                    <a:pt x="6353" y="17770"/>
                  </a:cubicBezTo>
                  <a:cubicBezTo>
                    <a:pt x="6353" y="15191"/>
                    <a:pt x="6035" y="11000"/>
                    <a:pt x="6035" y="7937"/>
                  </a:cubicBezTo>
                  <a:cubicBezTo>
                    <a:pt x="6035" y="4874"/>
                    <a:pt x="6353" y="2940"/>
                    <a:pt x="7147" y="1650"/>
                  </a:cubicBezTo>
                  <a:cubicBezTo>
                    <a:pt x="7941" y="361"/>
                    <a:pt x="9212" y="-284"/>
                    <a:pt x="11753" y="119"/>
                  </a:cubicBezTo>
                  <a:cubicBezTo>
                    <a:pt x="14294" y="522"/>
                    <a:pt x="18106" y="1973"/>
                    <a:pt x="19853" y="4955"/>
                  </a:cubicBezTo>
                  <a:cubicBezTo>
                    <a:pt x="21600" y="7937"/>
                    <a:pt x="21282" y="12450"/>
                    <a:pt x="18424" y="15513"/>
                  </a:cubicBezTo>
                  <a:cubicBezTo>
                    <a:pt x="15565" y="18576"/>
                    <a:pt x="10165" y="20188"/>
                    <a:pt x="6671" y="20752"/>
                  </a:cubicBezTo>
                  <a:cubicBezTo>
                    <a:pt x="3176" y="21316"/>
                    <a:pt x="1588" y="20832"/>
                    <a:pt x="0" y="2034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8139197" y="5230450"/>
              <a:ext cx="419101" cy="61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169"/>
                  </a:moveTo>
                  <a:cubicBezTo>
                    <a:pt x="327" y="722"/>
                    <a:pt x="655" y="275"/>
                    <a:pt x="1091" y="89"/>
                  </a:cubicBezTo>
                  <a:cubicBezTo>
                    <a:pt x="1527" y="-97"/>
                    <a:pt x="2073" y="-23"/>
                    <a:pt x="2782" y="611"/>
                  </a:cubicBezTo>
                  <a:cubicBezTo>
                    <a:pt x="3491" y="1244"/>
                    <a:pt x="4364" y="2435"/>
                    <a:pt x="5782" y="4149"/>
                  </a:cubicBezTo>
                  <a:cubicBezTo>
                    <a:pt x="7200" y="5862"/>
                    <a:pt x="9164" y="8096"/>
                    <a:pt x="11018" y="10256"/>
                  </a:cubicBezTo>
                  <a:cubicBezTo>
                    <a:pt x="12873" y="12416"/>
                    <a:pt x="14618" y="14502"/>
                    <a:pt x="16091" y="16326"/>
                  </a:cubicBezTo>
                  <a:cubicBezTo>
                    <a:pt x="17564" y="18151"/>
                    <a:pt x="18764" y="19715"/>
                    <a:pt x="19636" y="20535"/>
                  </a:cubicBezTo>
                  <a:cubicBezTo>
                    <a:pt x="20509" y="21354"/>
                    <a:pt x="21055" y="21429"/>
                    <a:pt x="21600" y="2150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8158247" y="5181126"/>
              <a:ext cx="387351" cy="8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84" y="558"/>
                    <a:pt x="18767" y="1116"/>
                    <a:pt x="17174" y="2372"/>
                  </a:cubicBezTo>
                  <a:cubicBezTo>
                    <a:pt x="15580" y="3628"/>
                    <a:pt x="13810" y="5581"/>
                    <a:pt x="12157" y="7507"/>
                  </a:cubicBezTo>
                  <a:cubicBezTo>
                    <a:pt x="10505" y="9433"/>
                    <a:pt x="8970" y="11330"/>
                    <a:pt x="7436" y="13116"/>
                  </a:cubicBezTo>
                  <a:cubicBezTo>
                    <a:pt x="5902" y="14902"/>
                    <a:pt x="4367" y="16577"/>
                    <a:pt x="3128" y="17972"/>
                  </a:cubicBezTo>
                  <a:cubicBezTo>
                    <a:pt x="1889" y="19367"/>
                    <a:pt x="944" y="204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8645610" y="5106619"/>
              <a:ext cx="217488" cy="91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60" fill="norm" stroke="1" extrusionOk="0">
                  <a:moveTo>
                    <a:pt x="21340" y="407"/>
                  </a:moveTo>
                  <a:cubicBezTo>
                    <a:pt x="20509" y="258"/>
                    <a:pt x="19678" y="109"/>
                    <a:pt x="18432" y="34"/>
                  </a:cubicBezTo>
                  <a:cubicBezTo>
                    <a:pt x="17186" y="-40"/>
                    <a:pt x="15525" y="-40"/>
                    <a:pt x="13240" y="506"/>
                  </a:cubicBezTo>
                  <a:cubicBezTo>
                    <a:pt x="10955" y="1052"/>
                    <a:pt x="8048" y="2145"/>
                    <a:pt x="5659" y="3486"/>
                  </a:cubicBezTo>
                  <a:cubicBezTo>
                    <a:pt x="3271" y="4826"/>
                    <a:pt x="1402" y="6415"/>
                    <a:pt x="571" y="8004"/>
                  </a:cubicBezTo>
                  <a:cubicBezTo>
                    <a:pt x="-260" y="9593"/>
                    <a:pt x="-52" y="11182"/>
                    <a:pt x="363" y="12895"/>
                  </a:cubicBezTo>
                  <a:cubicBezTo>
                    <a:pt x="778" y="14608"/>
                    <a:pt x="1402" y="16446"/>
                    <a:pt x="3686" y="17910"/>
                  </a:cubicBezTo>
                  <a:cubicBezTo>
                    <a:pt x="5971" y="19375"/>
                    <a:pt x="9917" y="20468"/>
                    <a:pt x="13863" y="2156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8900078" y="5665742"/>
              <a:ext cx="131507" cy="25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431" fill="norm" stroke="1" extrusionOk="0">
                  <a:moveTo>
                    <a:pt x="15129" y="3018"/>
                  </a:moveTo>
                  <a:cubicBezTo>
                    <a:pt x="12471" y="1956"/>
                    <a:pt x="9813" y="893"/>
                    <a:pt x="7653" y="362"/>
                  </a:cubicBezTo>
                  <a:cubicBezTo>
                    <a:pt x="5493" y="-169"/>
                    <a:pt x="3831" y="-169"/>
                    <a:pt x="2336" y="716"/>
                  </a:cubicBezTo>
                  <a:cubicBezTo>
                    <a:pt x="840" y="1601"/>
                    <a:pt x="-489" y="3372"/>
                    <a:pt x="176" y="4877"/>
                  </a:cubicBezTo>
                  <a:cubicBezTo>
                    <a:pt x="840" y="6382"/>
                    <a:pt x="3499" y="7621"/>
                    <a:pt x="6988" y="9038"/>
                  </a:cubicBezTo>
                  <a:cubicBezTo>
                    <a:pt x="10477" y="10454"/>
                    <a:pt x="14797" y="12047"/>
                    <a:pt x="17456" y="13198"/>
                  </a:cubicBezTo>
                  <a:cubicBezTo>
                    <a:pt x="20114" y="14349"/>
                    <a:pt x="21111" y="15057"/>
                    <a:pt x="20446" y="16297"/>
                  </a:cubicBezTo>
                  <a:cubicBezTo>
                    <a:pt x="19782" y="17536"/>
                    <a:pt x="17456" y="19306"/>
                    <a:pt x="15462" y="20280"/>
                  </a:cubicBezTo>
                  <a:cubicBezTo>
                    <a:pt x="13468" y="21254"/>
                    <a:pt x="11806" y="21431"/>
                    <a:pt x="9979" y="21431"/>
                  </a:cubicBezTo>
                  <a:cubicBezTo>
                    <a:pt x="8151" y="21431"/>
                    <a:pt x="6157" y="21254"/>
                    <a:pt x="5160" y="20723"/>
                  </a:cubicBezTo>
                  <a:cubicBezTo>
                    <a:pt x="4163" y="20192"/>
                    <a:pt x="4163" y="19306"/>
                    <a:pt x="5326" y="18687"/>
                  </a:cubicBezTo>
                  <a:cubicBezTo>
                    <a:pt x="6489" y="18067"/>
                    <a:pt x="8816" y="17713"/>
                    <a:pt x="11142" y="1735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9021847" y="5867720"/>
              <a:ext cx="121858" cy="18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07" fill="norm" stroke="1" extrusionOk="0">
                  <a:moveTo>
                    <a:pt x="11172" y="2886"/>
                  </a:moveTo>
                  <a:cubicBezTo>
                    <a:pt x="9310" y="2638"/>
                    <a:pt x="7448" y="2390"/>
                    <a:pt x="7262" y="1893"/>
                  </a:cubicBezTo>
                  <a:cubicBezTo>
                    <a:pt x="7076" y="1397"/>
                    <a:pt x="8566" y="652"/>
                    <a:pt x="10614" y="279"/>
                  </a:cubicBezTo>
                  <a:cubicBezTo>
                    <a:pt x="12662" y="-93"/>
                    <a:pt x="15269" y="-93"/>
                    <a:pt x="17317" y="279"/>
                  </a:cubicBezTo>
                  <a:cubicBezTo>
                    <a:pt x="19366" y="652"/>
                    <a:pt x="20855" y="1397"/>
                    <a:pt x="21041" y="2886"/>
                  </a:cubicBezTo>
                  <a:cubicBezTo>
                    <a:pt x="21228" y="4376"/>
                    <a:pt x="20110" y="6610"/>
                    <a:pt x="18621" y="7976"/>
                  </a:cubicBezTo>
                  <a:cubicBezTo>
                    <a:pt x="17131" y="9341"/>
                    <a:pt x="15269" y="9838"/>
                    <a:pt x="15269" y="9962"/>
                  </a:cubicBezTo>
                  <a:cubicBezTo>
                    <a:pt x="15269" y="10086"/>
                    <a:pt x="17131" y="9838"/>
                    <a:pt x="18621" y="10210"/>
                  </a:cubicBezTo>
                  <a:cubicBezTo>
                    <a:pt x="20110" y="10583"/>
                    <a:pt x="21228" y="11576"/>
                    <a:pt x="21414" y="12693"/>
                  </a:cubicBezTo>
                  <a:cubicBezTo>
                    <a:pt x="21600" y="13810"/>
                    <a:pt x="20855" y="15052"/>
                    <a:pt x="17131" y="16541"/>
                  </a:cubicBezTo>
                  <a:cubicBezTo>
                    <a:pt x="13407" y="18031"/>
                    <a:pt x="6703" y="19769"/>
                    <a:pt x="0" y="2150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300572" y="6865523"/>
              <a:ext cx="200326" cy="25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28" fill="norm" stroke="1" extrusionOk="0">
                  <a:moveTo>
                    <a:pt x="369" y="4681"/>
                  </a:moveTo>
                  <a:cubicBezTo>
                    <a:pt x="594" y="3788"/>
                    <a:pt x="819" y="2896"/>
                    <a:pt x="2057" y="2092"/>
                  </a:cubicBezTo>
                  <a:cubicBezTo>
                    <a:pt x="3294" y="1289"/>
                    <a:pt x="5544" y="575"/>
                    <a:pt x="7344" y="218"/>
                  </a:cubicBezTo>
                  <a:cubicBezTo>
                    <a:pt x="9144" y="-139"/>
                    <a:pt x="10494" y="-139"/>
                    <a:pt x="11394" y="843"/>
                  </a:cubicBezTo>
                  <a:cubicBezTo>
                    <a:pt x="12294" y="1825"/>
                    <a:pt x="12744" y="3788"/>
                    <a:pt x="11394" y="6734"/>
                  </a:cubicBezTo>
                  <a:cubicBezTo>
                    <a:pt x="10044" y="9679"/>
                    <a:pt x="6894" y="13606"/>
                    <a:pt x="4869" y="15927"/>
                  </a:cubicBezTo>
                  <a:cubicBezTo>
                    <a:pt x="2844" y="18248"/>
                    <a:pt x="1944" y="18962"/>
                    <a:pt x="1156" y="19676"/>
                  </a:cubicBezTo>
                  <a:cubicBezTo>
                    <a:pt x="369" y="20390"/>
                    <a:pt x="-306" y="21104"/>
                    <a:pt x="144" y="21282"/>
                  </a:cubicBezTo>
                  <a:cubicBezTo>
                    <a:pt x="594" y="21461"/>
                    <a:pt x="2169" y="21104"/>
                    <a:pt x="5882" y="20301"/>
                  </a:cubicBezTo>
                  <a:cubicBezTo>
                    <a:pt x="9594" y="19497"/>
                    <a:pt x="15444" y="18248"/>
                    <a:pt x="21294" y="1699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419401" y="6906209"/>
              <a:ext cx="223960" cy="40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02" fill="norm" stroke="1" extrusionOk="0">
                  <a:moveTo>
                    <a:pt x="19700" y="1113"/>
                  </a:moveTo>
                  <a:cubicBezTo>
                    <a:pt x="20300" y="557"/>
                    <a:pt x="20900" y="0"/>
                    <a:pt x="21100" y="0"/>
                  </a:cubicBezTo>
                  <a:cubicBezTo>
                    <a:pt x="21300" y="0"/>
                    <a:pt x="21100" y="557"/>
                    <a:pt x="19100" y="2839"/>
                  </a:cubicBezTo>
                  <a:cubicBezTo>
                    <a:pt x="17100" y="5122"/>
                    <a:pt x="13300" y="9130"/>
                    <a:pt x="9900" y="12359"/>
                  </a:cubicBezTo>
                  <a:cubicBezTo>
                    <a:pt x="6500" y="15588"/>
                    <a:pt x="3500" y="18037"/>
                    <a:pt x="1800" y="19540"/>
                  </a:cubicBezTo>
                  <a:cubicBezTo>
                    <a:pt x="100" y="21043"/>
                    <a:pt x="-300" y="21600"/>
                    <a:pt x="200" y="21489"/>
                  </a:cubicBezTo>
                  <a:cubicBezTo>
                    <a:pt x="700" y="21377"/>
                    <a:pt x="2100" y="20598"/>
                    <a:pt x="3500" y="1981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532612" y="7092476"/>
              <a:ext cx="171486" cy="20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30" fill="norm" stroke="1" extrusionOk="0">
                  <a:moveTo>
                    <a:pt x="12648" y="0"/>
                  </a:moveTo>
                  <a:cubicBezTo>
                    <a:pt x="9487" y="5018"/>
                    <a:pt x="6326" y="10036"/>
                    <a:pt x="4351" y="13091"/>
                  </a:cubicBezTo>
                  <a:cubicBezTo>
                    <a:pt x="2375" y="16145"/>
                    <a:pt x="1585" y="17236"/>
                    <a:pt x="926" y="18327"/>
                  </a:cubicBezTo>
                  <a:cubicBezTo>
                    <a:pt x="268" y="19418"/>
                    <a:pt x="-259" y="20509"/>
                    <a:pt x="136" y="21055"/>
                  </a:cubicBezTo>
                  <a:cubicBezTo>
                    <a:pt x="531" y="21600"/>
                    <a:pt x="1848" y="21600"/>
                    <a:pt x="5536" y="20727"/>
                  </a:cubicBezTo>
                  <a:cubicBezTo>
                    <a:pt x="9224" y="19855"/>
                    <a:pt x="15282" y="18109"/>
                    <a:pt x="21341" y="1636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640597" y="7181376"/>
              <a:ext cx="57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692"/>
                    <a:pt x="13600" y="7385"/>
                    <a:pt x="10000" y="10892"/>
                  </a:cubicBezTo>
                  <a:cubicBezTo>
                    <a:pt x="6400" y="14400"/>
                    <a:pt x="3200" y="17723"/>
                    <a:pt x="1600" y="19477"/>
                  </a:cubicBezTo>
                  <a:cubicBezTo>
                    <a:pt x="0" y="21231"/>
                    <a:pt x="0" y="214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059697" y="7035326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085097" y="7098826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440697" y="6874459"/>
              <a:ext cx="15695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2038"/>
                  </a:moveTo>
                  <a:cubicBezTo>
                    <a:pt x="0" y="1019"/>
                    <a:pt x="0" y="0"/>
                    <a:pt x="4050" y="0"/>
                  </a:cubicBezTo>
                  <a:cubicBezTo>
                    <a:pt x="8100" y="0"/>
                    <a:pt x="16200" y="1019"/>
                    <a:pt x="18900" y="4177"/>
                  </a:cubicBezTo>
                  <a:cubicBezTo>
                    <a:pt x="21600" y="7336"/>
                    <a:pt x="18900" y="12634"/>
                    <a:pt x="16200" y="15894"/>
                  </a:cubicBezTo>
                  <a:cubicBezTo>
                    <a:pt x="13500" y="19155"/>
                    <a:pt x="10800" y="20377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478797" y="6870226"/>
              <a:ext cx="1143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3600"/>
                    <a:pt x="16000" y="7200"/>
                    <a:pt x="12400" y="10800"/>
                  </a:cubicBezTo>
                  <a:cubicBezTo>
                    <a:pt x="8800" y="14400"/>
                    <a:pt x="44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592829" y="7087449"/>
              <a:ext cx="171719" cy="200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59" fill="norm" stroke="1" extrusionOk="0">
                  <a:moveTo>
                    <a:pt x="33" y="6609"/>
                  </a:moveTo>
                  <a:cubicBezTo>
                    <a:pt x="297" y="5484"/>
                    <a:pt x="560" y="4359"/>
                    <a:pt x="1746" y="3234"/>
                  </a:cubicBezTo>
                  <a:cubicBezTo>
                    <a:pt x="2931" y="2109"/>
                    <a:pt x="5038" y="984"/>
                    <a:pt x="6750" y="422"/>
                  </a:cubicBezTo>
                  <a:cubicBezTo>
                    <a:pt x="8463" y="-141"/>
                    <a:pt x="9780" y="-141"/>
                    <a:pt x="10570" y="422"/>
                  </a:cubicBezTo>
                  <a:cubicBezTo>
                    <a:pt x="11360" y="984"/>
                    <a:pt x="11624" y="2109"/>
                    <a:pt x="10175" y="4809"/>
                  </a:cubicBezTo>
                  <a:cubicBezTo>
                    <a:pt x="8726" y="7509"/>
                    <a:pt x="5565" y="11784"/>
                    <a:pt x="3326" y="14822"/>
                  </a:cubicBezTo>
                  <a:cubicBezTo>
                    <a:pt x="1087" y="17859"/>
                    <a:pt x="-230" y="19659"/>
                    <a:pt x="33" y="20559"/>
                  </a:cubicBezTo>
                  <a:cubicBezTo>
                    <a:pt x="297" y="21459"/>
                    <a:pt x="2141" y="21459"/>
                    <a:pt x="5960" y="21234"/>
                  </a:cubicBezTo>
                  <a:cubicBezTo>
                    <a:pt x="9780" y="21009"/>
                    <a:pt x="15575" y="20559"/>
                    <a:pt x="21370" y="2010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913517" y="2553138"/>
              <a:ext cx="5256586" cy="88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71" fill="norm" stroke="1" extrusionOk="0">
                  <a:moveTo>
                    <a:pt x="2006" y="910"/>
                  </a:moveTo>
                  <a:cubicBezTo>
                    <a:pt x="1962" y="807"/>
                    <a:pt x="1919" y="703"/>
                    <a:pt x="1884" y="548"/>
                  </a:cubicBezTo>
                  <a:cubicBezTo>
                    <a:pt x="1849" y="392"/>
                    <a:pt x="1823" y="185"/>
                    <a:pt x="1762" y="82"/>
                  </a:cubicBezTo>
                  <a:cubicBezTo>
                    <a:pt x="1701" y="-22"/>
                    <a:pt x="1606" y="-22"/>
                    <a:pt x="1428" y="56"/>
                  </a:cubicBezTo>
                  <a:cubicBezTo>
                    <a:pt x="1249" y="133"/>
                    <a:pt x="989" y="289"/>
                    <a:pt x="771" y="470"/>
                  </a:cubicBezTo>
                  <a:cubicBezTo>
                    <a:pt x="554" y="651"/>
                    <a:pt x="380" y="859"/>
                    <a:pt x="267" y="1195"/>
                  </a:cubicBezTo>
                  <a:cubicBezTo>
                    <a:pt x="154" y="1532"/>
                    <a:pt x="102" y="1998"/>
                    <a:pt x="85" y="2723"/>
                  </a:cubicBezTo>
                  <a:cubicBezTo>
                    <a:pt x="67" y="3449"/>
                    <a:pt x="85" y="4433"/>
                    <a:pt x="102" y="5883"/>
                  </a:cubicBezTo>
                  <a:cubicBezTo>
                    <a:pt x="119" y="7333"/>
                    <a:pt x="137" y="9250"/>
                    <a:pt x="115" y="10882"/>
                  </a:cubicBezTo>
                  <a:cubicBezTo>
                    <a:pt x="93" y="12513"/>
                    <a:pt x="32" y="13860"/>
                    <a:pt x="11" y="15233"/>
                  </a:cubicBezTo>
                  <a:cubicBezTo>
                    <a:pt x="-11" y="16605"/>
                    <a:pt x="6" y="18004"/>
                    <a:pt x="15" y="18833"/>
                  </a:cubicBezTo>
                  <a:cubicBezTo>
                    <a:pt x="24" y="19661"/>
                    <a:pt x="24" y="19920"/>
                    <a:pt x="28" y="20231"/>
                  </a:cubicBezTo>
                  <a:cubicBezTo>
                    <a:pt x="32" y="20542"/>
                    <a:pt x="41" y="20905"/>
                    <a:pt x="76" y="21008"/>
                  </a:cubicBezTo>
                  <a:cubicBezTo>
                    <a:pt x="111" y="21112"/>
                    <a:pt x="172" y="20956"/>
                    <a:pt x="354" y="20775"/>
                  </a:cubicBezTo>
                  <a:cubicBezTo>
                    <a:pt x="537" y="20594"/>
                    <a:pt x="841" y="20387"/>
                    <a:pt x="1184" y="20283"/>
                  </a:cubicBezTo>
                  <a:cubicBezTo>
                    <a:pt x="1528" y="20179"/>
                    <a:pt x="1910" y="20179"/>
                    <a:pt x="2249" y="20205"/>
                  </a:cubicBezTo>
                  <a:cubicBezTo>
                    <a:pt x="2588" y="20231"/>
                    <a:pt x="2883" y="20283"/>
                    <a:pt x="3209" y="20309"/>
                  </a:cubicBezTo>
                  <a:cubicBezTo>
                    <a:pt x="3535" y="20335"/>
                    <a:pt x="3892" y="20335"/>
                    <a:pt x="4226" y="20335"/>
                  </a:cubicBezTo>
                  <a:cubicBezTo>
                    <a:pt x="4561" y="20335"/>
                    <a:pt x="4874" y="20335"/>
                    <a:pt x="5187" y="20387"/>
                  </a:cubicBezTo>
                  <a:cubicBezTo>
                    <a:pt x="5500" y="20438"/>
                    <a:pt x="5813" y="20542"/>
                    <a:pt x="6139" y="20672"/>
                  </a:cubicBezTo>
                  <a:cubicBezTo>
                    <a:pt x="6465" y="20801"/>
                    <a:pt x="6804" y="20956"/>
                    <a:pt x="7147" y="21034"/>
                  </a:cubicBezTo>
                  <a:cubicBezTo>
                    <a:pt x="7490" y="21112"/>
                    <a:pt x="7838" y="21112"/>
                    <a:pt x="8173" y="21112"/>
                  </a:cubicBezTo>
                  <a:cubicBezTo>
                    <a:pt x="8507" y="21112"/>
                    <a:pt x="8829" y="21112"/>
                    <a:pt x="9142" y="21060"/>
                  </a:cubicBezTo>
                  <a:cubicBezTo>
                    <a:pt x="9455" y="21008"/>
                    <a:pt x="9759" y="20905"/>
                    <a:pt x="10085" y="20853"/>
                  </a:cubicBezTo>
                  <a:cubicBezTo>
                    <a:pt x="10411" y="20801"/>
                    <a:pt x="10759" y="20801"/>
                    <a:pt x="11080" y="20827"/>
                  </a:cubicBezTo>
                  <a:cubicBezTo>
                    <a:pt x="11402" y="20853"/>
                    <a:pt x="11697" y="20905"/>
                    <a:pt x="12019" y="20982"/>
                  </a:cubicBezTo>
                  <a:cubicBezTo>
                    <a:pt x="12341" y="21060"/>
                    <a:pt x="12688" y="21164"/>
                    <a:pt x="13045" y="21215"/>
                  </a:cubicBezTo>
                  <a:cubicBezTo>
                    <a:pt x="13401" y="21267"/>
                    <a:pt x="13766" y="21267"/>
                    <a:pt x="14114" y="21293"/>
                  </a:cubicBezTo>
                  <a:cubicBezTo>
                    <a:pt x="14461" y="21319"/>
                    <a:pt x="14792" y="21371"/>
                    <a:pt x="15126" y="21423"/>
                  </a:cubicBezTo>
                  <a:cubicBezTo>
                    <a:pt x="15461" y="21474"/>
                    <a:pt x="15800" y="21526"/>
                    <a:pt x="16156" y="21552"/>
                  </a:cubicBezTo>
                  <a:cubicBezTo>
                    <a:pt x="16513" y="21578"/>
                    <a:pt x="16887" y="21578"/>
                    <a:pt x="17252" y="21552"/>
                  </a:cubicBezTo>
                  <a:cubicBezTo>
                    <a:pt x="17617" y="21526"/>
                    <a:pt x="17973" y="21474"/>
                    <a:pt x="18286" y="21371"/>
                  </a:cubicBezTo>
                  <a:cubicBezTo>
                    <a:pt x="18599" y="21267"/>
                    <a:pt x="18868" y="21112"/>
                    <a:pt x="19138" y="21008"/>
                  </a:cubicBezTo>
                  <a:cubicBezTo>
                    <a:pt x="19407" y="20905"/>
                    <a:pt x="19677" y="20853"/>
                    <a:pt x="19907" y="20827"/>
                  </a:cubicBezTo>
                  <a:cubicBezTo>
                    <a:pt x="20137" y="20801"/>
                    <a:pt x="20329" y="20801"/>
                    <a:pt x="20472" y="20620"/>
                  </a:cubicBezTo>
                  <a:cubicBezTo>
                    <a:pt x="20615" y="20438"/>
                    <a:pt x="20711" y="20076"/>
                    <a:pt x="20824" y="19428"/>
                  </a:cubicBezTo>
                  <a:cubicBezTo>
                    <a:pt x="20937" y="18781"/>
                    <a:pt x="21067" y="17849"/>
                    <a:pt x="21159" y="16605"/>
                  </a:cubicBezTo>
                  <a:cubicBezTo>
                    <a:pt x="21250" y="15362"/>
                    <a:pt x="21302" y="13808"/>
                    <a:pt x="21367" y="12358"/>
                  </a:cubicBezTo>
                  <a:cubicBezTo>
                    <a:pt x="21433" y="10907"/>
                    <a:pt x="21511" y="9561"/>
                    <a:pt x="21550" y="8318"/>
                  </a:cubicBezTo>
                  <a:cubicBezTo>
                    <a:pt x="21589" y="7074"/>
                    <a:pt x="21589" y="5935"/>
                    <a:pt x="21585" y="5236"/>
                  </a:cubicBezTo>
                  <a:cubicBezTo>
                    <a:pt x="21580" y="4536"/>
                    <a:pt x="21572" y="4277"/>
                    <a:pt x="21554" y="4044"/>
                  </a:cubicBezTo>
                  <a:cubicBezTo>
                    <a:pt x="21537" y="3811"/>
                    <a:pt x="21511" y="3604"/>
                    <a:pt x="21441" y="3449"/>
                  </a:cubicBezTo>
                  <a:cubicBezTo>
                    <a:pt x="21372" y="3293"/>
                    <a:pt x="21259" y="3190"/>
                    <a:pt x="21072" y="3112"/>
                  </a:cubicBezTo>
                  <a:cubicBezTo>
                    <a:pt x="20885" y="3034"/>
                    <a:pt x="20624" y="2982"/>
                    <a:pt x="20298" y="2956"/>
                  </a:cubicBezTo>
                  <a:cubicBezTo>
                    <a:pt x="19972" y="2931"/>
                    <a:pt x="19581" y="2931"/>
                    <a:pt x="19216" y="2931"/>
                  </a:cubicBezTo>
                  <a:cubicBezTo>
                    <a:pt x="18851" y="2931"/>
                    <a:pt x="18512" y="2931"/>
                    <a:pt x="18182" y="2905"/>
                  </a:cubicBezTo>
                  <a:cubicBezTo>
                    <a:pt x="17851" y="2879"/>
                    <a:pt x="17530" y="2827"/>
                    <a:pt x="17213" y="2775"/>
                  </a:cubicBezTo>
                  <a:cubicBezTo>
                    <a:pt x="16895" y="2723"/>
                    <a:pt x="16582" y="2672"/>
                    <a:pt x="16256" y="2620"/>
                  </a:cubicBezTo>
                  <a:cubicBezTo>
                    <a:pt x="15930" y="2568"/>
                    <a:pt x="15591" y="2516"/>
                    <a:pt x="15252" y="2413"/>
                  </a:cubicBezTo>
                  <a:cubicBezTo>
                    <a:pt x="14913" y="2309"/>
                    <a:pt x="14574" y="2154"/>
                    <a:pt x="14231" y="2024"/>
                  </a:cubicBezTo>
                  <a:cubicBezTo>
                    <a:pt x="13888" y="1895"/>
                    <a:pt x="13540" y="1791"/>
                    <a:pt x="13192" y="1636"/>
                  </a:cubicBezTo>
                  <a:cubicBezTo>
                    <a:pt x="12845" y="1480"/>
                    <a:pt x="12497" y="1273"/>
                    <a:pt x="12154" y="1118"/>
                  </a:cubicBezTo>
                  <a:cubicBezTo>
                    <a:pt x="11810" y="962"/>
                    <a:pt x="11471" y="859"/>
                    <a:pt x="11132" y="781"/>
                  </a:cubicBezTo>
                  <a:cubicBezTo>
                    <a:pt x="10793" y="703"/>
                    <a:pt x="10454" y="651"/>
                    <a:pt x="10115" y="625"/>
                  </a:cubicBezTo>
                  <a:cubicBezTo>
                    <a:pt x="9776" y="600"/>
                    <a:pt x="9437" y="600"/>
                    <a:pt x="9107" y="574"/>
                  </a:cubicBezTo>
                  <a:cubicBezTo>
                    <a:pt x="8777" y="548"/>
                    <a:pt x="8455" y="496"/>
                    <a:pt x="8125" y="470"/>
                  </a:cubicBezTo>
                  <a:cubicBezTo>
                    <a:pt x="7795" y="444"/>
                    <a:pt x="7456" y="444"/>
                    <a:pt x="7130" y="470"/>
                  </a:cubicBezTo>
                  <a:cubicBezTo>
                    <a:pt x="6804" y="496"/>
                    <a:pt x="6491" y="548"/>
                    <a:pt x="6182" y="625"/>
                  </a:cubicBezTo>
                  <a:cubicBezTo>
                    <a:pt x="5874" y="703"/>
                    <a:pt x="5569" y="807"/>
                    <a:pt x="5239" y="988"/>
                  </a:cubicBezTo>
                  <a:cubicBezTo>
                    <a:pt x="4909" y="1169"/>
                    <a:pt x="4552" y="1428"/>
                    <a:pt x="4187" y="1661"/>
                  </a:cubicBezTo>
                  <a:cubicBezTo>
                    <a:pt x="3822" y="1895"/>
                    <a:pt x="3448" y="2102"/>
                    <a:pt x="3088" y="2283"/>
                  </a:cubicBezTo>
                  <a:cubicBezTo>
                    <a:pt x="2727" y="2464"/>
                    <a:pt x="2379" y="2620"/>
                    <a:pt x="2027" y="2775"/>
                  </a:cubicBezTo>
                  <a:cubicBezTo>
                    <a:pt x="1675" y="2931"/>
                    <a:pt x="1319" y="3086"/>
                    <a:pt x="997" y="3267"/>
                  </a:cubicBezTo>
                  <a:cubicBezTo>
                    <a:pt x="676" y="3449"/>
                    <a:pt x="389" y="3656"/>
                    <a:pt x="102" y="386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497097" y="7422676"/>
              <a:ext cx="36639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20960"/>
                    <a:pt x="399" y="20320"/>
                    <a:pt x="680" y="19840"/>
                  </a:cubicBezTo>
                  <a:cubicBezTo>
                    <a:pt x="961" y="19360"/>
                    <a:pt x="1323" y="19040"/>
                    <a:pt x="1766" y="18400"/>
                  </a:cubicBezTo>
                  <a:cubicBezTo>
                    <a:pt x="2209" y="17760"/>
                    <a:pt x="2733" y="16800"/>
                    <a:pt x="3263" y="15920"/>
                  </a:cubicBezTo>
                  <a:cubicBezTo>
                    <a:pt x="3793" y="15040"/>
                    <a:pt x="4330" y="14240"/>
                    <a:pt x="4842" y="13680"/>
                  </a:cubicBezTo>
                  <a:cubicBezTo>
                    <a:pt x="5353" y="13120"/>
                    <a:pt x="5840" y="12800"/>
                    <a:pt x="6351" y="12560"/>
                  </a:cubicBezTo>
                  <a:cubicBezTo>
                    <a:pt x="6863" y="12320"/>
                    <a:pt x="7400" y="12160"/>
                    <a:pt x="7886" y="12000"/>
                  </a:cubicBezTo>
                  <a:cubicBezTo>
                    <a:pt x="8373" y="11840"/>
                    <a:pt x="8810" y="11680"/>
                    <a:pt x="9259" y="11440"/>
                  </a:cubicBezTo>
                  <a:cubicBezTo>
                    <a:pt x="9708" y="11200"/>
                    <a:pt x="10170" y="10880"/>
                    <a:pt x="10625" y="10640"/>
                  </a:cubicBezTo>
                  <a:cubicBezTo>
                    <a:pt x="11081" y="10400"/>
                    <a:pt x="11530" y="10240"/>
                    <a:pt x="11979" y="10000"/>
                  </a:cubicBezTo>
                  <a:cubicBezTo>
                    <a:pt x="12428" y="9760"/>
                    <a:pt x="12878" y="9440"/>
                    <a:pt x="13314" y="9120"/>
                  </a:cubicBezTo>
                  <a:cubicBezTo>
                    <a:pt x="13751" y="8800"/>
                    <a:pt x="14175" y="8480"/>
                    <a:pt x="14593" y="8160"/>
                  </a:cubicBezTo>
                  <a:cubicBezTo>
                    <a:pt x="15011" y="7840"/>
                    <a:pt x="15423" y="7520"/>
                    <a:pt x="15897" y="7200"/>
                  </a:cubicBezTo>
                  <a:cubicBezTo>
                    <a:pt x="16372" y="6880"/>
                    <a:pt x="16908" y="6560"/>
                    <a:pt x="17414" y="6160"/>
                  </a:cubicBezTo>
                  <a:cubicBezTo>
                    <a:pt x="17919" y="5760"/>
                    <a:pt x="18393" y="5280"/>
                    <a:pt x="18867" y="4640"/>
                  </a:cubicBezTo>
                  <a:cubicBezTo>
                    <a:pt x="19341" y="4000"/>
                    <a:pt x="19816" y="3200"/>
                    <a:pt x="20271" y="2400"/>
                  </a:cubicBezTo>
                  <a:cubicBezTo>
                    <a:pt x="20727" y="1600"/>
                    <a:pt x="21163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919718" y="2614597"/>
              <a:ext cx="117275" cy="80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04" fill="norm" stroke="1" extrusionOk="0">
                  <a:moveTo>
                    <a:pt x="14957" y="1053"/>
                  </a:moveTo>
                  <a:cubicBezTo>
                    <a:pt x="13800" y="769"/>
                    <a:pt x="12643" y="485"/>
                    <a:pt x="11871" y="513"/>
                  </a:cubicBezTo>
                  <a:cubicBezTo>
                    <a:pt x="11100" y="541"/>
                    <a:pt x="10714" y="882"/>
                    <a:pt x="10907" y="2048"/>
                  </a:cubicBezTo>
                  <a:cubicBezTo>
                    <a:pt x="11100" y="3213"/>
                    <a:pt x="11871" y="5202"/>
                    <a:pt x="12643" y="7107"/>
                  </a:cubicBezTo>
                  <a:cubicBezTo>
                    <a:pt x="13414" y="9011"/>
                    <a:pt x="14185" y="10830"/>
                    <a:pt x="14764" y="12365"/>
                  </a:cubicBezTo>
                  <a:cubicBezTo>
                    <a:pt x="15343" y="13899"/>
                    <a:pt x="15728" y="15150"/>
                    <a:pt x="15921" y="16002"/>
                  </a:cubicBezTo>
                  <a:cubicBezTo>
                    <a:pt x="16114" y="16855"/>
                    <a:pt x="16114" y="17310"/>
                    <a:pt x="15921" y="17367"/>
                  </a:cubicBezTo>
                  <a:cubicBezTo>
                    <a:pt x="15728" y="17424"/>
                    <a:pt x="15343" y="17082"/>
                    <a:pt x="15150" y="15775"/>
                  </a:cubicBezTo>
                  <a:cubicBezTo>
                    <a:pt x="14957" y="14468"/>
                    <a:pt x="14957" y="12194"/>
                    <a:pt x="15728" y="10261"/>
                  </a:cubicBezTo>
                  <a:cubicBezTo>
                    <a:pt x="16500" y="8329"/>
                    <a:pt x="18043" y="6737"/>
                    <a:pt x="19200" y="5202"/>
                  </a:cubicBezTo>
                  <a:cubicBezTo>
                    <a:pt x="20357" y="3668"/>
                    <a:pt x="21128" y="2190"/>
                    <a:pt x="21321" y="1280"/>
                  </a:cubicBezTo>
                  <a:cubicBezTo>
                    <a:pt x="21514" y="371"/>
                    <a:pt x="21128" y="30"/>
                    <a:pt x="20357" y="1"/>
                  </a:cubicBezTo>
                  <a:cubicBezTo>
                    <a:pt x="19585" y="-27"/>
                    <a:pt x="18428" y="257"/>
                    <a:pt x="16307" y="1479"/>
                  </a:cubicBezTo>
                  <a:cubicBezTo>
                    <a:pt x="14185" y="2701"/>
                    <a:pt x="11100" y="4861"/>
                    <a:pt x="8978" y="6936"/>
                  </a:cubicBezTo>
                  <a:cubicBezTo>
                    <a:pt x="6857" y="9011"/>
                    <a:pt x="5700" y="11000"/>
                    <a:pt x="4543" y="12933"/>
                  </a:cubicBezTo>
                  <a:cubicBezTo>
                    <a:pt x="3385" y="14866"/>
                    <a:pt x="2228" y="16741"/>
                    <a:pt x="1457" y="17992"/>
                  </a:cubicBezTo>
                  <a:cubicBezTo>
                    <a:pt x="685" y="19242"/>
                    <a:pt x="300" y="19868"/>
                    <a:pt x="107" y="20408"/>
                  </a:cubicBezTo>
                  <a:cubicBezTo>
                    <a:pt x="-86" y="20948"/>
                    <a:pt x="-86" y="21402"/>
                    <a:pt x="685" y="21488"/>
                  </a:cubicBezTo>
                  <a:cubicBezTo>
                    <a:pt x="1457" y="21573"/>
                    <a:pt x="3000" y="21289"/>
                    <a:pt x="4543" y="2100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912897" y="2615726"/>
              <a:ext cx="5263617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208" y="3661"/>
                  </a:moveTo>
                  <a:cubicBezTo>
                    <a:pt x="165" y="3478"/>
                    <a:pt x="122" y="3295"/>
                    <a:pt x="117" y="3112"/>
                  </a:cubicBezTo>
                  <a:cubicBezTo>
                    <a:pt x="113" y="2929"/>
                    <a:pt x="148" y="2746"/>
                    <a:pt x="274" y="2563"/>
                  </a:cubicBezTo>
                  <a:cubicBezTo>
                    <a:pt x="400" y="2380"/>
                    <a:pt x="617" y="2197"/>
                    <a:pt x="869" y="2044"/>
                  </a:cubicBezTo>
                  <a:cubicBezTo>
                    <a:pt x="1120" y="1892"/>
                    <a:pt x="1407" y="1769"/>
                    <a:pt x="1702" y="1647"/>
                  </a:cubicBezTo>
                  <a:cubicBezTo>
                    <a:pt x="1998" y="1525"/>
                    <a:pt x="2302" y="1403"/>
                    <a:pt x="2606" y="1281"/>
                  </a:cubicBezTo>
                  <a:cubicBezTo>
                    <a:pt x="2910" y="1159"/>
                    <a:pt x="3214" y="1037"/>
                    <a:pt x="3509" y="915"/>
                  </a:cubicBezTo>
                  <a:cubicBezTo>
                    <a:pt x="3804" y="793"/>
                    <a:pt x="4091" y="671"/>
                    <a:pt x="4382" y="580"/>
                  </a:cubicBezTo>
                  <a:cubicBezTo>
                    <a:pt x="4673" y="488"/>
                    <a:pt x="4968" y="427"/>
                    <a:pt x="5298" y="366"/>
                  </a:cubicBezTo>
                  <a:cubicBezTo>
                    <a:pt x="5628" y="305"/>
                    <a:pt x="5993" y="244"/>
                    <a:pt x="6362" y="214"/>
                  </a:cubicBezTo>
                  <a:cubicBezTo>
                    <a:pt x="6731" y="183"/>
                    <a:pt x="7104" y="183"/>
                    <a:pt x="7469" y="183"/>
                  </a:cubicBezTo>
                  <a:cubicBezTo>
                    <a:pt x="7834" y="183"/>
                    <a:pt x="8190" y="183"/>
                    <a:pt x="8542" y="153"/>
                  </a:cubicBezTo>
                  <a:cubicBezTo>
                    <a:pt x="8894" y="122"/>
                    <a:pt x="9241" y="61"/>
                    <a:pt x="9593" y="31"/>
                  </a:cubicBezTo>
                  <a:cubicBezTo>
                    <a:pt x="9945" y="0"/>
                    <a:pt x="10301" y="0"/>
                    <a:pt x="10670" y="0"/>
                  </a:cubicBezTo>
                  <a:cubicBezTo>
                    <a:pt x="11039" y="0"/>
                    <a:pt x="11421" y="0"/>
                    <a:pt x="11773" y="0"/>
                  </a:cubicBezTo>
                  <a:cubicBezTo>
                    <a:pt x="12124" y="0"/>
                    <a:pt x="12446" y="0"/>
                    <a:pt x="12802" y="0"/>
                  </a:cubicBezTo>
                  <a:cubicBezTo>
                    <a:pt x="13158" y="0"/>
                    <a:pt x="13549" y="0"/>
                    <a:pt x="13892" y="61"/>
                  </a:cubicBezTo>
                  <a:cubicBezTo>
                    <a:pt x="14235" y="122"/>
                    <a:pt x="14530" y="244"/>
                    <a:pt x="14821" y="366"/>
                  </a:cubicBezTo>
                  <a:cubicBezTo>
                    <a:pt x="15112" y="488"/>
                    <a:pt x="15399" y="610"/>
                    <a:pt x="15707" y="732"/>
                  </a:cubicBezTo>
                  <a:cubicBezTo>
                    <a:pt x="16015" y="854"/>
                    <a:pt x="16345" y="976"/>
                    <a:pt x="16689" y="1037"/>
                  </a:cubicBezTo>
                  <a:cubicBezTo>
                    <a:pt x="17032" y="1098"/>
                    <a:pt x="17388" y="1098"/>
                    <a:pt x="17735" y="1129"/>
                  </a:cubicBezTo>
                  <a:cubicBezTo>
                    <a:pt x="18083" y="1159"/>
                    <a:pt x="18421" y="1220"/>
                    <a:pt x="18738" y="1281"/>
                  </a:cubicBezTo>
                  <a:cubicBezTo>
                    <a:pt x="19055" y="1342"/>
                    <a:pt x="19351" y="1403"/>
                    <a:pt x="19655" y="1434"/>
                  </a:cubicBezTo>
                  <a:cubicBezTo>
                    <a:pt x="19959" y="1464"/>
                    <a:pt x="20271" y="1464"/>
                    <a:pt x="20471" y="1525"/>
                  </a:cubicBezTo>
                  <a:cubicBezTo>
                    <a:pt x="20671" y="1586"/>
                    <a:pt x="20758" y="1708"/>
                    <a:pt x="20901" y="1800"/>
                  </a:cubicBezTo>
                  <a:cubicBezTo>
                    <a:pt x="21044" y="1892"/>
                    <a:pt x="21244" y="1953"/>
                    <a:pt x="21370" y="2014"/>
                  </a:cubicBezTo>
                  <a:cubicBezTo>
                    <a:pt x="21496" y="2075"/>
                    <a:pt x="21548" y="2136"/>
                    <a:pt x="21574" y="2349"/>
                  </a:cubicBezTo>
                  <a:cubicBezTo>
                    <a:pt x="21600" y="2563"/>
                    <a:pt x="21600" y="2929"/>
                    <a:pt x="21596" y="4088"/>
                  </a:cubicBezTo>
                  <a:cubicBezTo>
                    <a:pt x="21591" y="5247"/>
                    <a:pt x="21583" y="7200"/>
                    <a:pt x="21552" y="9366"/>
                  </a:cubicBezTo>
                  <a:cubicBezTo>
                    <a:pt x="21522" y="11532"/>
                    <a:pt x="21470" y="13912"/>
                    <a:pt x="21426" y="15651"/>
                  </a:cubicBezTo>
                  <a:cubicBezTo>
                    <a:pt x="21383" y="17390"/>
                    <a:pt x="21348" y="18488"/>
                    <a:pt x="21322" y="19190"/>
                  </a:cubicBezTo>
                  <a:cubicBezTo>
                    <a:pt x="21296" y="19892"/>
                    <a:pt x="21279" y="20197"/>
                    <a:pt x="21257" y="20471"/>
                  </a:cubicBezTo>
                  <a:cubicBezTo>
                    <a:pt x="21235" y="20746"/>
                    <a:pt x="21209" y="20990"/>
                    <a:pt x="21148" y="21112"/>
                  </a:cubicBezTo>
                  <a:cubicBezTo>
                    <a:pt x="21088" y="21234"/>
                    <a:pt x="20992" y="21234"/>
                    <a:pt x="20805" y="21203"/>
                  </a:cubicBezTo>
                  <a:cubicBezTo>
                    <a:pt x="20619" y="21173"/>
                    <a:pt x="20341" y="21112"/>
                    <a:pt x="20041" y="21112"/>
                  </a:cubicBezTo>
                  <a:cubicBezTo>
                    <a:pt x="19741" y="21112"/>
                    <a:pt x="19420" y="21173"/>
                    <a:pt x="19099" y="21234"/>
                  </a:cubicBezTo>
                  <a:cubicBezTo>
                    <a:pt x="18777" y="21295"/>
                    <a:pt x="18456" y="21356"/>
                    <a:pt x="18130" y="21417"/>
                  </a:cubicBezTo>
                  <a:cubicBezTo>
                    <a:pt x="17805" y="21478"/>
                    <a:pt x="17475" y="21539"/>
                    <a:pt x="17140" y="21569"/>
                  </a:cubicBezTo>
                  <a:cubicBezTo>
                    <a:pt x="16806" y="21600"/>
                    <a:pt x="16467" y="21600"/>
                    <a:pt x="16115" y="21600"/>
                  </a:cubicBezTo>
                  <a:cubicBezTo>
                    <a:pt x="15764" y="21600"/>
                    <a:pt x="15399" y="21600"/>
                    <a:pt x="15021" y="21600"/>
                  </a:cubicBezTo>
                  <a:cubicBezTo>
                    <a:pt x="14643" y="21600"/>
                    <a:pt x="14252" y="21600"/>
                    <a:pt x="13866" y="21600"/>
                  </a:cubicBezTo>
                  <a:cubicBezTo>
                    <a:pt x="13479" y="21600"/>
                    <a:pt x="13097" y="21600"/>
                    <a:pt x="12750" y="21600"/>
                  </a:cubicBezTo>
                  <a:cubicBezTo>
                    <a:pt x="12402" y="21600"/>
                    <a:pt x="12090" y="21600"/>
                    <a:pt x="11747" y="21600"/>
                  </a:cubicBezTo>
                  <a:cubicBezTo>
                    <a:pt x="11404" y="21600"/>
                    <a:pt x="11030" y="21600"/>
                    <a:pt x="10657" y="21600"/>
                  </a:cubicBezTo>
                  <a:cubicBezTo>
                    <a:pt x="10283" y="21600"/>
                    <a:pt x="9910" y="21600"/>
                    <a:pt x="9554" y="21539"/>
                  </a:cubicBezTo>
                  <a:cubicBezTo>
                    <a:pt x="9198" y="21478"/>
                    <a:pt x="8859" y="21356"/>
                    <a:pt x="8529" y="21203"/>
                  </a:cubicBezTo>
                  <a:cubicBezTo>
                    <a:pt x="8199" y="21051"/>
                    <a:pt x="7877" y="20868"/>
                    <a:pt x="7556" y="20685"/>
                  </a:cubicBezTo>
                  <a:cubicBezTo>
                    <a:pt x="7235" y="20502"/>
                    <a:pt x="6913" y="20319"/>
                    <a:pt x="6570" y="20105"/>
                  </a:cubicBezTo>
                  <a:cubicBezTo>
                    <a:pt x="6227" y="19892"/>
                    <a:pt x="5862" y="19647"/>
                    <a:pt x="5511" y="19403"/>
                  </a:cubicBezTo>
                  <a:cubicBezTo>
                    <a:pt x="5159" y="19159"/>
                    <a:pt x="4820" y="18915"/>
                    <a:pt x="4495" y="18641"/>
                  </a:cubicBezTo>
                  <a:cubicBezTo>
                    <a:pt x="4169" y="18366"/>
                    <a:pt x="3856" y="18061"/>
                    <a:pt x="3539" y="17786"/>
                  </a:cubicBezTo>
                  <a:cubicBezTo>
                    <a:pt x="3222" y="17512"/>
                    <a:pt x="2901" y="17268"/>
                    <a:pt x="2601" y="17115"/>
                  </a:cubicBezTo>
                  <a:cubicBezTo>
                    <a:pt x="2302" y="16963"/>
                    <a:pt x="2024" y="16902"/>
                    <a:pt x="1724" y="16932"/>
                  </a:cubicBezTo>
                  <a:cubicBezTo>
                    <a:pt x="1424" y="16963"/>
                    <a:pt x="1103" y="17085"/>
                    <a:pt x="812" y="17451"/>
                  </a:cubicBezTo>
                  <a:cubicBezTo>
                    <a:pt x="521" y="17817"/>
                    <a:pt x="261" y="18427"/>
                    <a:pt x="0" y="1903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272047" y="3522284"/>
              <a:ext cx="6351" cy="22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2565"/>
                  </a:moveTo>
                  <a:cubicBezTo>
                    <a:pt x="0" y="1152"/>
                    <a:pt x="0" y="-261"/>
                    <a:pt x="3600" y="42"/>
                  </a:cubicBezTo>
                  <a:cubicBezTo>
                    <a:pt x="7200" y="345"/>
                    <a:pt x="14400" y="2363"/>
                    <a:pt x="18000" y="6199"/>
                  </a:cubicBezTo>
                  <a:cubicBezTo>
                    <a:pt x="21600" y="10034"/>
                    <a:pt x="21600" y="15687"/>
                    <a:pt x="21600" y="2133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4183147" y="3777776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259347" y="3894986"/>
              <a:ext cx="144801" cy="20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04" fill="norm" stroke="1" extrusionOk="0">
                  <a:moveTo>
                    <a:pt x="0" y="1019"/>
                  </a:moveTo>
                  <a:cubicBezTo>
                    <a:pt x="1543" y="578"/>
                    <a:pt x="3086" y="137"/>
                    <a:pt x="4629" y="27"/>
                  </a:cubicBezTo>
                  <a:cubicBezTo>
                    <a:pt x="6171" y="-83"/>
                    <a:pt x="7714" y="137"/>
                    <a:pt x="8949" y="688"/>
                  </a:cubicBezTo>
                  <a:cubicBezTo>
                    <a:pt x="10183" y="1239"/>
                    <a:pt x="11109" y="2121"/>
                    <a:pt x="10954" y="3223"/>
                  </a:cubicBezTo>
                  <a:cubicBezTo>
                    <a:pt x="10800" y="4325"/>
                    <a:pt x="9566" y="5648"/>
                    <a:pt x="9720" y="6309"/>
                  </a:cubicBezTo>
                  <a:cubicBezTo>
                    <a:pt x="9874" y="6970"/>
                    <a:pt x="11417" y="6970"/>
                    <a:pt x="13423" y="7631"/>
                  </a:cubicBezTo>
                  <a:cubicBezTo>
                    <a:pt x="15429" y="8293"/>
                    <a:pt x="17897" y="9615"/>
                    <a:pt x="19440" y="11378"/>
                  </a:cubicBezTo>
                  <a:cubicBezTo>
                    <a:pt x="20983" y="13141"/>
                    <a:pt x="21600" y="15346"/>
                    <a:pt x="20674" y="17109"/>
                  </a:cubicBezTo>
                  <a:cubicBezTo>
                    <a:pt x="19749" y="18872"/>
                    <a:pt x="17280" y="20195"/>
                    <a:pt x="15274" y="20856"/>
                  </a:cubicBezTo>
                  <a:cubicBezTo>
                    <a:pt x="13269" y="21517"/>
                    <a:pt x="11726" y="21517"/>
                    <a:pt x="10337" y="21186"/>
                  </a:cubicBezTo>
                  <a:cubicBezTo>
                    <a:pt x="8949" y="20856"/>
                    <a:pt x="7714" y="20195"/>
                    <a:pt x="7251" y="19203"/>
                  </a:cubicBezTo>
                  <a:cubicBezTo>
                    <a:pt x="6789" y="18211"/>
                    <a:pt x="7097" y="16888"/>
                    <a:pt x="7406" y="1556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4545097" y="3657126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2880"/>
                    <a:pt x="6600" y="5760"/>
                    <a:pt x="10200" y="9360"/>
                  </a:cubicBezTo>
                  <a:cubicBezTo>
                    <a:pt x="13800" y="12960"/>
                    <a:pt x="1770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4602247" y="3657126"/>
              <a:ext cx="107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842"/>
                    <a:pt x="13976" y="3684"/>
                    <a:pt x="10376" y="7284"/>
                  </a:cubicBezTo>
                  <a:cubicBezTo>
                    <a:pt x="6776" y="10884"/>
                    <a:pt x="3388" y="162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912329" y="3568490"/>
              <a:ext cx="166169" cy="20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73" fill="norm" stroke="1" extrusionOk="0">
                  <a:moveTo>
                    <a:pt x="4996" y="3900"/>
                  </a:moveTo>
                  <a:cubicBezTo>
                    <a:pt x="4186" y="2809"/>
                    <a:pt x="3376" y="1718"/>
                    <a:pt x="3646" y="1064"/>
                  </a:cubicBezTo>
                  <a:cubicBezTo>
                    <a:pt x="3916" y="409"/>
                    <a:pt x="5266" y="191"/>
                    <a:pt x="6616" y="82"/>
                  </a:cubicBezTo>
                  <a:cubicBezTo>
                    <a:pt x="7966" y="-27"/>
                    <a:pt x="9316" y="-27"/>
                    <a:pt x="10666" y="82"/>
                  </a:cubicBezTo>
                  <a:cubicBezTo>
                    <a:pt x="12016" y="191"/>
                    <a:pt x="13366" y="409"/>
                    <a:pt x="13771" y="2264"/>
                  </a:cubicBezTo>
                  <a:cubicBezTo>
                    <a:pt x="14176" y="4118"/>
                    <a:pt x="13636" y="7609"/>
                    <a:pt x="11476" y="10555"/>
                  </a:cubicBezTo>
                  <a:cubicBezTo>
                    <a:pt x="9316" y="13500"/>
                    <a:pt x="5536" y="15900"/>
                    <a:pt x="3106" y="17537"/>
                  </a:cubicBezTo>
                  <a:cubicBezTo>
                    <a:pt x="676" y="19173"/>
                    <a:pt x="-404" y="20046"/>
                    <a:pt x="136" y="20482"/>
                  </a:cubicBezTo>
                  <a:cubicBezTo>
                    <a:pt x="676" y="20918"/>
                    <a:pt x="2836" y="20918"/>
                    <a:pt x="6616" y="21028"/>
                  </a:cubicBezTo>
                  <a:cubicBezTo>
                    <a:pt x="10396" y="21137"/>
                    <a:pt x="15796" y="21355"/>
                    <a:pt x="21196" y="2157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830847" y="3911126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926708" y="3961926"/>
              <a:ext cx="158140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59" fill="norm" stroke="1" extrusionOk="0">
                  <a:moveTo>
                    <a:pt x="21517" y="0"/>
                  </a:moveTo>
                  <a:cubicBezTo>
                    <a:pt x="17197" y="251"/>
                    <a:pt x="12877" y="502"/>
                    <a:pt x="9277" y="1005"/>
                  </a:cubicBezTo>
                  <a:cubicBezTo>
                    <a:pt x="5677" y="1507"/>
                    <a:pt x="2797" y="2260"/>
                    <a:pt x="1357" y="3391"/>
                  </a:cubicBezTo>
                  <a:cubicBezTo>
                    <a:pt x="-83" y="4521"/>
                    <a:pt x="-83" y="6028"/>
                    <a:pt x="61" y="7409"/>
                  </a:cubicBezTo>
                  <a:cubicBezTo>
                    <a:pt x="205" y="8791"/>
                    <a:pt x="493" y="10047"/>
                    <a:pt x="1357" y="10423"/>
                  </a:cubicBezTo>
                  <a:cubicBezTo>
                    <a:pt x="2221" y="10800"/>
                    <a:pt x="3661" y="10298"/>
                    <a:pt x="5101" y="9921"/>
                  </a:cubicBezTo>
                  <a:cubicBezTo>
                    <a:pt x="6541" y="9544"/>
                    <a:pt x="7981" y="9293"/>
                    <a:pt x="9709" y="10047"/>
                  </a:cubicBezTo>
                  <a:cubicBezTo>
                    <a:pt x="11437" y="10800"/>
                    <a:pt x="13453" y="12558"/>
                    <a:pt x="14461" y="14065"/>
                  </a:cubicBezTo>
                  <a:cubicBezTo>
                    <a:pt x="15469" y="15572"/>
                    <a:pt x="15469" y="16828"/>
                    <a:pt x="14029" y="18084"/>
                  </a:cubicBezTo>
                  <a:cubicBezTo>
                    <a:pt x="12589" y="19340"/>
                    <a:pt x="9709" y="20595"/>
                    <a:pt x="7549" y="21098"/>
                  </a:cubicBezTo>
                  <a:cubicBezTo>
                    <a:pt x="5389" y="21600"/>
                    <a:pt x="3949" y="21349"/>
                    <a:pt x="2941" y="20595"/>
                  </a:cubicBezTo>
                  <a:cubicBezTo>
                    <a:pt x="1933" y="19842"/>
                    <a:pt x="1357" y="18586"/>
                    <a:pt x="781" y="1733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205497" y="3796826"/>
              <a:ext cx="146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456"/>
                    <a:pt x="7513" y="6912"/>
                    <a:pt x="11113" y="10512"/>
                  </a:cubicBezTo>
                  <a:cubicBezTo>
                    <a:pt x="14713" y="14112"/>
                    <a:pt x="18157" y="178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5266880" y="3777776"/>
              <a:ext cx="11641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6585" y="1309"/>
                    <a:pt x="11957" y="2618"/>
                    <a:pt x="8293" y="5018"/>
                  </a:cubicBezTo>
                  <a:cubicBezTo>
                    <a:pt x="4628" y="7418"/>
                    <a:pt x="1928" y="10909"/>
                    <a:pt x="771" y="13855"/>
                  </a:cubicBezTo>
                  <a:cubicBezTo>
                    <a:pt x="-386" y="16800"/>
                    <a:pt x="0" y="19200"/>
                    <a:pt x="385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506810" y="3574576"/>
              <a:ext cx="3523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2200"/>
                    <a:pt x="3177" y="4400"/>
                    <a:pt x="777" y="8000"/>
                  </a:cubicBezTo>
                  <a:cubicBezTo>
                    <a:pt x="-1623" y="11600"/>
                    <a:pt x="1977" y="16600"/>
                    <a:pt x="5577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446797" y="3873026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4400"/>
                    <a:pt x="2160" y="7200"/>
                    <a:pt x="5760" y="3600"/>
                  </a:cubicBezTo>
                  <a:cubicBezTo>
                    <a:pt x="9360" y="0"/>
                    <a:pt x="154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5510297" y="3941662"/>
              <a:ext cx="165101" cy="12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2290"/>
                  </a:moveTo>
                  <a:cubicBezTo>
                    <a:pt x="1108" y="1245"/>
                    <a:pt x="2215" y="199"/>
                    <a:pt x="4154" y="25"/>
                  </a:cubicBezTo>
                  <a:cubicBezTo>
                    <a:pt x="6092" y="-149"/>
                    <a:pt x="8862" y="548"/>
                    <a:pt x="10662" y="2638"/>
                  </a:cubicBezTo>
                  <a:cubicBezTo>
                    <a:pt x="12462" y="4728"/>
                    <a:pt x="13292" y="8212"/>
                    <a:pt x="13292" y="10825"/>
                  </a:cubicBezTo>
                  <a:cubicBezTo>
                    <a:pt x="13292" y="13438"/>
                    <a:pt x="12462" y="15180"/>
                    <a:pt x="11077" y="16922"/>
                  </a:cubicBezTo>
                  <a:cubicBezTo>
                    <a:pt x="9692" y="18664"/>
                    <a:pt x="7754" y="20406"/>
                    <a:pt x="7477" y="20928"/>
                  </a:cubicBezTo>
                  <a:cubicBezTo>
                    <a:pt x="7200" y="21451"/>
                    <a:pt x="8585" y="20754"/>
                    <a:pt x="11215" y="19883"/>
                  </a:cubicBezTo>
                  <a:cubicBezTo>
                    <a:pt x="13846" y="19012"/>
                    <a:pt x="17723" y="17967"/>
                    <a:pt x="21600" y="1692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5846847" y="3771426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4400"/>
                    <a:pt x="9853" y="7200"/>
                    <a:pt x="13453" y="3600"/>
                  </a:cubicBezTo>
                  <a:cubicBezTo>
                    <a:pt x="17053" y="0"/>
                    <a:pt x="1932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865897" y="385397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522997" y="3892076"/>
              <a:ext cx="139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600"/>
                    <a:pt x="13745" y="7200"/>
                    <a:pt x="10145" y="10800"/>
                  </a:cubicBezTo>
                  <a:cubicBezTo>
                    <a:pt x="6545" y="14400"/>
                    <a:pt x="3273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4945147" y="3561876"/>
              <a:ext cx="158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2520"/>
                    <a:pt x="15264" y="5040"/>
                    <a:pt x="11664" y="8640"/>
                  </a:cubicBezTo>
                  <a:cubicBezTo>
                    <a:pt x="8064" y="12240"/>
                    <a:pt x="4032" y="16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405647" y="3530126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65"/>
                    <a:pt x="7200" y="9730"/>
                    <a:pt x="3600" y="13330"/>
                  </a:cubicBezTo>
                  <a:cubicBezTo>
                    <a:pt x="0" y="16930"/>
                    <a:pt x="0" y="192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6272297" y="3843606"/>
              <a:ext cx="2159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47" y="11375"/>
                    <a:pt x="8894" y="2735"/>
                    <a:pt x="12494" y="575"/>
                  </a:cubicBezTo>
                  <a:cubicBezTo>
                    <a:pt x="16094" y="-1585"/>
                    <a:pt x="1884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274414" y="4006376"/>
              <a:ext cx="423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97"/>
                    <a:pt x="0" y="7395"/>
                    <a:pt x="0" y="10995"/>
                  </a:cubicBezTo>
                  <a:cubicBezTo>
                    <a:pt x="0" y="14595"/>
                    <a:pt x="10800" y="180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358898" y="4016082"/>
              <a:ext cx="119864" cy="20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72" fill="norm" stroke="1" extrusionOk="0">
                  <a:moveTo>
                    <a:pt x="14929" y="318"/>
                  </a:moveTo>
                  <a:cubicBezTo>
                    <a:pt x="11205" y="93"/>
                    <a:pt x="7481" y="-132"/>
                    <a:pt x="4874" y="93"/>
                  </a:cubicBezTo>
                  <a:cubicBezTo>
                    <a:pt x="2267" y="318"/>
                    <a:pt x="777" y="993"/>
                    <a:pt x="219" y="1893"/>
                  </a:cubicBezTo>
                  <a:cubicBezTo>
                    <a:pt x="-340" y="2793"/>
                    <a:pt x="32" y="3918"/>
                    <a:pt x="3012" y="5493"/>
                  </a:cubicBezTo>
                  <a:cubicBezTo>
                    <a:pt x="5991" y="7068"/>
                    <a:pt x="11577" y="9093"/>
                    <a:pt x="15301" y="10556"/>
                  </a:cubicBezTo>
                  <a:cubicBezTo>
                    <a:pt x="19026" y="12018"/>
                    <a:pt x="20888" y="12918"/>
                    <a:pt x="21074" y="14493"/>
                  </a:cubicBezTo>
                  <a:cubicBezTo>
                    <a:pt x="21260" y="16068"/>
                    <a:pt x="19770" y="18318"/>
                    <a:pt x="17163" y="19668"/>
                  </a:cubicBezTo>
                  <a:cubicBezTo>
                    <a:pt x="14557" y="21018"/>
                    <a:pt x="10832" y="21468"/>
                    <a:pt x="8226" y="21356"/>
                  </a:cubicBezTo>
                  <a:cubicBezTo>
                    <a:pt x="5619" y="21243"/>
                    <a:pt x="4129" y="20568"/>
                    <a:pt x="2639" y="1989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6373897" y="3949226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8" y="16000"/>
                    <a:pt x="10957" y="10400"/>
                    <a:pt x="14557" y="6800"/>
                  </a:cubicBezTo>
                  <a:cubicBezTo>
                    <a:pt x="18157" y="3200"/>
                    <a:pt x="19878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1086970" y="3175396"/>
              <a:ext cx="1047592" cy="117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97" fill="norm" stroke="1" extrusionOk="0">
                  <a:moveTo>
                    <a:pt x="15618" y="2530"/>
                  </a:moveTo>
                  <a:cubicBezTo>
                    <a:pt x="15531" y="1913"/>
                    <a:pt x="15444" y="1296"/>
                    <a:pt x="15162" y="852"/>
                  </a:cubicBezTo>
                  <a:cubicBezTo>
                    <a:pt x="14879" y="409"/>
                    <a:pt x="14401" y="139"/>
                    <a:pt x="13488" y="42"/>
                  </a:cubicBezTo>
                  <a:cubicBezTo>
                    <a:pt x="12576" y="-54"/>
                    <a:pt x="11228" y="23"/>
                    <a:pt x="10077" y="197"/>
                  </a:cubicBezTo>
                  <a:cubicBezTo>
                    <a:pt x="8925" y="370"/>
                    <a:pt x="7969" y="640"/>
                    <a:pt x="7056" y="1045"/>
                  </a:cubicBezTo>
                  <a:cubicBezTo>
                    <a:pt x="6143" y="1450"/>
                    <a:pt x="5274" y="1990"/>
                    <a:pt x="4492" y="2800"/>
                  </a:cubicBezTo>
                  <a:cubicBezTo>
                    <a:pt x="3710" y="3610"/>
                    <a:pt x="3014" y="4690"/>
                    <a:pt x="2428" y="5886"/>
                  </a:cubicBezTo>
                  <a:cubicBezTo>
                    <a:pt x="1841" y="7082"/>
                    <a:pt x="1363" y="8393"/>
                    <a:pt x="972" y="9531"/>
                  </a:cubicBezTo>
                  <a:cubicBezTo>
                    <a:pt x="580" y="10669"/>
                    <a:pt x="276" y="11633"/>
                    <a:pt x="124" y="12559"/>
                  </a:cubicBezTo>
                  <a:cubicBezTo>
                    <a:pt x="-28" y="13485"/>
                    <a:pt x="-28" y="14372"/>
                    <a:pt x="59" y="15259"/>
                  </a:cubicBezTo>
                  <a:cubicBezTo>
                    <a:pt x="146" y="16146"/>
                    <a:pt x="320" y="17033"/>
                    <a:pt x="602" y="17805"/>
                  </a:cubicBezTo>
                  <a:cubicBezTo>
                    <a:pt x="885" y="18576"/>
                    <a:pt x="1276" y="19232"/>
                    <a:pt x="2058" y="19810"/>
                  </a:cubicBezTo>
                  <a:cubicBezTo>
                    <a:pt x="2840" y="20389"/>
                    <a:pt x="4014" y="20890"/>
                    <a:pt x="5361" y="21180"/>
                  </a:cubicBezTo>
                  <a:cubicBezTo>
                    <a:pt x="6708" y="21469"/>
                    <a:pt x="8230" y="21546"/>
                    <a:pt x="9751" y="21469"/>
                  </a:cubicBezTo>
                  <a:cubicBezTo>
                    <a:pt x="11272" y="21392"/>
                    <a:pt x="12793" y="21160"/>
                    <a:pt x="14053" y="20678"/>
                  </a:cubicBezTo>
                  <a:cubicBezTo>
                    <a:pt x="15314" y="20196"/>
                    <a:pt x="16313" y="19463"/>
                    <a:pt x="17204" y="18422"/>
                  </a:cubicBezTo>
                  <a:cubicBezTo>
                    <a:pt x="18095" y="17380"/>
                    <a:pt x="18877" y="16030"/>
                    <a:pt x="19464" y="14680"/>
                  </a:cubicBezTo>
                  <a:cubicBezTo>
                    <a:pt x="20051" y="13330"/>
                    <a:pt x="20442" y="11980"/>
                    <a:pt x="20768" y="10611"/>
                  </a:cubicBezTo>
                  <a:cubicBezTo>
                    <a:pt x="21094" y="9242"/>
                    <a:pt x="21355" y="7853"/>
                    <a:pt x="21463" y="6792"/>
                  </a:cubicBezTo>
                  <a:cubicBezTo>
                    <a:pt x="21572" y="5732"/>
                    <a:pt x="21529" y="4999"/>
                    <a:pt x="20920" y="4305"/>
                  </a:cubicBezTo>
                  <a:cubicBezTo>
                    <a:pt x="20312" y="3610"/>
                    <a:pt x="19138" y="2955"/>
                    <a:pt x="17943" y="2337"/>
                  </a:cubicBezTo>
                  <a:cubicBezTo>
                    <a:pt x="16748" y="1720"/>
                    <a:pt x="15531" y="1142"/>
                    <a:pt x="14140" y="1122"/>
                  </a:cubicBezTo>
                  <a:cubicBezTo>
                    <a:pt x="12749" y="1103"/>
                    <a:pt x="11185" y="1643"/>
                    <a:pt x="9620" y="218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9" name="Drawing"/>
          <p:cNvGrpSpPr/>
          <p:nvPr/>
        </p:nvGrpSpPr>
        <p:grpSpPr>
          <a:xfrm>
            <a:off x="938589" y="1517650"/>
            <a:ext cx="11420157" cy="1676400"/>
            <a:chOff x="0" y="0"/>
            <a:chExt cx="11420156" cy="1676400"/>
          </a:xfrm>
        </p:grpSpPr>
        <p:sp>
          <p:nvSpPr>
            <p:cNvPr id="1136" name="Line"/>
            <p:cNvSpPr/>
            <p:nvPr/>
          </p:nvSpPr>
          <p:spPr>
            <a:xfrm>
              <a:off x="0" y="211301"/>
              <a:ext cx="204411" cy="33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26" fill="norm" stroke="1" extrusionOk="0">
                  <a:moveTo>
                    <a:pt x="21285" y="3578"/>
                  </a:moveTo>
                  <a:cubicBezTo>
                    <a:pt x="21285" y="2895"/>
                    <a:pt x="21285" y="2211"/>
                    <a:pt x="20954" y="1596"/>
                  </a:cubicBezTo>
                  <a:cubicBezTo>
                    <a:pt x="20624" y="981"/>
                    <a:pt x="19963" y="434"/>
                    <a:pt x="18750" y="160"/>
                  </a:cubicBezTo>
                  <a:cubicBezTo>
                    <a:pt x="17538" y="-113"/>
                    <a:pt x="15775" y="-113"/>
                    <a:pt x="13350" y="776"/>
                  </a:cubicBezTo>
                  <a:cubicBezTo>
                    <a:pt x="10926" y="1664"/>
                    <a:pt x="7840" y="3441"/>
                    <a:pt x="5416" y="5834"/>
                  </a:cubicBezTo>
                  <a:cubicBezTo>
                    <a:pt x="2991" y="8226"/>
                    <a:pt x="1228" y="11234"/>
                    <a:pt x="456" y="13558"/>
                  </a:cubicBezTo>
                  <a:cubicBezTo>
                    <a:pt x="-315" y="15882"/>
                    <a:pt x="-95" y="17522"/>
                    <a:pt x="1007" y="18821"/>
                  </a:cubicBezTo>
                  <a:cubicBezTo>
                    <a:pt x="2109" y="20120"/>
                    <a:pt x="4093" y="21077"/>
                    <a:pt x="7289" y="21282"/>
                  </a:cubicBezTo>
                  <a:cubicBezTo>
                    <a:pt x="10485" y="21487"/>
                    <a:pt x="14893" y="20940"/>
                    <a:pt x="19301" y="20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37760" y="169333"/>
              <a:ext cx="133351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3"/>
                  </a:moveTo>
                  <a:cubicBezTo>
                    <a:pt x="0" y="701"/>
                    <a:pt x="0" y="0"/>
                    <a:pt x="0" y="0"/>
                  </a:cubicBezTo>
                  <a:cubicBezTo>
                    <a:pt x="0" y="0"/>
                    <a:pt x="0" y="701"/>
                    <a:pt x="343" y="2665"/>
                  </a:cubicBezTo>
                  <a:cubicBezTo>
                    <a:pt x="686" y="4629"/>
                    <a:pt x="1371" y="7855"/>
                    <a:pt x="1714" y="11010"/>
                  </a:cubicBezTo>
                  <a:cubicBezTo>
                    <a:pt x="2057" y="14166"/>
                    <a:pt x="2057" y="17252"/>
                    <a:pt x="2400" y="17673"/>
                  </a:cubicBezTo>
                  <a:cubicBezTo>
                    <a:pt x="2743" y="18094"/>
                    <a:pt x="3429" y="15849"/>
                    <a:pt x="4629" y="14377"/>
                  </a:cubicBezTo>
                  <a:cubicBezTo>
                    <a:pt x="5829" y="12904"/>
                    <a:pt x="7543" y="12203"/>
                    <a:pt x="9429" y="12062"/>
                  </a:cubicBezTo>
                  <a:cubicBezTo>
                    <a:pt x="11314" y="11922"/>
                    <a:pt x="13371" y="12343"/>
                    <a:pt x="15257" y="13325"/>
                  </a:cubicBezTo>
                  <a:cubicBezTo>
                    <a:pt x="17143" y="14306"/>
                    <a:pt x="18857" y="15849"/>
                    <a:pt x="19886" y="17322"/>
                  </a:cubicBezTo>
                  <a:cubicBezTo>
                    <a:pt x="20914" y="18795"/>
                    <a:pt x="21257" y="201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17007" y="321438"/>
              <a:ext cx="170004" cy="16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36" fill="norm" stroke="1" extrusionOk="0">
                  <a:moveTo>
                    <a:pt x="11818" y="7412"/>
                  </a:moveTo>
                  <a:cubicBezTo>
                    <a:pt x="11818" y="5041"/>
                    <a:pt x="11818" y="2671"/>
                    <a:pt x="11151" y="1353"/>
                  </a:cubicBezTo>
                  <a:cubicBezTo>
                    <a:pt x="10485" y="36"/>
                    <a:pt x="9151" y="-227"/>
                    <a:pt x="7951" y="168"/>
                  </a:cubicBezTo>
                  <a:cubicBezTo>
                    <a:pt x="6751" y="563"/>
                    <a:pt x="5685" y="1617"/>
                    <a:pt x="4351" y="4514"/>
                  </a:cubicBezTo>
                  <a:cubicBezTo>
                    <a:pt x="3018" y="7412"/>
                    <a:pt x="1418" y="12153"/>
                    <a:pt x="618" y="15183"/>
                  </a:cubicBezTo>
                  <a:cubicBezTo>
                    <a:pt x="-182" y="18212"/>
                    <a:pt x="-182" y="19529"/>
                    <a:pt x="485" y="20319"/>
                  </a:cubicBezTo>
                  <a:cubicBezTo>
                    <a:pt x="1151" y="21110"/>
                    <a:pt x="2485" y="21373"/>
                    <a:pt x="4218" y="20451"/>
                  </a:cubicBezTo>
                  <a:cubicBezTo>
                    <a:pt x="5951" y="19529"/>
                    <a:pt x="8085" y="17422"/>
                    <a:pt x="9418" y="15578"/>
                  </a:cubicBezTo>
                  <a:cubicBezTo>
                    <a:pt x="10751" y="13734"/>
                    <a:pt x="11285" y="12153"/>
                    <a:pt x="11818" y="10573"/>
                  </a:cubicBezTo>
                  <a:cubicBezTo>
                    <a:pt x="12351" y="8993"/>
                    <a:pt x="12885" y="7412"/>
                    <a:pt x="13285" y="7280"/>
                  </a:cubicBezTo>
                  <a:cubicBezTo>
                    <a:pt x="13685" y="7149"/>
                    <a:pt x="13951" y="8466"/>
                    <a:pt x="14351" y="10046"/>
                  </a:cubicBezTo>
                  <a:cubicBezTo>
                    <a:pt x="14751" y="11627"/>
                    <a:pt x="15285" y="13471"/>
                    <a:pt x="16485" y="14524"/>
                  </a:cubicBezTo>
                  <a:cubicBezTo>
                    <a:pt x="17685" y="15578"/>
                    <a:pt x="19551" y="15841"/>
                    <a:pt x="21418" y="16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750510" y="349250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737810" y="25400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848647" y="298186"/>
              <a:ext cx="143164" cy="1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74" fill="norm" stroke="1" extrusionOk="0">
                  <a:moveTo>
                    <a:pt x="519" y="2898"/>
                  </a:moveTo>
                  <a:cubicBezTo>
                    <a:pt x="519" y="7981"/>
                    <a:pt x="519" y="13063"/>
                    <a:pt x="519" y="16398"/>
                  </a:cubicBezTo>
                  <a:cubicBezTo>
                    <a:pt x="519" y="19734"/>
                    <a:pt x="519" y="21322"/>
                    <a:pt x="360" y="21163"/>
                  </a:cubicBezTo>
                  <a:cubicBezTo>
                    <a:pt x="202" y="21004"/>
                    <a:pt x="-116" y="19098"/>
                    <a:pt x="43" y="16081"/>
                  </a:cubicBezTo>
                  <a:cubicBezTo>
                    <a:pt x="202" y="13063"/>
                    <a:pt x="837" y="8934"/>
                    <a:pt x="2266" y="5757"/>
                  </a:cubicBezTo>
                  <a:cubicBezTo>
                    <a:pt x="3696" y="2581"/>
                    <a:pt x="5919" y="357"/>
                    <a:pt x="8937" y="40"/>
                  </a:cubicBezTo>
                  <a:cubicBezTo>
                    <a:pt x="11955" y="-278"/>
                    <a:pt x="15766" y="1310"/>
                    <a:pt x="17990" y="5122"/>
                  </a:cubicBezTo>
                  <a:cubicBezTo>
                    <a:pt x="20213" y="8934"/>
                    <a:pt x="20849" y="14969"/>
                    <a:pt x="21484" y="21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429960" y="282855"/>
              <a:ext cx="133351" cy="16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1964"/>
                  </a:moveTo>
                  <a:cubicBezTo>
                    <a:pt x="2743" y="1698"/>
                    <a:pt x="5486" y="1431"/>
                    <a:pt x="8400" y="3298"/>
                  </a:cubicBezTo>
                  <a:cubicBezTo>
                    <a:pt x="11314" y="5164"/>
                    <a:pt x="14400" y="9164"/>
                    <a:pt x="15943" y="11964"/>
                  </a:cubicBezTo>
                  <a:cubicBezTo>
                    <a:pt x="17486" y="14764"/>
                    <a:pt x="17486" y="16364"/>
                    <a:pt x="17143" y="17964"/>
                  </a:cubicBezTo>
                  <a:cubicBezTo>
                    <a:pt x="16800" y="19564"/>
                    <a:pt x="16114" y="21164"/>
                    <a:pt x="15086" y="21298"/>
                  </a:cubicBezTo>
                  <a:cubicBezTo>
                    <a:pt x="14057" y="21431"/>
                    <a:pt x="12686" y="20098"/>
                    <a:pt x="12000" y="17164"/>
                  </a:cubicBezTo>
                  <a:cubicBezTo>
                    <a:pt x="11314" y="14231"/>
                    <a:pt x="11314" y="9698"/>
                    <a:pt x="11486" y="6631"/>
                  </a:cubicBezTo>
                  <a:cubicBezTo>
                    <a:pt x="11657" y="3564"/>
                    <a:pt x="12000" y="1964"/>
                    <a:pt x="13029" y="1031"/>
                  </a:cubicBezTo>
                  <a:cubicBezTo>
                    <a:pt x="14057" y="98"/>
                    <a:pt x="15771" y="-169"/>
                    <a:pt x="17314" y="98"/>
                  </a:cubicBezTo>
                  <a:cubicBezTo>
                    <a:pt x="18857" y="364"/>
                    <a:pt x="20229" y="1164"/>
                    <a:pt x="21600" y="1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665704" y="83076"/>
              <a:ext cx="462757" cy="38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53" fill="norm" stroke="1" extrusionOk="0">
                  <a:moveTo>
                    <a:pt x="851" y="11656"/>
                  </a:moveTo>
                  <a:cubicBezTo>
                    <a:pt x="555" y="14017"/>
                    <a:pt x="259" y="16378"/>
                    <a:pt x="111" y="17853"/>
                  </a:cubicBezTo>
                  <a:cubicBezTo>
                    <a:pt x="-37" y="19328"/>
                    <a:pt x="-37" y="19919"/>
                    <a:pt x="111" y="20450"/>
                  </a:cubicBezTo>
                  <a:cubicBezTo>
                    <a:pt x="259" y="20981"/>
                    <a:pt x="555" y="21453"/>
                    <a:pt x="851" y="21335"/>
                  </a:cubicBezTo>
                  <a:cubicBezTo>
                    <a:pt x="1147" y="21217"/>
                    <a:pt x="1442" y="20509"/>
                    <a:pt x="1738" y="19446"/>
                  </a:cubicBezTo>
                  <a:cubicBezTo>
                    <a:pt x="2034" y="18384"/>
                    <a:pt x="2330" y="16968"/>
                    <a:pt x="2626" y="15905"/>
                  </a:cubicBezTo>
                  <a:cubicBezTo>
                    <a:pt x="2922" y="14843"/>
                    <a:pt x="3218" y="14135"/>
                    <a:pt x="3464" y="14194"/>
                  </a:cubicBezTo>
                  <a:cubicBezTo>
                    <a:pt x="3711" y="14253"/>
                    <a:pt x="3908" y="15079"/>
                    <a:pt x="4105" y="15787"/>
                  </a:cubicBezTo>
                  <a:cubicBezTo>
                    <a:pt x="4303" y="16496"/>
                    <a:pt x="4500" y="17086"/>
                    <a:pt x="4796" y="17558"/>
                  </a:cubicBezTo>
                  <a:cubicBezTo>
                    <a:pt x="5092" y="18030"/>
                    <a:pt x="5486" y="18384"/>
                    <a:pt x="5930" y="18561"/>
                  </a:cubicBezTo>
                  <a:cubicBezTo>
                    <a:pt x="6374" y="18738"/>
                    <a:pt x="6867" y="18738"/>
                    <a:pt x="7410" y="18089"/>
                  </a:cubicBezTo>
                  <a:cubicBezTo>
                    <a:pt x="7952" y="17440"/>
                    <a:pt x="8544" y="16142"/>
                    <a:pt x="9284" y="13663"/>
                  </a:cubicBezTo>
                  <a:cubicBezTo>
                    <a:pt x="10023" y="11184"/>
                    <a:pt x="10911" y="7525"/>
                    <a:pt x="11404" y="5401"/>
                  </a:cubicBezTo>
                  <a:cubicBezTo>
                    <a:pt x="11897" y="3276"/>
                    <a:pt x="11996" y="2686"/>
                    <a:pt x="12045" y="1919"/>
                  </a:cubicBezTo>
                  <a:cubicBezTo>
                    <a:pt x="12095" y="1151"/>
                    <a:pt x="12095" y="207"/>
                    <a:pt x="12095" y="30"/>
                  </a:cubicBezTo>
                  <a:cubicBezTo>
                    <a:pt x="12095" y="-147"/>
                    <a:pt x="12095" y="443"/>
                    <a:pt x="11947" y="2509"/>
                  </a:cubicBezTo>
                  <a:cubicBezTo>
                    <a:pt x="11799" y="4574"/>
                    <a:pt x="11503" y="8115"/>
                    <a:pt x="11355" y="10712"/>
                  </a:cubicBezTo>
                  <a:cubicBezTo>
                    <a:pt x="11207" y="13309"/>
                    <a:pt x="11207" y="14961"/>
                    <a:pt x="11305" y="16142"/>
                  </a:cubicBezTo>
                  <a:cubicBezTo>
                    <a:pt x="11404" y="17322"/>
                    <a:pt x="11601" y="18030"/>
                    <a:pt x="11947" y="18384"/>
                  </a:cubicBezTo>
                  <a:cubicBezTo>
                    <a:pt x="12292" y="18738"/>
                    <a:pt x="12785" y="18738"/>
                    <a:pt x="13673" y="18089"/>
                  </a:cubicBezTo>
                  <a:cubicBezTo>
                    <a:pt x="14560" y="17440"/>
                    <a:pt x="15842" y="16142"/>
                    <a:pt x="16878" y="14489"/>
                  </a:cubicBezTo>
                  <a:cubicBezTo>
                    <a:pt x="17914" y="12837"/>
                    <a:pt x="18703" y="10830"/>
                    <a:pt x="19097" y="9473"/>
                  </a:cubicBezTo>
                  <a:cubicBezTo>
                    <a:pt x="19492" y="8115"/>
                    <a:pt x="19492" y="7407"/>
                    <a:pt x="19245" y="7053"/>
                  </a:cubicBezTo>
                  <a:cubicBezTo>
                    <a:pt x="18999" y="6699"/>
                    <a:pt x="18505" y="6699"/>
                    <a:pt x="17766" y="7466"/>
                  </a:cubicBezTo>
                  <a:cubicBezTo>
                    <a:pt x="17026" y="8233"/>
                    <a:pt x="16040" y="9768"/>
                    <a:pt x="15448" y="10889"/>
                  </a:cubicBezTo>
                  <a:cubicBezTo>
                    <a:pt x="14856" y="12010"/>
                    <a:pt x="14659" y="12719"/>
                    <a:pt x="14955" y="13545"/>
                  </a:cubicBezTo>
                  <a:cubicBezTo>
                    <a:pt x="15251" y="14371"/>
                    <a:pt x="16040" y="15315"/>
                    <a:pt x="17223" y="15669"/>
                  </a:cubicBezTo>
                  <a:cubicBezTo>
                    <a:pt x="18407" y="16023"/>
                    <a:pt x="19985" y="15787"/>
                    <a:pt x="21563" y="15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6610" y="527050"/>
              <a:ext cx="17653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9" y="20250"/>
                    <a:pt x="1658" y="18900"/>
                    <a:pt x="2499" y="17775"/>
                  </a:cubicBezTo>
                  <a:cubicBezTo>
                    <a:pt x="3341" y="16650"/>
                    <a:pt x="4196" y="15750"/>
                    <a:pt x="5037" y="14850"/>
                  </a:cubicBezTo>
                  <a:cubicBezTo>
                    <a:pt x="5879" y="13950"/>
                    <a:pt x="6708" y="13050"/>
                    <a:pt x="7601" y="12150"/>
                  </a:cubicBezTo>
                  <a:cubicBezTo>
                    <a:pt x="8495" y="11250"/>
                    <a:pt x="9453" y="10350"/>
                    <a:pt x="10399" y="9600"/>
                  </a:cubicBezTo>
                  <a:cubicBezTo>
                    <a:pt x="11344" y="8850"/>
                    <a:pt x="12276" y="8250"/>
                    <a:pt x="13312" y="7575"/>
                  </a:cubicBezTo>
                  <a:cubicBezTo>
                    <a:pt x="14348" y="6900"/>
                    <a:pt x="15488" y="6150"/>
                    <a:pt x="16601" y="5400"/>
                  </a:cubicBezTo>
                  <a:cubicBezTo>
                    <a:pt x="17715" y="4650"/>
                    <a:pt x="18803" y="3900"/>
                    <a:pt x="19632" y="3000"/>
                  </a:cubicBezTo>
                  <a:cubicBezTo>
                    <a:pt x="20460" y="2100"/>
                    <a:pt x="21030" y="10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13960" y="527050"/>
              <a:ext cx="1600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20595"/>
                    <a:pt x="2057" y="19591"/>
                    <a:pt x="3071" y="18670"/>
                  </a:cubicBezTo>
                  <a:cubicBezTo>
                    <a:pt x="4086" y="17749"/>
                    <a:pt x="5086" y="16912"/>
                    <a:pt x="6186" y="15907"/>
                  </a:cubicBezTo>
                  <a:cubicBezTo>
                    <a:pt x="7286" y="14902"/>
                    <a:pt x="8486" y="13730"/>
                    <a:pt x="9629" y="12642"/>
                  </a:cubicBezTo>
                  <a:cubicBezTo>
                    <a:pt x="10771" y="11553"/>
                    <a:pt x="11857" y="10549"/>
                    <a:pt x="13014" y="9460"/>
                  </a:cubicBezTo>
                  <a:cubicBezTo>
                    <a:pt x="14171" y="8372"/>
                    <a:pt x="15400" y="7200"/>
                    <a:pt x="16571" y="6195"/>
                  </a:cubicBezTo>
                  <a:cubicBezTo>
                    <a:pt x="17743" y="5191"/>
                    <a:pt x="18857" y="4353"/>
                    <a:pt x="19686" y="3349"/>
                  </a:cubicBezTo>
                  <a:cubicBezTo>
                    <a:pt x="20514" y="2344"/>
                    <a:pt x="21057" y="117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293560" y="19685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306260" y="3492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290510" y="71374"/>
              <a:ext cx="121169" cy="32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595" fill="norm" stroke="1" extrusionOk="0">
                  <a:moveTo>
                    <a:pt x="0" y="10368"/>
                  </a:moveTo>
                  <a:cubicBezTo>
                    <a:pt x="732" y="13453"/>
                    <a:pt x="1464" y="16539"/>
                    <a:pt x="1831" y="18551"/>
                  </a:cubicBezTo>
                  <a:cubicBezTo>
                    <a:pt x="2197" y="20564"/>
                    <a:pt x="2197" y="21503"/>
                    <a:pt x="1647" y="19423"/>
                  </a:cubicBezTo>
                  <a:cubicBezTo>
                    <a:pt x="1098" y="17344"/>
                    <a:pt x="0" y="12246"/>
                    <a:pt x="0" y="8758"/>
                  </a:cubicBezTo>
                  <a:cubicBezTo>
                    <a:pt x="0" y="5269"/>
                    <a:pt x="1098" y="3391"/>
                    <a:pt x="2380" y="2184"/>
                  </a:cubicBezTo>
                  <a:cubicBezTo>
                    <a:pt x="3661" y="976"/>
                    <a:pt x="5125" y="440"/>
                    <a:pt x="7322" y="171"/>
                  </a:cubicBezTo>
                  <a:cubicBezTo>
                    <a:pt x="9519" y="-97"/>
                    <a:pt x="12447" y="-97"/>
                    <a:pt x="14827" y="507"/>
                  </a:cubicBezTo>
                  <a:cubicBezTo>
                    <a:pt x="17207" y="1110"/>
                    <a:pt x="19037" y="2318"/>
                    <a:pt x="20136" y="3525"/>
                  </a:cubicBezTo>
                  <a:cubicBezTo>
                    <a:pt x="21234" y="4733"/>
                    <a:pt x="21600" y="5940"/>
                    <a:pt x="18854" y="7282"/>
                  </a:cubicBezTo>
                  <a:cubicBezTo>
                    <a:pt x="16108" y="8623"/>
                    <a:pt x="10251" y="10099"/>
                    <a:pt x="4393" y="1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423860" y="196850"/>
              <a:ext cx="127001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1302"/>
                  </a:moveTo>
                  <a:cubicBezTo>
                    <a:pt x="0" y="9293"/>
                    <a:pt x="0" y="7284"/>
                    <a:pt x="1080" y="6279"/>
                  </a:cubicBezTo>
                  <a:cubicBezTo>
                    <a:pt x="2160" y="5274"/>
                    <a:pt x="4320" y="5274"/>
                    <a:pt x="6480" y="6279"/>
                  </a:cubicBezTo>
                  <a:cubicBezTo>
                    <a:pt x="8640" y="7284"/>
                    <a:pt x="10800" y="9293"/>
                    <a:pt x="11880" y="11679"/>
                  </a:cubicBezTo>
                  <a:cubicBezTo>
                    <a:pt x="12960" y="14065"/>
                    <a:pt x="12960" y="16828"/>
                    <a:pt x="11880" y="18712"/>
                  </a:cubicBezTo>
                  <a:cubicBezTo>
                    <a:pt x="10800" y="20595"/>
                    <a:pt x="8640" y="21600"/>
                    <a:pt x="7200" y="21474"/>
                  </a:cubicBezTo>
                  <a:cubicBezTo>
                    <a:pt x="5760" y="21349"/>
                    <a:pt x="5040" y="20093"/>
                    <a:pt x="5580" y="17205"/>
                  </a:cubicBezTo>
                  <a:cubicBezTo>
                    <a:pt x="6120" y="14316"/>
                    <a:pt x="7920" y="9795"/>
                    <a:pt x="10800" y="6656"/>
                  </a:cubicBezTo>
                  <a:cubicBezTo>
                    <a:pt x="13680" y="3516"/>
                    <a:pt x="17640" y="17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643677" y="77771"/>
              <a:ext cx="148484" cy="31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29" fill="norm" stroke="1" extrusionOk="0">
                  <a:moveTo>
                    <a:pt x="17445" y="2878"/>
                  </a:moveTo>
                  <a:cubicBezTo>
                    <a:pt x="17145" y="1741"/>
                    <a:pt x="16845" y="605"/>
                    <a:pt x="15945" y="178"/>
                  </a:cubicBezTo>
                  <a:cubicBezTo>
                    <a:pt x="15045" y="-248"/>
                    <a:pt x="13545" y="36"/>
                    <a:pt x="10995" y="1599"/>
                  </a:cubicBezTo>
                  <a:cubicBezTo>
                    <a:pt x="8445" y="3163"/>
                    <a:pt x="4845" y="6005"/>
                    <a:pt x="2595" y="9131"/>
                  </a:cubicBezTo>
                  <a:cubicBezTo>
                    <a:pt x="345" y="12257"/>
                    <a:pt x="-555" y="15668"/>
                    <a:pt x="345" y="17870"/>
                  </a:cubicBezTo>
                  <a:cubicBezTo>
                    <a:pt x="1245" y="20073"/>
                    <a:pt x="3945" y="21068"/>
                    <a:pt x="7695" y="21210"/>
                  </a:cubicBezTo>
                  <a:cubicBezTo>
                    <a:pt x="11445" y="21352"/>
                    <a:pt x="16245" y="20641"/>
                    <a:pt x="21045" y="19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951468" y="91016"/>
              <a:ext cx="120093" cy="28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25" fill="norm" stroke="1" extrusionOk="0">
                  <a:moveTo>
                    <a:pt x="7858" y="4129"/>
                  </a:moveTo>
                  <a:cubicBezTo>
                    <a:pt x="6342" y="7782"/>
                    <a:pt x="4826" y="11435"/>
                    <a:pt x="3689" y="13976"/>
                  </a:cubicBezTo>
                  <a:cubicBezTo>
                    <a:pt x="2553" y="16518"/>
                    <a:pt x="1795" y="17947"/>
                    <a:pt x="1226" y="19218"/>
                  </a:cubicBezTo>
                  <a:cubicBezTo>
                    <a:pt x="658" y="20488"/>
                    <a:pt x="279" y="21600"/>
                    <a:pt x="89" y="21521"/>
                  </a:cubicBezTo>
                  <a:cubicBezTo>
                    <a:pt x="-100" y="21441"/>
                    <a:pt x="-100" y="20171"/>
                    <a:pt x="1226" y="17074"/>
                  </a:cubicBezTo>
                  <a:cubicBezTo>
                    <a:pt x="2553" y="13976"/>
                    <a:pt x="5205" y="9053"/>
                    <a:pt x="6911" y="6115"/>
                  </a:cubicBezTo>
                  <a:cubicBezTo>
                    <a:pt x="8616" y="3176"/>
                    <a:pt x="9374" y="2224"/>
                    <a:pt x="10321" y="1429"/>
                  </a:cubicBezTo>
                  <a:cubicBezTo>
                    <a:pt x="11268" y="635"/>
                    <a:pt x="12405" y="0"/>
                    <a:pt x="13921" y="0"/>
                  </a:cubicBezTo>
                  <a:cubicBezTo>
                    <a:pt x="15437" y="0"/>
                    <a:pt x="17332" y="635"/>
                    <a:pt x="18468" y="2303"/>
                  </a:cubicBezTo>
                  <a:cubicBezTo>
                    <a:pt x="19605" y="3971"/>
                    <a:pt x="19984" y="6671"/>
                    <a:pt x="20174" y="9529"/>
                  </a:cubicBezTo>
                  <a:cubicBezTo>
                    <a:pt x="20363" y="12388"/>
                    <a:pt x="20363" y="15406"/>
                    <a:pt x="20553" y="17074"/>
                  </a:cubicBezTo>
                  <a:cubicBezTo>
                    <a:pt x="20742" y="18741"/>
                    <a:pt x="21121" y="19059"/>
                    <a:pt x="21500" y="19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969960" y="23495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268410" y="125437"/>
              <a:ext cx="157058" cy="27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78" fill="norm" stroke="1" extrusionOk="0">
                  <a:moveTo>
                    <a:pt x="2592" y="6058"/>
                  </a:moveTo>
                  <a:cubicBezTo>
                    <a:pt x="2304" y="10345"/>
                    <a:pt x="2016" y="14632"/>
                    <a:pt x="1584" y="17352"/>
                  </a:cubicBezTo>
                  <a:cubicBezTo>
                    <a:pt x="1152" y="20073"/>
                    <a:pt x="576" y="21227"/>
                    <a:pt x="288" y="21062"/>
                  </a:cubicBezTo>
                  <a:cubicBezTo>
                    <a:pt x="0" y="20897"/>
                    <a:pt x="0" y="19413"/>
                    <a:pt x="0" y="16445"/>
                  </a:cubicBezTo>
                  <a:cubicBezTo>
                    <a:pt x="0" y="13477"/>
                    <a:pt x="0" y="9025"/>
                    <a:pt x="1008" y="5893"/>
                  </a:cubicBezTo>
                  <a:cubicBezTo>
                    <a:pt x="2016" y="2760"/>
                    <a:pt x="4032" y="946"/>
                    <a:pt x="7056" y="287"/>
                  </a:cubicBezTo>
                  <a:cubicBezTo>
                    <a:pt x="10080" y="-373"/>
                    <a:pt x="14112" y="122"/>
                    <a:pt x="16848" y="1606"/>
                  </a:cubicBezTo>
                  <a:cubicBezTo>
                    <a:pt x="19584" y="3090"/>
                    <a:pt x="21024" y="5563"/>
                    <a:pt x="21312" y="8613"/>
                  </a:cubicBezTo>
                  <a:cubicBezTo>
                    <a:pt x="21600" y="11664"/>
                    <a:pt x="20736" y="15291"/>
                    <a:pt x="20304" y="17187"/>
                  </a:cubicBezTo>
                  <a:cubicBezTo>
                    <a:pt x="19872" y="19083"/>
                    <a:pt x="19872" y="19248"/>
                    <a:pt x="19872" y="19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630360" y="165100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18"/>
                    <a:pt x="14400" y="10036"/>
                    <a:pt x="10800" y="13636"/>
                  </a:cubicBezTo>
                  <a:cubicBezTo>
                    <a:pt x="7200" y="17236"/>
                    <a:pt x="3600" y="19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611310" y="114755"/>
              <a:ext cx="169200" cy="27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56" fill="norm" stroke="1" extrusionOk="0">
                  <a:moveTo>
                    <a:pt x="1600" y="3427"/>
                  </a:moveTo>
                  <a:cubicBezTo>
                    <a:pt x="1867" y="2438"/>
                    <a:pt x="2133" y="1449"/>
                    <a:pt x="3600" y="789"/>
                  </a:cubicBezTo>
                  <a:cubicBezTo>
                    <a:pt x="5067" y="130"/>
                    <a:pt x="7733" y="-200"/>
                    <a:pt x="10267" y="130"/>
                  </a:cubicBezTo>
                  <a:cubicBezTo>
                    <a:pt x="12800" y="460"/>
                    <a:pt x="15200" y="1449"/>
                    <a:pt x="16400" y="2356"/>
                  </a:cubicBezTo>
                  <a:cubicBezTo>
                    <a:pt x="17600" y="3263"/>
                    <a:pt x="17600" y="4087"/>
                    <a:pt x="17200" y="4994"/>
                  </a:cubicBezTo>
                  <a:cubicBezTo>
                    <a:pt x="16800" y="5901"/>
                    <a:pt x="16000" y="6890"/>
                    <a:pt x="15067" y="7632"/>
                  </a:cubicBezTo>
                  <a:cubicBezTo>
                    <a:pt x="14133" y="8374"/>
                    <a:pt x="13067" y="8869"/>
                    <a:pt x="13333" y="9446"/>
                  </a:cubicBezTo>
                  <a:cubicBezTo>
                    <a:pt x="13600" y="10023"/>
                    <a:pt x="15200" y="10682"/>
                    <a:pt x="16800" y="11754"/>
                  </a:cubicBezTo>
                  <a:cubicBezTo>
                    <a:pt x="18400" y="12826"/>
                    <a:pt x="20000" y="14310"/>
                    <a:pt x="20800" y="15547"/>
                  </a:cubicBezTo>
                  <a:cubicBezTo>
                    <a:pt x="21600" y="16783"/>
                    <a:pt x="21600" y="17773"/>
                    <a:pt x="19867" y="18844"/>
                  </a:cubicBezTo>
                  <a:cubicBezTo>
                    <a:pt x="18133" y="19916"/>
                    <a:pt x="14667" y="21070"/>
                    <a:pt x="11067" y="21235"/>
                  </a:cubicBezTo>
                  <a:cubicBezTo>
                    <a:pt x="7467" y="21400"/>
                    <a:pt x="3733" y="20576"/>
                    <a:pt x="0" y="19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088354" y="115514"/>
              <a:ext cx="156031" cy="26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0919" fill="norm" stroke="1" extrusionOk="0">
                  <a:moveTo>
                    <a:pt x="5009" y="3447"/>
                  </a:moveTo>
                  <a:cubicBezTo>
                    <a:pt x="4725" y="7666"/>
                    <a:pt x="4440" y="11884"/>
                    <a:pt x="4156" y="14500"/>
                  </a:cubicBezTo>
                  <a:cubicBezTo>
                    <a:pt x="3872" y="17116"/>
                    <a:pt x="3588" y="18128"/>
                    <a:pt x="3304" y="19056"/>
                  </a:cubicBezTo>
                  <a:cubicBezTo>
                    <a:pt x="3019" y="19985"/>
                    <a:pt x="2735" y="20828"/>
                    <a:pt x="2167" y="20913"/>
                  </a:cubicBezTo>
                  <a:cubicBezTo>
                    <a:pt x="1598" y="20997"/>
                    <a:pt x="746" y="20322"/>
                    <a:pt x="319" y="17875"/>
                  </a:cubicBezTo>
                  <a:cubicBezTo>
                    <a:pt x="-107" y="15428"/>
                    <a:pt x="-107" y="11209"/>
                    <a:pt x="319" y="8172"/>
                  </a:cubicBezTo>
                  <a:cubicBezTo>
                    <a:pt x="746" y="5134"/>
                    <a:pt x="1598" y="3278"/>
                    <a:pt x="3588" y="1844"/>
                  </a:cubicBezTo>
                  <a:cubicBezTo>
                    <a:pt x="5577" y="409"/>
                    <a:pt x="8704" y="-603"/>
                    <a:pt x="11972" y="409"/>
                  </a:cubicBezTo>
                  <a:cubicBezTo>
                    <a:pt x="15240" y="1422"/>
                    <a:pt x="18651" y="4459"/>
                    <a:pt x="20072" y="7075"/>
                  </a:cubicBezTo>
                  <a:cubicBezTo>
                    <a:pt x="21493" y="9691"/>
                    <a:pt x="20925" y="11884"/>
                    <a:pt x="20214" y="13572"/>
                  </a:cubicBezTo>
                  <a:cubicBezTo>
                    <a:pt x="19504" y="15259"/>
                    <a:pt x="18651" y="16441"/>
                    <a:pt x="18651" y="16609"/>
                  </a:cubicBezTo>
                  <a:cubicBezTo>
                    <a:pt x="18651" y="16778"/>
                    <a:pt x="19504" y="15934"/>
                    <a:pt x="20356" y="15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413733" y="132831"/>
              <a:ext cx="137378" cy="20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005" fill="norm" stroke="1" extrusionOk="0">
                  <a:moveTo>
                    <a:pt x="16088" y="3293"/>
                  </a:moveTo>
                  <a:cubicBezTo>
                    <a:pt x="16411" y="2213"/>
                    <a:pt x="16733" y="1133"/>
                    <a:pt x="16088" y="485"/>
                  </a:cubicBezTo>
                  <a:cubicBezTo>
                    <a:pt x="15443" y="-163"/>
                    <a:pt x="13831" y="-379"/>
                    <a:pt x="11091" y="1241"/>
                  </a:cubicBezTo>
                  <a:cubicBezTo>
                    <a:pt x="8351" y="2861"/>
                    <a:pt x="4482" y="6317"/>
                    <a:pt x="2225" y="9233"/>
                  </a:cubicBezTo>
                  <a:cubicBezTo>
                    <a:pt x="-31" y="12149"/>
                    <a:pt x="-676" y="14525"/>
                    <a:pt x="775" y="16469"/>
                  </a:cubicBezTo>
                  <a:cubicBezTo>
                    <a:pt x="2225" y="18413"/>
                    <a:pt x="5772" y="19925"/>
                    <a:pt x="9479" y="20573"/>
                  </a:cubicBezTo>
                  <a:cubicBezTo>
                    <a:pt x="13187" y="21221"/>
                    <a:pt x="17055" y="21005"/>
                    <a:pt x="20924" y="20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633660" y="25399"/>
              <a:ext cx="112199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485" fill="norm" stroke="1" extrusionOk="0">
                  <a:moveTo>
                    <a:pt x="0" y="0"/>
                  </a:moveTo>
                  <a:cubicBezTo>
                    <a:pt x="3142" y="804"/>
                    <a:pt x="6284" y="1609"/>
                    <a:pt x="10015" y="3619"/>
                  </a:cubicBezTo>
                  <a:cubicBezTo>
                    <a:pt x="13745" y="5630"/>
                    <a:pt x="18065" y="8847"/>
                    <a:pt x="19833" y="11662"/>
                  </a:cubicBezTo>
                  <a:cubicBezTo>
                    <a:pt x="21600" y="14477"/>
                    <a:pt x="20815" y="16889"/>
                    <a:pt x="18851" y="18498"/>
                  </a:cubicBezTo>
                  <a:cubicBezTo>
                    <a:pt x="16887" y="20106"/>
                    <a:pt x="13745" y="20911"/>
                    <a:pt x="11193" y="21255"/>
                  </a:cubicBezTo>
                  <a:cubicBezTo>
                    <a:pt x="8640" y="21600"/>
                    <a:pt x="6676" y="21485"/>
                    <a:pt x="4713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6052760" y="184150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6071810" y="31115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615794" y="55931"/>
              <a:ext cx="102773" cy="41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02" fill="norm" stroke="1" extrusionOk="0">
                  <a:moveTo>
                    <a:pt x="7053" y="8529"/>
                  </a:moveTo>
                  <a:cubicBezTo>
                    <a:pt x="6171" y="11460"/>
                    <a:pt x="5290" y="14390"/>
                    <a:pt x="4849" y="16181"/>
                  </a:cubicBezTo>
                  <a:cubicBezTo>
                    <a:pt x="4408" y="17972"/>
                    <a:pt x="4408" y="18623"/>
                    <a:pt x="3967" y="19492"/>
                  </a:cubicBezTo>
                  <a:cubicBezTo>
                    <a:pt x="3527" y="20360"/>
                    <a:pt x="2645" y="21445"/>
                    <a:pt x="2204" y="21500"/>
                  </a:cubicBezTo>
                  <a:cubicBezTo>
                    <a:pt x="1763" y="21554"/>
                    <a:pt x="1763" y="20577"/>
                    <a:pt x="1322" y="18189"/>
                  </a:cubicBezTo>
                  <a:cubicBezTo>
                    <a:pt x="882" y="15801"/>
                    <a:pt x="0" y="12002"/>
                    <a:pt x="0" y="9126"/>
                  </a:cubicBezTo>
                  <a:cubicBezTo>
                    <a:pt x="0" y="6249"/>
                    <a:pt x="882" y="4296"/>
                    <a:pt x="1984" y="2993"/>
                  </a:cubicBezTo>
                  <a:cubicBezTo>
                    <a:pt x="3086" y="1691"/>
                    <a:pt x="4408" y="1039"/>
                    <a:pt x="6171" y="605"/>
                  </a:cubicBezTo>
                  <a:cubicBezTo>
                    <a:pt x="7935" y="171"/>
                    <a:pt x="10139" y="-46"/>
                    <a:pt x="12122" y="8"/>
                  </a:cubicBezTo>
                  <a:cubicBezTo>
                    <a:pt x="14106" y="63"/>
                    <a:pt x="15869" y="388"/>
                    <a:pt x="17633" y="1148"/>
                  </a:cubicBezTo>
                  <a:cubicBezTo>
                    <a:pt x="19396" y="1908"/>
                    <a:pt x="21159" y="3102"/>
                    <a:pt x="21380" y="4241"/>
                  </a:cubicBezTo>
                  <a:cubicBezTo>
                    <a:pt x="21600" y="5381"/>
                    <a:pt x="20278" y="6467"/>
                    <a:pt x="17633" y="7118"/>
                  </a:cubicBezTo>
                  <a:cubicBezTo>
                    <a:pt x="14988" y="7769"/>
                    <a:pt x="11020" y="7986"/>
                    <a:pt x="7053" y="8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713160" y="228600"/>
              <a:ext cx="133351" cy="1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5400"/>
                  </a:moveTo>
                  <a:cubicBezTo>
                    <a:pt x="1371" y="4629"/>
                    <a:pt x="2743" y="3857"/>
                    <a:pt x="4286" y="3857"/>
                  </a:cubicBezTo>
                  <a:cubicBezTo>
                    <a:pt x="5829" y="3857"/>
                    <a:pt x="7543" y="4629"/>
                    <a:pt x="8914" y="6686"/>
                  </a:cubicBezTo>
                  <a:cubicBezTo>
                    <a:pt x="10286" y="8743"/>
                    <a:pt x="11314" y="12086"/>
                    <a:pt x="11829" y="14400"/>
                  </a:cubicBezTo>
                  <a:cubicBezTo>
                    <a:pt x="12343" y="16714"/>
                    <a:pt x="12343" y="18000"/>
                    <a:pt x="11829" y="19157"/>
                  </a:cubicBezTo>
                  <a:cubicBezTo>
                    <a:pt x="11314" y="20314"/>
                    <a:pt x="10286" y="21343"/>
                    <a:pt x="9086" y="21471"/>
                  </a:cubicBezTo>
                  <a:cubicBezTo>
                    <a:pt x="7886" y="21600"/>
                    <a:pt x="6514" y="20829"/>
                    <a:pt x="5657" y="18900"/>
                  </a:cubicBezTo>
                  <a:cubicBezTo>
                    <a:pt x="4800" y="16971"/>
                    <a:pt x="4457" y="13886"/>
                    <a:pt x="6000" y="10800"/>
                  </a:cubicBezTo>
                  <a:cubicBezTo>
                    <a:pt x="7543" y="7714"/>
                    <a:pt x="10971" y="4629"/>
                    <a:pt x="13886" y="2829"/>
                  </a:cubicBezTo>
                  <a:cubicBezTo>
                    <a:pt x="16800" y="1029"/>
                    <a:pt x="19200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875406" y="147791"/>
              <a:ext cx="91755" cy="27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65" fill="norm" stroke="1" extrusionOk="0">
                  <a:moveTo>
                    <a:pt x="21280" y="1829"/>
                  </a:moveTo>
                  <a:cubicBezTo>
                    <a:pt x="20789" y="1010"/>
                    <a:pt x="20298" y="192"/>
                    <a:pt x="19071" y="29"/>
                  </a:cubicBezTo>
                  <a:cubicBezTo>
                    <a:pt x="17844" y="-135"/>
                    <a:pt x="15880" y="356"/>
                    <a:pt x="12689" y="2483"/>
                  </a:cubicBezTo>
                  <a:cubicBezTo>
                    <a:pt x="9498" y="4610"/>
                    <a:pt x="5080" y="8374"/>
                    <a:pt x="2625" y="11401"/>
                  </a:cubicBezTo>
                  <a:cubicBezTo>
                    <a:pt x="171" y="14429"/>
                    <a:pt x="-320" y="16720"/>
                    <a:pt x="171" y="18274"/>
                  </a:cubicBezTo>
                  <a:cubicBezTo>
                    <a:pt x="662" y="19829"/>
                    <a:pt x="2135" y="20647"/>
                    <a:pt x="4589" y="21056"/>
                  </a:cubicBezTo>
                  <a:cubicBezTo>
                    <a:pt x="7044" y="21465"/>
                    <a:pt x="10480" y="21465"/>
                    <a:pt x="13916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7057071" y="152400"/>
              <a:ext cx="106940" cy="26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19" fill="norm" stroke="1" extrusionOk="0">
                  <a:moveTo>
                    <a:pt x="16316" y="3086"/>
                  </a:moveTo>
                  <a:cubicBezTo>
                    <a:pt x="14198" y="3429"/>
                    <a:pt x="12080" y="3771"/>
                    <a:pt x="9963" y="5914"/>
                  </a:cubicBezTo>
                  <a:cubicBezTo>
                    <a:pt x="7845" y="8057"/>
                    <a:pt x="5727" y="12000"/>
                    <a:pt x="4457" y="14571"/>
                  </a:cubicBezTo>
                  <a:cubicBezTo>
                    <a:pt x="3186" y="17143"/>
                    <a:pt x="2763" y="18343"/>
                    <a:pt x="2127" y="19457"/>
                  </a:cubicBezTo>
                  <a:cubicBezTo>
                    <a:pt x="1492" y="20571"/>
                    <a:pt x="645" y="21600"/>
                    <a:pt x="222" y="21514"/>
                  </a:cubicBezTo>
                  <a:cubicBezTo>
                    <a:pt x="-202" y="21429"/>
                    <a:pt x="-202" y="20229"/>
                    <a:pt x="1916" y="16800"/>
                  </a:cubicBezTo>
                  <a:cubicBezTo>
                    <a:pt x="4033" y="13371"/>
                    <a:pt x="8269" y="7714"/>
                    <a:pt x="11445" y="4371"/>
                  </a:cubicBezTo>
                  <a:cubicBezTo>
                    <a:pt x="14622" y="1029"/>
                    <a:pt x="16739" y="0"/>
                    <a:pt x="17798" y="0"/>
                  </a:cubicBezTo>
                  <a:cubicBezTo>
                    <a:pt x="18857" y="0"/>
                    <a:pt x="18857" y="1029"/>
                    <a:pt x="18857" y="4200"/>
                  </a:cubicBezTo>
                  <a:cubicBezTo>
                    <a:pt x="18857" y="7371"/>
                    <a:pt x="18857" y="12686"/>
                    <a:pt x="19280" y="15857"/>
                  </a:cubicBezTo>
                  <a:cubicBezTo>
                    <a:pt x="19704" y="19029"/>
                    <a:pt x="20551" y="20057"/>
                    <a:pt x="21398" y="21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068760" y="279400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7600"/>
                    <a:pt x="1964" y="13600"/>
                    <a:pt x="5564" y="10000"/>
                  </a:cubicBezTo>
                  <a:cubicBezTo>
                    <a:pt x="9164" y="6400"/>
                    <a:pt x="15382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284660" y="146050"/>
              <a:ext cx="6594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0" y="0"/>
                  </a:moveTo>
                  <a:cubicBezTo>
                    <a:pt x="5400" y="1473"/>
                    <a:pt x="10800" y="2945"/>
                    <a:pt x="14850" y="5400"/>
                  </a:cubicBezTo>
                  <a:cubicBezTo>
                    <a:pt x="18900" y="7855"/>
                    <a:pt x="21600" y="11291"/>
                    <a:pt x="20925" y="14155"/>
                  </a:cubicBezTo>
                  <a:cubicBezTo>
                    <a:pt x="20250" y="17018"/>
                    <a:pt x="16200" y="19309"/>
                    <a:pt x="121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7392610" y="38735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7824410" y="91851"/>
              <a:ext cx="134482" cy="42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7" fill="norm" stroke="1" extrusionOk="0">
                  <a:moveTo>
                    <a:pt x="0" y="4984"/>
                  </a:moveTo>
                  <a:cubicBezTo>
                    <a:pt x="675" y="8833"/>
                    <a:pt x="1350" y="12683"/>
                    <a:pt x="1687" y="15196"/>
                  </a:cubicBezTo>
                  <a:cubicBezTo>
                    <a:pt x="2025" y="17708"/>
                    <a:pt x="2025" y="18885"/>
                    <a:pt x="2025" y="19847"/>
                  </a:cubicBezTo>
                  <a:cubicBezTo>
                    <a:pt x="2025" y="20809"/>
                    <a:pt x="2025" y="21558"/>
                    <a:pt x="2194" y="21505"/>
                  </a:cubicBezTo>
                  <a:cubicBezTo>
                    <a:pt x="2362" y="21451"/>
                    <a:pt x="2700" y="20596"/>
                    <a:pt x="3037" y="18136"/>
                  </a:cubicBezTo>
                  <a:cubicBezTo>
                    <a:pt x="3375" y="15677"/>
                    <a:pt x="3712" y="11613"/>
                    <a:pt x="4387" y="8406"/>
                  </a:cubicBezTo>
                  <a:cubicBezTo>
                    <a:pt x="5062" y="5198"/>
                    <a:pt x="6075" y="2845"/>
                    <a:pt x="7425" y="1562"/>
                  </a:cubicBezTo>
                  <a:cubicBezTo>
                    <a:pt x="8775" y="279"/>
                    <a:pt x="10462" y="65"/>
                    <a:pt x="12150" y="11"/>
                  </a:cubicBezTo>
                  <a:cubicBezTo>
                    <a:pt x="13838" y="-42"/>
                    <a:pt x="15525" y="65"/>
                    <a:pt x="17381" y="974"/>
                  </a:cubicBezTo>
                  <a:cubicBezTo>
                    <a:pt x="19237" y="1883"/>
                    <a:pt x="21262" y="3594"/>
                    <a:pt x="21431" y="5305"/>
                  </a:cubicBezTo>
                  <a:cubicBezTo>
                    <a:pt x="21600" y="7015"/>
                    <a:pt x="19912" y="8726"/>
                    <a:pt x="17044" y="9903"/>
                  </a:cubicBezTo>
                  <a:cubicBezTo>
                    <a:pt x="14175" y="11079"/>
                    <a:pt x="10125" y="11720"/>
                    <a:pt x="7256" y="11934"/>
                  </a:cubicBezTo>
                  <a:cubicBezTo>
                    <a:pt x="4387" y="12148"/>
                    <a:pt x="2700" y="11934"/>
                    <a:pt x="1856" y="11560"/>
                  </a:cubicBezTo>
                  <a:cubicBezTo>
                    <a:pt x="1012" y="11186"/>
                    <a:pt x="1012" y="10651"/>
                    <a:pt x="1012" y="10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7900610" y="279400"/>
              <a:ext cx="196851" cy="21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7057"/>
                  </a:moveTo>
                  <a:cubicBezTo>
                    <a:pt x="1161" y="5560"/>
                    <a:pt x="2323" y="4063"/>
                    <a:pt x="3484" y="3315"/>
                  </a:cubicBezTo>
                  <a:cubicBezTo>
                    <a:pt x="4645" y="2566"/>
                    <a:pt x="5806" y="2566"/>
                    <a:pt x="7548" y="4705"/>
                  </a:cubicBezTo>
                  <a:cubicBezTo>
                    <a:pt x="9290" y="6844"/>
                    <a:pt x="11613" y="11121"/>
                    <a:pt x="12890" y="13794"/>
                  </a:cubicBezTo>
                  <a:cubicBezTo>
                    <a:pt x="14168" y="16467"/>
                    <a:pt x="14400" y="17537"/>
                    <a:pt x="14284" y="18713"/>
                  </a:cubicBezTo>
                  <a:cubicBezTo>
                    <a:pt x="14168" y="19889"/>
                    <a:pt x="13703" y="21172"/>
                    <a:pt x="13123" y="21386"/>
                  </a:cubicBezTo>
                  <a:cubicBezTo>
                    <a:pt x="12542" y="21600"/>
                    <a:pt x="11845" y="20745"/>
                    <a:pt x="11613" y="17857"/>
                  </a:cubicBezTo>
                  <a:cubicBezTo>
                    <a:pt x="11381" y="14970"/>
                    <a:pt x="11613" y="10051"/>
                    <a:pt x="12542" y="6737"/>
                  </a:cubicBezTo>
                  <a:cubicBezTo>
                    <a:pt x="13471" y="3422"/>
                    <a:pt x="15097" y="1711"/>
                    <a:pt x="16723" y="855"/>
                  </a:cubicBezTo>
                  <a:cubicBezTo>
                    <a:pt x="18348" y="0"/>
                    <a:pt x="199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8230810" y="139850"/>
              <a:ext cx="120651" cy="35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19326" y="3402"/>
                  </a:moveTo>
                  <a:cubicBezTo>
                    <a:pt x="18947" y="2770"/>
                    <a:pt x="18568" y="2139"/>
                    <a:pt x="18000" y="1507"/>
                  </a:cubicBezTo>
                  <a:cubicBezTo>
                    <a:pt x="17432" y="876"/>
                    <a:pt x="16674" y="244"/>
                    <a:pt x="15347" y="54"/>
                  </a:cubicBezTo>
                  <a:cubicBezTo>
                    <a:pt x="14021" y="-135"/>
                    <a:pt x="12126" y="118"/>
                    <a:pt x="9853" y="1697"/>
                  </a:cubicBezTo>
                  <a:cubicBezTo>
                    <a:pt x="7579" y="3276"/>
                    <a:pt x="4926" y="6181"/>
                    <a:pt x="3032" y="9212"/>
                  </a:cubicBezTo>
                  <a:cubicBezTo>
                    <a:pt x="1137" y="12244"/>
                    <a:pt x="0" y="15402"/>
                    <a:pt x="0" y="17676"/>
                  </a:cubicBezTo>
                  <a:cubicBezTo>
                    <a:pt x="0" y="19949"/>
                    <a:pt x="1137" y="21339"/>
                    <a:pt x="4926" y="21402"/>
                  </a:cubicBezTo>
                  <a:cubicBezTo>
                    <a:pt x="8716" y="21465"/>
                    <a:pt x="15158" y="20202"/>
                    <a:pt x="21600" y="18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8434010" y="222250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17"/>
                    <a:pt x="12000" y="9834"/>
                    <a:pt x="8400" y="13434"/>
                  </a:cubicBezTo>
                  <a:cubicBezTo>
                    <a:pt x="4800" y="17034"/>
                    <a:pt x="2400" y="193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8431748" y="191442"/>
              <a:ext cx="111517" cy="28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04" fill="norm" stroke="1" extrusionOk="0">
                  <a:moveTo>
                    <a:pt x="419" y="3289"/>
                  </a:moveTo>
                  <a:cubicBezTo>
                    <a:pt x="27" y="2489"/>
                    <a:pt x="-366" y="1689"/>
                    <a:pt x="616" y="1049"/>
                  </a:cubicBezTo>
                  <a:cubicBezTo>
                    <a:pt x="1598" y="409"/>
                    <a:pt x="3954" y="-71"/>
                    <a:pt x="7489" y="9"/>
                  </a:cubicBezTo>
                  <a:cubicBezTo>
                    <a:pt x="11023" y="89"/>
                    <a:pt x="15736" y="729"/>
                    <a:pt x="18289" y="1529"/>
                  </a:cubicBezTo>
                  <a:cubicBezTo>
                    <a:pt x="20841" y="2329"/>
                    <a:pt x="21234" y="3289"/>
                    <a:pt x="20056" y="4329"/>
                  </a:cubicBezTo>
                  <a:cubicBezTo>
                    <a:pt x="18878" y="5369"/>
                    <a:pt x="16129" y="6489"/>
                    <a:pt x="14558" y="7449"/>
                  </a:cubicBezTo>
                  <a:cubicBezTo>
                    <a:pt x="12987" y="8409"/>
                    <a:pt x="12594" y="9209"/>
                    <a:pt x="13969" y="10329"/>
                  </a:cubicBezTo>
                  <a:cubicBezTo>
                    <a:pt x="15343" y="11449"/>
                    <a:pt x="18485" y="12889"/>
                    <a:pt x="19270" y="14489"/>
                  </a:cubicBezTo>
                  <a:cubicBezTo>
                    <a:pt x="20056" y="16089"/>
                    <a:pt x="18485" y="17849"/>
                    <a:pt x="16718" y="19049"/>
                  </a:cubicBezTo>
                  <a:cubicBezTo>
                    <a:pt x="14950" y="20249"/>
                    <a:pt x="12987" y="20889"/>
                    <a:pt x="10827" y="21209"/>
                  </a:cubicBezTo>
                  <a:cubicBezTo>
                    <a:pt x="8667" y="21529"/>
                    <a:pt x="6310" y="21529"/>
                    <a:pt x="4936" y="20649"/>
                  </a:cubicBezTo>
                  <a:cubicBezTo>
                    <a:pt x="3561" y="19769"/>
                    <a:pt x="3169" y="18009"/>
                    <a:pt x="2776" y="16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8635130" y="44450"/>
              <a:ext cx="59231" cy="63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600" fill="norm" stroke="1" extrusionOk="0">
                  <a:moveTo>
                    <a:pt x="20843" y="0"/>
                  </a:moveTo>
                  <a:cubicBezTo>
                    <a:pt x="20843" y="2384"/>
                    <a:pt x="20843" y="4768"/>
                    <a:pt x="19353" y="6971"/>
                  </a:cubicBezTo>
                  <a:cubicBezTo>
                    <a:pt x="17864" y="9175"/>
                    <a:pt x="14884" y="11197"/>
                    <a:pt x="11160" y="13437"/>
                  </a:cubicBezTo>
                  <a:cubicBezTo>
                    <a:pt x="7436" y="15676"/>
                    <a:pt x="2967" y="18132"/>
                    <a:pt x="1105" y="19613"/>
                  </a:cubicBezTo>
                  <a:cubicBezTo>
                    <a:pt x="-757" y="21094"/>
                    <a:pt x="-12" y="21600"/>
                    <a:pt x="1477" y="21600"/>
                  </a:cubicBezTo>
                  <a:cubicBezTo>
                    <a:pt x="2967" y="21600"/>
                    <a:pt x="5202" y="21094"/>
                    <a:pt x="7436" y="20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768191" y="151268"/>
              <a:ext cx="122379" cy="31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62" fill="norm" stroke="1" extrusionOk="0">
                  <a:moveTo>
                    <a:pt x="10295" y="6045"/>
                  </a:moveTo>
                  <a:cubicBezTo>
                    <a:pt x="8098" y="10023"/>
                    <a:pt x="5902" y="14002"/>
                    <a:pt x="4071" y="16702"/>
                  </a:cubicBezTo>
                  <a:cubicBezTo>
                    <a:pt x="2241" y="19402"/>
                    <a:pt x="776" y="20823"/>
                    <a:pt x="227" y="21179"/>
                  </a:cubicBezTo>
                  <a:cubicBezTo>
                    <a:pt x="-322" y="21534"/>
                    <a:pt x="44" y="20823"/>
                    <a:pt x="2241" y="17768"/>
                  </a:cubicBezTo>
                  <a:cubicBezTo>
                    <a:pt x="4437" y="14713"/>
                    <a:pt x="8464" y="9313"/>
                    <a:pt x="10844" y="6187"/>
                  </a:cubicBezTo>
                  <a:cubicBezTo>
                    <a:pt x="13224" y="3060"/>
                    <a:pt x="13956" y="2208"/>
                    <a:pt x="14871" y="1426"/>
                  </a:cubicBezTo>
                  <a:cubicBezTo>
                    <a:pt x="15786" y="645"/>
                    <a:pt x="16885" y="-66"/>
                    <a:pt x="17983" y="5"/>
                  </a:cubicBezTo>
                  <a:cubicBezTo>
                    <a:pt x="19081" y="76"/>
                    <a:pt x="20180" y="929"/>
                    <a:pt x="20729" y="3345"/>
                  </a:cubicBezTo>
                  <a:cubicBezTo>
                    <a:pt x="21278" y="5760"/>
                    <a:pt x="21278" y="9739"/>
                    <a:pt x="20912" y="12652"/>
                  </a:cubicBezTo>
                  <a:cubicBezTo>
                    <a:pt x="20546" y="15566"/>
                    <a:pt x="19814" y="17413"/>
                    <a:pt x="19081" y="19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821360" y="279400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8992810" y="44450"/>
              <a:ext cx="10014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0" y="0"/>
                  </a:moveTo>
                  <a:cubicBezTo>
                    <a:pt x="6612" y="2743"/>
                    <a:pt x="13224" y="5486"/>
                    <a:pt x="16971" y="8286"/>
                  </a:cubicBezTo>
                  <a:cubicBezTo>
                    <a:pt x="20718" y="11086"/>
                    <a:pt x="21600" y="13943"/>
                    <a:pt x="20278" y="16114"/>
                  </a:cubicBezTo>
                  <a:cubicBezTo>
                    <a:pt x="18955" y="18286"/>
                    <a:pt x="15429" y="19771"/>
                    <a:pt x="12563" y="20571"/>
                  </a:cubicBezTo>
                  <a:cubicBezTo>
                    <a:pt x="9698" y="21371"/>
                    <a:pt x="7494" y="21486"/>
                    <a:pt x="52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9183310" y="4000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9443660" y="105039"/>
              <a:ext cx="138252" cy="41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355" fill="norm" stroke="1" extrusionOk="0">
                  <a:moveTo>
                    <a:pt x="0" y="8896"/>
                  </a:moveTo>
                  <a:cubicBezTo>
                    <a:pt x="635" y="12244"/>
                    <a:pt x="1271" y="15592"/>
                    <a:pt x="1588" y="17806"/>
                  </a:cubicBezTo>
                  <a:cubicBezTo>
                    <a:pt x="1906" y="20020"/>
                    <a:pt x="1906" y="21100"/>
                    <a:pt x="1906" y="21316"/>
                  </a:cubicBezTo>
                  <a:cubicBezTo>
                    <a:pt x="1906" y="21532"/>
                    <a:pt x="1906" y="20884"/>
                    <a:pt x="2065" y="18346"/>
                  </a:cubicBezTo>
                  <a:cubicBezTo>
                    <a:pt x="2224" y="15808"/>
                    <a:pt x="2541" y="11380"/>
                    <a:pt x="3335" y="8302"/>
                  </a:cubicBezTo>
                  <a:cubicBezTo>
                    <a:pt x="4129" y="5224"/>
                    <a:pt x="5400" y="3496"/>
                    <a:pt x="6512" y="2362"/>
                  </a:cubicBezTo>
                  <a:cubicBezTo>
                    <a:pt x="7624" y="1228"/>
                    <a:pt x="8576" y="688"/>
                    <a:pt x="9847" y="364"/>
                  </a:cubicBezTo>
                  <a:cubicBezTo>
                    <a:pt x="11118" y="40"/>
                    <a:pt x="12706" y="-68"/>
                    <a:pt x="14294" y="40"/>
                  </a:cubicBezTo>
                  <a:cubicBezTo>
                    <a:pt x="15882" y="148"/>
                    <a:pt x="17471" y="472"/>
                    <a:pt x="18900" y="1498"/>
                  </a:cubicBezTo>
                  <a:cubicBezTo>
                    <a:pt x="20329" y="2524"/>
                    <a:pt x="21600" y="4252"/>
                    <a:pt x="20012" y="5818"/>
                  </a:cubicBezTo>
                  <a:cubicBezTo>
                    <a:pt x="18424" y="7384"/>
                    <a:pt x="13976" y="8788"/>
                    <a:pt x="10165" y="9490"/>
                  </a:cubicBezTo>
                  <a:cubicBezTo>
                    <a:pt x="6353" y="10192"/>
                    <a:pt x="3176" y="10192"/>
                    <a:pt x="0" y="10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9557960" y="279400"/>
              <a:ext cx="114301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7290"/>
                  </a:moveTo>
                  <a:cubicBezTo>
                    <a:pt x="0" y="5670"/>
                    <a:pt x="0" y="4050"/>
                    <a:pt x="1000" y="3240"/>
                  </a:cubicBezTo>
                  <a:cubicBezTo>
                    <a:pt x="2000" y="2430"/>
                    <a:pt x="4000" y="2430"/>
                    <a:pt x="6600" y="3780"/>
                  </a:cubicBezTo>
                  <a:cubicBezTo>
                    <a:pt x="9200" y="5130"/>
                    <a:pt x="12400" y="7830"/>
                    <a:pt x="13800" y="10665"/>
                  </a:cubicBezTo>
                  <a:cubicBezTo>
                    <a:pt x="15200" y="13500"/>
                    <a:pt x="14800" y="16470"/>
                    <a:pt x="13600" y="18495"/>
                  </a:cubicBezTo>
                  <a:cubicBezTo>
                    <a:pt x="12400" y="20520"/>
                    <a:pt x="10400" y="21600"/>
                    <a:pt x="8800" y="21465"/>
                  </a:cubicBezTo>
                  <a:cubicBezTo>
                    <a:pt x="7200" y="21330"/>
                    <a:pt x="6000" y="19980"/>
                    <a:pt x="6000" y="17280"/>
                  </a:cubicBezTo>
                  <a:cubicBezTo>
                    <a:pt x="6000" y="14580"/>
                    <a:pt x="7200" y="10530"/>
                    <a:pt x="10000" y="7425"/>
                  </a:cubicBezTo>
                  <a:cubicBezTo>
                    <a:pt x="12800" y="4320"/>
                    <a:pt x="1720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810239" y="137688"/>
              <a:ext cx="135072" cy="35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64" fill="norm" stroke="1" extrusionOk="0">
                  <a:moveTo>
                    <a:pt x="21206" y="1675"/>
                  </a:moveTo>
                  <a:cubicBezTo>
                    <a:pt x="21206" y="1028"/>
                    <a:pt x="21206" y="381"/>
                    <a:pt x="20375" y="123"/>
                  </a:cubicBezTo>
                  <a:cubicBezTo>
                    <a:pt x="19544" y="-136"/>
                    <a:pt x="17883" y="-7"/>
                    <a:pt x="15224" y="705"/>
                  </a:cubicBezTo>
                  <a:cubicBezTo>
                    <a:pt x="12566" y="1416"/>
                    <a:pt x="8911" y="2710"/>
                    <a:pt x="5920" y="5167"/>
                  </a:cubicBezTo>
                  <a:cubicBezTo>
                    <a:pt x="2929" y="7624"/>
                    <a:pt x="603" y="11246"/>
                    <a:pt x="104" y="13962"/>
                  </a:cubicBezTo>
                  <a:cubicBezTo>
                    <a:pt x="-394" y="16678"/>
                    <a:pt x="935" y="18489"/>
                    <a:pt x="3261" y="19589"/>
                  </a:cubicBezTo>
                  <a:cubicBezTo>
                    <a:pt x="5588" y="20688"/>
                    <a:pt x="8911" y="21076"/>
                    <a:pt x="12234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0038279" y="208243"/>
              <a:ext cx="141982" cy="17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240" fill="norm" stroke="1" extrusionOk="0">
                  <a:moveTo>
                    <a:pt x="19120" y="160"/>
                  </a:moveTo>
                  <a:cubicBezTo>
                    <a:pt x="15989" y="-100"/>
                    <a:pt x="12859" y="-360"/>
                    <a:pt x="9572" y="2112"/>
                  </a:cubicBezTo>
                  <a:cubicBezTo>
                    <a:pt x="6285" y="4585"/>
                    <a:pt x="2841" y="9789"/>
                    <a:pt x="1120" y="13042"/>
                  </a:cubicBezTo>
                  <a:cubicBezTo>
                    <a:pt x="-602" y="16295"/>
                    <a:pt x="-602" y="17597"/>
                    <a:pt x="2998" y="18638"/>
                  </a:cubicBezTo>
                  <a:cubicBezTo>
                    <a:pt x="6598" y="19679"/>
                    <a:pt x="13798" y="20459"/>
                    <a:pt x="20998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0317844" y="0"/>
              <a:ext cx="46567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2077"/>
                    <a:pt x="17673" y="4154"/>
                    <a:pt x="14727" y="6404"/>
                  </a:cubicBezTo>
                  <a:cubicBezTo>
                    <a:pt x="11782" y="8654"/>
                    <a:pt x="7855" y="11077"/>
                    <a:pt x="4909" y="13223"/>
                  </a:cubicBezTo>
                  <a:cubicBezTo>
                    <a:pt x="1964" y="15369"/>
                    <a:pt x="0" y="17238"/>
                    <a:pt x="0" y="18588"/>
                  </a:cubicBezTo>
                  <a:cubicBezTo>
                    <a:pt x="0" y="19938"/>
                    <a:pt x="1964" y="20769"/>
                    <a:pt x="39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0468945" y="163381"/>
              <a:ext cx="162166" cy="27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06" fill="norm" stroke="1" extrusionOk="0">
                  <a:moveTo>
                    <a:pt x="10552" y="3079"/>
                  </a:moveTo>
                  <a:cubicBezTo>
                    <a:pt x="8869" y="5370"/>
                    <a:pt x="7186" y="7661"/>
                    <a:pt x="5783" y="9870"/>
                  </a:cubicBezTo>
                  <a:cubicBezTo>
                    <a:pt x="4380" y="12079"/>
                    <a:pt x="3258" y="14206"/>
                    <a:pt x="2557" y="15842"/>
                  </a:cubicBezTo>
                  <a:cubicBezTo>
                    <a:pt x="1856" y="17479"/>
                    <a:pt x="1575" y="18624"/>
                    <a:pt x="1154" y="19606"/>
                  </a:cubicBezTo>
                  <a:cubicBezTo>
                    <a:pt x="734" y="20588"/>
                    <a:pt x="173" y="21406"/>
                    <a:pt x="32" y="21406"/>
                  </a:cubicBezTo>
                  <a:cubicBezTo>
                    <a:pt x="-108" y="21406"/>
                    <a:pt x="173" y="20588"/>
                    <a:pt x="1715" y="17970"/>
                  </a:cubicBezTo>
                  <a:cubicBezTo>
                    <a:pt x="3258" y="15351"/>
                    <a:pt x="6063" y="10933"/>
                    <a:pt x="8027" y="7824"/>
                  </a:cubicBezTo>
                  <a:cubicBezTo>
                    <a:pt x="9991" y="4715"/>
                    <a:pt x="11113" y="2915"/>
                    <a:pt x="12235" y="1688"/>
                  </a:cubicBezTo>
                  <a:cubicBezTo>
                    <a:pt x="13357" y="461"/>
                    <a:pt x="14479" y="-194"/>
                    <a:pt x="15461" y="51"/>
                  </a:cubicBezTo>
                  <a:cubicBezTo>
                    <a:pt x="16443" y="297"/>
                    <a:pt x="17284" y="1442"/>
                    <a:pt x="18126" y="4061"/>
                  </a:cubicBezTo>
                  <a:cubicBezTo>
                    <a:pt x="18967" y="6679"/>
                    <a:pt x="19809" y="10770"/>
                    <a:pt x="20370" y="13633"/>
                  </a:cubicBezTo>
                  <a:cubicBezTo>
                    <a:pt x="20931" y="16497"/>
                    <a:pt x="21211" y="18133"/>
                    <a:pt x="21492" y="19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523160" y="298450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0758474" y="184215"/>
              <a:ext cx="124920" cy="22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01" fill="norm" stroke="1" extrusionOk="0">
                  <a:moveTo>
                    <a:pt x="4258" y="8241"/>
                  </a:moveTo>
                  <a:cubicBezTo>
                    <a:pt x="3178" y="9026"/>
                    <a:pt x="2098" y="9812"/>
                    <a:pt x="1558" y="11383"/>
                  </a:cubicBezTo>
                  <a:cubicBezTo>
                    <a:pt x="1018" y="12954"/>
                    <a:pt x="1018" y="15310"/>
                    <a:pt x="838" y="17077"/>
                  </a:cubicBezTo>
                  <a:cubicBezTo>
                    <a:pt x="658" y="18845"/>
                    <a:pt x="298" y="20023"/>
                    <a:pt x="118" y="19925"/>
                  </a:cubicBezTo>
                  <a:cubicBezTo>
                    <a:pt x="-62" y="19826"/>
                    <a:pt x="-62" y="18452"/>
                    <a:pt x="298" y="15703"/>
                  </a:cubicBezTo>
                  <a:cubicBezTo>
                    <a:pt x="658" y="12954"/>
                    <a:pt x="1378" y="8830"/>
                    <a:pt x="2818" y="5786"/>
                  </a:cubicBezTo>
                  <a:cubicBezTo>
                    <a:pt x="4258" y="2743"/>
                    <a:pt x="6418" y="779"/>
                    <a:pt x="9298" y="190"/>
                  </a:cubicBezTo>
                  <a:cubicBezTo>
                    <a:pt x="12178" y="-399"/>
                    <a:pt x="15778" y="386"/>
                    <a:pt x="18118" y="2448"/>
                  </a:cubicBezTo>
                  <a:cubicBezTo>
                    <a:pt x="20458" y="4510"/>
                    <a:pt x="21538" y="7848"/>
                    <a:pt x="21178" y="11186"/>
                  </a:cubicBezTo>
                  <a:cubicBezTo>
                    <a:pt x="20818" y="14525"/>
                    <a:pt x="19018" y="17863"/>
                    <a:pt x="17218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1043860" y="215900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1051912" y="157012"/>
              <a:ext cx="107381" cy="27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47" fill="norm" stroke="1" extrusionOk="0">
                  <a:moveTo>
                    <a:pt x="2158" y="3571"/>
                  </a:moveTo>
                  <a:cubicBezTo>
                    <a:pt x="2158" y="2752"/>
                    <a:pt x="2158" y="1934"/>
                    <a:pt x="2989" y="1198"/>
                  </a:cubicBezTo>
                  <a:cubicBezTo>
                    <a:pt x="3820" y="462"/>
                    <a:pt x="5481" y="-193"/>
                    <a:pt x="8181" y="52"/>
                  </a:cubicBezTo>
                  <a:cubicBezTo>
                    <a:pt x="10881" y="298"/>
                    <a:pt x="14620" y="1443"/>
                    <a:pt x="16904" y="2834"/>
                  </a:cubicBezTo>
                  <a:cubicBezTo>
                    <a:pt x="19189" y="4225"/>
                    <a:pt x="20020" y="5862"/>
                    <a:pt x="19812" y="7007"/>
                  </a:cubicBezTo>
                  <a:cubicBezTo>
                    <a:pt x="19604" y="8152"/>
                    <a:pt x="18358" y="8807"/>
                    <a:pt x="16697" y="9134"/>
                  </a:cubicBezTo>
                  <a:cubicBezTo>
                    <a:pt x="15035" y="9462"/>
                    <a:pt x="12958" y="9462"/>
                    <a:pt x="12958" y="9707"/>
                  </a:cubicBezTo>
                  <a:cubicBezTo>
                    <a:pt x="12958" y="9952"/>
                    <a:pt x="15035" y="10443"/>
                    <a:pt x="17112" y="11671"/>
                  </a:cubicBezTo>
                  <a:cubicBezTo>
                    <a:pt x="19189" y="12898"/>
                    <a:pt x="21266" y="14862"/>
                    <a:pt x="21058" y="16498"/>
                  </a:cubicBezTo>
                  <a:cubicBezTo>
                    <a:pt x="20851" y="18134"/>
                    <a:pt x="18358" y="19443"/>
                    <a:pt x="15243" y="20262"/>
                  </a:cubicBezTo>
                  <a:cubicBezTo>
                    <a:pt x="12128" y="21080"/>
                    <a:pt x="8389" y="21407"/>
                    <a:pt x="5481" y="20916"/>
                  </a:cubicBezTo>
                  <a:cubicBezTo>
                    <a:pt x="2574" y="20425"/>
                    <a:pt x="497" y="19116"/>
                    <a:pt x="81" y="18134"/>
                  </a:cubicBezTo>
                  <a:cubicBezTo>
                    <a:pt x="-334" y="17152"/>
                    <a:pt x="912" y="16498"/>
                    <a:pt x="2158" y="15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1183560" y="6350"/>
              <a:ext cx="12115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5492" y="0"/>
                  </a:moveTo>
                  <a:cubicBezTo>
                    <a:pt x="9885" y="1244"/>
                    <a:pt x="14278" y="2489"/>
                    <a:pt x="17207" y="4622"/>
                  </a:cubicBezTo>
                  <a:cubicBezTo>
                    <a:pt x="20136" y="6756"/>
                    <a:pt x="21600" y="9778"/>
                    <a:pt x="20685" y="12578"/>
                  </a:cubicBezTo>
                  <a:cubicBezTo>
                    <a:pt x="19769" y="15378"/>
                    <a:pt x="16475" y="17956"/>
                    <a:pt x="12631" y="19422"/>
                  </a:cubicBezTo>
                  <a:cubicBezTo>
                    <a:pt x="8786" y="20889"/>
                    <a:pt x="4393" y="212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090860" y="1302113"/>
              <a:ext cx="1270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3600" y="1118"/>
                    <a:pt x="7200" y="-1582"/>
                    <a:pt x="10800" y="1118"/>
                  </a:cubicBezTo>
                  <a:cubicBezTo>
                    <a:pt x="14400" y="3818"/>
                    <a:pt x="1800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6122610" y="141605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518427" y="1096470"/>
              <a:ext cx="142889" cy="46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16" fill="norm" stroke="1" extrusionOk="0">
                  <a:moveTo>
                    <a:pt x="4383" y="7685"/>
                  </a:moveTo>
                  <a:cubicBezTo>
                    <a:pt x="3443" y="8074"/>
                    <a:pt x="2504" y="8463"/>
                    <a:pt x="2661" y="10117"/>
                  </a:cubicBezTo>
                  <a:cubicBezTo>
                    <a:pt x="2817" y="11771"/>
                    <a:pt x="4070" y="14690"/>
                    <a:pt x="4226" y="16636"/>
                  </a:cubicBezTo>
                  <a:cubicBezTo>
                    <a:pt x="4383" y="18582"/>
                    <a:pt x="3443" y="19555"/>
                    <a:pt x="2661" y="20285"/>
                  </a:cubicBezTo>
                  <a:cubicBezTo>
                    <a:pt x="1878" y="21015"/>
                    <a:pt x="1252" y="21501"/>
                    <a:pt x="783" y="21404"/>
                  </a:cubicBezTo>
                  <a:cubicBezTo>
                    <a:pt x="313" y="21306"/>
                    <a:pt x="0" y="20625"/>
                    <a:pt x="0" y="18485"/>
                  </a:cubicBezTo>
                  <a:cubicBezTo>
                    <a:pt x="0" y="16344"/>
                    <a:pt x="313" y="12744"/>
                    <a:pt x="1409" y="9825"/>
                  </a:cubicBezTo>
                  <a:cubicBezTo>
                    <a:pt x="2504" y="6906"/>
                    <a:pt x="4383" y="4669"/>
                    <a:pt x="6417" y="3160"/>
                  </a:cubicBezTo>
                  <a:cubicBezTo>
                    <a:pt x="8452" y="1652"/>
                    <a:pt x="10643" y="874"/>
                    <a:pt x="12522" y="436"/>
                  </a:cubicBezTo>
                  <a:cubicBezTo>
                    <a:pt x="14400" y="-2"/>
                    <a:pt x="15965" y="-99"/>
                    <a:pt x="17217" y="96"/>
                  </a:cubicBezTo>
                  <a:cubicBezTo>
                    <a:pt x="18470" y="290"/>
                    <a:pt x="19409" y="777"/>
                    <a:pt x="20191" y="1944"/>
                  </a:cubicBezTo>
                  <a:cubicBezTo>
                    <a:pt x="20974" y="3112"/>
                    <a:pt x="21600" y="4960"/>
                    <a:pt x="20661" y="6371"/>
                  </a:cubicBezTo>
                  <a:cubicBezTo>
                    <a:pt x="19722" y="7782"/>
                    <a:pt x="17217" y="8755"/>
                    <a:pt x="14087" y="9339"/>
                  </a:cubicBezTo>
                  <a:cubicBezTo>
                    <a:pt x="10957" y="9923"/>
                    <a:pt x="7200" y="10117"/>
                    <a:pt x="5009" y="10117"/>
                  </a:cubicBezTo>
                  <a:cubicBezTo>
                    <a:pt x="2817" y="10117"/>
                    <a:pt x="2191" y="9923"/>
                    <a:pt x="1565" y="9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6622144" y="1327149"/>
              <a:ext cx="129117" cy="17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64" fill="norm" stroke="1" extrusionOk="0">
                  <a:moveTo>
                    <a:pt x="349" y="7027"/>
                  </a:moveTo>
                  <a:cubicBezTo>
                    <a:pt x="0" y="5465"/>
                    <a:pt x="-348" y="3904"/>
                    <a:pt x="697" y="3123"/>
                  </a:cubicBezTo>
                  <a:cubicBezTo>
                    <a:pt x="1742" y="2342"/>
                    <a:pt x="4181" y="2342"/>
                    <a:pt x="6968" y="4424"/>
                  </a:cubicBezTo>
                  <a:cubicBezTo>
                    <a:pt x="9755" y="6506"/>
                    <a:pt x="12891" y="10670"/>
                    <a:pt x="14458" y="13402"/>
                  </a:cubicBezTo>
                  <a:cubicBezTo>
                    <a:pt x="16026" y="16135"/>
                    <a:pt x="16026" y="17436"/>
                    <a:pt x="15504" y="18607"/>
                  </a:cubicBezTo>
                  <a:cubicBezTo>
                    <a:pt x="14981" y="19778"/>
                    <a:pt x="13936" y="20819"/>
                    <a:pt x="12542" y="21210"/>
                  </a:cubicBezTo>
                  <a:cubicBezTo>
                    <a:pt x="11149" y="21600"/>
                    <a:pt x="9407" y="21340"/>
                    <a:pt x="8013" y="19388"/>
                  </a:cubicBezTo>
                  <a:cubicBezTo>
                    <a:pt x="6620" y="17436"/>
                    <a:pt x="5575" y="13793"/>
                    <a:pt x="7839" y="10280"/>
                  </a:cubicBezTo>
                  <a:cubicBezTo>
                    <a:pt x="10104" y="6766"/>
                    <a:pt x="15678" y="3383"/>
                    <a:pt x="212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830571" y="1214551"/>
              <a:ext cx="104840" cy="27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68" fill="norm" stroke="1" extrusionOk="0">
                  <a:moveTo>
                    <a:pt x="20978" y="850"/>
                  </a:moveTo>
                  <a:cubicBezTo>
                    <a:pt x="19284" y="359"/>
                    <a:pt x="17590" y="-132"/>
                    <a:pt x="15896" y="32"/>
                  </a:cubicBezTo>
                  <a:cubicBezTo>
                    <a:pt x="14202" y="195"/>
                    <a:pt x="12507" y="1013"/>
                    <a:pt x="9754" y="3795"/>
                  </a:cubicBezTo>
                  <a:cubicBezTo>
                    <a:pt x="7002" y="6577"/>
                    <a:pt x="3190" y="11323"/>
                    <a:pt x="1284" y="14350"/>
                  </a:cubicBezTo>
                  <a:cubicBezTo>
                    <a:pt x="-622" y="17377"/>
                    <a:pt x="-622" y="18686"/>
                    <a:pt x="2766" y="19586"/>
                  </a:cubicBezTo>
                  <a:cubicBezTo>
                    <a:pt x="6154" y="20486"/>
                    <a:pt x="12931" y="20977"/>
                    <a:pt x="19707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030660" y="1257300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29"/>
                    <a:pt x="7200" y="11657"/>
                    <a:pt x="3600" y="15257"/>
                  </a:cubicBezTo>
                  <a:cubicBezTo>
                    <a:pt x="0" y="18857"/>
                    <a:pt x="0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024310" y="1231957"/>
              <a:ext cx="111958" cy="2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43" fill="norm" stroke="1" extrusionOk="0">
                  <a:moveTo>
                    <a:pt x="2400" y="4698"/>
                  </a:moveTo>
                  <a:cubicBezTo>
                    <a:pt x="2400" y="3827"/>
                    <a:pt x="2400" y="2956"/>
                    <a:pt x="4400" y="2086"/>
                  </a:cubicBezTo>
                  <a:cubicBezTo>
                    <a:pt x="6400" y="1215"/>
                    <a:pt x="10400" y="344"/>
                    <a:pt x="13400" y="82"/>
                  </a:cubicBezTo>
                  <a:cubicBezTo>
                    <a:pt x="16400" y="-179"/>
                    <a:pt x="18400" y="169"/>
                    <a:pt x="19400" y="1302"/>
                  </a:cubicBezTo>
                  <a:cubicBezTo>
                    <a:pt x="20400" y="2434"/>
                    <a:pt x="20400" y="4350"/>
                    <a:pt x="19600" y="5569"/>
                  </a:cubicBezTo>
                  <a:cubicBezTo>
                    <a:pt x="18800" y="6789"/>
                    <a:pt x="17200" y="7311"/>
                    <a:pt x="17600" y="8792"/>
                  </a:cubicBezTo>
                  <a:cubicBezTo>
                    <a:pt x="18000" y="10273"/>
                    <a:pt x="20400" y="12711"/>
                    <a:pt x="21000" y="14715"/>
                  </a:cubicBezTo>
                  <a:cubicBezTo>
                    <a:pt x="21600" y="16718"/>
                    <a:pt x="20400" y="18286"/>
                    <a:pt x="18800" y="19418"/>
                  </a:cubicBezTo>
                  <a:cubicBezTo>
                    <a:pt x="17200" y="20550"/>
                    <a:pt x="15200" y="21247"/>
                    <a:pt x="12400" y="21334"/>
                  </a:cubicBezTo>
                  <a:cubicBezTo>
                    <a:pt x="9600" y="21421"/>
                    <a:pt x="6000" y="20898"/>
                    <a:pt x="3800" y="19853"/>
                  </a:cubicBezTo>
                  <a:cubicBezTo>
                    <a:pt x="1600" y="18808"/>
                    <a:pt x="800" y="17240"/>
                    <a:pt x="0" y="15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7176710" y="1150292"/>
              <a:ext cx="102109" cy="36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544" fill="norm" stroke="1" extrusionOk="0">
                  <a:moveTo>
                    <a:pt x="0" y="702"/>
                  </a:moveTo>
                  <a:cubicBezTo>
                    <a:pt x="1728" y="323"/>
                    <a:pt x="3456" y="-56"/>
                    <a:pt x="5400" y="7"/>
                  </a:cubicBezTo>
                  <a:cubicBezTo>
                    <a:pt x="7344" y="70"/>
                    <a:pt x="9504" y="576"/>
                    <a:pt x="12528" y="2091"/>
                  </a:cubicBezTo>
                  <a:cubicBezTo>
                    <a:pt x="15552" y="3607"/>
                    <a:pt x="19440" y="6133"/>
                    <a:pt x="20520" y="9102"/>
                  </a:cubicBezTo>
                  <a:cubicBezTo>
                    <a:pt x="21600" y="12070"/>
                    <a:pt x="19872" y="15481"/>
                    <a:pt x="16416" y="17628"/>
                  </a:cubicBezTo>
                  <a:cubicBezTo>
                    <a:pt x="12960" y="19776"/>
                    <a:pt x="7776" y="20660"/>
                    <a:pt x="2592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7398960" y="142874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7818959" y="1134334"/>
              <a:ext cx="137806" cy="47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13" fill="norm" stroke="1" extrusionOk="0">
                  <a:moveTo>
                    <a:pt x="2806" y="7881"/>
                  </a:moveTo>
                  <a:cubicBezTo>
                    <a:pt x="3134" y="11529"/>
                    <a:pt x="3461" y="15177"/>
                    <a:pt x="3625" y="17289"/>
                  </a:cubicBezTo>
                  <a:cubicBezTo>
                    <a:pt x="3788" y="19401"/>
                    <a:pt x="3788" y="19977"/>
                    <a:pt x="3461" y="20505"/>
                  </a:cubicBezTo>
                  <a:cubicBezTo>
                    <a:pt x="3134" y="21033"/>
                    <a:pt x="2479" y="21513"/>
                    <a:pt x="1825" y="21513"/>
                  </a:cubicBezTo>
                  <a:cubicBezTo>
                    <a:pt x="1170" y="21513"/>
                    <a:pt x="516" y="21033"/>
                    <a:pt x="188" y="19209"/>
                  </a:cubicBezTo>
                  <a:cubicBezTo>
                    <a:pt x="-139" y="17385"/>
                    <a:pt x="-139" y="14217"/>
                    <a:pt x="1006" y="11193"/>
                  </a:cubicBezTo>
                  <a:cubicBezTo>
                    <a:pt x="2152" y="8169"/>
                    <a:pt x="4443" y="5289"/>
                    <a:pt x="5916" y="3609"/>
                  </a:cubicBezTo>
                  <a:cubicBezTo>
                    <a:pt x="7388" y="1929"/>
                    <a:pt x="8043" y="1449"/>
                    <a:pt x="8861" y="1017"/>
                  </a:cubicBezTo>
                  <a:cubicBezTo>
                    <a:pt x="9679" y="585"/>
                    <a:pt x="10661" y="201"/>
                    <a:pt x="11970" y="57"/>
                  </a:cubicBezTo>
                  <a:cubicBezTo>
                    <a:pt x="13279" y="-87"/>
                    <a:pt x="14916" y="9"/>
                    <a:pt x="16879" y="729"/>
                  </a:cubicBezTo>
                  <a:cubicBezTo>
                    <a:pt x="18843" y="1449"/>
                    <a:pt x="21134" y="2793"/>
                    <a:pt x="21297" y="4377"/>
                  </a:cubicBezTo>
                  <a:cubicBezTo>
                    <a:pt x="21461" y="5961"/>
                    <a:pt x="19497" y="7785"/>
                    <a:pt x="16879" y="9033"/>
                  </a:cubicBezTo>
                  <a:cubicBezTo>
                    <a:pt x="14261" y="10281"/>
                    <a:pt x="10988" y="10953"/>
                    <a:pt x="8697" y="11145"/>
                  </a:cubicBezTo>
                  <a:cubicBezTo>
                    <a:pt x="6406" y="11337"/>
                    <a:pt x="5097" y="11049"/>
                    <a:pt x="3788" y="10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7942798" y="1327150"/>
              <a:ext cx="122913" cy="20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58" fill="norm" stroke="1" extrusionOk="0">
                  <a:moveTo>
                    <a:pt x="391" y="6680"/>
                  </a:moveTo>
                  <a:cubicBezTo>
                    <a:pt x="25" y="5567"/>
                    <a:pt x="-341" y="4454"/>
                    <a:pt x="574" y="3786"/>
                  </a:cubicBezTo>
                  <a:cubicBezTo>
                    <a:pt x="1490" y="3118"/>
                    <a:pt x="3686" y="2895"/>
                    <a:pt x="6432" y="3897"/>
                  </a:cubicBezTo>
                  <a:cubicBezTo>
                    <a:pt x="9178" y="4899"/>
                    <a:pt x="12473" y="7126"/>
                    <a:pt x="14120" y="9464"/>
                  </a:cubicBezTo>
                  <a:cubicBezTo>
                    <a:pt x="15767" y="11802"/>
                    <a:pt x="15767" y="14252"/>
                    <a:pt x="15218" y="16144"/>
                  </a:cubicBezTo>
                  <a:cubicBezTo>
                    <a:pt x="14669" y="18037"/>
                    <a:pt x="13571" y="19373"/>
                    <a:pt x="11923" y="20264"/>
                  </a:cubicBezTo>
                  <a:cubicBezTo>
                    <a:pt x="10276" y="21155"/>
                    <a:pt x="8079" y="21600"/>
                    <a:pt x="6615" y="19930"/>
                  </a:cubicBezTo>
                  <a:cubicBezTo>
                    <a:pt x="5151" y="18260"/>
                    <a:pt x="4418" y="14474"/>
                    <a:pt x="6981" y="10800"/>
                  </a:cubicBezTo>
                  <a:cubicBezTo>
                    <a:pt x="9544" y="7126"/>
                    <a:pt x="15401" y="3563"/>
                    <a:pt x="212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210692" y="1196182"/>
              <a:ext cx="143213" cy="35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55" fill="norm" stroke="1" extrusionOk="0">
                  <a:moveTo>
                    <a:pt x="20522" y="2169"/>
                  </a:moveTo>
                  <a:cubicBezTo>
                    <a:pt x="20830" y="1398"/>
                    <a:pt x="21139" y="626"/>
                    <a:pt x="20522" y="241"/>
                  </a:cubicBezTo>
                  <a:cubicBezTo>
                    <a:pt x="19905" y="-145"/>
                    <a:pt x="18362" y="-145"/>
                    <a:pt x="15739" y="819"/>
                  </a:cubicBezTo>
                  <a:cubicBezTo>
                    <a:pt x="13116" y="1784"/>
                    <a:pt x="9413" y="3712"/>
                    <a:pt x="6328" y="6412"/>
                  </a:cubicBezTo>
                  <a:cubicBezTo>
                    <a:pt x="3242" y="9112"/>
                    <a:pt x="773" y="12584"/>
                    <a:pt x="156" y="15219"/>
                  </a:cubicBezTo>
                  <a:cubicBezTo>
                    <a:pt x="-461" y="17855"/>
                    <a:pt x="773" y="19655"/>
                    <a:pt x="3550" y="20555"/>
                  </a:cubicBezTo>
                  <a:cubicBezTo>
                    <a:pt x="6328" y="21455"/>
                    <a:pt x="10648" y="21455"/>
                    <a:pt x="14968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390506" y="1262077"/>
              <a:ext cx="132405" cy="18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86" fill="norm" stroke="1" extrusionOk="0">
                  <a:moveTo>
                    <a:pt x="21447" y="3821"/>
                  </a:moveTo>
                  <a:cubicBezTo>
                    <a:pt x="21447" y="2365"/>
                    <a:pt x="21447" y="908"/>
                    <a:pt x="20418" y="302"/>
                  </a:cubicBezTo>
                  <a:cubicBezTo>
                    <a:pt x="19390" y="-305"/>
                    <a:pt x="17333" y="-62"/>
                    <a:pt x="14076" y="1637"/>
                  </a:cubicBezTo>
                  <a:cubicBezTo>
                    <a:pt x="10818" y="3335"/>
                    <a:pt x="6361" y="6491"/>
                    <a:pt x="3618" y="9767"/>
                  </a:cubicBezTo>
                  <a:cubicBezTo>
                    <a:pt x="876" y="13043"/>
                    <a:pt x="-153" y="16441"/>
                    <a:pt x="18" y="18504"/>
                  </a:cubicBezTo>
                  <a:cubicBezTo>
                    <a:pt x="190" y="20567"/>
                    <a:pt x="1561" y="21295"/>
                    <a:pt x="5333" y="21174"/>
                  </a:cubicBezTo>
                  <a:cubicBezTo>
                    <a:pt x="9104" y="21052"/>
                    <a:pt x="15276" y="20082"/>
                    <a:pt x="21447" y="19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8637210" y="1111250"/>
              <a:ext cx="31751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074"/>
                    <a:pt x="15840" y="6148"/>
                    <a:pt x="12240" y="9263"/>
                  </a:cubicBezTo>
                  <a:cubicBezTo>
                    <a:pt x="8640" y="12378"/>
                    <a:pt x="4320" y="15533"/>
                    <a:pt x="2160" y="17596"/>
                  </a:cubicBezTo>
                  <a:cubicBezTo>
                    <a:pt x="0" y="19658"/>
                    <a:pt x="0" y="206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8751510" y="1308099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00"/>
                    <a:pt x="10080" y="9600"/>
                    <a:pt x="6480" y="13200"/>
                  </a:cubicBezTo>
                  <a:cubicBezTo>
                    <a:pt x="2880" y="16800"/>
                    <a:pt x="144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8726110" y="1219215"/>
              <a:ext cx="161141" cy="29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18" fill="norm" stroke="1" extrusionOk="0">
                  <a:moveTo>
                    <a:pt x="8416" y="3728"/>
                  </a:moveTo>
                  <a:cubicBezTo>
                    <a:pt x="8416" y="2640"/>
                    <a:pt x="8416" y="1552"/>
                    <a:pt x="9117" y="853"/>
                  </a:cubicBezTo>
                  <a:cubicBezTo>
                    <a:pt x="9818" y="154"/>
                    <a:pt x="11221" y="-157"/>
                    <a:pt x="13325" y="76"/>
                  </a:cubicBezTo>
                  <a:cubicBezTo>
                    <a:pt x="15429" y="309"/>
                    <a:pt x="18234" y="1086"/>
                    <a:pt x="19777" y="2407"/>
                  </a:cubicBezTo>
                  <a:cubicBezTo>
                    <a:pt x="21319" y="3728"/>
                    <a:pt x="21600" y="5593"/>
                    <a:pt x="21179" y="6758"/>
                  </a:cubicBezTo>
                  <a:cubicBezTo>
                    <a:pt x="20758" y="7924"/>
                    <a:pt x="19636" y="8390"/>
                    <a:pt x="18374" y="8701"/>
                  </a:cubicBezTo>
                  <a:cubicBezTo>
                    <a:pt x="17112" y="9011"/>
                    <a:pt x="15709" y="9167"/>
                    <a:pt x="15709" y="9711"/>
                  </a:cubicBezTo>
                  <a:cubicBezTo>
                    <a:pt x="15709" y="10255"/>
                    <a:pt x="17112" y="11187"/>
                    <a:pt x="18234" y="12663"/>
                  </a:cubicBezTo>
                  <a:cubicBezTo>
                    <a:pt x="19356" y="14139"/>
                    <a:pt x="20197" y="16160"/>
                    <a:pt x="19636" y="17714"/>
                  </a:cubicBezTo>
                  <a:cubicBezTo>
                    <a:pt x="19075" y="19267"/>
                    <a:pt x="17112" y="20355"/>
                    <a:pt x="14166" y="20899"/>
                  </a:cubicBezTo>
                  <a:cubicBezTo>
                    <a:pt x="11221" y="21443"/>
                    <a:pt x="7294" y="21443"/>
                    <a:pt x="4769" y="20977"/>
                  </a:cubicBezTo>
                  <a:cubicBezTo>
                    <a:pt x="2244" y="20511"/>
                    <a:pt x="1122" y="19578"/>
                    <a:pt x="0" y="18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8954710" y="1162050"/>
              <a:ext cx="8832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600" fill="norm" stroke="1" extrusionOk="0">
                  <a:moveTo>
                    <a:pt x="0" y="0"/>
                  </a:moveTo>
                  <a:cubicBezTo>
                    <a:pt x="7364" y="3720"/>
                    <a:pt x="14727" y="7440"/>
                    <a:pt x="18164" y="10320"/>
                  </a:cubicBezTo>
                  <a:cubicBezTo>
                    <a:pt x="21600" y="13200"/>
                    <a:pt x="21109" y="15240"/>
                    <a:pt x="17427" y="16980"/>
                  </a:cubicBezTo>
                  <a:cubicBezTo>
                    <a:pt x="13745" y="18720"/>
                    <a:pt x="6873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9176960" y="147320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9488110" y="1139385"/>
              <a:ext cx="133351" cy="39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057" y="8379"/>
                  </a:moveTo>
                  <a:cubicBezTo>
                    <a:pt x="2743" y="12358"/>
                    <a:pt x="3429" y="16337"/>
                    <a:pt x="3771" y="18611"/>
                  </a:cubicBezTo>
                  <a:cubicBezTo>
                    <a:pt x="4114" y="20885"/>
                    <a:pt x="4114" y="21453"/>
                    <a:pt x="3771" y="21396"/>
                  </a:cubicBezTo>
                  <a:cubicBezTo>
                    <a:pt x="3429" y="21339"/>
                    <a:pt x="2743" y="20657"/>
                    <a:pt x="2400" y="18384"/>
                  </a:cubicBezTo>
                  <a:cubicBezTo>
                    <a:pt x="2057" y="16110"/>
                    <a:pt x="2057" y="12245"/>
                    <a:pt x="2743" y="9402"/>
                  </a:cubicBezTo>
                  <a:cubicBezTo>
                    <a:pt x="3429" y="6560"/>
                    <a:pt x="4800" y="4741"/>
                    <a:pt x="6171" y="3320"/>
                  </a:cubicBezTo>
                  <a:cubicBezTo>
                    <a:pt x="7543" y="1899"/>
                    <a:pt x="8914" y="876"/>
                    <a:pt x="10800" y="365"/>
                  </a:cubicBezTo>
                  <a:cubicBezTo>
                    <a:pt x="12686" y="-147"/>
                    <a:pt x="15086" y="-147"/>
                    <a:pt x="17314" y="535"/>
                  </a:cubicBezTo>
                  <a:cubicBezTo>
                    <a:pt x="19543" y="1217"/>
                    <a:pt x="21600" y="2581"/>
                    <a:pt x="21600" y="4230"/>
                  </a:cubicBezTo>
                  <a:cubicBezTo>
                    <a:pt x="21600" y="5878"/>
                    <a:pt x="19543" y="7811"/>
                    <a:pt x="15600" y="8891"/>
                  </a:cubicBezTo>
                  <a:cubicBezTo>
                    <a:pt x="11657" y="9971"/>
                    <a:pt x="5829" y="10198"/>
                    <a:pt x="0" y="1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9612666" y="1295400"/>
              <a:ext cx="123095" cy="16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32" fill="norm" stroke="1" extrusionOk="0">
                  <a:moveTo>
                    <a:pt x="423" y="10800"/>
                  </a:moveTo>
                  <a:cubicBezTo>
                    <a:pt x="57" y="8862"/>
                    <a:pt x="-309" y="6923"/>
                    <a:pt x="423" y="5815"/>
                  </a:cubicBezTo>
                  <a:cubicBezTo>
                    <a:pt x="1155" y="4708"/>
                    <a:pt x="2986" y="4431"/>
                    <a:pt x="5366" y="5262"/>
                  </a:cubicBezTo>
                  <a:cubicBezTo>
                    <a:pt x="7745" y="6092"/>
                    <a:pt x="10674" y="8031"/>
                    <a:pt x="12322" y="10385"/>
                  </a:cubicBezTo>
                  <a:cubicBezTo>
                    <a:pt x="13969" y="12738"/>
                    <a:pt x="14335" y="15508"/>
                    <a:pt x="13969" y="17446"/>
                  </a:cubicBezTo>
                  <a:cubicBezTo>
                    <a:pt x="13603" y="19385"/>
                    <a:pt x="12505" y="20492"/>
                    <a:pt x="11040" y="21046"/>
                  </a:cubicBezTo>
                  <a:cubicBezTo>
                    <a:pt x="9576" y="21600"/>
                    <a:pt x="7745" y="21600"/>
                    <a:pt x="6464" y="20769"/>
                  </a:cubicBezTo>
                  <a:cubicBezTo>
                    <a:pt x="5183" y="19938"/>
                    <a:pt x="4450" y="18277"/>
                    <a:pt x="4999" y="15508"/>
                  </a:cubicBezTo>
                  <a:cubicBezTo>
                    <a:pt x="5549" y="12738"/>
                    <a:pt x="7379" y="8862"/>
                    <a:pt x="10308" y="6092"/>
                  </a:cubicBezTo>
                  <a:cubicBezTo>
                    <a:pt x="13237" y="3323"/>
                    <a:pt x="17264" y="1662"/>
                    <a:pt x="21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9860499" y="1141208"/>
              <a:ext cx="131633" cy="33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273" fill="norm" stroke="1" extrusionOk="0">
                  <a:moveTo>
                    <a:pt x="18300" y="3759"/>
                  </a:moveTo>
                  <a:cubicBezTo>
                    <a:pt x="18964" y="3084"/>
                    <a:pt x="19629" y="2409"/>
                    <a:pt x="20127" y="1734"/>
                  </a:cubicBezTo>
                  <a:cubicBezTo>
                    <a:pt x="20626" y="1059"/>
                    <a:pt x="20958" y="384"/>
                    <a:pt x="20293" y="114"/>
                  </a:cubicBezTo>
                  <a:cubicBezTo>
                    <a:pt x="19629" y="-156"/>
                    <a:pt x="17967" y="-21"/>
                    <a:pt x="14976" y="1329"/>
                  </a:cubicBezTo>
                  <a:cubicBezTo>
                    <a:pt x="11986" y="2679"/>
                    <a:pt x="7666" y="5244"/>
                    <a:pt x="4509" y="7877"/>
                  </a:cubicBezTo>
                  <a:cubicBezTo>
                    <a:pt x="1352" y="10509"/>
                    <a:pt x="-642" y="13209"/>
                    <a:pt x="189" y="15504"/>
                  </a:cubicBezTo>
                  <a:cubicBezTo>
                    <a:pt x="1020" y="17799"/>
                    <a:pt x="4675" y="19689"/>
                    <a:pt x="8330" y="20566"/>
                  </a:cubicBezTo>
                  <a:cubicBezTo>
                    <a:pt x="11986" y="21444"/>
                    <a:pt x="15641" y="21309"/>
                    <a:pt x="19296" y="21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0066971" y="1132681"/>
              <a:ext cx="153507" cy="34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53" fill="norm" stroke="1" extrusionOk="0">
                  <a:moveTo>
                    <a:pt x="7848" y="7315"/>
                  </a:moveTo>
                  <a:cubicBezTo>
                    <a:pt x="5777" y="11504"/>
                    <a:pt x="3706" y="15693"/>
                    <a:pt x="2374" y="18180"/>
                  </a:cubicBezTo>
                  <a:cubicBezTo>
                    <a:pt x="1043" y="20668"/>
                    <a:pt x="451" y="21453"/>
                    <a:pt x="155" y="21453"/>
                  </a:cubicBezTo>
                  <a:cubicBezTo>
                    <a:pt x="-141" y="21453"/>
                    <a:pt x="-141" y="20668"/>
                    <a:pt x="1338" y="17853"/>
                  </a:cubicBezTo>
                  <a:cubicBezTo>
                    <a:pt x="2818" y="15038"/>
                    <a:pt x="5777" y="10195"/>
                    <a:pt x="8292" y="6988"/>
                  </a:cubicBezTo>
                  <a:cubicBezTo>
                    <a:pt x="10807" y="3780"/>
                    <a:pt x="12878" y="2209"/>
                    <a:pt x="14506" y="1228"/>
                  </a:cubicBezTo>
                  <a:cubicBezTo>
                    <a:pt x="16133" y="246"/>
                    <a:pt x="17317" y="-147"/>
                    <a:pt x="18204" y="49"/>
                  </a:cubicBezTo>
                  <a:cubicBezTo>
                    <a:pt x="19092" y="246"/>
                    <a:pt x="19684" y="1031"/>
                    <a:pt x="20275" y="3518"/>
                  </a:cubicBezTo>
                  <a:cubicBezTo>
                    <a:pt x="20867" y="6006"/>
                    <a:pt x="21459" y="10195"/>
                    <a:pt x="21459" y="12813"/>
                  </a:cubicBezTo>
                  <a:cubicBezTo>
                    <a:pt x="21459" y="15431"/>
                    <a:pt x="20867" y="16478"/>
                    <a:pt x="20275" y="17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0104060" y="1301749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0409390" y="927100"/>
              <a:ext cx="31221" cy="67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39" fill="norm" stroke="1" extrusionOk="0">
                  <a:moveTo>
                    <a:pt x="21240" y="0"/>
                  </a:moveTo>
                  <a:cubicBezTo>
                    <a:pt x="21240" y="2785"/>
                    <a:pt x="21240" y="5570"/>
                    <a:pt x="19080" y="8015"/>
                  </a:cubicBezTo>
                  <a:cubicBezTo>
                    <a:pt x="16920" y="10460"/>
                    <a:pt x="12600" y="12566"/>
                    <a:pt x="9000" y="14638"/>
                  </a:cubicBezTo>
                  <a:cubicBezTo>
                    <a:pt x="5400" y="16709"/>
                    <a:pt x="2520" y="18747"/>
                    <a:pt x="1080" y="19970"/>
                  </a:cubicBezTo>
                  <a:cubicBezTo>
                    <a:pt x="-360" y="21192"/>
                    <a:pt x="-360" y="21600"/>
                    <a:pt x="1080" y="21532"/>
                  </a:cubicBezTo>
                  <a:cubicBezTo>
                    <a:pt x="2520" y="21464"/>
                    <a:pt x="5400" y="20921"/>
                    <a:pt x="8280" y="20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0551994" y="1160109"/>
              <a:ext cx="142617" cy="222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027" fill="norm" stroke="1" extrusionOk="0">
                  <a:moveTo>
                    <a:pt x="20153" y="3183"/>
                  </a:moveTo>
                  <a:cubicBezTo>
                    <a:pt x="20153" y="2183"/>
                    <a:pt x="20153" y="1183"/>
                    <a:pt x="19370" y="583"/>
                  </a:cubicBezTo>
                  <a:cubicBezTo>
                    <a:pt x="18588" y="-17"/>
                    <a:pt x="17022" y="-217"/>
                    <a:pt x="14831" y="283"/>
                  </a:cubicBezTo>
                  <a:cubicBezTo>
                    <a:pt x="12640" y="783"/>
                    <a:pt x="9822" y="1983"/>
                    <a:pt x="6849" y="4583"/>
                  </a:cubicBezTo>
                  <a:cubicBezTo>
                    <a:pt x="3875" y="7183"/>
                    <a:pt x="744" y="11183"/>
                    <a:pt x="118" y="14283"/>
                  </a:cubicBezTo>
                  <a:cubicBezTo>
                    <a:pt x="-508" y="17383"/>
                    <a:pt x="1370" y="19583"/>
                    <a:pt x="5283" y="20483"/>
                  </a:cubicBezTo>
                  <a:cubicBezTo>
                    <a:pt x="9196" y="21383"/>
                    <a:pt x="15144" y="20983"/>
                    <a:pt x="21092" y="20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0791977" y="1125991"/>
              <a:ext cx="168179" cy="26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787" fill="norm" stroke="1" extrusionOk="0">
                  <a:moveTo>
                    <a:pt x="2160" y="5867"/>
                  </a:moveTo>
                  <a:cubicBezTo>
                    <a:pt x="1890" y="10388"/>
                    <a:pt x="1620" y="14909"/>
                    <a:pt x="1485" y="17588"/>
                  </a:cubicBezTo>
                  <a:cubicBezTo>
                    <a:pt x="1350" y="20267"/>
                    <a:pt x="1350" y="21104"/>
                    <a:pt x="1215" y="20685"/>
                  </a:cubicBezTo>
                  <a:cubicBezTo>
                    <a:pt x="1080" y="20267"/>
                    <a:pt x="810" y="18592"/>
                    <a:pt x="540" y="15495"/>
                  </a:cubicBezTo>
                  <a:cubicBezTo>
                    <a:pt x="270" y="12397"/>
                    <a:pt x="0" y="7876"/>
                    <a:pt x="0" y="5197"/>
                  </a:cubicBezTo>
                  <a:cubicBezTo>
                    <a:pt x="0" y="2518"/>
                    <a:pt x="270" y="1681"/>
                    <a:pt x="1755" y="927"/>
                  </a:cubicBezTo>
                  <a:cubicBezTo>
                    <a:pt x="3240" y="174"/>
                    <a:pt x="5940" y="-496"/>
                    <a:pt x="9450" y="509"/>
                  </a:cubicBezTo>
                  <a:cubicBezTo>
                    <a:pt x="12960" y="1513"/>
                    <a:pt x="17280" y="4192"/>
                    <a:pt x="19440" y="6537"/>
                  </a:cubicBezTo>
                  <a:cubicBezTo>
                    <a:pt x="21600" y="8881"/>
                    <a:pt x="21600" y="10890"/>
                    <a:pt x="21330" y="12648"/>
                  </a:cubicBezTo>
                  <a:cubicBezTo>
                    <a:pt x="21060" y="14406"/>
                    <a:pt x="20520" y="15913"/>
                    <a:pt x="20250" y="16667"/>
                  </a:cubicBezTo>
                  <a:cubicBezTo>
                    <a:pt x="19980" y="17420"/>
                    <a:pt x="19980" y="17420"/>
                    <a:pt x="19980" y="17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1145460" y="1162050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850"/>
                    <a:pt x="12000" y="11700"/>
                    <a:pt x="8400" y="15300"/>
                  </a:cubicBezTo>
                  <a:cubicBezTo>
                    <a:pt x="4800" y="18900"/>
                    <a:pt x="240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1145460" y="1081843"/>
              <a:ext cx="112416" cy="294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07" fill="norm" stroke="1" extrusionOk="0">
                  <a:moveTo>
                    <a:pt x="0" y="4426"/>
                  </a:moveTo>
                  <a:cubicBezTo>
                    <a:pt x="0" y="3660"/>
                    <a:pt x="0" y="2894"/>
                    <a:pt x="0" y="2051"/>
                  </a:cubicBezTo>
                  <a:cubicBezTo>
                    <a:pt x="0" y="1209"/>
                    <a:pt x="0" y="290"/>
                    <a:pt x="2800" y="60"/>
                  </a:cubicBezTo>
                  <a:cubicBezTo>
                    <a:pt x="5600" y="-170"/>
                    <a:pt x="11200" y="290"/>
                    <a:pt x="14600" y="902"/>
                  </a:cubicBezTo>
                  <a:cubicBezTo>
                    <a:pt x="18000" y="1515"/>
                    <a:pt x="19200" y="2281"/>
                    <a:pt x="19000" y="3430"/>
                  </a:cubicBezTo>
                  <a:cubicBezTo>
                    <a:pt x="18800" y="4579"/>
                    <a:pt x="17200" y="6111"/>
                    <a:pt x="15200" y="7183"/>
                  </a:cubicBezTo>
                  <a:cubicBezTo>
                    <a:pt x="13200" y="8256"/>
                    <a:pt x="10800" y="8868"/>
                    <a:pt x="10600" y="9404"/>
                  </a:cubicBezTo>
                  <a:cubicBezTo>
                    <a:pt x="10400" y="9941"/>
                    <a:pt x="12400" y="10400"/>
                    <a:pt x="15000" y="11473"/>
                  </a:cubicBezTo>
                  <a:cubicBezTo>
                    <a:pt x="17600" y="12545"/>
                    <a:pt x="20800" y="14230"/>
                    <a:pt x="21200" y="15992"/>
                  </a:cubicBezTo>
                  <a:cubicBezTo>
                    <a:pt x="21600" y="17753"/>
                    <a:pt x="19200" y="19592"/>
                    <a:pt x="16000" y="20511"/>
                  </a:cubicBezTo>
                  <a:cubicBezTo>
                    <a:pt x="12800" y="21430"/>
                    <a:pt x="8800" y="21430"/>
                    <a:pt x="5800" y="21124"/>
                  </a:cubicBezTo>
                  <a:cubicBezTo>
                    <a:pt x="2800" y="20817"/>
                    <a:pt x="800" y="20204"/>
                    <a:pt x="400" y="19056"/>
                  </a:cubicBezTo>
                  <a:cubicBezTo>
                    <a:pt x="0" y="17907"/>
                    <a:pt x="1200" y="16221"/>
                    <a:pt x="2400" y="14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1240710" y="1003300"/>
              <a:ext cx="17944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11172" y="0"/>
                  </a:moveTo>
                  <a:cubicBezTo>
                    <a:pt x="14152" y="1620"/>
                    <a:pt x="17131" y="3240"/>
                    <a:pt x="18993" y="5490"/>
                  </a:cubicBezTo>
                  <a:cubicBezTo>
                    <a:pt x="20855" y="7740"/>
                    <a:pt x="21600" y="10620"/>
                    <a:pt x="20607" y="13230"/>
                  </a:cubicBezTo>
                  <a:cubicBezTo>
                    <a:pt x="19614" y="15840"/>
                    <a:pt x="16883" y="18180"/>
                    <a:pt x="13159" y="19530"/>
                  </a:cubicBezTo>
                  <a:cubicBezTo>
                    <a:pt x="9434" y="20880"/>
                    <a:pt x="4717" y="212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663044" y="495300"/>
              <a:ext cx="195105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234" y="21600"/>
                  </a:moveTo>
                  <a:cubicBezTo>
                    <a:pt x="117" y="20800"/>
                    <a:pt x="0" y="20000"/>
                    <a:pt x="0" y="19600"/>
                  </a:cubicBezTo>
                  <a:cubicBezTo>
                    <a:pt x="0" y="19200"/>
                    <a:pt x="117" y="19200"/>
                    <a:pt x="632" y="18400"/>
                  </a:cubicBezTo>
                  <a:cubicBezTo>
                    <a:pt x="1147" y="17600"/>
                    <a:pt x="2059" y="16000"/>
                    <a:pt x="3007" y="13600"/>
                  </a:cubicBezTo>
                  <a:cubicBezTo>
                    <a:pt x="3955" y="11200"/>
                    <a:pt x="4938" y="8000"/>
                    <a:pt x="5897" y="5600"/>
                  </a:cubicBezTo>
                  <a:cubicBezTo>
                    <a:pt x="6857" y="3200"/>
                    <a:pt x="7793" y="1600"/>
                    <a:pt x="8694" y="800"/>
                  </a:cubicBezTo>
                  <a:cubicBezTo>
                    <a:pt x="9595" y="0"/>
                    <a:pt x="10461" y="0"/>
                    <a:pt x="11408" y="0"/>
                  </a:cubicBezTo>
                  <a:cubicBezTo>
                    <a:pt x="12356" y="0"/>
                    <a:pt x="13386" y="0"/>
                    <a:pt x="14369" y="0"/>
                  </a:cubicBezTo>
                  <a:cubicBezTo>
                    <a:pt x="15352" y="0"/>
                    <a:pt x="16288" y="0"/>
                    <a:pt x="17200" y="0"/>
                  </a:cubicBezTo>
                  <a:cubicBezTo>
                    <a:pt x="18113" y="0"/>
                    <a:pt x="19002" y="0"/>
                    <a:pt x="19693" y="400"/>
                  </a:cubicBezTo>
                  <a:cubicBezTo>
                    <a:pt x="20383" y="800"/>
                    <a:pt x="20875" y="1600"/>
                    <a:pt x="21179" y="2000"/>
                  </a:cubicBezTo>
                  <a:cubicBezTo>
                    <a:pt x="21483" y="2400"/>
                    <a:pt x="21600" y="2400"/>
                    <a:pt x="21565" y="2400"/>
                  </a:cubicBezTo>
                  <a:cubicBezTo>
                    <a:pt x="21530" y="2400"/>
                    <a:pt x="21343" y="2400"/>
                    <a:pt x="21062" y="3200"/>
                  </a:cubicBezTo>
                  <a:cubicBezTo>
                    <a:pt x="20781" y="4000"/>
                    <a:pt x="20407" y="5600"/>
                    <a:pt x="20032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5" name="Drawing"/>
          <p:cNvGrpSpPr/>
          <p:nvPr/>
        </p:nvGrpSpPr>
        <p:grpSpPr>
          <a:xfrm>
            <a:off x="1079500" y="1564642"/>
            <a:ext cx="10941050" cy="5661659"/>
            <a:chOff x="0" y="0"/>
            <a:chExt cx="10941050" cy="5661657"/>
          </a:xfrm>
        </p:grpSpPr>
        <p:sp>
          <p:nvSpPr>
            <p:cNvPr id="1221" name="Line"/>
            <p:cNvSpPr/>
            <p:nvPr/>
          </p:nvSpPr>
          <p:spPr>
            <a:xfrm>
              <a:off x="212672" y="190937"/>
              <a:ext cx="269928" cy="43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2" fill="norm" stroke="1" extrusionOk="0">
                  <a:moveTo>
                    <a:pt x="21520" y="1749"/>
                  </a:moveTo>
                  <a:cubicBezTo>
                    <a:pt x="20170" y="1011"/>
                    <a:pt x="18820" y="273"/>
                    <a:pt x="17217" y="63"/>
                  </a:cubicBezTo>
                  <a:cubicBezTo>
                    <a:pt x="15614" y="-148"/>
                    <a:pt x="13757" y="168"/>
                    <a:pt x="11311" y="1116"/>
                  </a:cubicBezTo>
                  <a:cubicBezTo>
                    <a:pt x="8864" y="2065"/>
                    <a:pt x="5826" y="3645"/>
                    <a:pt x="3632" y="5963"/>
                  </a:cubicBezTo>
                  <a:cubicBezTo>
                    <a:pt x="1439" y="8281"/>
                    <a:pt x="89" y="11337"/>
                    <a:pt x="4" y="13866"/>
                  </a:cubicBezTo>
                  <a:cubicBezTo>
                    <a:pt x="-80" y="16394"/>
                    <a:pt x="1101" y="18396"/>
                    <a:pt x="3548" y="19661"/>
                  </a:cubicBezTo>
                  <a:cubicBezTo>
                    <a:pt x="5995" y="20925"/>
                    <a:pt x="9707" y="21452"/>
                    <a:pt x="12914" y="21452"/>
                  </a:cubicBezTo>
                  <a:cubicBezTo>
                    <a:pt x="16120" y="21452"/>
                    <a:pt x="18820" y="20925"/>
                    <a:pt x="21520" y="20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60220" y="376504"/>
              <a:ext cx="130179" cy="23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0772" fill="norm" stroke="1" extrusionOk="0">
                  <a:moveTo>
                    <a:pt x="11923" y="2470"/>
                  </a:moveTo>
                  <a:cubicBezTo>
                    <a:pt x="11586" y="1514"/>
                    <a:pt x="11248" y="559"/>
                    <a:pt x="10236" y="176"/>
                  </a:cubicBezTo>
                  <a:cubicBezTo>
                    <a:pt x="9223" y="-206"/>
                    <a:pt x="7536" y="-15"/>
                    <a:pt x="5848" y="1228"/>
                  </a:cubicBezTo>
                  <a:cubicBezTo>
                    <a:pt x="4161" y="2470"/>
                    <a:pt x="2474" y="4764"/>
                    <a:pt x="1292" y="7918"/>
                  </a:cubicBezTo>
                  <a:cubicBezTo>
                    <a:pt x="111" y="11072"/>
                    <a:pt x="-564" y="15086"/>
                    <a:pt x="617" y="17667"/>
                  </a:cubicBezTo>
                  <a:cubicBezTo>
                    <a:pt x="1798" y="20247"/>
                    <a:pt x="4836" y="21394"/>
                    <a:pt x="8549" y="20438"/>
                  </a:cubicBezTo>
                  <a:cubicBezTo>
                    <a:pt x="12261" y="19482"/>
                    <a:pt x="16648" y="16424"/>
                    <a:pt x="18842" y="13366"/>
                  </a:cubicBezTo>
                  <a:cubicBezTo>
                    <a:pt x="21036" y="10307"/>
                    <a:pt x="21036" y="7249"/>
                    <a:pt x="20361" y="5433"/>
                  </a:cubicBezTo>
                  <a:cubicBezTo>
                    <a:pt x="19686" y="3617"/>
                    <a:pt x="18336" y="3044"/>
                    <a:pt x="16986" y="2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793180" y="337612"/>
              <a:ext cx="163846" cy="23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277" fill="norm" stroke="1" extrusionOk="0">
                  <a:moveTo>
                    <a:pt x="73" y="4793"/>
                  </a:moveTo>
                  <a:cubicBezTo>
                    <a:pt x="613" y="9530"/>
                    <a:pt x="1153" y="14266"/>
                    <a:pt x="1288" y="17203"/>
                  </a:cubicBezTo>
                  <a:cubicBezTo>
                    <a:pt x="1423" y="20140"/>
                    <a:pt x="1153" y="21277"/>
                    <a:pt x="748" y="21277"/>
                  </a:cubicBezTo>
                  <a:cubicBezTo>
                    <a:pt x="343" y="21277"/>
                    <a:pt x="-197" y="20140"/>
                    <a:pt x="73" y="17203"/>
                  </a:cubicBezTo>
                  <a:cubicBezTo>
                    <a:pt x="343" y="14266"/>
                    <a:pt x="1423" y="9530"/>
                    <a:pt x="2908" y="6309"/>
                  </a:cubicBezTo>
                  <a:cubicBezTo>
                    <a:pt x="4393" y="3088"/>
                    <a:pt x="6283" y="1382"/>
                    <a:pt x="7903" y="530"/>
                  </a:cubicBezTo>
                  <a:cubicBezTo>
                    <a:pt x="9523" y="-323"/>
                    <a:pt x="10873" y="-323"/>
                    <a:pt x="13168" y="1856"/>
                  </a:cubicBezTo>
                  <a:cubicBezTo>
                    <a:pt x="15463" y="4035"/>
                    <a:pt x="18703" y="8393"/>
                    <a:pt x="20053" y="11614"/>
                  </a:cubicBezTo>
                  <a:cubicBezTo>
                    <a:pt x="21403" y="14835"/>
                    <a:pt x="20863" y="16919"/>
                    <a:pt x="20323" y="19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066288" y="260631"/>
              <a:ext cx="159262" cy="31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932" fill="norm" stroke="1" extrusionOk="0">
                  <a:moveTo>
                    <a:pt x="18826" y="10684"/>
                  </a:moveTo>
                  <a:cubicBezTo>
                    <a:pt x="18542" y="9987"/>
                    <a:pt x="18258" y="9290"/>
                    <a:pt x="16979" y="8524"/>
                  </a:cubicBezTo>
                  <a:cubicBezTo>
                    <a:pt x="15700" y="7757"/>
                    <a:pt x="13426" y="6921"/>
                    <a:pt x="10584" y="7479"/>
                  </a:cubicBezTo>
                  <a:cubicBezTo>
                    <a:pt x="7742" y="8036"/>
                    <a:pt x="4331" y="9987"/>
                    <a:pt x="2342" y="12286"/>
                  </a:cubicBezTo>
                  <a:cubicBezTo>
                    <a:pt x="352" y="14586"/>
                    <a:pt x="-216" y="17233"/>
                    <a:pt x="68" y="18836"/>
                  </a:cubicBezTo>
                  <a:cubicBezTo>
                    <a:pt x="352" y="20439"/>
                    <a:pt x="1489" y="20996"/>
                    <a:pt x="3337" y="20926"/>
                  </a:cubicBezTo>
                  <a:cubicBezTo>
                    <a:pt x="5184" y="20857"/>
                    <a:pt x="7742" y="20160"/>
                    <a:pt x="9873" y="18279"/>
                  </a:cubicBezTo>
                  <a:cubicBezTo>
                    <a:pt x="12005" y="16397"/>
                    <a:pt x="13710" y="13331"/>
                    <a:pt x="14989" y="9430"/>
                  </a:cubicBezTo>
                  <a:cubicBezTo>
                    <a:pt x="16268" y="5528"/>
                    <a:pt x="17121" y="790"/>
                    <a:pt x="17689" y="93"/>
                  </a:cubicBezTo>
                  <a:cubicBezTo>
                    <a:pt x="18258" y="-604"/>
                    <a:pt x="18542" y="2741"/>
                    <a:pt x="18826" y="6155"/>
                  </a:cubicBezTo>
                  <a:cubicBezTo>
                    <a:pt x="19110" y="9569"/>
                    <a:pt x="19395" y="13053"/>
                    <a:pt x="19821" y="15143"/>
                  </a:cubicBezTo>
                  <a:cubicBezTo>
                    <a:pt x="20247" y="17233"/>
                    <a:pt x="20816" y="17930"/>
                    <a:pt x="21384" y="18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314449" y="416557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320799" y="32765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429929" y="137157"/>
              <a:ext cx="87721" cy="46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74" fill="norm" stroke="1" extrusionOk="0">
                  <a:moveTo>
                    <a:pt x="7427" y="0"/>
                  </a:moveTo>
                  <a:cubicBezTo>
                    <a:pt x="6913" y="3436"/>
                    <a:pt x="6399" y="6873"/>
                    <a:pt x="5113" y="10211"/>
                  </a:cubicBezTo>
                  <a:cubicBezTo>
                    <a:pt x="3827" y="13549"/>
                    <a:pt x="1770" y="16789"/>
                    <a:pt x="742" y="18704"/>
                  </a:cubicBezTo>
                  <a:cubicBezTo>
                    <a:pt x="-287" y="20618"/>
                    <a:pt x="-287" y="21207"/>
                    <a:pt x="999" y="21404"/>
                  </a:cubicBezTo>
                  <a:cubicBezTo>
                    <a:pt x="2284" y="21600"/>
                    <a:pt x="4856" y="21404"/>
                    <a:pt x="8456" y="20618"/>
                  </a:cubicBezTo>
                  <a:cubicBezTo>
                    <a:pt x="12056" y="19833"/>
                    <a:pt x="16684" y="18458"/>
                    <a:pt x="21313" y="17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416049" y="365757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225549" y="143507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966"/>
                    <a:pt x="14400" y="11931"/>
                    <a:pt x="18000" y="15531"/>
                  </a:cubicBezTo>
                  <a:cubicBezTo>
                    <a:pt x="21600" y="19131"/>
                    <a:pt x="21600" y="203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200791" y="110628"/>
              <a:ext cx="28993" cy="25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35" fill="norm" stroke="1" extrusionOk="0">
                  <a:moveTo>
                    <a:pt x="18046" y="3281"/>
                  </a:moveTo>
                  <a:cubicBezTo>
                    <a:pt x="19589" y="2042"/>
                    <a:pt x="21132" y="802"/>
                    <a:pt x="21132" y="714"/>
                  </a:cubicBezTo>
                  <a:cubicBezTo>
                    <a:pt x="21132" y="625"/>
                    <a:pt x="19589" y="1687"/>
                    <a:pt x="17275" y="5051"/>
                  </a:cubicBezTo>
                  <a:cubicBezTo>
                    <a:pt x="14961" y="8415"/>
                    <a:pt x="11875" y="14081"/>
                    <a:pt x="10332" y="17356"/>
                  </a:cubicBezTo>
                  <a:cubicBezTo>
                    <a:pt x="8789" y="20632"/>
                    <a:pt x="8789" y="21517"/>
                    <a:pt x="9561" y="21428"/>
                  </a:cubicBezTo>
                  <a:cubicBezTo>
                    <a:pt x="10332" y="21340"/>
                    <a:pt x="11875" y="20278"/>
                    <a:pt x="10332" y="17356"/>
                  </a:cubicBezTo>
                  <a:cubicBezTo>
                    <a:pt x="8789" y="14435"/>
                    <a:pt x="4161" y="9655"/>
                    <a:pt x="1846" y="6822"/>
                  </a:cubicBezTo>
                  <a:cubicBezTo>
                    <a:pt x="-468" y="3989"/>
                    <a:pt x="-468" y="3104"/>
                    <a:pt x="1075" y="2130"/>
                  </a:cubicBezTo>
                  <a:cubicBezTo>
                    <a:pt x="2618" y="1156"/>
                    <a:pt x="5703" y="94"/>
                    <a:pt x="6475" y="6"/>
                  </a:cubicBezTo>
                  <a:cubicBezTo>
                    <a:pt x="7246" y="-83"/>
                    <a:pt x="5703" y="802"/>
                    <a:pt x="4932" y="3724"/>
                  </a:cubicBezTo>
                  <a:cubicBezTo>
                    <a:pt x="4161" y="6645"/>
                    <a:pt x="4161" y="11602"/>
                    <a:pt x="4161" y="16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638299" y="365757"/>
              <a:ext cx="1392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806"/>
                    <a:pt x="18514" y="11613"/>
                    <a:pt x="20057" y="15213"/>
                  </a:cubicBezTo>
                  <a:cubicBezTo>
                    <a:pt x="21600" y="18813"/>
                    <a:pt x="15429" y="20206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631949" y="308607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716696" y="342113"/>
              <a:ext cx="141839" cy="22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589" fill="norm" stroke="1" extrusionOk="0">
                  <a:moveTo>
                    <a:pt x="11884" y="4468"/>
                  </a:moveTo>
                  <a:cubicBezTo>
                    <a:pt x="11571" y="2733"/>
                    <a:pt x="11258" y="997"/>
                    <a:pt x="10318" y="322"/>
                  </a:cubicBezTo>
                  <a:cubicBezTo>
                    <a:pt x="9379" y="-353"/>
                    <a:pt x="7814" y="33"/>
                    <a:pt x="5936" y="1479"/>
                  </a:cubicBezTo>
                  <a:cubicBezTo>
                    <a:pt x="4058" y="2926"/>
                    <a:pt x="1866" y="5433"/>
                    <a:pt x="771" y="8711"/>
                  </a:cubicBezTo>
                  <a:cubicBezTo>
                    <a:pt x="-325" y="11990"/>
                    <a:pt x="-325" y="16040"/>
                    <a:pt x="1240" y="18354"/>
                  </a:cubicBezTo>
                  <a:cubicBezTo>
                    <a:pt x="2805" y="20668"/>
                    <a:pt x="5936" y="21247"/>
                    <a:pt x="9536" y="19801"/>
                  </a:cubicBezTo>
                  <a:cubicBezTo>
                    <a:pt x="13136" y="18354"/>
                    <a:pt x="17205" y="14883"/>
                    <a:pt x="19240" y="11893"/>
                  </a:cubicBezTo>
                  <a:cubicBezTo>
                    <a:pt x="21275" y="8904"/>
                    <a:pt x="21275" y="6397"/>
                    <a:pt x="20492" y="4565"/>
                  </a:cubicBezTo>
                  <a:cubicBezTo>
                    <a:pt x="19710" y="2733"/>
                    <a:pt x="18145" y="1576"/>
                    <a:pt x="16423" y="997"/>
                  </a:cubicBezTo>
                  <a:cubicBezTo>
                    <a:pt x="14701" y="418"/>
                    <a:pt x="12823" y="418"/>
                    <a:pt x="11727" y="901"/>
                  </a:cubicBezTo>
                  <a:cubicBezTo>
                    <a:pt x="10632" y="1383"/>
                    <a:pt x="10318" y="2347"/>
                    <a:pt x="10005" y="3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966236" y="292899"/>
              <a:ext cx="167364" cy="23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06" fill="norm" stroke="1" extrusionOk="0">
                  <a:moveTo>
                    <a:pt x="289" y="6060"/>
                  </a:moveTo>
                  <a:cubicBezTo>
                    <a:pt x="289" y="10496"/>
                    <a:pt x="289" y="14932"/>
                    <a:pt x="289" y="17632"/>
                  </a:cubicBezTo>
                  <a:cubicBezTo>
                    <a:pt x="289" y="20332"/>
                    <a:pt x="289" y="21296"/>
                    <a:pt x="154" y="21200"/>
                  </a:cubicBezTo>
                  <a:cubicBezTo>
                    <a:pt x="19" y="21103"/>
                    <a:pt x="-251" y="19946"/>
                    <a:pt x="559" y="17053"/>
                  </a:cubicBezTo>
                  <a:cubicBezTo>
                    <a:pt x="1369" y="14160"/>
                    <a:pt x="3259" y="9532"/>
                    <a:pt x="5014" y="6350"/>
                  </a:cubicBezTo>
                  <a:cubicBezTo>
                    <a:pt x="6769" y="3167"/>
                    <a:pt x="8389" y="1432"/>
                    <a:pt x="9874" y="564"/>
                  </a:cubicBezTo>
                  <a:cubicBezTo>
                    <a:pt x="11359" y="-304"/>
                    <a:pt x="12709" y="-304"/>
                    <a:pt x="14464" y="1528"/>
                  </a:cubicBezTo>
                  <a:cubicBezTo>
                    <a:pt x="16219" y="3360"/>
                    <a:pt x="18379" y="7025"/>
                    <a:pt x="19594" y="10014"/>
                  </a:cubicBezTo>
                  <a:cubicBezTo>
                    <a:pt x="20809" y="13003"/>
                    <a:pt x="21079" y="15317"/>
                    <a:pt x="21349" y="17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195886" y="58047"/>
              <a:ext cx="346317" cy="46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38" fill="norm" stroke="1" extrusionOk="0">
                  <a:moveTo>
                    <a:pt x="6359" y="15593"/>
                  </a:moveTo>
                  <a:cubicBezTo>
                    <a:pt x="6489" y="15098"/>
                    <a:pt x="6620" y="14602"/>
                    <a:pt x="6686" y="14008"/>
                  </a:cubicBezTo>
                  <a:cubicBezTo>
                    <a:pt x="6751" y="13413"/>
                    <a:pt x="6751" y="12720"/>
                    <a:pt x="6424" y="12373"/>
                  </a:cubicBezTo>
                  <a:cubicBezTo>
                    <a:pt x="6097" y="12026"/>
                    <a:pt x="5442" y="12026"/>
                    <a:pt x="4395" y="12720"/>
                  </a:cubicBezTo>
                  <a:cubicBezTo>
                    <a:pt x="3348" y="13413"/>
                    <a:pt x="1908" y="14800"/>
                    <a:pt x="1057" y="16088"/>
                  </a:cubicBezTo>
                  <a:cubicBezTo>
                    <a:pt x="206" y="17377"/>
                    <a:pt x="-56" y="18566"/>
                    <a:pt x="9" y="19358"/>
                  </a:cubicBezTo>
                  <a:cubicBezTo>
                    <a:pt x="75" y="20151"/>
                    <a:pt x="468" y="20547"/>
                    <a:pt x="1253" y="20547"/>
                  </a:cubicBezTo>
                  <a:cubicBezTo>
                    <a:pt x="2039" y="20547"/>
                    <a:pt x="3217" y="20151"/>
                    <a:pt x="4460" y="19160"/>
                  </a:cubicBezTo>
                  <a:cubicBezTo>
                    <a:pt x="5704" y="18169"/>
                    <a:pt x="7013" y="16584"/>
                    <a:pt x="7733" y="15544"/>
                  </a:cubicBezTo>
                  <a:cubicBezTo>
                    <a:pt x="8453" y="14503"/>
                    <a:pt x="8584" y="14008"/>
                    <a:pt x="8388" y="13958"/>
                  </a:cubicBezTo>
                  <a:cubicBezTo>
                    <a:pt x="8191" y="13909"/>
                    <a:pt x="7668" y="14305"/>
                    <a:pt x="7340" y="14999"/>
                  </a:cubicBezTo>
                  <a:cubicBezTo>
                    <a:pt x="7013" y="15692"/>
                    <a:pt x="6882" y="16683"/>
                    <a:pt x="7079" y="17426"/>
                  </a:cubicBezTo>
                  <a:cubicBezTo>
                    <a:pt x="7275" y="18169"/>
                    <a:pt x="7799" y="18665"/>
                    <a:pt x="8388" y="18912"/>
                  </a:cubicBezTo>
                  <a:cubicBezTo>
                    <a:pt x="8977" y="19160"/>
                    <a:pt x="9631" y="19160"/>
                    <a:pt x="10744" y="18516"/>
                  </a:cubicBezTo>
                  <a:cubicBezTo>
                    <a:pt x="11857" y="17872"/>
                    <a:pt x="13428" y="16584"/>
                    <a:pt x="14999" y="14701"/>
                  </a:cubicBezTo>
                  <a:cubicBezTo>
                    <a:pt x="16569" y="12819"/>
                    <a:pt x="18140" y="10342"/>
                    <a:pt x="19253" y="8063"/>
                  </a:cubicBezTo>
                  <a:cubicBezTo>
                    <a:pt x="20366" y="5784"/>
                    <a:pt x="21020" y="3703"/>
                    <a:pt x="21282" y="2415"/>
                  </a:cubicBezTo>
                  <a:cubicBezTo>
                    <a:pt x="21544" y="1127"/>
                    <a:pt x="21413" y="632"/>
                    <a:pt x="21020" y="334"/>
                  </a:cubicBezTo>
                  <a:cubicBezTo>
                    <a:pt x="20628" y="37"/>
                    <a:pt x="19973" y="-62"/>
                    <a:pt x="19057" y="37"/>
                  </a:cubicBezTo>
                  <a:cubicBezTo>
                    <a:pt x="18140" y="136"/>
                    <a:pt x="16962" y="433"/>
                    <a:pt x="16111" y="1920"/>
                  </a:cubicBezTo>
                  <a:cubicBezTo>
                    <a:pt x="15260" y="3406"/>
                    <a:pt x="14737" y="6081"/>
                    <a:pt x="14802" y="9054"/>
                  </a:cubicBezTo>
                  <a:cubicBezTo>
                    <a:pt x="14868" y="12026"/>
                    <a:pt x="15522" y="15296"/>
                    <a:pt x="16308" y="17426"/>
                  </a:cubicBezTo>
                  <a:cubicBezTo>
                    <a:pt x="17093" y="19556"/>
                    <a:pt x="18009" y="20547"/>
                    <a:pt x="18926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206749" y="-1"/>
              <a:ext cx="121736" cy="50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76" fill="norm" stroke="1" extrusionOk="0">
                  <a:moveTo>
                    <a:pt x="6590" y="9265"/>
                  </a:moveTo>
                  <a:cubicBezTo>
                    <a:pt x="5492" y="11586"/>
                    <a:pt x="4393" y="13906"/>
                    <a:pt x="3844" y="15602"/>
                  </a:cubicBezTo>
                  <a:cubicBezTo>
                    <a:pt x="3295" y="17298"/>
                    <a:pt x="3295" y="18369"/>
                    <a:pt x="3112" y="19351"/>
                  </a:cubicBezTo>
                  <a:cubicBezTo>
                    <a:pt x="2929" y="20333"/>
                    <a:pt x="2563" y="21225"/>
                    <a:pt x="2197" y="21359"/>
                  </a:cubicBezTo>
                  <a:cubicBezTo>
                    <a:pt x="1831" y="21493"/>
                    <a:pt x="1464" y="20868"/>
                    <a:pt x="1098" y="18815"/>
                  </a:cubicBezTo>
                  <a:cubicBezTo>
                    <a:pt x="732" y="16762"/>
                    <a:pt x="366" y="13281"/>
                    <a:pt x="732" y="10202"/>
                  </a:cubicBezTo>
                  <a:cubicBezTo>
                    <a:pt x="1098" y="7123"/>
                    <a:pt x="2197" y="4445"/>
                    <a:pt x="3295" y="2794"/>
                  </a:cubicBezTo>
                  <a:cubicBezTo>
                    <a:pt x="4393" y="1143"/>
                    <a:pt x="5492" y="518"/>
                    <a:pt x="7322" y="205"/>
                  </a:cubicBezTo>
                  <a:cubicBezTo>
                    <a:pt x="9153" y="-107"/>
                    <a:pt x="11715" y="-107"/>
                    <a:pt x="14461" y="518"/>
                  </a:cubicBezTo>
                  <a:cubicBezTo>
                    <a:pt x="17207" y="1143"/>
                    <a:pt x="20136" y="2392"/>
                    <a:pt x="20868" y="3776"/>
                  </a:cubicBezTo>
                  <a:cubicBezTo>
                    <a:pt x="21600" y="5159"/>
                    <a:pt x="20136" y="6676"/>
                    <a:pt x="17390" y="7658"/>
                  </a:cubicBezTo>
                  <a:cubicBezTo>
                    <a:pt x="14644" y="8640"/>
                    <a:pt x="10617" y="9086"/>
                    <a:pt x="7505" y="9220"/>
                  </a:cubicBezTo>
                  <a:cubicBezTo>
                    <a:pt x="4393" y="9354"/>
                    <a:pt x="2197" y="9176"/>
                    <a:pt x="0" y="8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309055" y="238757"/>
              <a:ext cx="170746" cy="21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40" fill="norm" stroke="1" extrusionOk="0">
                  <a:moveTo>
                    <a:pt x="703" y="7550"/>
                  </a:moveTo>
                  <a:cubicBezTo>
                    <a:pt x="176" y="5872"/>
                    <a:pt x="-351" y="4194"/>
                    <a:pt x="308" y="3250"/>
                  </a:cubicBezTo>
                  <a:cubicBezTo>
                    <a:pt x="966" y="2307"/>
                    <a:pt x="2810" y="2097"/>
                    <a:pt x="4917" y="2726"/>
                  </a:cubicBezTo>
                  <a:cubicBezTo>
                    <a:pt x="7025" y="3355"/>
                    <a:pt x="9395" y="4823"/>
                    <a:pt x="10976" y="7025"/>
                  </a:cubicBezTo>
                  <a:cubicBezTo>
                    <a:pt x="12556" y="9227"/>
                    <a:pt x="13347" y="12163"/>
                    <a:pt x="13478" y="14575"/>
                  </a:cubicBezTo>
                  <a:cubicBezTo>
                    <a:pt x="13610" y="16986"/>
                    <a:pt x="13083" y="18874"/>
                    <a:pt x="12161" y="20027"/>
                  </a:cubicBezTo>
                  <a:cubicBezTo>
                    <a:pt x="11239" y="21181"/>
                    <a:pt x="9922" y="21600"/>
                    <a:pt x="9000" y="21181"/>
                  </a:cubicBezTo>
                  <a:cubicBezTo>
                    <a:pt x="8078" y="20761"/>
                    <a:pt x="7551" y="19503"/>
                    <a:pt x="7551" y="16882"/>
                  </a:cubicBezTo>
                  <a:cubicBezTo>
                    <a:pt x="7551" y="14260"/>
                    <a:pt x="8078" y="10276"/>
                    <a:pt x="10449" y="7235"/>
                  </a:cubicBezTo>
                  <a:cubicBezTo>
                    <a:pt x="12820" y="4194"/>
                    <a:pt x="17034" y="2097"/>
                    <a:pt x="212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524638" y="276807"/>
              <a:ext cx="110022" cy="16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007" fill="norm" stroke="1" extrusionOk="0">
                  <a:moveTo>
                    <a:pt x="10727" y="4748"/>
                  </a:moveTo>
                  <a:cubicBezTo>
                    <a:pt x="10727" y="3431"/>
                    <a:pt x="10727" y="2114"/>
                    <a:pt x="9727" y="1192"/>
                  </a:cubicBezTo>
                  <a:cubicBezTo>
                    <a:pt x="8727" y="270"/>
                    <a:pt x="6727" y="-257"/>
                    <a:pt x="5127" y="270"/>
                  </a:cubicBezTo>
                  <a:cubicBezTo>
                    <a:pt x="3527" y="797"/>
                    <a:pt x="2327" y="2377"/>
                    <a:pt x="1327" y="5143"/>
                  </a:cubicBezTo>
                  <a:cubicBezTo>
                    <a:pt x="327" y="7909"/>
                    <a:pt x="-473" y="11860"/>
                    <a:pt x="327" y="15021"/>
                  </a:cubicBezTo>
                  <a:cubicBezTo>
                    <a:pt x="1127" y="18182"/>
                    <a:pt x="3527" y="20553"/>
                    <a:pt x="6527" y="20948"/>
                  </a:cubicBezTo>
                  <a:cubicBezTo>
                    <a:pt x="9527" y="21343"/>
                    <a:pt x="13127" y="19763"/>
                    <a:pt x="15727" y="16470"/>
                  </a:cubicBezTo>
                  <a:cubicBezTo>
                    <a:pt x="18327" y="13177"/>
                    <a:pt x="19927" y="8172"/>
                    <a:pt x="20527" y="5011"/>
                  </a:cubicBezTo>
                  <a:cubicBezTo>
                    <a:pt x="21127" y="1850"/>
                    <a:pt x="20727" y="533"/>
                    <a:pt x="19127" y="138"/>
                  </a:cubicBezTo>
                  <a:cubicBezTo>
                    <a:pt x="17527" y="-257"/>
                    <a:pt x="14727" y="270"/>
                    <a:pt x="11927" y="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708399" y="60957"/>
              <a:ext cx="133087" cy="37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45" fill="norm" stroke="1" extrusionOk="0">
                  <a:moveTo>
                    <a:pt x="4114" y="0"/>
                  </a:moveTo>
                  <a:cubicBezTo>
                    <a:pt x="4114" y="3295"/>
                    <a:pt x="4114" y="6590"/>
                    <a:pt x="3771" y="9641"/>
                  </a:cubicBezTo>
                  <a:cubicBezTo>
                    <a:pt x="3429" y="12692"/>
                    <a:pt x="2743" y="15498"/>
                    <a:pt x="2229" y="17268"/>
                  </a:cubicBezTo>
                  <a:cubicBezTo>
                    <a:pt x="1714" y="19037"/>
                    <a:pt x="1371" y="19769"/>
                    <a:pt x="1200" y="19831"/>
                  </a:cubicBezTo>
                  <a:cubicBezTo>
                    <a:pt x="1029" y="19892"/>
                    <a:pt x="1029" y="19281"/>
                    <a:pt x="2914" y="17634"/>
                  </a:cubicBezTo>
                  <a:cubicBezTo>
                    <a:pt x="4800" y="15986"/>
                    <a:pt x="8571" y="13302"/>
                    <a:pt x="11829" y="11837"/>
                  </a:cubicBezTo>
                  <a:cubicBezTo>
                    <a:pt x="15086" y="10373"/>
                    <a:pt x="17829" y="10129"/>
                    <a:pt x="19371" y="10312"/>
                  </a:cubicBezTo>
                  <a:cubicBezTo>
                    <a:pt x="20914" y="10495"/>
                    <a:pt x="21257" y="11105"/>
                    <a:pt x="21429" y="12447"/>
                  </a:cubicBezTo>
                  <a:cubicBezTo>
                    <a:pt x="21600" y="13790"/>
                    <a:pt x="21600" y="15864"/>
                    <a:pt x="21429" y="17329"/>
                  </a:cubicBezTo>
                  <a:cubicBezTo>
                    <a:pt x="21257" y="18793"/>
                    <a:pt x="20914" y="19647"/>
                    <a:pt x="20229" y="20319"/>
                  </a:cubicBezTo>
                  <a:cubicBezTo>
                    <a:pt x="19543" y="20990"/>
                    <a:pt x="18514" y="21478"/>
                    <a:pt x="15600" y="21539"/>
                  </a:cubicBezTo>
                  <a:cubicBezTo>
                    <a:pt x="12686" y="21600"/>
                    <a:pt x="7886" y="21234"/>
                    <a:pt x="4971" y="20380"/>
                  </a:cubicBezTo>
                  <a:cubicBezTo>
                    <a:pt x="2057" y="19525"/>
                    <a:pt x="1029" y="18183"/>
                    <a:pt x="0" y="16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891094" y="248587"/>
              <a:ext cx="172906" cy="13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589" fill="norm" stroke="1" extrusionOk="0">
                  <a:moveTo>
                    <a:pt x="15793" y="9815"/>
                  </a:moveTo>
                  <a:cubicBezTo>
                    <a:pt x="14231" y="6372"/>
                    <a:pt x="12670" y="2928"/>
                    <a:pt x="10848" y="1207"/>
                  </a:cubicBezTo>
                  <a:cubicBezTo>
                    <a:pt x="9027" y="-515"/>
                    <a:pt x="6945" y="-515"/>
                    <a:pt x="4993" y="1989"/>
                  </a:cubicBezTo>
                  <a:cubicBezTo>
                    <a:pt x="3041" y="4494"/>
                    <a:pt x="1219" y="9502"/>
                    <a:pt x="439" y="12789"/>
                  </a:cubicBezTo>
                  <a:cubicBezTo>
                    <a:pt x="-342" y="16076"/>
                    <a:pt x="-82" y="17642"/>
                    <a:pt x="1219" y="18894"/>
                  </a:cubicBezTo>
                  <a:cubicBezTo>
                    <a:pt x="2521" y="20146"/>
                    <a:pt x="4863" y="21085"/>
                    <a:pt x="7205" y="20302"/>
                  </a:cubicBezTo>
                  <a:cubicBezTo>
                    <a:pt x="9547" y="19520"/>
                    <a:pt x="11889" y="17015"/>
                    <a:pt x="13451" y="14355"/>
                  </a:cubicBezTo>
                  <a:cubicBezTo>
                    <a:pt x="15012" y="11694"/>
                    <a:pt x="15793" y="8876"/>
                    <a:pt x="16183" y="8407"/>
                  </a:cubicBezTo>
                  <a:cubicBezTo>
                    <a:pt x="16574" y="7937"/>
                    <a:pt x="16574" y="9815"/>
                    <a:pt x="16704" y="12163"/>
                  </a:cubicBezTo>
                  <a:cubicBezTo>
                    <a:pt x="16834" y="14511"/>
                    <a:pt x="17094" y="17328"/>
                    <a:pt x="17875" y="18737"/>
                  </a:cubicBezTo>
                  <a:cubicBezTo>
                    <a:pt x="18656" y="20146"/>
                    <a:pt x="19957" y="20146"/>
                    <a:pt x="21258" y="20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100104" y="48257"/>
              <a:ext cx="118814" cy="38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92" fill="norm" stroke="1" extrusionOk="0">
                  <a:moveTo>
                    <a:pt x="7054" y="0"/>
                  </a:moveTo>
                  <a:cubicBezTo>
                    <a:pt x="5937" y="2730"/>
                    <a:pt x="4820" y="5459"/>
                    <a:pt x="3889" y="8545"/>
                  </a:cubicBezTo>
                  <a:cubicBezTo>
                    <a:pt x="2958" y="11631"/>
                    <a:pt x="2213" y="15073"/>
                    <a:pt x="1654" y="17149"/>
                  </a:cubicBezTo>
                  <a:cubicBezTo>
                    <a:pt x="1096" y="19226"/>
                    <a:pt x="723" y="19938"/>
                    <a:pt x="909" y="19820"/>
                  </a:cubicBezTo>
                  <a:cubicBezTo>
                    <a:pt x="1096" y="19701"/>
                    <a:pt x="1840" y="18752"/>
                    <a:pt x="3144" y="17624"/>
                  </a:cubicBezTo>
                  <a:cubicBezTo>
                    <a:pt x="4447" y="16497"/>
                    <a:pt x="6309" y="15191"/>
                    <a:pt x="7799" y="14242"/>
                  </a:cubicBezTo>
                  <a:cubicBezTo>
                    <a:pt x="9289" y="13292"/>
                    <a:pt x="10406" y="12699"/>
                    <a:pt x="11896" y="12580"/>
                  </a:cubicBezTo>
                  <a:cubicBezTo>
                    <a:pt x="13385" y="12462"/>
                    <a:pt x="15247" y="12818"/>
                    <a:pt x="16923" y="13826"/>
                  </a:cubicBezTo>
                  <a:cubicBezTo>
                    <a:pt x="18599" y="14835"/>
                    <a:pt x="20089" y="16497"/>
                    <a:pt x="20647" y="17684"/>
                  </a:cubicBezTo>
                  <a:cubicBezTo>
                    <a:pt x="21206" y="18870"/>
                    <a:pt x="20834" y="19582"/>
                    <a:pt x="19716" y="20116"/>
                  </a:cubicBezTo>
                  <a:cubicBezTo>
                    <a:pt x="18599" y="20651"/>
                    <a:pt x="16737" y="21007"/>
                    <a:pt x="14689" y="21244"/>
                  </a:cubicBezTo>
                  <a:cubicBezTo>
                    <a:pt x="12640" y="21481"/>
                    <a:pt x="10406" y="21600"/>
                    <a:pt x="7799" y="21363"/>
                  </a:cubicBezTo>
                  <a:cubicBezTo>
                    <a:pt x="5192" y="21125"/>
                    <a:pt x="2213" y="20532"/>
                    <a:pt x="909" y="19760"/>
                  </a:cubicBezTo>
                  <a:cubicBezTo>
                    <a:pt x="-394" y="18989"/>
                    <a:pt x="-22" y="18040"/>
                    <a:pt x="351" y="17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292599" y="270507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305299" y="14985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432299" y="41907"/>
              <a:ext cx="381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84"/>
                    <a:pt x="14400" y="6968"/>
                    <a:pt x="10800" y="10568"/>
                  </a:cubicBezTo>
                  <a:cubicBezTo>
                    <a:pt x="7200" y="14168"/>
                    <a:pt x="3600" y="178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527549" y="257807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68"/>
                    <a:pt x="10800" y="8337"/>
                    <a:pt x="7200" y="11937"/>
                  </a:cubicBezTo>
                  <a:cubicBezTo>
                    <a:pt x="3600" y="15537"/>
                    <a:pt x="1800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584699" y="9905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661694" y="22857"/>
              <a:ext cx="56357" cy="3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25" fill="norm" stroke="1" extrusionOk="0">
                  <a:moveTo>
                    <a:pt x="16500" y="0"/>
                  </a:moveTo>
                  <a:cubicBezTo>
                    <a:pt x="14100" y="2400"/>
                    <a:pt x="11700" y="4800"/>
                    <a:pt x="9700" y="7260"/>
                  </a:cubicBezTo>
                  <a:cubicBezTo>
                    <a:pt x="7700" y="9720"/>
                    <a:pt x="6100" y="12240"/>
                    <a:pt x="4500" y="14340"/>
                  </a:cubicBezTo>
                  <a:cubicBezTo>
                    <a:pt x="2900" y="16440"/>
                    <a:pt x="1300" y="18120"/>
                    <a:pt x="500" y="19260"/>
                  </a:cubicBezTo>
                  <a:cubicBezTo>
                    <a:pt x="-300" y="20400"/>
                    <a:pt x="-300" y="21000"/>
                    <a:pt x="1700" y="21300"/>
                  </a:cubicBezTo>
                  <a:cubicBezTo>
                    <a:pt x="3700" y="21600"/>
                    <a:pt x="7700" y="21600"/>
                    <a:pt x="11300" y="21300"/>
                  </a:cubicBezTo>
                  <a:cubicBezTo>
                    <a:pt x="14900" y="21000"/>
                    <a:pt x="18100" y="20400"/>
                    <a:pt x="21300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603749" y="194307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883149" y="219707"/>
              <a:ext cx="116193" cy="38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25" fill="norm" stroke="1" extrusionOk="0">
                  <a:moveTo>
                    <a:pt x="3471" y="0"/>
                  </a:moveTo>
                  <a:cubicBezTo>
                    <a:pt x="3086" y="1187"/>
                    <a:pt x="2700" y="2374"/>
                    <a:pt x="3279" y="3204"/>
                  </a:cubicBezTo>
                  <a:cubicBezTo>
                    <a:pt x="3857" y="4035"/>
                    <a:pt x="5400" y="4510"/>
                    <a:pt x="7136" y="4629"/>
                  </a:cubicBezTo>
                  <a:cubicBezTo>
                    <a:pt x="8871" y="4747"/>
                    <a:pt x="10800" y="4510"/>
                    <a:pt x="12343" y="4095"/>
                  </a:cubicBezTo>
                  <a:cubicBezTo>
                    <a:pt x="13886" y="3679"/>
                    <a:pt x="15043" y="3086"/>
                    <a:pt x="15814" y="2433"/>
                  </a:cubicBezTo>
                  <a:cubicBezTo>
                    <a:pt x="16586" y="1780"/>
                    <a:pt x="16971" y="1068"/>
                    <a:pt x="17164" y="1009"/>
                  </a:cubicBezTo>
                  <a:cubicBezTo>
                    <a:pt x="17357" y="949"/>
                    <a:pt x="17357" y="1543"/>
                    <a:pt x="17936" y="3679"/>
                  </a:cubicBezTo>
                  <a:cubicBezTo>
                    <a:pt x="18514" y="5815"/>
                    <a:pt x="19671" y="9495"/>
                    <a:pt x="20443" y="12343"/>
                  </a:cubicBezTo>
                  <a:cubicBezTo>
                    <a:pt x="21214" y="15191"/>
                    <a:pt x="21600" y="17209"/>
                    <a:pt x="20443" y="18692"/>
                  </a:cubicBezTo>
                  <a:cubicBezTo>
                    <a:pt x="19286" y="20176"/>
                    <a:pt x="16586" y="21125"/>
                    <a:pt x="13307" y="21363"/>
                  </a:cubicBezTo>
                  <a:cubicBezTo>
                    <a:pt x="10029" y="21600"/>
                    <a:pt x="6171" y="21125"/>
                    <a:pt x="3857" y="20532"/>
                  </a:cubicBezTo>
                  <a:cubicBezTo>
                    <a:pt x="1543" y="19938"/>
                    <a:pt x="771" y="19226"/>
                    <a:pt x="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0" y="759821"/>
              <a:ext cx="4445000" cy="25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21570"/>
                  </a:moveTo>
                  <a:cubicBezTo>
                    <a:pt x="350" y="21394"/>
                    <a:pt x="699" y="21219"/>
                    <a:pt x="1054" y="20868"/>
                  </a:cubicBezTo>
                  <a:cubicBezTo>
                    <a:pt x="1409" y="20516"/>
                    <a:pt x="1769" y="19990"/>
                    <a:pt x="2134" y="19287"/>
                  </a:cubicBezTo>
                  <a:cubicBezTo>
                    <a:pt x="2499" y="18585"/>
                    <a:pt x="2870" y="17707"/>
                    <a:pt x="3214" y="16916"/>
                  </a:cubicBezTo>
                  <a:cubicBezTo>
                    <a:pt x="3559" y="16126"/>
                    <a:pt x="3878" y="15424"/>
                    <a:pt x="4222" y="14721"/>
                  </a:cubicBezTo>
                  <a:cubicBezTo>
                    <a:pt x="4567" y="14019"/>
                    <a:pt x="4937" y="13316"/>
                    <a:pt x="5328" y="12702"/>
                  </a:cubicBezTo>
                  <a:cubicBezTo>
                    <a:pt x="5719" y="12087"/>
                    <a:pt x="6130" y="11560"/>
                    <a:pt x="6552" y="11209"/>
                  </a:cubicBezTo>
                  <a:cubicBezTo>
                    <a:pt x="6974" y="10858"/>
                    <a:pt x="7406" y="10682"/>
                    <a:pt x="7776" y="10507"/>
                  </a:cubicBezTo>
                  <a:cubicBezTo>
                    <a:pt x="8146" y="10331"/>
                    <a:pt x="8455" y="10155"/>
                    <a:pt x="8774" y="9980"/>
                  </a:cubicBezTo>
                  <a:cubicBezTo>
                    <a:pt x="9093" y="9804"/>
                    <a:pt x="9422" y="9629"/>
                    <a:pt x="9741" y="9365"/>
                  </a:cubicBezTo>
                  <a:cubicBezTo>
                    <a:pt x="10059" y="9102"/>
                    <a:pt x="10368" y="8750"/>
                    <a:pt x="10687" y="8487"/>
                  </a:cubicBezTo>
                  <a:cubicBezTo>
                    <a:pt x="11006" y="8224"/>
                    <a:pt x="11335" y="8048"/>
                    <a:pt x="11679" y="7785"/>
                  </a:cubicBezTo>
                  <a:cubicBezTo>
                    <a:pt x="12024" y="7521"/>
                    <a:pt x="12384" y="7170"/>
                    <a:pt x="12723" y="6819"/>
                  </a:cubicBezTo>
                  <a:cubicBezTo>
                    <a:pt x="13063" y="6468"/>
                    <a:pt x="13382" y="6116"/>
                    <a:pt x="13716" y="5765"/>
                  </a:cubicBezTo>
                  <a:cubicBezTo>
                    <a:pt x="14050" y="5414"/>
                    <a:pt x="14400" y="5063"/>
                    <a:pt x="14755" y="4711"/>
                  </a:cubicBezTo>
                  <a:cubicBezTo>
                    <a:pt x="15110" y="4360"/>
                    <a:pt x="15470" y="4009"/>
                    <a:pt x="15809" y="3658"/>
                  </a:cubicBezTo>
                  <a:cubicBezTo>
                    <a:pt x="16149" y="3307"/>
                    <a:pt x="16467" y="2955"/>
                    <a:pt x="16869" y="2516"/>
                  </a:cubicBezTo>
                  <a:cubicBezTo>
                    <a:pt x="17270" y="2077"/>
                    <a:pt x="17753" y="1550"/>
                    <a:pt x="18283" y="1111"/>
                  </a:cubicBezTo>
                  <a:cubicBezTo>
                    <a:pt x="18813" y="672"/>
                    <a:pt x="19389" y="321"/>
                    <a:pt x="19898" y="146"/>
                  </a:cubicBezTo>
                  <a:cubicBezTo>
                    <a:pt x="20407" y="-30"/>
                    <a:pt x="20849" y="-30"/>
                    <a:pt x="21122" y="58"/>
                  </a:cubicBezTo>
                  <a:cubicBezTo>
                    <a:pt x="21394" y="146"/>
                    <a:pt x="21497" y="321"/>
                    <a:pt x="21600" y="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711200" y="994407"/>
              <a:ext cx="3822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" y="21360"/>
                    <a:pt x="1052" y="21120"/>
                    <a:pt x="1555" y="20760"/>
                  </a:cubicBezTo>
                  <a:cubicBezTo>
                    <a:pt x="2057" y="20400"/>
                    <a:pt x="2536" y="19920"/>
                    <a:pt x="3014" y="19320"/>
                  </a:cubicBezTo>
                  <a:cubicBezTo>
                    <a:pt x="3492" y="18720"/>
                    <a:pt x="3971" y="18000"/>
                    <a:pt x="4413" y="17280"/>
                  </a:cubicBezTo>
                  <a:cubicBezTo>
                    <a:pt x="4856" y="16560"/>
                    <a:pt x="5262" y="15840"/>
                    <a:pt x="5687" y="15240"/>
                  </a:cubicBezTo>
                  <a:cubicBezTo>
                    <a:pt x="6112" y="14640"/>
                    <a:pt x="6554" y="14160"/>
                    <a:pt x="7009" y="13560"/>
                  </a:cubicBezTo>
                  <a:cubicBezTo>
                    <a:pt x="7463" y="12960"/>
                    <a:pt x="7930" y="12240"/>
                    <a:pt x="8408" y="11640"/>
                  </a:cubicBezTo>
                  <a:cubicBezTo>
                    <a:pt x="8886" y="11040"/>
                    <a:pt x="9377" y="10560"/>
                    <a:pt x="9879" y="9960"/>
                  </a:cubicBezTo>
                  <a:cubicBezTo>
                    <a:pt x="10381" y="9360"/>
                    <a:pt x="10896" y="8640"/>
                    <a:pt x="11410" y="8040"/>
                  </a:cubicBezTo>
                  <a:cubicBezTo>
                    <a:pt x="11924" y="7440"/>
                    <a:pt x="12439" y="6960"/>
                    <a:pt x="12947" y="6360"/>
                  </a:cubicBezTo>
                  <a:cubicBezTo>
                    <a:pt x="13455" y="5760"/>
                    <a:pt x="13957" y="5040"/>
                    <a:pt x="14448" y="4440"/>
                  </a:cubicBezTo>
                  <a:cubicBezTo>
                    <a:pt x="14938" y="3840"/>
                    <a:pt x="15417" y="3360"/>
                    <a:pt x="15883" y="3000"/>
                  </a:cubicBezTo>
                  <a:cubicBezTo>
                    <a:pt x="16350" y="2640"/>
                    <a:pt x="16804" y="2400"/>
                    <a:pt x="17241" y="2280"/>
                  </a:cubicBezTo>
                  <a:cubicBezTo>
                    <a:pt x="17677" y="2160"/>
                    <a:pt x="18096" y="2160"/>
                    <a:pt x="18598" y="2040"/>
                  </a:cubicBezTo>
                  <a:cubicBezTo>
                    <a:pt x="19100" y="1920"/>
                    <a:pt x="19686" y="1680"/>
                    <a:pt x="20201" y="1320"/>
                  </a:cubicBezTo>
                  <a:cubicBezTo>
                    <a:pt x="20715" y="960"/>
                    <a:pt x="21157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194299" y="28320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187949" y="46735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057399" y="1546417"/>
              <a:ext cx="159258" cy="60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65" fill="norm" stroke="1" extrusionOk="0">
                  <a:moveTo>
                    <a:pt x="2558" y="8399"/>
                  </a:moveTo>
                  <a:cubicBezTo>
                    <a:pt x="3695" y="10892"/>
                    <a:pt x="4832" y="13384"/>
                    <a:pt x="5542" y="15385"/>
                  </a:cubicBezTo>
                  <a:cubicBezTo>
                    <a:pt x="6253" y="17387"/>
                    <a:pt x="6537" y="18897"/>
                    <a:pt x="6679" y="19917"/>
                  </a:cubicBezTo>
                  <a:cubicBezTo>
                    <a:pt x="6821" y="20936"/>
                    <a:pt x="6821" y="21465"/>
                    <a:pt x="6821" y="21465"/>
                  </a:cubicBezTo>
                  <a:cubicBezTo>
                    <a:pt x="6821" y="21465"/>
                    <a:pt x="6821" y="20936"/>
                    <a:pt x="6253" y="19501"/>
                  </a:cubicBezTo>
                  <a:cubicBezTo>
                    <a:pt x="5684" y="18066"/>
                    <a:pt x="4547" y="15725"/>
                    <a:pt x="3695" y="13195"/>
                  </a:cubicBezTo>
                  <a:cubicBezTo>
                    <a:pt x="2842" y="10665"/>
                    <a:pt x="2274" y="7946"/>
                    <a:pt x="1989" y="5945"/>
                  </a:cubicBezTo>
                  <a:cubicBezTo>
                    <a:pt x="1705" y="3943"/>
                    <a:pt x="1705" y="2659"/>
                    <a:pt x="2132" y="1791"/>
                  </a:cubicBezTo>
                  <a:cubicBezTo>
                    <a:pt x="2558" y="922"/>
                    <a:pt x="3411" y="469"/>
                    <a:pt x="4689" y="205"/>
                  </a:cubicBezTo>
                  <a:cubicBezTo>
                    <a:pt x="5968" y="-59"/>
                    <a:pt x="7674" y="-135"/>
                    <a:pt x="10374" y="394"/>
                  </a:cubicBezTo>
                  <a:cubicBezTo>
                    <a:pt x="13074" y="922"/>
                    <a:pt x="16768" y="2055"/>
                    <a:pt x="18900" y="3226"/>
                  </a:cubicBezTo>
                  <a:cubicBezTo>
                    <a:pt x="21032" y="4396"/>
                    <a:pt x="21600" y="5605"/>
                    <a:pt x="21316" y="6360"/>
                  </a:cubicBezTo>
                  <a:cubicBezTo>
                    <a:pt x="21032" y="7115"/>
                    <a:pt x="19895" y="7417"/>
                    <a:pt x="16911" y="7644"/>
                  </a:cubicBezTo>
                  <a:cubicBezTo>
                    <a:pt x="13926" y="7871"/>
                    <a:pt x="9095" y="8022"/>
                    <a:pt x="5968" y="8059"/>
                  </a:cubicBezTo>
                  <a:cubicBezTo>
                    <a:pt x="2842" y="8097"/>
                    <a:pt x="1421" y="8022"/>
                    <a:pt x="711" y="7871"/>
                  </a:cubicBezTo>
                  <a:cubicBezTo>
                    <a:pt x="0" y="7720"/>
                    <a:pt x="0" y="7493"/>
                    <a:pt x="0" y="7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247899" y="1756407"/>
              <a:ext cx="196851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05"/>
                  </a:moveTo>
                  <a:cubicBezTo>
                    <a:pt x="0" y="5843"/>
                    <a:pt x="0" y="4780"/>
                    <a:pt x="697" y="4249"/>
                  </a:cubicBezTo>
                  <a:cubicBezTo>
                    <a:pt x="1394" y="3718"/>
                    <a:pt x="2787" y="3718"/>
                    <a:pt x="4413" y="4515"/>
                  </a:cubicBezTo>
                  <a:cubicBezTo>
                    <a:pt x="6039" y="5311"/>
                    <a:pt x="7897" y="6905"/>
                    <a:pt x="9174" y="9207"/>
                  </a:cubicBezTo>
                  <a:cubicBezTo>
                    <a:pt x="10452" y="11508"/>
                    <a:pt x="11148" y="14518"/>
                    <a:pt x="11497" y="16466"/>
                  </a:cubicBezTo>
                  <a:cubicBezTo>
                    <a:pt x="11845" y="18413"/>
                    <a:pt x="11845" y="19298"/>
                    <a:pt x="11381" y="20095"/>
                  </a:cubicBezTo>
                  <a:cubicBezTo>
                    <a:pt x="10916" y="20892"/>
                    <a:pt x="9987" y="21600"/>
                    <a:pt x="9058" y="21600"/>
                  </a:cubicBezTo>
                  <a:cubicBezTo>
                    <a:pt x="8129" y="21600"/>
                    <a:pt x="7200" y="20892"/>
                    <a:pt x="6852" y="18767"/>
                  </a:cubicBezTo>
                  <a:cubicBezTo>
                    <a:pt x="6503" y="16643"/>
                    <a:pt x="6735" y="13102"/>
                    <a:pt x="8477" y="9826"/>
                  </a:cubicBezTo>
                  <a:cubicBezTo>
                    <a:pt x="10219" y="6551"/>
                    <a:pt x="13471" y="3541"/>
                    <a:pt x="15910" y="1948"/>
                  </a:cubicBezTo>
                  <a:cubicBezTo>
                    <a:pt x="18348" y="354"/>
                    <a:pt x="19974" y="1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534279" y="1589635"/>
              <a:ext cx="158122" cy="45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34" fill="norm" stroke="1" extrusionOk="0">
                  <a:moveTo>
                    <a:pt x="20378" y="2767"/>
                  </a:moveTo>
                  <a:cubicBezTo>
                    <a:pt x="20378" y="2269"/>
                    <a:pt x="20378" y="1771"/>
                    <a:pt x="20378" y="1274"/>
                  </a:cubicBezTo>
                  <a:cubicBezTo>
                    <a:pt x="20378" y="776"/>
                    <a:pt x="20378" y="278"/>
                    <a:pt x="19526" y="79"/>
                  </a:cubicBezTo>
                  <a:cubicBezTo>
                    <a:pt x="18673" y="-120"/>
                    <a:pt x="16968" y="-20"/>
                    <a:pt x="13699" y="1323"/>
                  </a:cubicBezTo>
                  <a:cubicBezTo>
                    <a:pt x="10431" y="2667"/>
                    <a:pt x="5599" y="5255"/>
                    <a:pt x="2899" y="7893"/>
                  </a:cubicBezTo>
                  <a:cubicBezTo>
                    <a:pt x="199" y="10531"/>
                    <a:pt x="-369" y="13218"/>
                    <a:pt x="199" y="15309"/>
                  </a:cubicBezTo>
                  <a:cubicBezTo>
                    <a:pt x="768" y="17399"/>
                    <a:pt x="2473" y="18892"/>
                    <a:pt x="5599" y="19887"/>
                  </a:cubicBezTo>
                  <a:cubicBezTo>
                    <a:pt x="8726" y="20883"/>
                    <a:pt x="13273" y="21380"/>
                    <a:pt x="16115" y="21430"/>
                  </a:cubicBezTo>
                  <a:cubicBezTo>
                    <a:pt x="18957" y="21480"/>
                    <a:pt x="20094" y="21082"/>
                    <a:pt x="21231" y="20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914649" y="1731007"/>
              <a:ext cx="4235" cy="26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0"/>
                  </a:moveTo>
                  <a:cubicBezTo>
                    <a:pt x="10800" y="5953"/>
                    <a:pt x="21600" y="11906"/>
                    <a:pt x="21600" y="15732"/>
                  </a:cubicBezTo>
                  <a:cubicBezTo>
                    <a:pt x="21600" y="19559"/>
                    <a:pt x="10800" y="21260"/>
                    <a:pt x="5400" y="21430"/>
                  </a:cubicBezTo>
                  <a:cubicBezTo>
                    <a:pt x="0" y="21600"/>
                    <a:pt x="0" y="20239"/>
                    <a:pt x="0" y="18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883967" y="1656228"/>
              <a:ext cx="170081" cy="36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19" fill="norm" stroke="1" extrusionOk="0">
                  <a:moveTo>
                    <a:pt x="1430" y="3945"/>
                  </a:moveTo>
                  <a:cubicBezTo>
                    <a:pt x="910" y="3335"/>
                    <a:pt x="389" y="2725"/>
                    <a:pt x="129" y="2115"/>
                  </a:cubicBezTo>
                  <a:cubicBezTo>
                    <a:pt x="-131" y="1504"/>
                    <a:pt x="-131" y="894"/>
                    <a:pt x="1430" y="467"/>
                  </a:cubicBezTo>
                  <a:cubicBezTo>
                    <a:pt x="2992" y="40"/>
                    <a:pt x="6115" y="-204"/>
                    <a:pt x="9628" y="223"/>
                  </a:cubicBezTo>
                  <a:cubicBezTo>
                    <a:pt x="13141" y="650"/>
                    <a:pt x="17045" y="1749"/>
                    <a:pt x="19127" y="2603"/>
                  </a:cubicBezTo>
                  <a:cubicBezTo>
                    <a:pt x="21209" y="3457"/>
                    <a:pt x="21469" y="4067"/>
                    <a:pt x="19908" y="4982"/>
                  </a:cubicBezTo>
                  <a:cubicBezTo>
                    <a:pt x="18346" y="5898"/>
                    <a:pt x="14963" y="7118"/>
                    <a:pt x="12621" y="7972"/>
                  </a:cubicBezTo>
                  <a:cubicBezTo>
                    <a:pt x="10279" y="8827"/>
                    <a:pt x="8977" y="9315"/>
                    <a:pt x="8847" y="9742"/>
                  </a:cubicBezTo>
                  <a:cubicBezTo>
                    <a:pt x="8717" y="10169"/>
                    <a:pt x="9758" y="10535"/>
                    <a:pt x="11840" y="11328"/>
                  </a:cubicBezTo>
                  <a:cubicBezTo>
                    <a:pt x="13922" y="12121"/>
                    <a:pt x="17045" y="13342"/>
                    <a:pt x="18216" y="14684"/>
                  </a:cubicBezTo>
                  <a:cubicBezTo>
                    <a:pt x="19387" y="16027"/>
                    <a:pt x="18606" y="17491"/>
                    <a:pt x="17045" y="18589"/>
                  </a:cubicBezTo>
                  <a:cubicBezTo>
                    <a:pt x="15483" y="19688"/>
                    <a:pt x="13141" y="20420"/>
                    <a:pt x="11320" y="20847"/>
                  </a:cubicBezTo>
                  <a:cubicBezTo>
                    <a:pt x="9498" y="21274"/>
                    <a:pt x="8197" y="21396"/>
                    <a:pt x="7026" y="21274"/>
                  </a:cubicBezTo>
                  <a:cubicBezTo>
                    <a:pt x="5855" y="21152"/>
                    <a:pt x="4814" y="20786"/>
                    <a:pt x="4423" y="20237"/>
                  </a:cubicBezTo>
                  <a:cubicBezTo>
                    <a:pt x="4033" y="19688"/>
                    <a:pt x="4293" y="18955"/>
                    <a:pt x="4553" y="18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3216456" y="1483357"/>
              <a:ext cx="15695" cy="8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675"/>
                  </a:moveTo>
                  <a:cubicBezTo>
                    <a:pt x="3818" y="338"/>
                    <a:pt x="3818" y="0"/>
                    <a:pt x="3818" y="0"/>
                  </a:cubicBezTo>
                  <a:cubicBezTo>
                    <a:pt x="3818" y="0"/>
                    <a:pt x="3818" y="338"/>
                    <a:pt x="5168" y="1603"/>
                  </a:cubicBezTo>
                  <a:cubicBezTo>
                    <a:pt x="6518" y="2869"/>
                    <a:pt x="9218" y="5062"/>
                    <a:pt x="9218" y="7228"/>
                  </a:cubicBezTo>
                  <a:cubicBezTo>
                    <a:pt x="9218" y="9394"/>
                    <a:pt x="6518" y="11531"/>
                    <a:pt x="3818" y="13584"/>
                  </a:cubicBezTo>
                  <a:cubicBezTo>
                    <a:pt x="1118" y="15637"/>
                    <a:pt x="-1582" y="17606"/>
                    <a:pt x="1118" y="18928"/>
                  </a:cubicBezTo>
                  <a:cubicBezTo>
                    <a:pt x="3818" y="20250"/>
                    <a:pt x="11918" y="20925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3368419" y="1647329"/>
              <a:ext cx="124081" cy="35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0" fill="norm" stroke="1" extrusionOk="0">
                  <a:moveTo>
                    <a:pt x="8281" y="8120"/>
                  </a:moveTo>
                  <a:cubicBezTo>
                    <a:pt x="6085" y="12082"/>
                    <a:pt x="3888" y="16044"/>
                    <a:pt x="2424" y="18409"/>
                  </a:cubicBezTo>
                  <a:cubicBezTo>
                    <a:pt x="959" y="20773"/>
                    <a:pt x="227" y="21540"/>
                    <a:pt x="44" y="21476"/>
                  </a:cubicBezTo>
                  <a:cubicBezTo>
                    <a:pt x="-139" y="21412"/>
                    <a:pt x="227" y="20518"/>
                    <a:pt x="1508" y="17961"/>
                  </a:cubicBezTo>
                  <a:cubicBezTo>
                    <a:pt x="2790" y="15405"/>
                    <a:pt x="4986" y="11187"/>
                    <a:pt x="7000" y="8184"/>
                  </a:cubicBezTo>
                  <a:cubicBezTo>
                    <a:pt x="9014" y="5180"/>
                    <a:pt x="10844" y="3391"/>
                    <a:pt x="12308" y="2113"/>
                  </a:cubicBezTo>
                  <a:cubicBezTo>
                    <a:pt x="13773" y="835"/>
                    <a:pt x="14871" y="68"/>
                    <a:pt x="15786" y="4"/>
                  </a:cubicBezTo>
                  <a:cubicBezTo>
                    <a:pt x="16702" y="-60"/>
                    <a:pt x="17434" y="579"/>
                    <a:pt x="17983" y="3327"/>
                  </a:cubicBezTo>
                  <a:cubicBezTo>
                    <a:pt x="18532" y="6075"/>
                    <a:pt x="18898" y="10932"/>
                    <a:pt x="19447" y="14127"/>
                  </a:cubicBezTo>
                  <a:cubicBezTo>
                    <a:pt x="19997" y="17322"/>
                    <a:pt x="20729" y="18856"/>
                    <a:pt x="21461" y="20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403599" y="1858007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575049" y="1527807"/>
              <a:ext cx="10209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0" y="0"/>
                  </a:moveTo>
                  <a:cubicBezTo>
                    <a:pt x="6048" y="1756"/>
                    <a:pt x="12096" y="3512"/>
                    <a:pt x="15984" y="5707"/>
                  </a:cubicBezTo>
                  <a:cubicBezTo>
                    <a:pt x="19872" y="7902"/>
                    <a:pt x="21600" y="10537"/>
                    <a:pt x="20520" y="13127"/>
                  </a:cubicBezTo>
                  <a:cubicBezTo>
                    <a:pt x="19440" y="15717"/>
                    <a:pt x="15552" y="18263"/>
                    <a:pt x="12312" y="19668"/>
                  </a:cubicBezTo>
                  <a:cubicBezTo>
                    <a:pt x="9072" y="21073"/>
                    <a:pt x="6480" y="21337"/>
                    <a:pt x="38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190999" y="1807207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4273549" y="1880730"/>
              <a:ext cx="1905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20" y="12302"/>
                    <a:pt x="11040" y="4448"/>
                    <a:pt x="14640" y="1502"/>
                  </a:cubicBezTo>
                  <a:cubicBezTo>
                    <a:pt x="18240" y="-1443"/>
                    <a:pt x="1992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365749" y="1354851"/>
              <a:ext cx="116300" cy="50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41" fill="norm" stroke="1" extrusionOk="0">
                  <a:moveTo>
                    <a:pt x="0" y="9012"/>
                  </a:moveTo>
                  <a:cubicBezTo>
                    <a:pt x="1516" y="11814"/>
                    <a:pt x="3032" y="14615"/>
                    <a:pt x="3789" y="16468"/>
                  </a:cubicBezTo>
                  <a:cubicBezTo>
                    <a:pt x="4547" y="18321"/>
                    <a:pt x="4547" y="19225"/>
                    <a:pt x="4168" y="19993"/>
                  </a:cubicBezTo>
                  <a:cubicBezTo>
                    <a:pt x="3789" y="20761"/>
                    <a:pt x="3032" y="21394"/>
                    <a:pt x="2274" y="21439"/>
                  </a:cubicBezTo>
                  <a:cubicBezTo>
                    <a:pt x="1516" y="21484"/>
                    <a:pt x="758" y="20942"/>
                    <a:pt x="379" y="18818"/>
                  </a:cubicBezTo>
                  <a:cubicBezTo>
                    <a:pt x="0" y="16694"/>
                    <a:pt x="0" y="12989"/>
                    <a:pt x="189" y="9825"/>
                  </a:cubicBezTo>
                  <a:cubicBezTo>
                    <a:pt x="379" y="6662"/>
                    <a:pt x="758" y="4041"/>
                    <a:pt x="1705" y="2460"/>
                  </a:cubicBezTo>
                  <a:cubicBezTo>
                    <a:pt x="2653" y="878"/>
                    <a:pt x="4168" y="336"/>
                    <a:pt x="5874" y="110"/>
                  </a:cubicBezTo>
                  <a:cubicBezTo>
                    <a:pt x="7579" y="-116"/>
                    <a:pt x="9474" y="-26"/>
                    <a:pt x="12316" y="697"/>
                  </a:cubicBezTo>
                  <a:cubicBezTo>
                    <a:pt x="15158" y="1420"/>
                    <a:pt x="18947" y="2776"/>
                    <a:pt x="20274" y="3906"/>
                  </a:cubicBezTo>
                  <a:cubicBezTo>
                    <a:pt x="21600" y="5035"/>
                    <a:pt x="20463" y="5939"/>
                    <a:pt x="17432" y="6527"/>
                  </a:cubicBezTo>
                  <a:cubicBezTo>
                    <a:pt x="14400" y="7114"/>
                    <a:pt x="9474" y="7385"/>
                    <a:pt x="6442" y="7340"/>
                  </a:cubicBezTo>
                  <a:cubicBezTo>
                    <a:pt x="3411" y="7295"/>
                    <a:pt x="2274" y="6933"/>
                    <a:pt x="1137" y="6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480049" y="1546857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53"/>
                  </a:moveTo>
                  <a:cubicBezTo>
                    <a:pt x="0" y="5082"/>
                    <a:pt x="0" y="3812"/>
                    <a:pt x="692" y="3282"/>
                  </a:cubicBezTo>
                  <a:cubicBezTo>
                    <a:pt x="1385" y="2753"/>
                    <a:pt x="2769" y="2965"/>
                    <a:pt x="4569" y="4341"/>
                  </a:cubicBezTo>
                  <a:cubicBezTo>
                    <a:pt x="6369" y="5718"/>
                    <a:pt x="8585" y="8259"/>
                    <a:pt x="9969" y="10906"/>
                  </a:cubicBezTo>
                  <a:cubicBezTo>
                    <a:pt x="11354" y="13553"/>
                    <a:pt x="11908" y="16306"/>
                    <a:pt x="11631" y="18318"/>
                  </a:cubicBezTo>
                  <a:cubicBezTo>
                    <a:pt x="11354" y="20329"/>
                    <a:pt x="10246" y="21600"/>
                    <a:pt x="8723" y="21600"/>
                  </a:cubicBezTo>
                  <a:cubicBezTo>
                    <a:pt x="7200" y="21600"/>
                    <a:pt x="5262" y="20329"/>
                    <a:pt x="5400" y="17259"/>
                  </a:cubicBezTo>
                  <a:cubicBezTo>
                    <a:pt x="5538" y="14188"/>
                    <a:pt x="7754" y="9318"/>
                    <a:pt x="10800" y="6141"/>
                  </a:cubicBezTo>
                  <a:cubicBezTo>
                    <a:pt x="13846" y="2965"/>
                    <a:pt x="17723" y="14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753589" y="1409894"/>
              <a:ext cx="107461" cy="34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45" fill="norm" stroke="1" extrusionOk="0">
                  <a:moveTo>
                    <a:pt x="21089" y="2534"/>
                  </a:moveTo>
                  <a:cubicBezTo>
                    <a:pt x="20258" y="1762"/>
                    <a:pt x="19427" y="991"/>
                    <a:pt x="17974" y="476"/>
                  </a:cubicBezTo>
                  <a:cubicBezTo>
                    <a:pt x="16520" y="-38"/>
                    <a:pt x="14443" y="-295"/>
                    <a:pt x="11951" y="541"/>
                  </a:cubicBezTo>
                  <a:cubicBezTo>
                    <a:pt x="9458" y="1376"/>
                    <a:pt x="6551" y="3305"/>
                    <a:pt x="4058" y="6134"/>
                  </a:cubicBezTo>
                  <a:cubicBezTo>
                    <a:pt x="1566" y="8962"/>
                    <a:pt x="-511" y="12691"/>
                    <a:pt x="112" y="15391"/>
                  </a:cubicBezTo>
                  <a:cubicBezTo>
                    <a:pt x="735" y="18091"/>
                    <a:pt x="4058" y="19762"/>
                    <a:pt x="7589" y="20534"/>
                  </a:cubicBezTo>
                  <a:cubicBezTo>
                    <a:pt x="11120" y="21305"/>
                    <a:pt x="14858" y="21176"/>
                    <a:pt x="18597" y="2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968999" y="1515107"/>
              <a:ext cx="6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5943599" y="1437188"/>
              <a:ext cx="143978" cy="30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22" fill="norm" stroke="1" extrusionOk="0">
                  <a:moveTo>
                    <a:pt x="2817" y="4622"/>
                  </a:moveTo>
                  <a:cubicBezTo>
                    <a:pt x="2817" y="3872"/>
                    <a:pt x="2817" y="3122"/>
                    <a:pt x="2974" y="2222"/>
                  </a:cubicBezTo>
                  <a:cubicBezTo>
                    <a:pt x="3130" y="1322"/>
                    <a:pt x="3443" y="272"/>
                    <a:pt x="5478" y="47"/>
                  </a:cubicBezTo>
                  <a:cubicBezTo>
                    <a:pt x="7513" y="-178"/>
                    <a:pt x="11270" y="422"/>
                    <a:pt x="13774" y="1547"/>
                  </a:cubicBezTo>
                  <a:cubicBezTo>
                    <a:pt x="16278" y="2672"/>
                    <a:pt x="17530" y="4322"/>
                    <a:pt x="17687" y="5447"/>
                  </a:cubicBezTo>
                  <a:cubicBezTo>
                    <a:pt x="17843" y="6572"/>
                    <a:pt x="16904" y="7172"/>
                    <a:pt x="15652" y="7997"/>
                  </a:cubicBezTo>
                  <a:cubicBezTo>
                    <a:pt x="14400" y="8822"/>
                    <a:pt x="12835" y="9872"/>
                    <a:pt x="12991" y="10622"/>
                  </a:cubicBezTo>
                  <a:cubicBezTo>
                    <a:pt x="13148" y="11372"/>
                    <a:pt x="15026" y="11822"/>
                    <a:pt x="16748" y="12722"/>
                  </a:cubicBezTo>
                  <a:cubicBezTo>
                    <a:pt x="18470" y="13622"/>
                    <a:pt x="20035" y="14972"/>
                    <a:pt x="20817" y="16097"/>
                  </a:cubicBezTo>
                  <a:cubicBezTo>
                    <a:pt x="21600" y="17222"/>
                    <a:pt x="21600" y="18122"/>
                    <a:pt x="19409" y="19172"/>
                  </a:cubicBezTo>
                  <a:cubicBezTo>
                    <a:pt x="17217" y="20222"/>
                    <a:pt x="12835" y="21422"/>
                    <a:pt x="9235" y="21422"/>
                  </a:cubicBezTo>
                  <a:cubicBezTo>
                    <a:pt x="5635" y="21422"/>
                    <a:pt x="2817" y="20222"/>
                    <a:pt x="0" y="19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220006" y="1420624"/>
              <a:ext cx="137079" cy="30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184" fill="norm" stroke="1" extrusionOk="0">
                  <a:moveTo>
                    <a:pt x="1423" y="8322"/>
                  </a:moveTo>
                  <a:cubicBezTo>
                    <a:pt x="1423" y="12143"/>
                    <a:pt x="1423" y="15963"/>
                    <a:pt x="1262" y="18241"/>
                  </a:cubicBezTo>
                  <a:cubicBezTo>
                    <a:pt x="1101" y="20518"/>
                    <a:pt x="778" y="21253"/>
                    <a:pt x="456" y="21180"/>
                  </a:cubicBezTo>
                  <a:cubicBezTo>
                    <a:pt x="133" y="21106"/>
                    <a:pt x="-189" y="20224"/>
                    <a:pt x="133" y="17212"/>
                  </a:cubicBezTo>
                  <a:cubicBezTo>
                    <a:pt x="456" y="14200"/>
                    <a:pt x="1423" y="9057"/>
                    <a:pt x="2874" y="5824"/>
                  </a:cubicBezTo>
                  <a:cubicBezTo>
                    <a:pt x="4324" y="2592"/>
                    <a:pt x="6259" y="1269"/>
                    <a:pt x="8032" y="535"/>
                  </a:cubicBezTo>
                  <a:cubicBezTo>
                    <a:pt x="9805" y="-200"/>
                    <a:pt x="11417" y="-347"/>
                    <a:pt x="13996" y="1196"/>
                  </a:cubicBezTo>
                  <a:cubicBezTo>
                    <a:pt x="16575" y="2739"/>
                    <a:pt x="20121" y="5971"/>
                    <a:pt x="20766" y="9204"/>
                  </a:cubicBezTo>
                  <a:cubicBezTo>
                    <a:pt x="21411" y="12437"/>
                    <a:pt x="19154" y="15669"/>
                    <a:pt x="16898" y="18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543995" y="1339046"/>
              <a:ext cx="148400" cy="37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00" fill="norm" stroke="1" extrusionOk="0">
                  <a:moveTo>
                    <a:pt x="8625" y="7588"/>
                  </a:moveTo>
                  <a:cubicBezTo>
                    <a:pt x="6495" y="11493"/>
                    <a:pt x="4365" y="15398"/>
                    <a:pt x="2844" y="17900"/>
                  </a:cubicBezTo>
                  <a:cubicBezTo>
                    <a:pt x="1323" y="20402"/>
                    <a:pt x="410" y="21500"/>
                    <a:pt x="106" y="21500"/>
                  </a:cubicBezTo>
                  <a:cubicBezTo>
                    <a:pt x="-198" y="21500"/>
                    <a:pt x="106" y="20402"/>
                    <a:pt x="1627" y="18022"/>
                  </a:cubicBezTo>
                  <a:cubicBezTo>
                    <a:pt x="3148" y="15642"/>
                    <a:pt x="5887" y="11981"/>
                    <a:pt x="8625" y="8869"/>
                  </a:cubicBezTo>
                  <a:cubicBezTo>
                    <a:pt x="11363" y="5758"/>
                    <a:pt x="14101" y="3195"/>
                    <a:pt x="16078" y="1731"/>
                  </a:cubicBezTo>
                  <a:cubicBezTo>
                    <a:pt x="18056" y="266"/>
                    <a:pt x="19272" y="-100"/>
                    <a:pt x="20033" y="22"/>
                  </a:cubicBezTo>
                  <a:cubicBezTo>
                    <a:pt x="20794" y="144"/>
                    <a:pt x="21098" y="754"/>
                    <a:pt x="21250" y="2768"/>
                  </a:cubicBezTo>
                  <a:cubicBezTo>
                    <a:pt x="21402" y="4781"/>
                    <a:pt x="21402" y="8198"/>
                    <a:pt x="20641" y="11554"/>
                  </a:cubicBezTo>
                  <a:cubicBezTo>
                    <a:pt x="19881" y="14910"/>
                    <a:pt x="18360" y="18205"/>
                    <a:pt x="16839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578600" y="1553207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794500" y="1273807"/>
              <a:ext cx="6820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5718" y="0"/>
                  </a:moveTo>
                  <a:cubicBezTo>
                    <a:pt x="11435" y="2400"/>
                    <a:pt x="17153" y="4800"/>
                    <a:pt x="19376" y="7385"/>
                  </a:cubicBezTo>
                  <a:cubicBezTo>
                    <a:pt x="21600" y="9969"/>
                    <a:pt x="20329" y="12738"/>
                    <a:pt x="16518" y="15138"/>
                  </a:cubicBezTo>
                  <a:cubicBezTo>
                    <a:pt x="12706" y="17538"/>
                    <a:pt x="6353" y="195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333999" y="2054857"/>
              <a:ext cx="106580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21600"/>
                  </a:moveTo>
                  <a:cubicBezTo>
                    <a:pt x="1457" y="20571"/>
                    <a:pt x="2914" y="19543"/>
                    <a:pt x="4521" y="17486"/>
                  </a:cubicBezTo>
                  <a:cubicBezTo>
                    <a:pt x="6129" y="15429"/>
                    <a:pt x="7886" y="12343"/>
                    <a:pt x="9557" y="9771"/>
                  </a:cubicBezTo>
                  <a:cubicBezTo>
                    <a:pt x="11229" y="7200"/>
                    <a:pt x="12814" y="5143"/>
                    <a:pt x="14507" y="3600"/>
                  </a:cubicBezTo>
                  <a:cubicBezTo>
                    <a:pt x="16200" y="2057"/>
                    <a:pt x="18000" y="1029"/>
                    <a:pt x="19114" y="514"/>
                  </a:cubicBezTo>
                  <a:cubicBezTo>
                    <a:pt x="20229" y="0"/>
                    <a:pt x="20657" y="0"/>
                    <a:pt x="21000" y="0"/>
                  </a:cubicBezTo>
                  <a:cubicBezTo>
                    <a:pt x="21343" y="0"/>
                    <a:pt x="21600" y="0"/>
                    <a:pt x="21579" y="1029"/>
                  </a:cubicBezTo>
                  <a:cubicBezTo>
                    <a:pt x="21557" y="2057"/>
                    <a:pt x="21257" y="4114"/>
                    <a:pt x="20957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5734049" y="2212152"/>
              <a:ext cx="122338" cy="43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69" fill="norm" stroke="1" extrusionOk="0">
                  <a:moveTo>
                    <a:pt x="0" y="3774"/>
                  </a:moveTo>
                  <a:cubicBezTo>
                    <a:pt x="2563" y="5934"/>
                    <a:pt x="5125" y="8094"/>
                    <a:pt x="5675" y="10871"/>
                  </a:cubicBezTo>
                  <a:cubicBezTo>
                    <a:pt x="6224" y="13648"/>
                    <a:pt x="4759" y="17042"/>
                    <a:pt x="3661" y="18996"/>
                  </a:cubicBezTo>
                  <a:cubicBezTo>
                    <a:pt x="2563" y="20951"/>
                    <a:pt x="1831" y="21465"/>
                    <a:pt x="1464" y="21208"/>
                  </a:cubicBezTo>
                  <a:cubicBezTo>
                    <a:pt x="1098" y="20951"/>
                    <a:pt x="1098" y="19922"/>
                    <a:pt x="1464" y="17659"/>
                  </a:cubicBezTo>
                  <a:cubicBezTo>
                    <a:pt x="1831" y="15396"/>
                    <a:pt x="2563" y="11899"/>
                    <a:pt x="3478" y="9071"/>
                  </a:cubicBezTo>
                  <a:cubicBezTo>
                    <a:pt x="4393" y="6242"/>
                    <a:pt x="5492" y="4082"/>
                    <a:pt x="6590" y="2642"/>
                  </a:cubicBezTo>
                  <a:cubicBezTo>
                    <a:pt x="7688" y="1202"/>
                    <a:pt x="8786" y="482"/>
                    <a:pt x="10251" y="174"/>
                  </a:cubicBezTo>
                  <a:cubicBezTo>
                    <a:pt x="11715" y="-135"/>
                    <a:pt x="13546" y="-32"/>
                    <a:pt x="15559" y="482"/>
                  </a:cubicBezTo>
                  <a:cubicBezTo>
                    <a:pt x="17573" y="996"/>
                    <a:pt x="19769" y="1922"/>
                    <a:pt x="20685" y="3156"/>
                  </a:cubicBezTo>
                  <a:cubicBezTo>
                    <a:pt x="21600" y="4391"/>
                    <a:pt x="21234" y="5934"/>
                    <a:pt x="19220" y="7014"/>
                  </a:cubicBezTo>
                  <a:cubicBezTo>
                    <a:pt x="17207" y="8094"/>
                    <a:pt x="13546" y="8711"/>
                    <a:pt x="10617" y="8916"/>
                  </a:cubicBezTo>
                  <a:cubicBezTo>
                    <a:pt x="7688" y="9122"/>
                    <a:pt x="5492" y="8916"/>
                    <a:pt x="3295" y="8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857030" y="2334257"/>
              <a:ext cx="124671" cy="25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47" fill="norm" stroke="1" extrusionOk="0">
                  <a:moveTo>
                    <a:pt x="1764" y="8100"/>
                  </a:moveTo>
                  <a:cubicBezTo>
                    <a:pt x="684" y="7200"/>
                    <a:pt x="-396" y="6300"/>
                    <a:pt x="144" y="5940"/>
                  </a:cubicBezTo>
                  <a:cubicBezTo>
                    <a:pt x="684" y="5580"/>
                    <a:pt x="2844" y="5760"/>
                    <a:pt x="5544" y="7020"/>
                  </a:cubicBezTo>
                  <a:cubicBezTo>
                    <a:pt x="8244" y="8280"/>
                    <a:pt x="11484" y="10620"/>
                    <a:pt x="13104" y="13050"/>
                  </a:cubicBezTo>
                  <a:cubicBezTo>
                    <a:pt x="14724" y="15480"/>
                    <a:pt x="14724" y="18000"/>
                    <a:pt x="13824" y="19530"/>
                  </a:cubicBezTo>
                  <a:cubicBezTo>
                    <a:pt x="12924" y="21060"/>
                    <a:pt x="11124" y="21600"/>
                    <a:pt x="9684" y="21240"/>
                  </a:cubicBezTo>
                  <a:cubicBezTo>
                    <a:pt x="8244" y="20880"/>
                    <a:pt x="7164" y="19620"/>
                    <a:pt x="7524" y="16560"/>
                  </a:cubicBezTo>
                  <a:cubicBezTo>
                    <a:pt x="7884" y="13500"/>
                    <a:pt x="9684" y="8640"/>
                    <a:pt x="12204" y="5580"/>
                  </a:cubicBezTo>
                  <a:cubicBezTo>
                    <a:pt x="14724" y="2520"/>
                    <a:pt x="17964" y="1260"/>
                    <a:pt x="212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6064249" y="2274276"/>
              <a:ext cx="107951" cy="31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1064"/>
                  </a:moveTo>
                  <a:cubicBezTo>
                    <a:pt x="19906" y="629"/>
                    <a:pt x="18212" y="194"/>
                    <a:pt x="16306" y="49"/>
                  </a:cubicBezTo>
                  <a:cubicBezTo>
                    <a:pt x="14400" y="-96"/>
                    <a:pt x="12282" y="49"/>
                    <a:pt x="9953" y="919"/>
                  </a:cubicBezTo>
                  <a:cubicBezTo>
                    <a:pt x="7624" y="1789"/>
                    <a:pt x="5082" y="3383"/>
                    <a:pt x="3176" y="6355"/>
                  </a:cubicBezTo>
                  <a:cubicBezTo>
                    <a:pt x="1271" y="9327"/>
                    <a:pt x="0" y="13676"/>
                    <a:pt x="0" y="16358"/>
                  </a:cubicBezTo>
                  <a:cubicBezTo>
                    <a:pt x="0" y="19040"/>
                    <a:pt x="1271" y="20054"/>
                    <a:pt x="2965" y="20634"/>
                  </a:cubicBezTo>
                  <a:cubicBezTo>
                    <a:pt x="4659" y="21214"/>
                    <a:pt x="6776" y="21359"/>
                    <a:pt x="8894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236324" y="2216696"/>
              <a:ext cx="142521" cy="36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85" fill="norm" stroke="1" extrusionOk="0">
                  <a:moveTo>
                    <a:pt x="13247" y="5777"/>
                  </a:moveTo>
                  <a:cubicBezTo>
                    <a:pt x="10071" y="9005"/>
                    <a:pt x="6894" y="12233"/>
                    <a:pt x="4830" y="14591"/>
                  </a:cubicBezTo>
                  <a:cubicBezTo>
                    <a:pt x="2765" y="16950"/>
                    <a:pt x="1812" y="18440"/>
                    <a:pt x="1177" y="19557"/>
                  </a:cubicBezTo>
                  <a:cubicBezTo>
                    <a:pt x="541" y="20674"/>
                    <a:pt x="224" y="21419"/>
                    <a:pt x="65" y="21481"/>
                  </a:cubicBezTo>
                  <a:cubicBezTo>
                    <a:pt x="-94" y="21543"/>
                    <a:pt x="-94" y="20922"/>
                    <a:pt x="1653" y="18812"/>
                  </a:cubicBezTo>
                  <a:cubicBezTo>
                    <a:pt x="3400" y="16702"/>
                    <a:pt x="6894" y="13102"/>
                    <a:pt x="9912" y="9874"/>
                  </a:cubicBezTo>
                  <a:cubicBezTo>
                    <a:pt x="12930" y="6646"/>
                    <a:pt x="15471" y="3791"/>
                    <a:pt x="17218" y="2115"/>
                  </a:cubicBezTo>
                  <a:cubicBezTo>
                    <a:pt x="18965" y="440"/>
                    <a:pt x="19918" y="-57"/>
                    <a:pt x="20553" y="5"/>
                  </a:cubicBezTo>
                  <a:cubicBezTo>
                    <a:pt x="21188" y="67"/>
                    <a:pt x="21506" y="688"/>
                    <a:pt x="21347" y="2922"/>
                  </a:cubicBezTo>
                  <a:cubicBezTo>
                    <a:pt x="21188" y="5157"/>
                    <a:pt x="20553" y="9005"/>
                    <a:pt x="20235" y="11984"/>
                  </a:cubicBezTo>
                  <a:cubicBezTo>
                    <a:pt x="19918" y="14964"/>
                    <a:pt x="19918" y="17074"/>
                    <a:pt x="19918" y="19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6261099" y="2385057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6477000" y="2207257"/>
              <a:ext cx="9222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8640" y="0"/>
                  </a:moveTo>
                  <a:cubicBezTo>
                    <a:pt x="12960" y="3539"/>
                    <a:pt x="17280" y="7078"/>
                    <a:pt x="19440" y="10007"/>
                  </a:cubicBezTo>
                  <a:cubicBezTo>
                    <a:pt x="21600" y="12936"/>
                    <a:pt x="21600" y="15254"/>
                    <a:pt x="18000" y="17085"/>
                  </a:cubicBezTo>
                  <a:cubicBezTo>
                    <a:pt x="14400" y="18915"/>
                    <a:pt x="7200" y="202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7734299" y="1991357"/>
              <a:ext cx="57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379006" y="1505496"/>
              <a:ext cx="112076" cy="50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16" fill="norm" stroke="1" extrusionOk="0">
                  <a:moveTo>
                    <a:pt x="7766" y="13044"/>
                  </a:moveTo>
                  <a:cubicBezTo>
                    <a:pt x="7766" y="15464"/>
                    <a:pt x="7766" y="17884"/>
                    <a:pt x="7366" y="19408"/>
                  </a:cubicBezTo>
                  <a:cubicBezTo>
                    <a:pt x="6966" y="20932"/>
                    <a:pt x="6166" y="21559"/>
                    <a:pt x="5366" y="21514"/>
                  </a:cubicBezTo>
                  <a:cubicBezTo>
                    <a:pt x="4566" y="21469"/>
                    <a:pt x="3766" y="20752"/>
                    <a:pt x="3566" y="18691"/>
                  </a:cubicBezTo>
                  <a:cubicBezTo>
                    <a:pt x="3366" y="16630"/>
                    <a:pt x="3766" y="13224"/>
                    <a:pt x="4966" y="10042"/>
                  </a:cubicBezTo>
                  <a:cubicBezTo>
                    <a:pt x="6166" y="6860"/>
                    <a:pt x="8166" y="3903"/>
                    <a:pt x="9766" y="2200"/>
                  </a:cubicBezTo>
                  <a:cubicBezTo>
                    <a:pt x="11366" y="497"/>
                    <a:pt x="12566" y="49"/>
                    <a:pt x="13766" y="4"/>
                  </a:cubicBezTo>
                  <a:cubicBezTo>
                    <a:pt x="14966" y="-41"/>
                    <a:pt x="16166" y="318"/>
                    <a:pt x="17766" y="1572"/>
                  </a:cubicBezTo>
                  <a:cubicBezTo>
                    <a:pt x="19366" y="2827"/>
                    <a:pt x="21366" y="4978"/>
                    <a:pt x="21166" y="6636"/>
                  </a:cubicBezTo>
                  <a:cubicBezTo>
                    <a:pt x="20966" y="8294"/>
                    <a:pt x="18566" y="9459"/>
                    <a:pt x="16166" y="10176"/>
                  </a:cubicBezTo>
                  <a:cubicBezTo>
                    <a:pt x="13766" y="10893"/>
                    <a:pt x="11366" y="11162"/>
                    <a:pt x="9166" y="11297"/>
                  </a:cubicBezTo>
                  <a:cubicBezTo>
                    <a:pt x="6966" y="11431"/>
                    <a:pt x="4966" y="11431"/>
                    <a:pt x="3366" y="11252"/>
                  </a:cubicBezTo>
                  <a:cubicBezTo>
                    <a:pt x="1766" y="11073"/>
                    <a:pt x="566" y="10714"/>
                    <a:pt x="166" y="10490"/>
                  </a:cubicBezTo>
                  <a:cubicBezTo>
                    <a:pt x="-234" y="10266"/>
                    <a:pt x="166" y="10176"/>
                    <a:pt x="566" y="10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493855" y="1711957"/>
              <a:ext cx="154846" cy="209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8" fill="norm" stroke="1" extrusionOk="0">
                  <a:moveTo>
                    <a:pt x="337" y="8424"/>
                  </a:moveTo>
                  <a:cubicBezTo>
                    <a:pt x="45" y="7128"/>
                    <a:pt x="-247" y="5832"/>
                    <a:pt x="337" y="5292"/>
                  </a:cubicBezTo>
                  <a:cubicBezTo>
                    <a:pt x="921" y="4752"/>
                    <a:pt x="2380" y="4968"/>
                    <a:pt x="4715" y="6480"/>
                  </a:cubicBezTo>
                  <a:cubicBezTo>
                    <a:pt x="7050" y="7992"/>
                    <a:pt x="10261" y="10800"/>
                    <a:pt x="11283" y="13392"/>
                  </a:cubicBezTo>
                  <a:cubicBezTo>
                    <a:pt x="12304" y="15984"/>
                    <a:pt x="11137" y="18360"/>
                    <a:pt x="9677" y="19764"/>
                  </a:cubicBezTo>
                  <a:cubicBezTo>
                    <a:pt x="8218" y="21168"/>
                    <a:pt x="6467" y="21600"/>
                    <a:pt x="5445" y="21276"/>
                  </a:cubicBezTo>
                  <a:cubicBezTo>
                    <a:pt x="4423" y="20952"/>
                    <a:pt x="4131" y="19872"/>
                    <a:pt x="5153" y="17064"/>
                  </a:cubicBezTo>
                  <a:cubicBezTo>
                    <a:pt x="6175" y="14256"/>
                    <a:pt x="8510" y="9720"/>
                    <a:pt x="11429" y="6588"/>
                  </a:cubicBezTo>
                  <a:cubicBezTo>
                    <a:pt x="14348" y="3456"/>
                    <a:pt x="17850" y="1728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738925" y="1586404"/>
              <a:ext cx="125676" cy="34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09" fill="norm" stroke="1" extrusionOk="0">
                  <a:moveTo>
                    <a:pt x="21375" y="2309"/>
                  </a:moveTo>
                  <a:cubicBezTo>
                    <a:pt x="20295" y="1509"/>
                    <a:pt x="19215" y="709"/>
                    <a:pt x="17775" y="309"/>
                  </a:cubicBezTo>
                  <a:cubicBezTo>
                    <a:pt x="16335" y="-91"/>
                    <a:pt x="14535" y="-91"/>
                    <a:pt x="13275" y="242"/>
                  </a:cubicBezTo>
                  <a:cubicBezTo>
                    <a:pt x="12015" y="576"/>
                    <a:pt x="11295" y="1242"/>
                    <a:pt x="9135" y="3509"/>
                  </a:cubicBezTo>
                  <a:cubicBezTo>
                    <a:pt x="6975" y="5776"/>
                    <a:pt x="3375" y="9642"/>
                    <a:pt x="1575" y="12509"/>
                  </a:cubicBezTo>
                  <a:cubicBezTo>
                    <a:pt x="-225" y="15376"/>
                    <a:pt x="-225" y="17242"/>
                    <a:pt x="315" y="18576"/>
                  </a:cubicBezTo>
                  <a:cubicBezTo>
                    <a:pt x="855" y="19909"/>
                    <a:pt x="1935" y="20709"/>
                    <a:pt x="3375" y="21109"/>
                  </a:cubicBezTo>
                  <a:cubicBezTo>
                    <a:pt x="4815" y="21509"/>
                    <a:pt x="6615" y="21509"/>
                    <a:pt x="8415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884717" y="1568993"/>
              <a:ext cx="125934" cy="31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3" fill="norm" stroke="1" extrusionOk="0">
                  <a:moveTo>
                    <a:pt x="8458" y="7280"/>
                  </a:moveTo>
                  <a:cubicBezTo>
                    <a:pt x="6658" y="10660"/>
                    <a:pt x="4858" y="14039"/>
                    <a:pt x="3778" y="16170"/>
                  </a:cubicBezTo>
                  <a:cubicBezTo>
                    <a:pt x="2698" y="18300"/>
                    <a:pt x="2338" y="19182"/>
                    <a:pt x="1798" y="19990"/>
                  </a:cubicBezTo>
                  <a:cubicBezTo>
                    <a:pt x="1258" y="20798"/>
                    <a:pt x="538" y="21533"/>
                    <a:pt x="178" y="21533"/>
                  </a:cubicBezTo>
                  <a:cubicBezTo>
                    <a:pt x="-182" y="21533"/>
                    <a:pt x="-182" y="20798"/>
                    <a:pt x="1978" y="17860"/>
                  </a:cubicBezTo>
                  <a:cubicBezTo>
                    <a:pt x="4138" y="14921"/>
                    <a:pt x="8458" y="9778"/>
                    <a:pt x="11158" y="6619"/>
                  </a:cubicBezTo>
                  <a:cubicBezTo>
                    <a:pt x="13858" y="3460"/>
                    <a:pt x="14938" y="2284"/>
                    <a:pt x="16018" y="1402"/>
                  </a:cubicBezTo>
                  <a:cubicBezTo>
                    <a:pt x="17098" y="521"/>
                    <a:pt x="18178" y="-67"/>
                    <a:pt x="19078" y="6"/>
                  </a:cubicBezTo>
                  <a:cubicBezTo>
                    <a:pt x="19978" y="80"/>
                    <a:pt x="20698" y="815"/>
                    <a:pt x="21058" y="4268"/>
                  </a:cubicBezTo>
                  <a:cubicBezTo>
                    <a:pt x="21418" y="7721"/>
                    <a:pt x="21418" y="13892"/>
                    <a:pt x="21418" y="20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921750" y="1724657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9093200" y="1527807"/>
              <a:ext cx="6792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5891" y="0"/>
                  </a:moveTo>
                  <a:cubicBezTo>
                    <a:pt x="5236" y="697"/>
                    <a:pt x="4582" y="1394"/>
                    <a:pt x="7200" y="2613"/>
                  </a:cubicBezTo>
                  <a:cubicBezTo>
                    <a:pt x="9818" y="3832"/>
                    <a:pt x="15709" y="5574"/>
                    <a:pt x="18655" y="8071"/>
                  </a:cubicBezTo>
                  <a:cubicBezTo>
                    <a:pt x="21600" y="10568"/>
                    <a:pt x="21600" y="13819"/>
                    <a:pt x="19636" y="16084"/>
                  </a:cubicBezTo>
                  <a:cubicBezTo>
                    <a:pt x="17673" y="18348"/>
                    <a:pt x="13745" y="19626"/>
                    <a:pt x="10145" y="20381"/>
                  </a:cubicBezTo>
                  <a:cubicBezTo>
                    <a:pt x="6545" y="21135"/>
                    <a:pt x="3273" y="213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371470" y="1610357"/>
              <a:ext cx="17798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6997" y="0"/>
                  </a:moveTo>
                  <a:cubicBezTo>
                    <a:pt x="6997" y="900"/>
                    <a:pt x="6997" y="1800"/>
                    <a:pt x="8522" y="3240"/>
                  </a:cubicBezTo>
                  <a:cubicBezTo>
                    <a:pt x="10047" y="4680"/>
                    <a:pt x="13096" y="6660"/>
                    <a:pt x="15256" y="7830"/>
                  </a:cubicBezTo>
                  <a:cubicBezTo>
                    <a:pt x="17416" y="9000"/>
                    <a:pt x="18687" y="9360"/>
                    <a:pt x="19703" y="9990"/>
                  </a:cubicBezTo>
                  <a:cubicBezTo>
                    <a:pt x="20720" y="10620"/>
                    <a:pt x="21482" y="11520"/>
                    <a:pt x="21355" y="12240"/>
                  </a:cubicBezTo>
                  <a:cubicBezTo>
                    <a:pt x="21228" y="12960"/>
                    <a:pt x="20211" y="13500"/>
                    <a:pt x="16908" y="14760"/>
                  </a:cubicBezTo>
                  <a:cubicBezTo>
                    <a:pt x="13604" y="16020"/>
                    <a:pt x="8014" y="18000"/>
                    <a:pt x="4583" y="19260"/>
                  </a:cubicBezTo>
                  <a:cubicBezTo>
                    <a:pt x="1153" y="20520"/>
                    <a:pt x="-118" y="21060"/>
                    <a:pt x="9" y="21330"/>
                  </a:cubicBezTo>
                  <a:cubicBezTo>
                    <a:pt x="136" y="21600"/>
                    <a:pt x="1661" y="21600"/>
                    <a:pt x="31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677399" y="1610357"/>
              <a:ext cx="182371" cy="24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20" fill="norm" stroke="1" extrusionOk="0">
                  <a:moveTo>
                    <a:pt x="14727" y="3352"/>
                  </a:moveTo>
                  <a:cubicBezTo>
                    <a:pt x="15218" y="2234"/>
                    <a:pt x="15709" y="1117"/>
                    <a:pt x="15218" y="652"/>
                  </a:cubicBezTo>
                  <a:cubicBezTo>
                    <a:pt x="14727" y="186"/>
                    <a:pt x="13255" y="372"/>
                    <a:pt x="10800" y="2141"/>
                  </a:cubicBezTo>
                  <a:cubicBezTo>
                    <a:pt x="8345" y="3910"/>
                    <a:pt x="4909" y="7262"/>
                    <a:pt x="2823" y="10521"/>
                  </a:cubicBezTo>
                  <a:cubicBezTo>
                    <a:pt x="736" y="13779"/>
                    <a:pt x="0" y="16945"/>
                    <a:pt x="0" y="18900"/>
                  </a:cubicBezTo>
                  <a:cubicBezTo>
                    <a:pt x="0" y="20855"/>
                    <a:pt x="736" y="21600"/>
                    <a:pt x="3436" y="21228"/>
                  </a:cubicBezTo>
                  <a:cubicBezTo>
                    <a:pt x="6136" y="20855"/>
                    <a:pt x="10800" y="19366"/>
                    <a:pt x="14359" y="16572"/>
                  </a:cubicBezTo>
                  <a:cubicBezTo>
                    <a:pt x="17918" y="13779"/>
                    <a:pt x="20373" y="9683"/>
                    <a:pt x="20986" y="6703"/>
                  </a:cubicBezTo>
                  <a:cubicBezTo>
                    <a:pt x="21600" y="3724"/>
                    <a:pt x="20373" y="1862"/>
                    <a:pt x="18900" y="931"/>
                  </a:cubicBezTo>
                  <a:cubicBezTo>
                    <a:pt x="17427" y="0"/>
                    <a:pt x="15709" y="0"/>
                    <a:pt x="139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350483" y="2067557"/>
              <a:ext cx="169534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5091" y="0"/>
                  </a:moveTo>
                  <a:cubicBezTo>
                    <a:pt x="2691" y="3757"/>
                    <a:pt x="291" y="7513"/>
                    <a:pt x="291" y="9391"/>
                  </a:cubicBezTo>
                  <a:cubicBezTo>
                    <a:pt x="291" y="11270"/>
                    <a:pt x="2691" y="11270"/>
                    <a:pt x="6158" y="11270"/>
                  </a:cubicBezTo>
                  <a:cubicBezTo>
                    <a:pt x="9625" y="11270"/>
                    <a:pt x="14158" y="11270"/>
                    <a:pt x="17091" y="11270"/>
                  </a:cubicBezTo>
                  <a:cubicBezTo>
                    <a:pt x="20025" y="11270"/>
                    <a:pt x="21358" y="11270"/>
                    <a:pt x="21358" y="12209"/>
                  </a:cubicBezTo>
                  <a:cubicBezTo>
                    <a:pt x="21358" y="13148"/>
                    <a:pt x="20025" y="15026"/>
                    <a:pt x="17091" y="16435"/>
                  </a:cubicBezTo>
                  <a:cubicBezTo>
                    <a:pt x="14158" y="17843"/>
                    <a:pt x="9625" y="18783"/>
                    <a:pt x="6158" y="19722"/>
                  </a:cubicBezTo>
                  <a:cubicBezTo>
                    <a:pt x="2691" y="20661"/>
                    <a:pt x="291" y="21600"/>
                    <a:pt x="25" y="21600"/>
                  </a:cubicBezTo>
                  <a:cubicBezTo>
                    <a:pt x="-242" y="21600"/>
                    <a:pt x="1625" y="20661"/>
                    <a:pt x="5091" y="20191"/>
                  </a:cubicBezTo>
                  <a:cubicBezTo>
                    <a:pt x="8558" y="19722"/>
                    <a:pt x="13625" y="19722"/>
                    <a:pt x="18691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28599" y="3172457"/>
              <a:ext cx="10077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00"/>
                  </a:moveTo>
                  <a:cubicBezTo>
                    <a:pt x="177" y="5867"/>
                    <a:pt x="354" y="5733"/>
                    <a:pt x="529" y="5600"/>
                  </a:cubicBezTo>
                  <a:cubicBezTo>
                    <a:pt x="703" y="5467"/>
                    <a:pt x="876" y="5333"/>
                    <a:pt x="1039" y="5133"/>
                  </a:cubicBezTo>
                  <a:cubicBezTo>
                    <a:pt x="1202" y="4933"/>
                    <a:pt x="1357" y="4667"/>
                    <a:pt x="1529" y="4467"/>
                  </a:cubicBezTo>
                  <a:cubicBezTo>
                    <a:pt x="1701" y="4267"/>
                    <a:pt x="1892" y="4133"/>
                    <a:pt x="2076" y="3933"/>
                  </a:cubicBezTo>
                  <a:cubicBezTo>
                    <a:pt x="2259" y="3733"/>
                    <a:pt x="2436" y="3467"/>
                    <a:pt x="2622" y="3200"/>
                  </a:cubicBezTo>
                  <a:cubicBezTo>
                    <a:pt x="2808" y="2933"/>
                    <a:pt x="3003" y="2667"/>
                    <a:pt x="3174" y="2467"/>
                  </a:cubicBezTo>
                  <a:cubicBezTo>
                    <a:pt x="3344" y="2267"/>
                    <a:pt x="3489" y="2133"/>
                    <a:pt x="3636" y="2000"/>
                  </a:cubicBezTo>
                  <a:cubicBezTo>
                    <a:pt x="3784" y="1867"/>
                    <a:pt x="3933" y="1733"/>
                    <a:pt x="4092" y="1600"/>
                  </a:cubicBezTo>
                  <a:cubicBezTo>
                    <a:pt x="4251" y="1467"/>
                    <a:pt x="4419" y="1333"/>
                    <a:pt x="4584" y="1267"/>
                  </a:cubicBezTo>
                  <a:cubicBezTo>
                    <a:pt x="4750" y="1200"/>
                    <a:pt x="4913" y="1200"/>
                    <a:pt x="5086" y="1200"/>
                  </a:cubicBezTo>
                  <a:cubicBezTo>
                    <a:pt x="5258" y="1200"/>
                    <a:pt x="5440" y="1200"/>
                    <a:pt x="5619" y="1133"/>
                  </a:cubicBezTo>
                  <a:cubicBezTo>
                    <a:pt x="5798" y="1067"/>
                    <a:pt x="5975" y="933"/>
                    <a:pt x="6161" y="800"/>
                  </a:cubicBezTo>
                  <a:cubicBezTo>
                    <a:pt x="6347" y="667"/>
                    <a:pt x="6542" y="533"/>
                    <a:pt x="6737" y="467"/>
                  </a:cubicBezTo>
                  <a:cubicBezTo>
                    <a:pt x="6932" y="400"/>
                    <a:pt x="7127" y="400"/>
                    <a:pt x="7286" y="400"/>
                  </a:cubicBezTo>
                  <a:cubicBezTo>
                    <a:pt x="7445" y="400"/>
                    <a:pt x="7567" y="400"/>
                    <a:pt x="7674" y="333"/>
                  </a:cubicBezTo>
                  <a:cubicBezTo>
                    <a:pt x="7781" y="267"/>
                    <a:pt x="7871" y="133"/>
                    <a:pt x="7974" y="67"/>
                  </a:cubicBezTo>
                  <a:cubicBezTo>
                    <a:pt x="8076" y="0"/>
                    <a:pt x="8189" y="0"/>
                    <a:pt x="8300" y="0"/>
                  </a:cubicBezTo>
                  <a:cubicBezTo>
                    <a:pt x="8411" y="0"/>
                    <a:pt x="8520" y="0"/>
                    <a:pt x="8629" y="0"/>
                  </a:cubicBezTo>
                  <a:cubicBezTo>
                    <a:pt x="8738" y="0"/>
                    <a:pt x="8847" y="0"/>
                    <a:pt x="9019" y="0"/>
                  </a:cubicBezTo>
                  <a:cubicBezTo>
                    <a:pt x="9192" y="0"/>
                    <a:pt x="9428" y="0"/>
                    <a:pt x="9591" y="0"/>
                  </a:cubicBezTo>
                  <a:cubicBezTo>
                    <a:pt x="9754" y="0"/>
                    <a:pt x="9845" y="0"/>
                    <a:pt x="9949" y="0"/>
                  </a:cubicBezTo>
                  <a:cubicBezTo>
                    <a:pt x="10054" y="0"/>
                    <a:pt x="10172" y="0"/>
                    <a:pt x="10349" y="133"/>
                  </a:cubicBezTo>
                  <a:cubicBezTo>
                    <a:pt x="10526" y="267"/>
                    <a:pt x="10761" y="533"/>
                    <a:pt x="10993" y="867"/>
                  </a:cubicBezTo>
                  <a:cubicBezTo>
                    <a:pt x="11224" y="1200"/>
                    <a:pt x="11451" y="1600"/>
                    <a:pt x="11614" y="1867"/>
                  </a:cubicBezTo>
                  <a:cubicBezTo>
                    <a:pt x="11778" y="2133"/>
                    <a:pt x="11878" y="2267"/>
                    <a:pt x="11989" y="2467"/>
                  </a:cubicBezTo>
                  <a:cubicBezTo>
                    <a:pt x="12100" y="2667"/>
                    <a:pt x="12222" y="2933"/>
                    <a:pt x="12345" y="3200"/>
                  </a:cubicBezTo>
                  <a:cubicBezTo>
                    <a:pt x="12467" y="3467"/>
                    <a:pt x="12590" y="3733"/>
                    <a:pt x="12708" y="4000"/>
                  </a:cubicBezTo>
                  <a:cubicBezTo>
                    <a:pt x="12826" y="4267"/>
                    <a:pt x="12939" y="4533"/>
                    <a:pt x="13064" y="4800"/>
                  </a:cubicBezTo>
                  <a:cubicBezTo>
                    <a:pt x="13189" y="5067"/>
                    <a:pt x="13325" y="5333"/>
                    <a:pt x="13456" y="5600"/>
                  </a:cubicBezTo>
                  <a:cubicBezTo>
                    <a:pt x="13588" y="5867"/>
                    <a:pt x="13715" y="6133"/>
                    <a:pt x="13831" y="6400"/>
                  </a:cubicBezTo>
                  <a:cubicBezTo>
                    <a:pt x="13946" y="6667"/>
                    <a:pt x="14051" y="6933"/>
                    <a:pt x="14241" y="7333"/>
                  </a:cubicBezTo>
                  <a:cubicBezTo>
                    <a:pt x="14432" y="7733"/>
                    <a:pt x="14709" y="8267"/>
                    <a:pt x="14913" y="8600"/>
                  </a:cubicBezTo>
                  <a:cubicBezTo>
                    <a:pt x="15117" y="8933"/>
                    <a:pt x="15248" y="9067"/>
                    <a:pt x="15375" y="9267"/>
                  </a:cubicBezTo>
                  <a:cubicBezTo>
                    <a:pt x="15502" y="9467"/>
                    <a:pt x="15625" y="9733"/>
                    <a:pt x="15822" y="10000"/>
                  </a:cubicBezTo>
                  <a:cubicBezTo>
                    <a:pt x="16020" y="10267"/>
                    <a:pt x="16292" y="10533"/>
                    <a:pt x="16487" y="10733"/>
                  </a:cubicBezTo>
                  <a:cubicBezTo>
                    <a:pt x="16682" y="10933"/>
                    <a:pt x="16800" y="11067"/>
                    <a:pt x="16927" y="11267"/>
                  </a:cubicBezTo>
                  <a:cubicBezTo>
                    <a:pt x="17054" y="11467"/>
                    <a:pt x="17190" y="11733"/>
                    <a:pt x="17390" y="12000"/>
                  </a:cubicBezTo>
                  <a:cubicBezTo>
                    <a:pt x="17589" y="12267"/>
                    <a:pt x="17853" y="12533"/>
                    <a:pt x="18050" y="12800"/>
                  </a:cubicBezTo>
                  <a:cubicBezTo>
                    <a:pt x="18247" y="13067"/>
                    <a:pt x="18379" y="13333"/>
                    <a:pt x="18563" y="13667"/>
                  </a:cubicBezTo>
                  <a:cubicBezTo>
                    <a:pt x="18746" y="14000"/>
                    <a:pt x="18982" y="14400"/>
                    <a:pt x="19225" y="14867"/>
                  </a:cubicBezTo>
                  <a:cubicBezTo>
                    <a:pt x="19468" y="15333"/>
                    <a:pt x="19717" y="15867"/>
                    <a:pt x="19958" y="16467"/>
                  </a:cubicBezTo>
                  <a:cubicBezTo>
                    <a:pt x="20198" y="17067"/>
                    <a:pt x="20429" y="17733"/>
                    <a:pt x="20650" y="18400"/>
                  </a:cubicBezTo>
                  <a:cubicBezTo>
                    <a:pt x="20870" y="19067"/>
                    <a:pt x="21078" y="19733"/>
                    <a:pt x="21235" y="20267"/>
                  </a:cubicBezTo>
                  <a:cubicBezTo>
                    <a:pt x="21391" y="20800"/>
                    <a:pt x="21496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819900" y="3794757"/>
              <a:ext cx="82550" cy="186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885"/>
                    <a:pt x="4431" y="1769"/>
                    <a:pt x="6369" y="2666"/>
                  </a:cubicBezTo>
                  <a:cubicBezTo>
                    <a:pt x="8308" y="3563"/>
                    <a:pt x="9969" y="4472"/>
                    <a:pt x="11631" y="5345"/>
                  </a:cubicBezTo>
                  <a:cubicBezTo>
                    <a:pt x="13292" y="6217"/>
                    <a:pt x="14954" y="7053"/>
                    <a:pt x="16338" y="7949"/>
                  </a:cubicBezTo>
                  <a:cubicBezTo>
                    <a:pt x="17723" y="8846"/>
                    <a:pt x="18831" y="9805"/>
                    <a:pt x="19662" y="10751"/>
                  </a:cubicBezTo>
                  <a:cubicBezTo>
                    <a:pt x="20492" y="11697"/>
                    <a:pt x="21046" y="12631"/>
                    <a:pt x="21323" y="13601"/>
                  </a:cubicBezTo>
                  <a:cubicBezTo>
                    <a:pt x="21600" y="14572"/>
                    <a:pt x="21600" y="15580"/>
                    <a:pt x="21600" y="16575"/>
                  </a:cubicBezTo>
                  <a:cubicBezTo>
                    <a:pt x="21600" y="17570"/>
                    <a:pt x="21600" y="18553"/>
                    <a:pt x="20769" y="19388"/>
                  </a:cubicBezTo>
                  <a:cubicBezTo>
                    <a:pt x="19938" y="20224"/>
                    <a:pt x="18277" y="20912"/>
                    <a:pt x="166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724650" y="3731683"/>
              <a:ext cx="3059146" cy="190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95" fill="norm" stroke="1" extrusionOk="0">
                  <a:moveTo>
                    <a:pt x="493" y="499"/>
                  </a:moveTo>
                  <a:cubicBezTo>
                    <a:pt x="538" y="379"/>
                    <a:pt x="583" y="259"/>
                    <a:pt x="792" y="175"/>
                  </a:cubicBezTo>
                  <a:cubicBezTo>
                    <a:pt x="1001" y="91"/>
                    <a:pt x="1374" y="43"/>
                    <a:pt x="1830" y="31"/>
                  </a:cubicBezTo>
                  <a:cubicBezTo>
                    <a:pt x="2285" y="19"/>
                    <a:pt x="2823" y="43"/>
                    <a:pt x="3398" y="43"/>
                  </a:cubicBezTo>
                  <a:cubicBezTo>
                    <a:pt x="3973" y="43"/>
                    <a:pt x="4586" y="19"/>
                    <a:pt x="5213" y="7"/>
                  </a:cubicBezTo>
                  <a:cubicBezTo>
                    <a:pt x="5841" y="-5"/>
                    <a:pt x="6483" y="-5"/>
                    <a:pt x="7103" y="31"/>
                  </a:cubicBezTo>
                  <a:cubicBezTo>
                    <a:pt x="7723" y="67"/>
                    <a:pt x="8320" y="139"/>
                    <a:pt x="8888" y="187"/>
                  </a:cubicBezTo>
                  <a:cubicBezTo>
                    <a:pt x="9456" y="235"/>
                    <a:pt x="9993" y="259"/>
                    <a:pt x="10561" y="307"/>
                  </a:cubicBezTo>
                  <a:cubicBezTo>
                    <a:pt x="11129" y="355"/>
                    <a:pt x="11726" y="427"/>
                    <a:pt x="12309" y="499"/>
                  </a:cubicBezTo>
                  <a:cubicBezTo>
                    <a:pt x="12891" y="571"/>
                    <a:pt x="13459" y="643"/>
                    <a:pt x="14041" y="727"/>
                  </a:cubicBezTo>
                  <a:cubicBezTo>
                    <a:pt x="14624" y="811"/>
                    <a:pt x="15222" y="907"/>
                    <a:pt x="15804" y="955"/>
                  </a:cubicBezTo>
                  <a:cubicBezTo>
                    <a:pt x="16387" y="1003"/>
                    <a:pt x="16954" y="1003"/>
                    <a:pt x="17522" y="1003"/>
                  </a:cubicBezTo>
                  <a:cubicBezTo>
                    <a:pt x="18090" y="1003"/>
                    <a:pt x="18657" y="1003"/>
                    <a:pt x="19188" y="991"/>
                  </a:cubicBezTo>
                  <a:cubicBezTo>
                    <a:pt x="19718" y="979"/>
                    <a:pt x="20211" y="955"/>
                    <a:pt x="20539" y="943"/>
                  </a:cubicBezTo>
                  <a:cubicBezTo>
                    <a:pt x="20868" y="931"/>
                    <a:pt x="21032" y="931"/>
                    <a:pt x="21159" y="955"/>
                  </a:cubicBezTo>
                  <a:cubicBezTo>
                    <a:pt x="21286" y="979"/>
                    <a:pt x="21376" y="1027"/>
                    <a:pt x="21421" y="1111"/>
                  </a:cubicBezTo>
                  <a:cubicBezTo>
                    <a:pt x="21466" y="1195"/>
                    <a:pt x="21466" y="1315"/>
                    <a:pt x="21458" y="1687"/>
                  </a:cubicBezTo>
                  <a:cubicBezTo>
                    <a:pt x="21451" y="2059"/>
                    <a:pt x="21436" y="2683"/>
                    <a:pt x="21413" y="3415"/>
                  </a:cubicBezTo>
                  <a:cubicBezTo>
                    <a:pt x="21391" y="4147"/>
                    <a:pt x="21361" y="4987"/>
                    <a:pt x="21346" y="5923"/>
                  </a:cubicBezTo>
                  <a:cubicBezTo>
                    <a:pt x="21331" y="6859"/>
                    <a:pt x="21331" y="7891"/>
                    <a:pt x="21331" y="8887"/>
                  </a:cubicBezTo>
                  <a:cubicBezTo>
                    <a:pt x="21331" y="9883"/>
                    <a:pt x="21331" y="10843"/>
                    <a:pt x="21339" y="11755"/>
                  </a:cubicBezTo>
                  <a:cubicBezTo>
                    <a:pt x="21346" y="12667"/>
                    <a:pt x="21361" y="13531"/>
                    <a:pt x="21406" y="14455"/>
                  </a:cubicBezTo>
                  <a:cubicBezTo>
                    <a:pt x="21451" y="15379"/>
                    <a:pt x="21525" y="16363"/>
                    <a:pt x="21563" y="17191"/>
                  </a:cubicBezTo>
                  <a:cubicBezTo>
                    <a:pt x="21600" y="18019"/>
                    <a:pt x="21600" y="18691"/>
                    <a:pt x="21548" y="19207"/>
                  </a:cubicBezTo>
                  <a:cubicBezTo>
                    <a:pt x="21495" y="19723"/>
                    <a:pt x="21391" y="20083"/>
                    <a:pt x="21212" y="20347"/>
                  </a:cubicBezTo>
                  <a:cubicBezTo>
                    <a:pt x="21032" y="20611"/>
                    <a:pt x="20778" y="20779"/>
                    <a:pt x="20375" y="20899"/>
                  </a:cubicBezTo>
                  <a:cubicBezTo>
                    <a:pt x="19972" y="21019"/>
                    <a:pt x="19419" y="21091"/>
                    <a:pt x="18859" y="21139"/>
                  </a:cubicBezTo>
                  <a:cubicBezTo>
                    <a:pt x="18299" y="21187"/>
                    <a:pt x="17731" y="21211"/>
                    <a:pt x="17156" y="21223"/>
                  </a:cubicBezTo>
                  <a:cubicBezTo>
                    <a:pt x="16581" y="21235"/>
                    <a:pt x="15998" y="21235"/>
                    <a:pt x="15438" y="21235"/>
                  </a:cubicBezTo>
                  <a:cubicBezTo>
                    <a:pt x="14878" y="21235"/>
                    <a:pt x="14340" y="21235"/>
                    <a:pt x="13795" y="21223"/>
                  </a:cubicBezTo>
                  <a:cubicBezTo>
                    <a:pt x="13250" y="21211"/>
                    <a:pt x="12697" y="21187"/>
                    <a:pt x="12122" y="21175"/>
                  </a:cubicBezTo>
                  <a:cubicBezTo>
                    <a:pt x="11547" y="21163"/>
                    <a:pt x="10949" y="21163"/>
                    <a:pt x="10344" y="21151"/>
                  </a:cubicBezTo>
                  <a:cubicBezTo>
                    <a:pt x="9739" y="21139"/>
                    <a:pt x="9127" y="21115"/>
                    <a:pt x="8522" y="21091"/>
                  </a:cubicBezTo>
                  <a:cubicBezTo>
                    <a:pt x="7917" y="21067"/>
                    <a:pt x="7320" y="21043"/>
                    <a:pt x="6722" y="21031"/>
                  </a:cubicBezTo>
                  <a:cubicBezTo>
                    <a:pt x="6124" y="21019"/>
                    <a:pt x="5527" y="21019"/>
                    <a:pt x="4967" y="21031"/>
                  </a:cubicBezTo>
                  <a:cubicBezTo>
                    <a:pt x="4407" y="21043"/>
                    <a:pt x="3884" y="21067"/>
                    <a:pt x="3346" y="21103"/>
                  </a:cubicBezTo>
                  <a:cubicBezTo>
                    <a:pt x="2808" y="21139"/>
                    <a:pt x="2256" y="21187"/>
                    <a:pt x="1695" y="21271"/>
                  </a:cubicBezTo>
                  <a:cubicBezTo>
                    <a:pt x="1135" y="21355"/>
                    <a:pt x="568" y="21475"/>
                    <a:pt x="0" y="21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9804400" y="5156696"/>
              <a:ext cx="1136650" cy="50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1408" y="21201"/>
                    <a:pt x="2816" y="20931"/>
                    <a:pt x="4143" y="20796"/>
                  </a:cubicBezTo>
                  <a:cubicBezTo>
                    <a:pt x="5470" y="20661"/>
                    <a:pt x="6717" y="20661"/>
                    <a:pt x="7441" y="20706"/>
                  </a:cubicBezTo>
                  <a:cubicBezTo>
                    <a:pt x="8165" y="20751"/>
                    <a:pt x="8366" y="20841"/>
                    <a:pt x="8568" y="20886"/>
                  </a:cubicBezTo>
                  <a:cubicBezTo>
                    <a:pt x="8769" y="20931"/>
                    <a:pt x="8970" y="20931"/>
                    <a:pt x="8930" y="20751"/>
                  </a:cubicBezTo>
                  <a:cubicBezTo>
                    <a:pt x="8889" y="20571"/>
                    <a:pt x="8608" y="20211"/>
                    <a:pt x="8025" y="18951"/>
                  </a:cubicBezTo>
                  <a:cubicBezTo>
                    <a:pt x="7441" y="17691"/>
                    <a:pt x="6556" y="15531"/>
                    <a:pt x="5913" y="13326"/>
                  </a:cubicBezTo>
                  <a:cubicBezTo>
                    <a:pt x="5269" y="11121"/>
                    <a:pt x="4867" y="8871"/>
                    <a:pt x="4706" y="7161"/>
                  </a:cubicBezTo>
                  <a:cubicBezTo>
                    <a:pt x="4545" y="5451"/>
                    <a:pt x="4626" y="4281"/>
                    <a:pt x="5149" y="3156"/>
                  </a:cubicBezTo>
                  <a:cubicBezTo>
                    <a:pt x="5672" y="2031"/>
                    <a:pt x="6637" y="951"/>
                    <a:pt x="7723" y="411"/>
                  </a:cubicBezTo>
                  <a:cubicBezTo>
                    <a:pt x="8809" y="-129"/>
                    <a:pt x="10016" y="-129"/>
                    <a:pt x="10921" y="366"/>
                  </a:cubicBezTo>
                  <a:cubicBezTo>
                    <a:pt x="11826" y="861"/>
                    <a:pt x="12429" y="1851"/>
                    <a:pt x="12751" y="3246"/>
                  </a:cubicBezTo>
                  <a:cubicBezTo>
                    <a:pt x="13073" y="4641"/>
                    <a:pt x="13113" y="6441"/>
                    <a:pt x="12872" y="8466"/>
                  </a:cubicBezTo>
                  <a:cubicBezTo>
                    <a:pt x="12630" y="10491"/>
                    <a:pt x="12107" y="12741"/>
                    <a:pt x="11826" y="14136"/>
                  </a:cubicBezTo>
                  <a:cubicBezTo>
                    <a:pt x="11544" y="15531"/>
                    <a:pt x="11504" y="16071"/>
                    <a:pt x="11544" y="16521"/>
                  </a:cubicBezTo>
                  <a:cubicBezTo>
                    <a:pt x="11584" y="16971"/>
                    <a:pt x="11705" y="17331"/>
                    <a:pt x="12328" y="17691"/>
                  </a:cubicBezTo>
                  <a:cubicBezTo>
                    <a:pt x="12952" y="18051"/>
                    <a:pt x="14078" y="18411"/>
                    <a:pt x="15506" y="18636"/>
                  </a:cubicBezTo>
                  <a:cubicBezTo>
                    <a:pt x="16934" y="18861"/>
                    <a:pt x="18664" y="18951"/>
                    <a:pt x="19730" y="19086"/>
                  </a:cubicBezTo>
                  <a:cubicBezTo>
                    <a:pt x="20796" y="19221"/>
                    <a:pt x="21198" y="19401"/>
                    <a:pt x="21600" y="19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8023505" y="3872664"/>
              <a:ext cx="383819" cy="35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98" fill="norm" stroke="1" extrusionOk="0">
                  <a:moveTo>
                    <a:pt x="10784" y="2581"/>
                  </a:moveTo>
                  <a:cubicBezTo>
                    <a:pt x="10784" y="1942"/>
                    <a:pt x="10784" y="1303"/>
                    <a:pt x="10548" y="792"/>
                  </a:cubicBezTo>
                  <a:cubicBezTo>
                    <a:pt x="10312" y="280"/>
                    <a:pt x="9840" y="-103"/>
                    <a:pt x="8600" y="25"/>
                  </a:cubicBezTo>
                  <a:cubicBezTo>
                    <a:pt x="7361" y="153"/>
                    <a:pt x="5355" y="792"/>
                    <a:pt x="3938" y="2006"/>
                  </a:cubicBezTo>
                  <a:cubicBezTo>
                    <a:pt x="2522" y="3220"/>
                    <a:pt x="1695" y="5009"/>
                    <a:pt x="1105" y="6990"/>
                  </a:cubicBezTo>
                  <a:cubicBezTo>
                    <a:pt x="515" y="8972"/>
                    <a:pt x="161" y="11144"/>
                    <a:pt x="43" y="12870"/>
                  </a:cubicBezTo>
                  <a:cubicBezTo>
                    <a:pt x="-75" y="14595"/>
                    <a:pt x="43" y="15873"/>
                    <a:pt x="456" y="17024"/>
                  </a:cubicBezTo>
                  <a:cubicBezTo>
                    <a:pt x="869" y="18174"/>
                    <a:pt x="1577" y="19196"/>
                    <a:pt x="3053" y="20027"/>
                  </a:cubicBezTo>
                  <a:cubicBezTo>
                    <a:pt x="4528" y="20858"/>
                    <a:pt x="6771" y="21497"/>
                    <a:pt x="9132" y="21241"/>
                  </a:cubicBezTo>
                  <a:cubicBezTo>
                    <a:pt x="11492" y="20986"/>
                    <a:pt x="13971" y="19835"/>
                    <a:pt x="15977" y="18430"/>
                  </a:cubicBezTo>
                  <a:cubicBezTo>
                    <a:pt x="17984" y="17024"/>
                    <a:pt x="19518" y="15362"/>
                    <a:pt x="20404" y="13892"/>
                  </a:cubicBezTo>
                  <a:cubicBezTo>
                    <a:pt x="21289" y="12422"/>
                    <a:pt x="21525" y="11144"/>
                    <a:pt x="21348" y="9547"/>
                  </a:cubicBezTo>
                  <a:cubicBezTo>
                    <a:pt x="21171" y="7949"/>
                    <a:pt x="20581" y="6032"/>
                    <a:pt x="19695" y="4562"/>
                  </a:cubicBezTo>
                  <a:cubicBezTo>
                    <a:pt x="18810" y="3092"/>
                    <a:pt x="17630" y="2070"/>
                    <a:pt x="16450" y="1559"/>
                  </a:cubicBezTo>
                  <a:cubicBezTo>
                    <a:pt x="15269" y="1047"/>
                    <a:pt x="14089" y="1047"/>
                    <a:pt x="13027" y="1175"/>
                  </a:cubicBezTo>
                  <a:cubicBezTo>
                    <a:pt x="11964" y="1303"/>
                    <a:pt x="11020" y="1559"/>
                    <a:pt x="10253" y="1622"/>
                  </a:cubicBezTo>
                  <a:cubicBezTo>
                    <a:pt x="9486" y="1686"/>
                    <a:pt x="8895" y="1559"/>
                    <a:pt x="9073" y="1559"/>
                  </a:cubicBezTo>
                  <a:cubicBezTo>
                    <a:pt x="9250" y="1559"/>
                    <a:pt x="10194" y="1686"/>
                    <a:pt x="11138" y="181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8705850" y="3909057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60"/>
                    <a:pt x="4800" y="11520"/>
                    <a:pt x="8400" y="15120"/>
                  </a:cubicBezTo>
                  <a:cubicBezTo>
                    <a:pt x="12000" y="18720"/>
                    <a:pt x="168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8686800" y="3856005"/>
              <a:ext cx="173185" cy="22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95" fill="norm" stroke="1" extrusionOk="0">
                  <a:moveTo>
                    <a:pt x="4684" y="5562"/>
                  </a:moveTo>
                  <a:cubicBezTo>
                    <a:pt x="4424" y="4571"/>
                    <a:pt x="4164" y="3580"/>
                    <a:pt x="4554" y="2688"/>
                  </a:cubicBezTo>
                  <a:cubicBezTo>
                    <a:pt x="4945" y="1797"/>
                    <a:pt x="5986" y="1004"/>
                    <a:pt x="7937" y="509"/>
                  </a:cubicBezTo>
                  <a:cubicBezTo>
                    <a:pt x="9889" y="13"/>
                    <a:pt x="12752" y="-185"/>
                    <a:pt x="14573" y="211"/>
                  </a:cubicBezTo>
                  <a:cubicBezTo>
                    <a:pt x="16395" y="608"/>
                    <a:pt x="17176" y="1598"/>
                    <a:pt x="17046" y="2986"/>
                  </a:cubicBezTo>
                  <a:cubicBezTo>
                    <a:pt x="16916" y="4373"/>
                    <a:pt x="15875" y="6156"/>
                    <a:pt x="14704" y="7246"/>
                  </a:cubicBezTo>
                  <a:cubicBezTo>
                    <a:pt x="13533" y="8336"/>
                    <a:pt x="12231" y="8732"/>
                    <a:pt x="12231" y="9030"/>
                  </a:cubicBezTo>
                  <a:cubicBezTo>
                    <a:pt x="12231" y="9327"/>
                    <a:pt x="13533" y="9525"/>
                    <a:pt x="14964" y="9822"/>
                  </a:cubicBezTo>
                  <a:cubicBezTo>
                    <a:pt x="16395" y="10120"/>
                    <a:pt x="17957" y="10516"/>
                    <a:pt x="19258" y="11606"/>
                  </a:cubicBezTo>
                  <a:cubicBezTo>
                    <a:pt x="20559" y="12696"/>
                    <a:pt x="21600" y="14479"/>
                    <a:pt x="21210" y="16263"/>
                  </a:cubicBezTo>
                  <a:cubicBezTo>
                    <a:pt x="20819" y="18046"/>
                    <a:pt x="18998" y="19830"/>
                    <a:pt x="15224" y="20622"/>
                  </a:cubicBezTo>
                  <a:cubicBezTo>
                    <a:pt x="11451" y="21415"/>
                    <a:pt x="5725" y="21217"/>
                    <a:pt x="0" y="2101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569200" y="4023357"/>
              <a:ext cx="18409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7200" y="1856"/>
                    <a:pt x="14400" y="3711"/>
                    <a:pt x="18000" y="5864"/>
                  </a:cubicBezTo>
                  <a:cubicBezTo>
                    <a:pt x="21600" y="8016"/>
                    <a:pt x="21600" y="10466"/>
                    <a:pt x="19200" y="12915"/>
                  </a:cubicBezTo>
                  <a:cubicBezTo>
                    <a:pt x="16800" y="15365"/>
                    <a:pt x="12000" y="17814"/>
                    <a:pt x="9600" y="19225"/>
                  </a:cubicBezTo>
                  <a:cubicBezTo>
                    <a:pt x="7200" y="20635"/>
                    <a:pt x="7200" y="21006"/>
                    <a:pt x="8400" y="21229"/>
                  </a:cubicBezTo>
                  <a:cubicBezTo>
                    <a:pt x="9600" y="21452"/>
                    <a:pt x="12000" y="21526"/>
                    <a:pt x="144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442200" y="4044524"/>
              <a:ext cx="1143000" cy="73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1320" y="1428"/>
                  </a:moveTo>
                  <a:cubicBezTo>
                    <a:pt x="1200" y="1179"/>
                    <a:pt x="1080" y="931"/>
                    <a:pt x="1100" y="714"/>
                  </a:cubicBezTo>
                  <a:cubicBezTo>
                    <a:pt x="1120" y="497"/>
                    <a:pt x="1280" y="310"/>
                    <a:pt x="1740" y="186"/>
                  </a:cubicBezTo>
                  <a:cubicBezTo>
                    <a:pt x="2200" y="62"/>
                    <a:pt x="2960" y="0"/>
                    <a:pt x="4160" y="0"/>
                  </a:cubicBezTo>
                  <a:cubicBezTo>
                    <a:pt x="5360" y="0"/>
                    <a:pt x="7000" y="62"/>
                    <a:pt x="8620" y="93"/>
                  </a:cubicBezTo>
                  <a:cubicBezTo>
                    <a:pt x="10240" y="124"/>
                    <a:pt x="11840" y="124"/>
                    <a:pt x="13160" y="217"/>
                  </a:cubicBezTo>
                  <a:cubicBezTo>
                    <a:pt x="14480" y="310"/>
                    <a:pt x="15520" y="497"/>
                    <a:pt x="16720" y="776"/>
                  </a:cubicBezTo>
                  <a:cubicBezTo>
                    <a:pt x="17920" y="1055"/>
                    <a:pt x="19280" y="1428"/>
                    <a:pt x="20060" y="1645"/>
                  </a:cubicBezTo>
                  <a:cubicBezTo>
                    <a:pt x="20840" y="1862"/>
                    <a:pt x="21040" y="1924"/>
                    <a:pt x="21180" y="2110"/>
                  </a:cubicBezTo>
                  <a:cubicBezTo>
                    <a:pt x="21320" y="2297"/>
                    <a:pt x="21400" y="2607"/>
                    <a:pt x="21440" y="3755"/>
                  </a:cubicBezTo>
                  <a:cubicBezTo>
                    <a:pt x="21480" y="4903"/>
                    <a:pt x="21480" y="6890"/>
                    <a:pt x="21500" y="8969"/>
                  </a:cubicBezTo>
                  <a:cubicBezTo>
                    <a:pt x="21520" y="11048"/>
                    <a:pt x="21560" y="13221"/>
                    <a:pt x="21580" y="15114"/>
                  </a:cubicBezTo>
                  <a:cubicBezTo>
                    <a:pt x="21600" y="17007"/>
                    <a:pt x="21600" y="18621"/>
                    <a:pt x="21600" y="19583"/>
                  </a:cubicBezTo>
                  <a:cubicBezTo>
                    <a:pt x="21600" y="20545"/>
                    <a:pt x="21600" y="20855"/>
                    <a:pt x="21520" y="21103"/>
                  </a:cubicBezTo>
                  <a:cubicBezTo>
                    <a:pt x="21440" y="21352"/>
                    <a:pt x="21280" y="21538"/>
                    <a:pt x="20980" y="21569"/>
                  </a:cubicBezTo>
                  <a:cubicBezTo>
                    <a:pt x="20680" y="21600"/>
                    <a:pt x="20240" y="21476"/>
                    <a:pt x="19520" y="21197"/>
                  </a:cubicBezTo>
                  <a:cubicBezTo>
                    <a:pt x="18800" y="20917"/>
                    <a:pt x="17800" y="20483"/>
                    <a:pt x="16520" y="20141"/>
                  </a:cubicBezTo>
                  <a:cubicBezTo>
                    <a:pt x="15240" y="19800"/>
                    <a:pt x="13680" y="19552"/>
                    <a:pt x="12180" y="19334"/>
                  </a:cubicBezTo>
                  <a:cubicBezTo>
                    <a:pt x="10680" y="19117"/>
                    <a:pt x="9240" y="18931"/>
                    <a:pt x="7780" y="18776"/>
                  </a:cubicBezTo>
                  <a:cubicBezTo>
                    <a:pt x="6320" y="18621"/>
                    <a:pt x="4840" y="18497"/>
                    <a:pt x="3620" y="18528"/>
                  </a:cubicBezTo>
                  <a:cubicBezTo>
                    <a:pt x="2400" y="18559"/>
                    <a:pt x="1440" y="18745"/>
                    <a:pt x="880" y="18807"/>
                  </a:cubicBezTo>
                  <a:cubicBezTo>
                    <a:pt x="320" y="18869"/>
                    <a:pt x="160" y="18807"/>
                    <a:pt x="0" y="1874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8634272" y="4659300"/>
              <a:ext cx="287214" cy="42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35" fill="norm" stroke="1" extrusionOk="0">
                  <a:moveTo>
                    <a:pt x="7223" y="11388"/>
                  </a:moveTo>
                  <a:cubicBezTo>
                    <a:pt x="6435" y="12341"/>
                    <a:pt x="5647" y="13294"/>
                    <a:pt x="4622" y="14882"/>
                  </a:cubicBezTo>
                  <a:cubicBezTo>
                    <a:pt x="3597" y="16471"/>
                    <a:pt x="2336" y="18694"/>
                    <a:pt x="1390" y="19965"/>
                  </a:cubicBezTo>
                  <a:cubicBezTo>
                    <a:pt x="444" y="21235"/>
                    <a:pt x="-187" y="21553"/>
                    <a:pt x="49" y="20918"/>
                  </a:cubicBezTo>
                  <a:cubicBezTo>
                    <a:pt x="286" y="20282"/>
                    <a:pt x="1390" y="18694"/>
                    <a:pt x="3360" y="16259"/>
                  </a:cubicBezTo>
                  <a:cubicBezTo>
                    <a:pt x="5331" y="13824"/>
                    <a:pt x="8169" y="10541"/>
                    <a:pt x="10377" y="8000"/>
                  </a:cubicBezTo>
                  <a:cubicBezTo>
                    <a:pt x="12584" y="5459"/>
                    <a:pt x="14160" y="3659"/>
                    <a:pt x="15264" y="2547"/>
                  </a:cubicBezTo>
                  <a:cubicBezTo>
                    <a:pt x="16368" y="1435"/>
                    <a:pt x="16998" y="1012"/>
                    <a:pt x="17629" y="641"/>
                  </a:cubicBezTo>
                  <a:cubicBezTo>
                    <a:pt x="18260" y="271"/>
                    <a:pt x="18890" y="-47"/>
                    <a:pt x="19442" y="6"/>
                  </a:cubicBezTo>
                  <a:cubicBezTo>
                    <a:pt x="19994" y="59"/>
                    <a:pt x="20467" y="482"/>
                    <a:pt x="20782" y="2018"/>
                  </a:cubicBezTo>
                  <a:cubicBezTo>
                    <a:pt x="21098" y="3553"/>
                    <a:pt x="21255" y="6200"/>
                    <a:pt x="21334" y="9218"/>
                  </a:cubicBezTo>
                  <a:cubicBezTo>
                    <a:pt x="21413" y="12235"/>
                    <a:pt x="21413" y="15624"/>
                    <a:pt x="21334" y="17582"/>
                  </a:cubicBezTo>
                  <a:cubicBezTo>
                    <a:pt x="21255" y="19541"/>
                    <a:pt x="21098" y="20071"/>
                    <a:pt x="20940" y="20124"/>
                  </a:cubicBezTo>
                  <a:cubicBezTo>
                    <a:pt x="20782" y="20177"/>
                    <a:pt x="20625" y="19753"/>
                    <a:pt x="20467" y="1932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657166" y="4893307"/>
              <a:ext cx="35983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9" y="21600"/>
                  </a:moveTo>
                  <a:cubicBezTo>
                    <a:pt x="889" y="19200"/>
                    <a:pt x="0" y="16800"/>
                    <a:pt x="0" y="15600"/>
                  </a:cubicBezTo>
                  <a:cubicBezTo>
                    <a:pt x="0" y="14400"/>
                    <a:pt x="889" y="14400"/>
                    <a:pt x="3812" y="13200"/>
                  </a:cubicBezTo>
                  <a:cubicBezTo>
                    <a:pt x="6734" y="12000"/>
                    <a:pt x="11689" y="9600"/>
                    <a:pt x="14993" y="7200"/>
                  </a:cubicBezTo>
                  <a:cubicBezTo>
                    <a:pt x="18296" y="4800"/>
                    <a:pt x="1994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539610" y="4220207"/>
              <a:ext cx="14737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2353" y="10516"/>
                  </a:moveTo>
                  <a:cubicBezTo>
                    <a:pt x="2353" y="12789"/>
                    <a:pt x="2353" y="15063"/>
                    <a:pt x="2507" y="16721"/>
                  </a:cubicBezTo>
                  <a:cubicBezTo>
                    <a:pt x="2661" y="18379"/>
                    <a:pt x="2970" y="19421"/>
                    <a:pt x="3278" y="20226"/>
                  </a:cubicBezTo>
                  <a:cubicBezTo>
                    <a:pt x="3587" y="21032"/>
                    <a:pt x="3895" y="21600"/>
                    <a:pt x="4050" y="21600"/>
                  </a:cubicBezTo>
                  <a:cubicBezTo>
                    <a:pt x="4204" y="21600"/>
                    <a:pt x="4204" y="21032"/>
                    <a:pt x="3587" y="18995"/>
                  </a:cubicBezTo>
                  <a:cubicBezTo>
                    <a:pt x="2970" y="16958"/>
                    <a:pt x="1735" y="13453"/>
                    <a:pt x="964" y="10468"/>
                  </a:cubicBezTo>
                  <a:cubicBezTo>
                    <a:pt x="193" y="7484"/>
                    <a:pt x="-116" y="5021"/>
                    <a:pt x="38" y="3458"/>
                  </a:cubicBezTo>
                  <a:cubicBezTo>
                    <a:pt x="193" y="1895"/>
                    <a:pt x="810" y="1232"/>
                    <a:pt x="1890" y="758"/>
                  </a:cubicBezTo>
                  <a:cubicBezTo>
                    <a:pt x="2970" y="284"/>
                    <a:pt x="4513" y="0"/>
                    <a:pt x="7135" y="0"/>
                  </a:cubicBezTo>
                  <a:cubicBezTo>
                    <a:pt x="9758" y="0"/>
                    <a:pt x="13461" y="284"/>
                    <a:pt x="16393" y="805"/>
                  </a:cubicBezTo>
                  <a:cubicBezTo>
                    <a:pt x="19324" y="1326"/>
                    <a:pt x="21484" y="2084"/>
                    <a:pt x="21484" y="3316"/>
                  </a:cubicBezTo>
                  <a:cubicBezTo>
                    <a:pt x="21484" y="4547"/>
                    <a:pt x="19324" y="6253"/>
                    <a:pt x="16238" y="7058"/>
                  </a:cubicBezTo>
                  <a:cubicBezTo>
                    <a:pt x="13153" y="7863"/>
                    <a:pt x="9141" y="7768"/>
                    <a:pt x="5130" y="7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724755" y="4378957"/>
              <a:ext cx="173896" cy="25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49" fill="norm" stroke="1" extrusionOk="0">
                  <a:moveTo>
                    <a:pt x="300" y="7436"/>
                  </a:moveTo>
                  <a:cubicBezTo>
                    <a:pt x="40" y="6374"/>
                    <a:pt x="-220" y="5311"/>
                    <a:pt x="300" y="4780"/>
                  </a:cubicBezTo>
                  <a:cubicBezTo>
                    <a:pt x="821" y="4249"/>
                    <a:pt x="2122" y="4249"/>
                    <a:pt x="3814" y="5489"/>
                  </a:cubicBezTo>
                  <a:cubicBezTo>
                    <a:pt x="5505" y="6728"/>
                    <a:pt x="7587" y="9207"/>
                    <a:pt x="9019" y="11685"/>
                  </a:cubicBezTo>
                  <a:cubicBezTo>
                    <a:pt x="10450" y="14164"/>
                    <a:pt x="11231" y="16643"/>
                    <a:pt x="11361" y="18413"/>
                  </a:cubicBezTo>
                  <a:cubicBezTo>
                    <a:pt x="11491" y="20184"/>
                    <a:pt x="10970" y="21246"/>
                    <a:pt x="10190" y="21423"/>
                  </a:cubicBezTo>
                  <a:cubicBezTo>
                    <a:pt x="9409" y="21600"/>
                    <a:pt x="8368" y="20892"/>
                    <a:pt x="8108" y="18590"/>
                  </a:cubicBezTo>
                  <a:cubicBezTo>
                    <a:pt x="7847" y="16289"/>
                    <a:pt x="8368" y="12393"/>
                    <a:pt x="10710" y="9030"/>
                  </a:cubicBezTo>
                  <a:cubicBezTo>
                    <a:pt x="13052" y="5666"/>
                    <a:pt x="17216" y="2833"/>
                    <a:pt x="213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992100" y="4263841"/>
              <a:ext cx="84351" cy="34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87" fill="norm" stroke="1" extrusionOk="0">
                  <a:moveTo>
                    <a:pt x="20994" y="2026"/>
                  </a:moveTo>
                  <a:cubicBezTo>
                    <a:pt x="18887" y="1367"/>
                    <a:pt x="16779" y="709"/>
                    <a:pt x="14409" y="314"/>
                  </a:cubicBezTo>
                  <a:cubicBezTo>
                    <a:pt x="12038" y="-81"/>
                    <a:pt x="9404" y="-213"/>
                    <a:pt x="7033" y="577"/>
                  </a:cubicBezTo>
                  <a:cubicBezTo>
                    <a:pt x="4662" y="1367"/>
                    <a:pt x="2555" y="3080"/>
                    <a:pt x="1238" y="5780"/>
                  </a:cubicBezTo>
                  <a:cubicBezTo>
                    <a:pt x="-79" y="8480"/>
                    <a:pt x="-606" y="12167"/>
                    <a:pt x="974" y="14867"/>
                  </a:cubicBezTo>
                  <a:cubicBezTo>
                    <a:pt x="2555" y="17567"/>
                    <a:pt x="6243" y="19280"/>
                    <a:pt x="9667" y="20202"/>
                  </a:cubicBezTo>
                  <a:cubicBezTo>
                    <a:pt x="13092" y="21124"/>
                    <a:pt x="16253" y="21255"/>
                    <a:pt x="19414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172611" y="4278680"/>
              <a:ext cx="118424" cy="29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05" fill="norm" stroke="1" extrusionOk="0">
                  <a:moveTo>
                    <a:pt x="4309" y="3099"/>
                  </a:moveTo>
                  <a:cubicBezTo>
                    <a:pt x="3564" y="6902"/>
                    <a:pt x="2819" y="10705"/>
                    <a:pt x="2633" y="13367"/>
                  </a:cubicBezTo>
                  <a:cubicBezTo>
                    <a:pt x="2447" y="16029"/>
                    <a:pt x="2819" y="17550"/>
                    <a:pt x="3192" y="18919"/>
                  </a:cubicBezTo>
                  <a:cubicBezTo>
                    <a:pt x="3564" y="20288"/>
                    <a:pt x="3937" y="21505"/>
                    <a:pt x="4123" y="21505"/>
                  </a:cubicBezTo>
                  <a:cubicBezTo>
                    <a:pt x="4309" y="21505"/>
                    <a:pt x="4309" y="20288"/>
                    <a:pt x="3564" y="17246"/>
                  </a:cubicBezTo>
                  <a:cubicBezTo>
                    <a:pt x="2819" y="14204"/>
                    <a:pt x="1330" y="9336"/>
                    <a:pt x="585" y="6522"/>
                  </a:cubicBezTo>
                  <a:cubicBezTo>
                    <a:pt x="-160" y="3708"/>
                    <a:pt x="-160" y="2947"/>
                    <a:pt x="399" y="2187"/>
                  </a:cubicBezTo>
                  <a:cubicBezTo>
                    <a:pt x="957" y="1426"/>
                    <a:pt x="2074" y="666"/>
                    <a:pt x="3564" y="285"/>
                  </a:cubicBezTo>
                  <a:cubicBezTo>
                    <a:pt x="5054" y="-95"/>
                    <a:pt x="6916" y="-95"/>
                    <a:pt x="9709" y="285"/>
                  </a:cubicBezTo>
                  <a:cubicBezTo>
                    <a:pt x="12502" y="666"/>
                    <a:pt x="16226" y="1426"/>
                    <a:pt x="18461" y="2643"/>
                  </a:cubicBezTo>
                  <a:cubicBezTo>
                    <a:pt x="20695" y="3860"/>
                    <a:pt x="21440" y="5533"/>
                    <a:pt x="20323" y="6902"/>
                  </a:cubicBezTo>
                  <a:cubicBezTo>
                    <a:pt x="19206" y="8271"/>
                    <a:pt x="16226" y="9336"/>
                    <a:pt x="13806" y="9944"/>
                  </a:cubicBezTo>
                  <a:cubicBezTo>
                    <a:pt x="11385" y="10553"/>
                    <a:pt x="9523" y="10705"/>
                    <a:pt x="10268" y="11161"/>
                  </a:cubicBezTo>
                  <a:cubicBezTo>
                    <a:pt x="11012" y="11618"/>
                    <a:pt x="14364" y="12378"/>
                    <a:pt x="16599" y="13139"/>
                  </a:cubicBezTo>
                  <a:cubicBezTo>
                    <a:pt x="18833" y="13899"/>
                    <a:pt x="19950" y="14660"/>
                    <a:pt x="20509" y="15649"/>
                  </a:cubicBezTo>
                  <a:cubicBezTo>
                    <a:pt x="21068" y="16637"/>
                    <a:pt x="21068" y="17854"/>
                    <a:pt x="18833" y="18843"/>
                  </a:cubicBezTo>
                  <a:cubicBezTo>
                    <a:pt x="16599" y="19832"/>
                    <a:pt x="12130" y="20592"/>
                    <a:pt x="9337" y="20668"/>
                  </a:cubicBezTo>
                  <a:cubicBezTo>
                    <a:pt x="6543" y="20744"/>
                    <a:pt x="5426" y="20136"/>
                    <a:pt x="5426" y="19147"/>
                  </a:cubicBezTo>
                  <a:cubicBezTo>
                    <a:pt x="5426" y="18159"/>
                    <a:pt x="6543" y="16790"/>
                    <a:pt x="7661" y="15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401308" y="4082392"/>
              <a:ext cx="33260" cy="66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5" h="21480" fill="norm" stroke="1" extrusionOk="0">
                  <a:moveTo>
                    <a:pt x="10830" y="759"/>
                  </a:moveTo>
                  <a:cubicBezTo>
                    <a:pt x="7019" y="349"/>
                    <a:pt x="3207" y="-61"/>
                    <a:pt x="1301" y="7"/>
                  </a:cubicBezTo>
                  <a:cubicBezTo>
                    <a:pt x="-605" y="76"/>
                    <a:pt x="-605" y="623"/>
                    <a:pt x="2571" y="1853"/>
                  </a:cubicBezTo>
                  <a:cubicBezTo>
                    <a:pt x="5748" y="3083"/>
                    <a:pt x="12101" y="4997"/>
                    <a:pt x="15913" y="7116"/>
                  </a:cubicBezTo>
                  <a:cubicBezTo>
                    <a:pt x="19724" y="9235"/>
                    <a:pt x="20995" y="11559"/>
                    <a:pt x="19089" y="13678"/>
                  </a:cubicBezTo>
                  <a:cubicBezTo>
                    <a:pt x="17183" y="15797"/>
                    <a:pt x="12101" y="17711"/>
                    <a:pt x="9560" y="18873"/>
                  </a:cubicBezTo>
                  <a:cubicBezTo>
                    <a:pt x="7019" y="20035"/>
                    <a:pt x="7019" y="20445"/>
                    <a:pt x="7019" y="20821"/>
                  </a:cubicBezTo>
                  <a:cubicBezTo>
                    <a:pt x="7019" y="21197"/>
                    <a:pt x="7019" y="21539"/>
                    <a:pt x="7654" y="21471"/>
                  </a:cubicBezTo>
                  <a:cubicBezTo>
                    <a:pt x="8289" y="21402"/>
                    <a:pt x="9560" y="20924"/>
                    <a:pt x="10830" y="20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512483" y="4236786"/>
              <a:ext cx="120651" cy="32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28" fill="norm" stroke="1" extrusionOk="0">
                  <a:moveTo>
                    <a:pt x="7076" y="5939"/>
                  </a:moveTo>
                  <a:cubicBezTo>
                    <a:pt x="5959" y="9654"/>
                    <a:pt x="4842" y="13368"/>
                    <a:pt x="3911" y="15707"/>
                  </a:cubicBezTo>
                  <a:cubicBezTo>
                    <a:pt x="2980" y="18046"/>
                    <a:pt x="2235" y="19009"/>
                    <a:pt x="1676" y="19835"/>
                  </a:cubicBezTo>
                  <a:cubicBezTo>
                    <a:pt x="1118" y="20660"/>
                    <a:pt x="745" y="21348"/>
                    <a:pt x="373" y="21210"/>
                  </a:cubicBezTo>
                  <a:cubicBezTo>
                    <a:pt x="0" y="21073"/>
                    <a:pt x="-372" y="20110"/>
                    <a:pt x="745" y="17221"/>
                  </a:cubicBezTo>
                  <a:cubicBezTo>
                    <a:pt x="1862" y="14331"/>
                    <a:pt x="4469" y="9516"/>
                    <a:pt x="6704" y="6421"/>
                  </a:cubicBezTo>
                  <a:cubicBezTo>
                    <a:pt x="8938" y="3325"/>
                    <a:pt x="10800" y="1949"/>
                    <a:pt x="12476" y="1055"/>
                  </a:cubicBezTo>
                  <a:cubicBezTo>
                    <a:pt x="14152" y="161"/>
                    <a:pt x="15642" y="-252"/>
                    <a:pt x="16945" y="161"/>
                  </a:cubicBezTo>
                  <a:cubicBezTo>
                    <a:pt x="18249" y="573"/>
                    <a:pt x="19366" y="1812"/>
                    <a:pt x="20111" y="4219"/>
                  </a:cubicBezTo>
                  <a:cubicBezTo>
                    <a:pt x="20856" y="6627"/>
                    <a:pt x="21228" y="10204"/>
                    <a:pt x="21228" y="12680"/>
                  </a:cubicBezTo>
                  <a:cubicBezTo>
                    <a:pt x="21228" y="15157"/>
                    <a:pt x="20856" y="16533"/>
                    <a:pt x="20483" y="17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539999" y="4391657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8720"/>
                    <a:pt x="11631" y="15840"/>
                    <a:pt x="15231" y="12240"/>
                  </a:cubicBezTo>
                  <a:cubicBezTo>
                    <a:pt x="18831" y="8640"/>
                    <a:pt x="20215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730499" y="4124957"/>
              <a:ext cx="11279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0" y="0"/>
                  </a:moveTo>
                  <a:cubicBezTo>
                    <a:pt x="6676" y="2658"/>
                    <a:pt x="13353" y="5317"/>
                    <a:pt x="17084" y="7920"/>
                  </a:cubicBezTo>
                  <a:cubicBezTo>
                    <a:pt x="20815" y="10523"/>
                    <a:pt x="21600" y="13071"/>
                    <a:pt x="20422" y="15231"/>
                  </a:cubicBezTo>
                  <a:cubicBezTo>
                    <a:pt x="19244" y="17391"/>
                    <a:pt x="16102" y="19163"/>
                    <a:pt x="13549" y="20215"/>
                  </a:cubicBezTo>
                  <a:cubicBezTo>
                    <a:pt x="10996" y="21268"/>
                    <a:pt x="9033" y="21600"/>
                    <a:pt x="7265" y="21600"/>
                  </a:cubicBezTo>
                  <a:cubicBezTo>
                    <a:pt x="5498" y="21600"/>
                    <a:pt x="3927" y="21268"/>
                    <a:pt x="2356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946399" y="4378957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971799" y="446150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073934" y="4061457"/>
              <a:ext cx="285202" cy="10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26" fill="norm" stroke="1" extrusionOk="0">
                  <a:moveTo>
                    <a:pt x="1650" y="1271"/>
                  </a:moveTo>
                  <a:cubicBezTo>
                    <a:pt x="867" y="2118"/>
                    <a:pt x="85" y="2965"/>
                    <a:pt x="85" y="3176"/>
                  </a:cubicBezTo>
                  <a:cubicBezTo>
                    <a:pt x="85" y="3388"/>
                    <a:pt x="867" y="2965"/>
                    <a:pt x="1806" y="2118"/>
                  </a:cubicBezTo>
                  <a:cubicBezTo>
                    <a:pt x="2745" y="1271"/>
                    <a:pt x="3841" y="0"/>
                    <a:pt x="3998" y="0"/>
                  </a:cubicBezTo>
                  <a:cubicBezTo>
                    <a:pt x="4154" y="0"/>
                    <a:pt x="3371" y="1271"/>
                    <a:pt x="2745" y="2965"/>
                  </a:cubicBezTo>
                  <a:cubicBezTo>
                    <a:pt x="2119" y="4659"/>
                    <a:pt x="1650" y="6776"/>
                    <a:pt x="1102" y="8471"/>
                  </a:cubicBezTo>
                  <a:cubicBezTo>
                    <a:pt x="554" y="10165"/>
                    <a:pt x="-72" y="11435"/>
                    <a:pt x="6" y="11435"/>
                  </a:cubicBezTo>
                  <a:cubicBezTo>
                    <a:pt x="85" y="11435"/>
                    <a:pt x="867" y="10165"/>
                    <a:pt x="1571" y="8894"/>
                  </a:cubicBezTo>
                  <a:cubicBezTo>
                    <a:pt x="2276" y="7624"/>
                    <a:pt x="2902" y="6353"/>
                    <a:pt x="2902" y="6565"/>
                  </a:cubicBezTo>
                  <a:cubicBezTo>
                    <a:pt x="2902" y="6776"/>
                    <a:pt x="2276" y="8471"/>
                    <a:pt x="1571" y="10588"/>
                  </a:cubicBezTo>
                  <a:cubicBezTo>
                    <a:pt x="867" y="12706"/>
                    <a:pt x="85" y="15247"/>
                    <a:pt x="85" y="16094"/>
                  </a:cubicBezTo>
                  <a:cubicBezTo>
                    <a:pt x="85" y="16941"/>
                    <a:pt x="867" y="16094"/>
                    <a:pt x="1885" y="14400"/>
                  </a:cubicBezTo>
                  <a:cubicBezTo>
                    <a:pt x="2902" y="12706"/>
                    <a:pt x="4154" y="10165"/>
                    <a:pt x="5171" y="8471"/>
                  </a:cubicBezTo>
                  <a:cubicBezTo>
                    <a:pt x="6189" y="6776"/>
                    <a:pt x="6971" y="5929"/>
                    <a:pt x="6971" y="6141"/>
                  </a:cubicBezTo>
                  <a:cubicBezTo>
                    <a:pt x="6971" y="6353"/>
                    <a:pt x="6189" y="7624"/>
                    <a:pt x="5406" y="8894"/>
                  </a:cubicBezTo>
                  <a:cubicBezTo>
                    <a:pt x="4624" y="10165"/>
                    <a:pt x="3841" y="11435"/>
                    <a:pt x="2902" y="13341"/>
                  </a:cubicBezTo>
                  <a:cubicBezTo>
                    <a:pt x="1963" y="15247"/>
                    <a:pt x="867" y="17788"/>
                    <a:pt x="711" y="18635"/>
                  </a:cubicBezTo>
                  <a:cubicBezTo>
                    <a:pt x="554" y="19482"/>
                    <a:pt x="1337" y="18635"/>
                    <a:pt x="2354" y="17153"/>
                  </a:cubicBezTo>
                  <a:cubicBezTo>
                    <a:pt x="3371" y="15671"/>
                    <a:pt x="4624" y="13553"/>
                    <a:pt x="5641" y="11647"/>
                  </a:cubicBezTo>
                  <a:cubicBezTo>
                    <a:pt x="6658" y="9741"/>
                    <a:pt x="7441" y="8047"/>
                    <a:pt x="7598" y="8047"/>
                  </a:cubicBezTo>
                  <a:cubicBezTo>
                    <a:pt x="7754" y="8047"/>
                    <a:pt x="7285" y="9741"/>
                    <a:pt x="6658" y="11224"/>
                  </a:cubicBezTo>
                  <a:cubicBezTo>
                    <a:pt x="6032" y="12706"/>
                    <a:pt x="5250" y="13976"/>
                    <a:pt x="4389" y="15882"/>
                  </a:cubicBezTo>
                  <a:cubicBezTo>
                    <a:pt x="3528" y="17788"/>
                    <a:pt x="2589" y="20329"/>
                    <a:pt x="2667" y="20965"/>
                  </a:cubicBezTo>
                  <a:cubicBezTo>
                    <a:pt x="2745" y="21600"/>
                    <a:pt x="3841" y="20329"/>
                    <a:pt x="5563" y="17576"/>
                  </a:cubicBezTo>
                  <a:cubicBezTo>
                    <a:pt x="7285" y="14824"/>
                    <a:pt x="9632" y="10588"/>
                    <a:pt x="11198" y="8047"/>
                  </a:cubicBezTo>
                  <a:cubicBezTo>
                    <a:pt x="12763" y="5506"/>
                    <a:pt x="13545" y="4659"/>
                    <a:pt x="13545" y="5082"/>
                  </a:cubicBezTo>
                  <a:cubicBezTo>
                    <a:pt x="13545" y="5506"/>
                    <a:pt x="12763" y="7200"/>
                    <a:pt x="12058" y="8682"/>
                  </a:cubicBezTo>
                  <a:cubicBezTo>
                    <a:pt x="11354" y="10165"/>
                    <a:pt x="10728" y="11435"/>
                    <a:pt x="9789" y="13341"/>
                  </a:cubicBezTo>
                  <a:cubicBezTo>
                    <a:pt x="8850" y="15247"/>
                    <a:pt x="7598" y="17788"/>
                    <a:pt x="7363" y="18635"/>
                  </a:cubicBezTo>
                  <a:cubicBezTo>
                    <a:pt x="7128" y="19482"/>
                    <a:pt x="7911" y="18635"/>
                    <a:pt x="9554" y="16306"/>
                  </a:cubicBezTo>
                  <a:cubicBezTo>
                    <a:pt x="11198" y="13976"/>
                    <a:pt x="13702" y="10165"/>
                    <a:pt x="15345" y="7835"/>
                  </a:cubicBezTo>
                  <a:cubicBezTo>
                    <a:pt x="16989" y="5506"/>
                    <a:pt x="17771" y="4659"/>
                    <a:pt x="17771" y="4871"/>
                  </a:cubicBezTo>
                  <a:cubicBezTo>
                    <a:pt x="17771" y="5082"/>
                    <a:pt x="16989" y="6353"/>
                    <a:pt x="16128" y="8047"/>
                  </a:cubicBezTo>
                  <a:cubicBezTo>
                    <a:pt x="15267" y="9741"/>
                    <a:pt x="14328" y="11859"/>
                    <a:pt x="13624" y="13765"/>
                  </a:cubicBezTo>
                  <a:cubicBezTo>
                    <a:pt x="12919" y="15671"/>
                    <a:pt x="12450" y="17365"/>
                    <a:pt x="12606" y="17788"/>
                  </a:cubicBezTo>
                  <a:cubicBezTo>
                    <a:pt x="12763" y="18212"/>
                    <a:pt x="13545" y="17365"/>
                    <a:pt x="14641" y="15671"/>
                  </a:cubicBezTo>
                  <a:cubicBezTo>
                    <a:pt x="15737" y="13976"/>
                    <a:pt x="17145" y="11435"/>
                    <a:pt x="18163" y="9529"/>
                  </a:cubicBezTo>
                  <a:cubicBezTo>
                    <a:pt x="19180" y="7624"/>
                    <a:pt x="19806" y="6353"/>
                    <a:pt x="19728" y="5718"/>
                  </a:cubicBezTo>
                  <a:cubicBezTo>
                    <a:pt x="19650" y="5082"/>
                    <a:pt x="18867" y="5082"/>
                    <a:pt x="17771" y="6353"/>
                  </a:cubicBezTo>
                  <a:cubicBezTo>
                    <a:pt x="16676" y="7624"/>
                    <a:pt x="15267" y="10165"/>
                    <a:pt x="14328" y="12282"/>
                  </a:cubicBezTo>
                  <a:cubicBezTo>
                    <a:pt x="13389" y="14400"/>
                    <a:pt x="12919" y="16094"/>
                    <a:pt x="13232" y="16729"/>
                  </a:cubicBezTo>
                  <a:cubicBezTo>
                    <a:pt x="13545" y="17365"/>
                    <a:pt x="14641" y="16941"/>
                    <a:pt x="16285" y="15247"/>
                  </a:cubicBezTo>
                  <a:cubicBezTo>
                    <a:pt x="17928" y="13553"/>
                    <a:pt x="20119" y="10588"/>
                    <a:pt x="20824" y="9106"/>
                  </a:cubicBezTo>
                  <a:cubicBezTo>
                    <a:pt x="21528" y="7624"/>
                    <a:pt x="20745" y="7624"/>
                    <a:pt x="19493" y="9318"/>
                  </a:cubicBezTo>
                  <a:cubicBezTo>
                    <a:pt x="18241" y="11012"/>
                    <a:pt x="16519" y="14400"/>
                    <a:pt x="14798" y="17788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721100" y="3966207"/>
              <a:ext cx="393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7" y="16800"/>
                    <a:pt x="8594" y="12000"/>
                    <a:pt x="12194" y="8400"/>
                  </a:cubicBezTo>
                  <a:cubicBezTo>
                    <a:pt x="15794" y="4800"/>
                    <a:pt x="1869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733799" y="3972557"/>
              <a:ext cx="349251" cy="15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7005"/>
                  </a:moveTo>
                  <a:cubicBezTo>
                    <a:pt x="524" y="9632"/>
                    <a:pt x="1047" y="12259"/>
                    <a:pt x="2095" y="14595"/>
                  </a:cubicBezTo>
                  <a:cubicBezTo>
                    <a:pt x="3142" y="16930"/>
                    <a:pt x="4713" y="18973"/>
                    <a:pt x="6807" y="20141"/>
                  </a:cubicBezTo>
                  <a:cubicBezTo>
                    <a:pt x="8902" y="21308"/>
                    <a:pt x="11520" y="21600"/>
                    <a:pt x="13484" y="21308"/>
                  </a:cubicBezTo>
                  <a:cubicBezTo>
                    <a:pt x="15447" y="21016"/>
                    <a:pt x="16756" y="20141"/>
                    <a:pt x="17869" y="18973"/>
                  </a:cubicBezTo>
                  <a:cubicBezTo>
                    <a:pt x="18982" y="17805"/>
                    <a:pt x="19898" y="16346"/>
                    <a:pt x="20487" y="14011"/>
                  </a:cubicBezTo>
                  <a:cubicBezTo>
                    <a:pt x="21076" y="11676"/>
                    <a:pt x="21338" y="8465"/>
                    <a:pt x="21469" y="5984"/>
                  </a:cubicBezTo>
                  <a:cubicBezTo>
                    <a:pt x="21600" y="3503"/>
                    <a:pt x="21600" y="17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787685" y="3979549"/>
              <a:ext cx="271097" cy="11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79" fill="norm" stroke="1" extrusionOk="0">
                  <a:moveTo>
                    <a:pt x="3774" y="13079"/>
                  </a:moveTo>
                  <a:cubicBezTo>
                    <a:pt x="2937" y="12279"/>
                    <a:pt x="2100" y="11479"/>
                    <a:pt x="1346" y="11679"/>
                  </a:cubicBezTo>
                  <a:cubicBezTo>
                    <a:pt x="593" y="11879"/>
                    <a:pt x="-77" y="13079"/>
                    <a:pt x="7" y="13479"/>
                  </a:cubicBezTo>
                  <a:cubicBezTo>
                    <a:pt x="90" y="13879"/>
                    <a:pt x="928" y="13479"/>
                    <a:pt x="1681" y="12679"/>
                  </a:cubicBezTo>
                  <a:cubicBezTo>
                    <a:pt x="2435" y="11879"/>
                    <a:pt x="3104" y="10679"/>
                    <a:pt x="4109" y="9479"/>
                  </a:cubicBezTo>
                  <a:cubicBezTo>
                    <a:pt x="5114" y="8279"/>
                    <a:pt x="6453" y="7079"/>
                    <a:pt x="6704" y="6879"/>
                  </a:cubicBezTo>
                  <a:cubicBezTo>
                    <a:pt x="6956" y="6679"/>
                    <a:pt x="6118" y="7479"/>
                    <a:pt x="5281" y="8479"/>
                  </a:cubicBezTo>
                  <a:cubicBezTo>
                    <a:pt x="4444" y="9479"/>
                    <a:pt x="3607" y="10679"/>
                    <a:pt x="2853" y="11879"/>
                  </a:cubicBezTo>
                  <a:cubicBezTo>
                    <a:pt x="2100" y="13079"/>
                    <a:pt x="1430" y="14279"/>
                    <a:pt x="1681" y="14679"/>
                  </a:cubicBezTo>
                  <a:cubicBezTo>
                    <a:pt x="1932" y="15079"/>
                    <a:pt x="3104" y="14679"/>
                    <a:pt x="5030" y="13279"/>
                  </a:cubicBezTo>
                  <a:cubicBezTo>
                    <a:pt x="6956" y="11879"/>
                    <a:pt x="9635" y="9479"/>
                    <a:pt x="11476" y="8079"/>
                  </a:cubicBezTo>
                  <a:cubicBezTo>
                    <a:pt x="13318" y="6679"/>
                    <a:pt x="14323" y="6279"/>
                    <a:pt x="14323" y="6679"/>
                  </a:cubicBezTo>
                  <a:cubicBezTo>
                    <a:pt x="14323" y="7079"/>
                    <a:pt x="13318" y="8279"/>
                    <a:pt x="11895" y="9879"/>
                  </a:cubicBezTo>
                  <a:cubicBezTo>
                    <a:pt x="10472" y="11479"/>
                    <a:pt x="8630" y="13479"/>
                    <a:pt x="7207" y="15079"/>
                  </a:cubicBezTo>
                  <a:cubicBezTo>
                    <a:pt x="5783" y="16679"/>
                    <a:pt x="4779" y="17879"/>
                    <a:pt x="4946" y="18279"/>
                  </a:cubicBezTo>
                  <a:cubicBezTo>
                    <a:pt x="5114" y="18679"/>
                    <a:pt x="6453" y="18279"/>
                    <a:pt x="8379" y="16879"/>
                  </a:cubicBezTo>
                  <a:cubicBezTo>
                    <a:pt x="10304" y="15479"/>
                    <a:pt x="12816" y="13079"/>
                    <a:pt x="14490" y="11679"/>
                  </a:cubicBezTo>
                  <a:cubicBezTo>
                    <a:pt x="16165" y="10279"/>
                    <a:pt x="17002" y="9879"/>
                    <a:pt x="16918" y="10079"/>
                  </a:cubicBezTo>
                  <a:cubicBezTo>
                    <a:pt x="16835" y="10279"/>
                    <a:pt x="15830" y="11079"/>
                    <a:pt x="14323" y="12679"/>
                  </a:cubicBezTo>
                  <a:cubicBezTo>
                    <a:pt x="12816" y="14279"/>
                    <a:pt x="10807" y="16679"/>
                    <a:pt x="9300" y="18479"/>
                  </a:cubicBezTo>
                  <a:cubicBezTo>
                    <a:pt x="7793" y="20279"/>
                    <a:pt x="6788" y="21479"/>
                    <a:pt x="6956" y="21479"/>
                  </a:cubicBezTo>
                  <a:cubicBezTo>
                    <a:pt x="7123" y="21479"/>
                    <a:pt x="8463" y="20279"/>
                    <a:pt x="10304" y="18279"/>
                  </a:cubicBezTo>
                  <a:cubicBezTo>
                    <a:pt x="12146" y="16279"/>
                    <a:pt x="14490" y="13479"/>
                    <a:pt x="16081" y="11679"/>
                  </a:cubicBezTo>
                  <a:cubicBezTo>
                    <a:pt x="17672" y="9879"/>
                    <a:pt x="18509" y="9079"/>
                    <a:pt x="18593" y="9279"/>
                  </a:cubicBezTo>
                  <a:cubicBezTo>
                    <a:pt x="18676" y="9479"/>
                    <a:pt x="18007" y="10679"/>
                    <a:pt x="16751" y="12079"/>
                  </a:cubicBezTo>
                  <a:cubicBezTo>
                    <a:pt x="15495" y="13479"/>
                    <a:pt x="13653" y="15079"/>
                    <a:pt x="12314" y="16279"/>
                  </a:cubicBezTo>
                  <a:cubicBezTo>
                    <a:pt x="10974" y="17479"/>
                    <a:pt x="10137" y="18279"/>
                    <a:pt x="10472" y="17479"/>
                  </a:cubicBezTo>
                  <a:cubicBezTo>
                    <a:pt x="10807" y="16679"/>
                    <a:pt x="12314" y="14279"/>
                    <a:pt x="13988" y="11679"/>
                  </a:cubicBezTo>
                  <a:cubicBezTo>
                    <a:pt x="15663" y="9079"/>
                    <a:pt x="17504" y="6279"/>
                    <a:pt x="18928" y="4279"/>
                  </a:cubicBezTo>
                  <a:cubicBezTo>
                    <a:pt x="20351" y="2279"/>
                    <a:pt x="21356" y="1079"/>
                    <a:pt x="21439" y="479"/>
                  </a:cubicBezTo>
                  <a:cubicBezTo>
                    <a:pt x="21523" y="-121"/>
                    <a:pt x="20686" y="-121"/>
                    <a:pt x="19765" y="279"/>
                  </a:cubicBezTo>
                  <a:cubicBezTo>
                    <a:pt x="18844" y="679"/>
                    <a:pt x="17839" y="1479"/>
                    <a:pt x="16667" y="2679"/>
                  </a:cubicBezTo>
                  <a:cubicBezTo>
                    <a:pt x="15495" y="3879"/>
                    <a:pt x="14156" y="5479"/>
                    <a:pt x="14156" y="6279"/>
                  </a:cubicBezTo>
                  <a:cubicBezTo>
                    <a:pt x="14156" y="7079"/>
                    <a:pt x="15495" y="7079"/>
                    <a:pt x="16918" y="7679"/>
                  </a:cubicBezTo>
                  <a:cubicBezTo>
                    <a:pt x="18342" y="8279"/>
                    <a:pt x="19849" y="9479"/>
                    <a:pt x="21356" y="10679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514671" y="4261207"/>
              <a:ext cx="1044629" cy="5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293" fill="norm" stroke="1" extrusionOk="0">
                  <a:moveTo>
                    <a:pt x="591" y="21293"/>
                  </a:moveTo>
                  <a:cubicBezTo>
                    <a:pt x="285" y="16308"/>
                    <a:pt x="-21" y="11324"/>
                    <a:pt x="1" y="8831"/>
                  </a:cubicBezTo>
                  <a:cubicBezTo>
                    <a:pt x="23" y="6339"/>
                    <a:pt x="373" y="6339"/>
                    <a:pt x="1356" y="5508"/>
                  </a:cubicBezTo>
                  <a:cubicBezTo>
                    <a:pt x="2340" y="4678"/>
                    <a:pt x="3958" y="3016"/>
                    <a:pt x="5641" y="1770"/>
                  </a:cubicBezTo>
                  <a:cubicBezTo>
                    <a:pt x="7325" y="524"/>
                    <a:pt x="9074" y="-307"/>
                    <a:pt x="10845" y="108"/>
                  </a:cubicBezTo>
                  <a:cubicBezTo>
                    <a:pt x="12615" y="524"/>
                    <a:pt x="14408" y="2185"/>
                    <a:pt x="16092" y="4678"/>
                  </a:cubicBezTo>
                  <a:cubicBezTo>
                    <a:pt x="17775" y="7170"/>
                    <a:pt x="19349" y="10493"/>
                    <a:pt x="20245" y="13401"/>
                  </a:cubicBezTo>
                  <a:cubicBezTo>
                    <a:pt x="21142" y="16308"/>
                    <a:pt x="21360" y="18801"/>
                    <a:pt x="21579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644899" y="4461507"/>
              <a:ext cx="4445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2489"/>
                    <a:pt x="12343" y="4978"/>
                    <a:pt x="15429" y="7822"/>
                  </a:cubicBezTo>
                  <a:cubicBezTo>
                    <a:pt x="18514" y="10667"/>
                    <a:pt x="18514" y="13867"/>
                    <a:pt x="19029" y="16222"/>
                  </a:cubicBezTo>
                  <a:cubicBezTo>
                    <a:pt x="19543" y="18578"/>
                    <a:pt x="20571" y="200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632199" y="4404887"/>
              <a:ext cx="774701" cy="58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3710"/>
                  </a:moveTo>
                  <a:cubicBezTo>
                    <a:pt x="826" y="3089"/>
                    <a:pt x="1652" y="2467"/>
                    <a:pt x="3098" y="1923"/>
                  </a:cubicBezTo>
                  <a:cubicBezTo>
                    <a:pt x="4544" y="1380"/>
                    <a:pt x="6610" y="913"/>
                    <a:pt x="8852" y="603"/>
                  </a:cubicBezTo>
                  <a:cubicBezTo>
                    <a:pt x="11095" y="292"/>
                    <a:pt x="13515" y="136"/>
                    <a:pt x="15138" y="59"/>
                  </a:cubicBezTo>
                  <a:cubicBezTo>
                    <a:pt x="16761" y="-19"/>
                    <a:pt x="17587" y="-19"/>
                    <a:pt x="18177" y="59"/>
                  </a:cubicBezTo>
                  <a:cubicBezTo>
                    <a:pt x="18767" y="136"/>
                    <a:pt x="19121" y="292"/>
                    <a:pt x="19298" y="564"/>
                  </a:cubicBezTo>
                  <a:cubicBezTo>
                    <a:pt x="19475" y="836"/>
                    <a:pt x="19475" y="1224"/>
                    <a:pt x="19623" y="2584"/>
                  </a:cubicBezTo>
                  <a:cubicBezTo>
                    <a:pt x="19770" y="3944"/>
                    <a:pt x="20066" y="6275"/>
                    <a:pt x="20420" y="8800"/>
                  </a:cubicBezTo>
                  <a:cubicBezTo>
                    <a:pt x="20774" y="11325"/>
                    <a:pt x="21187" y="14044"/>
                    <a:pt x="21393" y="15987"/>
                  </a:cubicBezTo>
                  <a:cubicBezTo>
                    <a:pt x="21600" y="17929"/>
                    <a:pt x="21600" y="19095"/>
                    <a:pt x="21600" y="19910"/>
                  </a:cubicBezTo>
                  <a:cubicBezTo>
                    <a:pt x="21600" y="20726"/>
                    <a:pt x="21600" y="21193"/>
                    <a:pt x="21452" y="21387"/>
                  </a:cubicBezTo>
                  <a:cubicBezTo>
                    <a:pt x="21305" y="21581"/>
                    <a:pt x="21010" y="21503"/>
                    <a:pt x="19918" y="21193"/>
                  </a:cubicBezTo>
                  <a:cubicBezTo>
                    <a:pt x="18826" y="20882"/>
                    <a:pt x="16938" y="20338"/>
                    <a:pt x="14931" y="20027"/>
                  </a:cubicBezTo>
                  <a:cubicBezTo>
                    <a:pt x="12925" y="19716"/>
                    <a:pt x="10800" y="19639"/>
                    <a:pt x="8528" y="19755"/>
                  </a:cubicBezTo>
                  <a:cubicBezTo>
                    <a:pt x="6256" y="19872"/>
                    <a:pt x="3836" y="20182"/>
                    <a:pt x="1416" y="2049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683000" y="4440195"/>
              <a:ext cx="114300" cy="26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180"/>
                  </a:moveTo>
                  <a:cubicBezTo>
                    <a:pt x="19600" y="12"/>
                    <a:pt x="17600" y="-157"/>
                    <a:pt x="16600" y="265"/>
                  </a:cubicBezTo>
                  <a:cubicBezTo>
                    <a:pt x="15600" y="687"/>
                    <a:pt x="15600" y="1699"/>
                    <a:pt x="13400" y="4652"/>
                  </a:cubicBezTo>
                  <a:cubicBezTo>
                    <a:pt x="11200" y="7605"/>
                    <a:pt x="6800" y="12499"/>
                    <a:pt x="4200" y="15621"/>
                  </a:cubicBezTo>
                  <a:cubicBezTo>
                    <a:pt x="1600" y="18743"/>
                    <a:pt x="800" y="20093"/>
                    <a:pt x="0" y="2144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3778249" y="4423407"/>
              <a:ext cx="2413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1117"/>
                    <a:pt x="16295" y="2234"/>
                    <a:pt x="13547" y="4655"/>
                  </a:cubicBezTo>
                  <a:cubicBezTo>
                    <a:pt x="10800" y="7076"/>
                    <a:pt x="7958" y="10800"/>
                    <a:pt x="5684" y="13841"/>
                  </a:cubicBezTo>
                  <a:cubicBezTo>
                    <a:pt x="3411" y="16883"/>
                    <a:pt x="1705" y="192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854449" y="4423407"/>
              <a:ext cx="2476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913"/>
                    <a:pt x="18277" y="1825"/>
                    <a:pt x="15692" y="4056"/>
                  </a:cubicBezTo>
                  <a:cubicBezTo>
                    <a:pt x="13108" y="6287"/>
                    <a:pt x="9600" y="9837"/>
                    <a:pt x="6831" y="12980"/>
                  </a:cubicBezTo>
                  <a:cubicBezTo>
                    <a:pt x="4062" y="16124"/>
                    <a:pt x="2031" y="188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044949" y="4493257"/>
              <a:ext cx="2476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105"/>
                    <a:pt x="14954" y="4209"/>
                    <a:pt x="11815" y="7089"/>
                  </a:cubicBezTo>
                  <a:cubicBezTo>
                    <a:pt x="8677" y="9969"/>
                    <a:pt x="5723" y="13625"/>
                    <a:pt x="3785" y="16172"/>
                  </a:cubicBezTo>
                  <a:cubicBezTo>
                    <a:pt x="1846" y="18720"/>
                    <a:pt x="923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178299" y="4639307"/>
              <a:ext cx="152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810"/>
                    <a:pt x="13200" y="5620"/>
                    <a:pt x="9600" y="9220"/>
                  </a:cubicBezTo>
                  <a:cubicBezTo>
                    <a:pt x="6000" y="12820"/>
                    <a:pt x="3000" y="172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343399" y="4808641"/>
              <a:ext cx="55414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34" fill="norm" stroke="1" extrusionOk="0">
                  <a:moveTo>
                    <a:pt x="9600" y="366"/>
                  </a:moveTo>
                  <a:cubicBezTo>
                    <a:pt x="13600" y="0"/>
                    <a:pt x="17600" y="-366"/>
                    <a:pt x="19600" y="732"/>
                  </a:cubicBezTo>
                  <a:cubicBezTo>
                    <a:pt x="21600" y="1831"/>
                    <a:pt x="21600" y="4393"/>
                    <a:pt x="18000" y="8054"/>
                  </a:cubicBezTo>
                  <a:cubicBezTo>
                    <a:pt x="14400" y="11715"/>
                    <a:pt x="7200" y="16475"/>
                    <a:pt x="0" y="2123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9" name="Drawing"/>
          <p:cNvGrpSpPr/>
          <p:nvPr/>
        </p:nvGrpSpPr>
        <p:grpSpPr>
          <a:xfrm>
            <a:off x="1763183" y="1754306"/>
            <a:ext cx="4960689" cy="5002094"/>
            <a:chOff x="0" y="0"/>
            <a:chExt cx="4960688" cy="5002093"/>
          </a:xfrm>
        </p:grpSpPr>
        <p:sp>
          <p:nvSpPr>
            <p:cNvPr id="1327" name="Line"/>
            <p:cNvSpPr/>
            <p:nvPr/>
          </p:nvSpPr>
          <p:spPr>
            <a:xfrm>
              <a:off x="281516" y="137440"/>
              <a:ext cx="126131" cy="57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93" fill="norm" stroke="1" extrusionOk="0">
                  <a:moveTo>
                    <a:pt x="0" y="5242"/>
                  </a:moveTo>
                  <a:cubicBezTo>
                    <a:pt x="708" y="6666"/>
                    <a:pt x="1416" y="8091"/>
                    <a:pt x="2302" y="10108"/>
                  </a:cubicBezTo>
                  <a:cubicBezTo>
                    <a:pt x="3187" y="12126"/>
                    <a:pt x="4249" y="14737"/>
                    <a:pt x="4780" y="16596"/>
                  </a:cubicBezTo>
                  <a:cubicBezTo>
                    <a:pt x="5311" y="18455"/>
                    <a:pt x="5311" y="19563"/>
                    <a:pt x="5311" y="20315"/>
                  </a:cubicBezTo>
                  <a:cubicBezTo>
                    <a:pt x="5311" y="21066"/>
                    <a:pt x="5311" y="21462"/>
                    <a:pt x="4957" y="21383"/>
                  </a:cubicBezTo>
                  <a:cubicBezTo>
                    <a:pt x="4603" y="21304"/>
                    <a:pt x="3895" y="20750"/>
                    <a:pt x="3010" y="19009"/>
                  </a:cubicBezTo>
                  <a:cubicBezTo>
                    <a:pt x="2125" y="17269"/>
                    <a:pt x="1062" y="14341"/>
                    <a:pt x="885" y="11453"/>
                  </a:cubicBezTo>
                  <a:cubicBezTo>
                    <a:pt x="708" y="8565"/>
                    <a:pt x="1416" y="5717"/>
                    <a:pt x="2479" y="3818"/>
                  </a:cubicBezTo>
                  <a:cubicBezTo>
                    <a:pt x="3541" y="1919"/>
                    <a:pt x="4957" y="970"/>
                    <a:pt x="6728" y="455"/>
                  </a:cubicBezTo>
                  <a:cubicBezTo>
                    <a:pt x="8498" y="-59"/>
                    <a:pt x="10623" y="-138"/>
                    <a:pt x="12925" y="218"/>
                  </a:cubicBezTo>
                  <a:cubicBezTo>
                    <a:pt x="15226" y="574"/>
                    <a:pt x="17705" y="1365"/>
                    <a:pt x="19298" y="2433"/>
                  </a:cubicBezTo>
                  <a:cubicBezTo>
                    <a:pt x="20892" y="3502"/>
                    <a:pt x="21600" y="4847"/>
                    <a:pt x="20715" y="5836"/>
                  </a:cubicBezTo>
                  <a:cubicBezTo>
                    <a:pt x="19830" y="6825"/>
                    <a:pt x="17351" y="7458"/>
                    <a:pt x="14695" y="7893"/>
                  </a:cubicBezTo>
                  <a:cubicBezTo>
                    <a:pt x="12039" y="8328"/>
                    <a:pt x="9207" y="8565"/>
                    <a:pt x="6374" y="8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17786" y="341193"/>
              <a:ext cx="187581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121" y="10722"/>
                  </a:moveTo>
                  <a:cubicBezTo>
                    <a:pt x="636" y="9790"/>
                    <a:pt x="151" y="8858"/>
                    <a:pt x="29" y="8003"/>
                  </a:cubicBezTo>
                  <a:cubicBezTo>
                    <a:pt x="-92" y="7148"/>
                    <a:pt x="151" y="6371"/>
                    <a:pt x="1000" y="5983"/>
                  </a:cubicBezTo>
                  <a:cubicBezTo>
                    <a:pt x="1850" y="5594"/>
                    <a:pt x="3306" y="5594"/>
                    <a:pt x="5733" y="6837"/>
                  </a:cubicBezTo>
                  <a:cubicBezTo>
                    <a:pt x="8160" y="8081"/>
                    <a:pt x="11557" y="10567"/>
                    <a:pt x="13378" y="12976"/>
                  </a:cubicBezTo>
                  <a:cubicBezTo>
                    <a:pt x="15198" y="15384"/>
                    <a:pt x="15441" y="17715"/>
                    <a:pt x="15077" y="19269"/>
                  </a:cubicBezTo>
                  <a:cubicBezTo>
                    <a:pt x="14712" y="20823"/>
                    <a:pt x="13742" y="21600"/>
                    <a:pt x="12286" y="21600"/>
                  </a:cubicBezTo>
                  <a:cubicBezTo>
                    <a:pt x="10829" y="21600"/>
                    <a:pt x="8888" y="20823"/>
                    <a:pt x="8160" y="18181"/>
                  </a:cubicBezTo>
                  <a:cubicBezTo>
                    <a:pt x="7432" y="15540"/>
                    <a:pt x="7917" y="11033"/>
                    <a:pt x="10344" y="7692"/>
                  </a:cubicBezTo>
                  <a:cubicBezTo>
                    <a:pt x="12771" y="4351"/>
                    <a:pt x="17139" y="2176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718315" y="219096"/>
              <a:ext cx="122002" cy="471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73" fill="norm" stroke="1" extrusionOk="0">
                  <a:moveTo>
                    <a:pt x="20003" y="1512"/>
                  </a:moveTo>
                  <a:cubicBezTo>
                    <a:pt x="17440" y="934"/>
                    <a:pt x="14877" y="355"/>
                    <a:pt x="12681" y="114"/>
                  </a:cubicBezTo>
                  <a:cubicBezTo>
                    <a:pt x="10484" y="-127"/>
                    <a:pt x="8654" y="-31"/>
                    <a:pt x="6457" y="837"/>
                  </a:cubicBezTo>
                  <a:cubicBezTo>
                    <a:pt x="4260" y="1705"/>
                    <a:pt x="1698" y="3344"/>
                    <a:pt x="599" y="5996"/>
                  </a:cubicBezTo>
                  <a:cubicBezTo>
                    <a:pt x="-499" y="8648"/>
                    <a:pt x="-133" y="12312"/>
                    <a:pt x="2064" y="15060"/>
                  </a:cubicBezTo>
                  <a:cubicBezTo>
                    <a:pt x="4260" y="17809"/>
                    <a:pt x="8287" y="19641"/>
                    <a:pt x="11765" y="20557"/>
                  </a:cubicBezTo>
                  <a:cubicBezTo>
                    <a:pt x="15243" y="21473"/>
                    <a:pt x="18172" y="21473"/>
                    <a:pt x="21101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939800" y="228709"/>
              <a:ext cx="158805" cy="42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15" fill="norm" stroke="1" extrusionOk="0">
                  <a:moveTo>
                    <a:pt x="5262" y="3116"/>
                  </a:moveTo>
                  <a:cubicBezTo>
                    <a:pt x="4154" y="6965"/>
                    <a:pt x="3046" y="10815"/>
                    <a:pt x="2769" y="13702"/>
                  </a:cubicBezTo>
                  <a:cubicBezTo>
                    <a:pt x="2492" y="16589"/>
                    <a:pt x="3046" y="18514"/>
                    <a:pt x="3323" y="19744"/>
                  </a:cubicBezTo>
                  <a:cubicBezTo>
                    <a:pt x="3600" y="20973"/>
                    <a:pt x="3600" y="21508"/>
                    <a:pt x="3185" y="21401"/>
                  </a:cubicBezTo>
                  <a:cubicBezTo>
                    <a:pt x="2769" y="21294"/>
                    <a:pt x="1938" y="20546"/>
                    <a:pt x="1246" y="18407"/>
                  </a:cubicBezTo>
                  <a:cubicBezTo>
                    <a:pt x="554" y="16268"/>
                    <a:pt x="0" y="12740"/>
                    <a:pt x="0" y="9692"/>
                  </a:cubicBezTo>
                  <a:cubicBezTo>
                    <a:pt x="0" y="6645"/>
                    <a:pt x="554" y="4078"/>
                    <a:pt x="1385" y="2528"/>
                  </a:cubicBezTo>
                  <a:cubicBezTo>
                    <a:pt x="2215" y="977"/>
                    <a:pt x="3323" y="443"/>
                    <a:pt x="4569" y="175"/>
                  </a:cubicBezTo>
                  <a:cubicBezTo>
                    <a:pt x="5815" y="-92"/>
                    <a:pt x="7200" y="-92"/>
                    <a:pt x="9692" y="443"/>
                  </a:cubicBezTo>
                  <a:cubicBezTo>
                    <a:pt x="12185" y="977"/>
                    <a:pt x="15785" y="2047"/>
                    <a:pt x="18138" y="3223"/>
                  </a:cubicBezTo>
                  <a:cubicBezTo>
                    <a:pt x="20492" y="4399"/>
                    <a:pt x="21600" y="5682"/>
                    <a:pt x="20077" y="7072"/>
                  </a:cubicBezTo>
                  <a:cubicBezTo>
                    <a:pt x="18554" y="8462"/>
                    <a:pt x="14400" y="9959"/>
                    <a:pt x="11492" y="10761"/>
                  </a:cubicBezTo>
                  <a:cubicBezTo>
                    <a:pt x="8585" y="11563"/>
                    <a:pt x="6923" y="11670"/>
                    <a:pt x="6785" y="11724"/>
                  </a:cubicBezTo>
                  <a:cubicBezTo>
                    <a:pt x="6646" y="11777"/>
                    <a:pt x="8031" y="11777"/>
                    <a:pt x="10385" y="12045"/>
                  </a:cubicBezTo>
                  <a:cubicBezTo>
                    <a:pt x="12738" y="12312"/>
                    <a:pt x="16062" y="12847"/>
                    <a:pt x="18138" y="13809"/>
                  </a:cubicBezTo>
                  <a:cubicBezTo>
                    <a:pt x="20215" y="14771"/>
                    <a:pt x="21046" y="16161"/>
                    <a:pt x="19938" y="17284"/>
                  </a:cubicBezTo>
                  <a:cubicBezTo>
                    <a:pt x="18831" y="18407"/>
                    <a:pt x="15785" y="19262"/>
                    <a:pt x="13569" y="19744"/>
                  </a:cubicBezTo>
                  <a:cubicBezTo>
                    <a:pt x="11354" y="20225"/>
                    <a:pt x="9969" y="20332"/>
                    <a:pt x="8723" y="19744"/>
                  </a:cubicBezTo>
                  <a:cubicBezTo>
                    <a:pt x="7477" y="19156"/>
                    <a:pt x="6369" y="17872"/>
                    <a:pt x="5262" y="16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278466" y="145211"/>
              <a:ext cx="26628" cy="63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287" fill="norm" stroke="1" extrusionOk="0">
                  <a:moveTo>
                    <a:pt x="19938" y="1463"/>
                  </a:moveTo>
                  <a:cubicBezTo>
                    <a:pt x="19938" y="1108"/>
                    <a:pt x="19938" y="753"/>
                    <a:pt x="19938" y="398"/>
                  </a:cubicBezTo>
                  <a:cubicBezTo>
                    <a:pt x="19938" y="42"/>
                    <a:pt x="19938" y="-313"/>
                    <a:pt x="19108" y="469"/>
                  </a:cubicBezTo>
                  <a:cubicBezTo>
                    <a:pt x="18277" y="1250"/>
                    <a:pt x="16615" y="3169"/>
                    <a:pt x="17446" y="5300"/>
                  </a:cubicBezTo>
                  <a:cubicBezTo>
                    <a:pt x="18277" y="7432"/>
                    <a:pt x="21600" y="9776"/>
                    <a:pt x="20769" y="12299"/>
                  </a:cubicBezTo>
                  <a:cubicBezTo>
                    <a:pt x="19938" y="14821"/>
                    <a:pt x="14954" y="17521"/>
                    <a:pt x="10800" y="19049"/>
                  </a:cubicBezTo>
                  <a:cubicBezTo>
                    <a:pt x="6646" y="20576"/>
                    <a:pt x="3323" y="20932"/>
                    <a:pt x="0" y="21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387027" y="245963"/>
              <a:ext cx="136190" cy="35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45" fill="norm" stroke="1" extrusionOk="0">
                  <a:moveTo>
                    <a:pt x="4889" y="2286"/>
                  </a:moveTo>
                  <a:cubicBezTo>
                    <a:pt x="3559" y="5844"/>
                    <a:pt x="2230" y="9401"/>
                    <a:pt x="1566" y="11943"/>
                  </a:cubicBezTo>
                  <a:cubicBezTo>
                    <a:pt x="901" y="14484"/>
                    <a:pt x="901" y="16009"/>
                    <a:pt x="735" y="17343"/>
                  </a:cubicBezTo>
                  <a:cubicBezTo>
                    <a:pt x="569" y="18677"/>
                    <a:pt x="236" y="19820"/>
                    <a:pt x="70" y="20011"/>
                  </a:cubicBezTo>
                  <a:cubicBezTo>
                    <a:pt x="-96" y="20201"/>
                    <a:pt x="-96" y="19439"/>
                    <a:pt x="1566" y="16898"/>
                  </a:cubicBezTo>
                  <a:cubicBezTo>
                    <a:pt x="3227" y="14357"/>
                    <a:pt x="6550" y="10037"/>
                    <a:pt x="9042" y="7051"/>
                  </a:cubicBezTo>
                  <a:cubicBezTo>
                    <a:pt x="11535" y="4065"/>
                    <a:pt x="13196" y="2413"/>
                    <a:pt x="14692" y="1333"/>
                  </a:cubicBezTo>
                  <a:cubicBezTo>
                    <a:pt x="16187" y="253"/>
                    <a:pt x="17516" y="-255"/>
                    <a:pt x="18513" y="126"/>
                  </a:cubicBezTo>
                  <a:cubicBezTo>
                    <a:pt x="19510" y="507"/>
                    <a:pt x="20175" y="1778"/>
                    <a:pt x="20673" y="4637"/>
                  </a:cubicBezTo>
                  <a:cubicBezTo>
                    <a:pt x="21172" y="7496"/>
                    <a:pt x="21504" y="11943"/>
                    <a:pt x="21338" y="14992"/>
                  </a:cubicBezTo>
                  <a:cubicBezTo>
                    <a:pt x="21172" y="18041"/>
                    <a:pt x="20507" y="19693"/>
                    <a:pt x="19842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430866" y="391993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684866" y="188793"/>
              <a:ext cx="14999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0" y="0"/>
                  </a:moveTo>
                  <a:cubicBezTo>
                    <a:pt x="4438" y="3042"/>
                    <a:pt x="8877" y="6085"/>
                    <a:pt x="12723" y="8772"/>
                  </a:cubicBezTo>
                  <a:cubicBezTo>
                    <a:pt x="16570" y="11459"/>
                    <a:pt x="19825" y="13792"/>
                    <a:pt x="20712" y="15820"/>
                  </a:cubicBezTo>
                  <a:cubicBezTo>
                    <a:pt x="21600" y="17848"/>
                    <a:pt x="20121" y="19572"/>
                    <a:pt x="17162" y="20485"/>
                  </a:cubicBezTo>
                  <a:cubicBezTo>
                    <a:pt x="14203" y="21397"/>
                    <a:pt x="9764" y="21499"/>
                    <a:pt x="53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996016" y="417393"/>
              <a:ext cx="889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957916" y="550743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066579" y="-1"/>
              <a:ext cx="132144" cy="47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03" fill="norm" stroke="1" extrusionOk="0">
                  <a:moveTo>
                    <a:pt x="3397" y="9672"/>
                  </a:moveTo>
                  <a:cubicBezTo>
                    <a:pt x="5059" y="12539"/>
                    <a:pt x="6720" y="15406"/>
                    <a:pt x="7385" y="17079"/>
                  </a:cubicBezTo>
                  <a:cubicBezTo>
                    <a:pt x="8050" y="18751"/>
                    <a:pt x="7717" y="19229"/>
                    <a:pt x="6887" y="19850"/>
                  </a:cubicBezTo>
                  <a:cubicBezTo>
                    <a:pt x="6056" y="20472"/>
                    <a:pt x="4727" y="21236"/>
                    <a:pt x="3564" y="21380"/>
                  </a:cubicBezTo>
                  <a:cubicBezTo>
                    <a:pt x="2400" y="21523"/>
                    <a:pt x="1404" y="21045"/>
                    <a:pt x="739" y="19181"/>
                  </a:cubicBezTo>
                  <a:cubicBezTo>
                    <a:pt x="74" y="17318"/>
                    <a:pt x="-258" y="14068"/>
                    <a:pt x="240" y="10962"/>
                  </a:cubicBezTo>
                  <a:cubicBezTo>
                    <a:pt x="739" y="7856"/>
                    <a:pt x="2068" y="4893"/>
                    <a:pt x="3231" y="3173"/>
                  </a:cubicBezTo>
                  <a:cubicBezTo>
                    <a:pt x="4394" y="1452"/>
                    <a:pt x="5391" y="974"/>
                    <a:pt x="7053" y="592"/>
                  </a:cubicBezTo>
                  <a:cubicBezTo>
                    <a:pt x="8714" y="210"/>
                    <a:pt x="11040" y="-77"/>
                    <a:pt x="13200" y="19"/>
                  </a:cubicBezTo>
                  <a:cubicBezTo>
                    <a:pt x="15360" y="114"/>
                    <a:pt x="17354" y="592"/>
                    <a:pt x="18850" y="1548"/>
                  </a:cubicBezTo>
                  <a:cubicBezTo>
                    <a:pt x="20345" y="2504"/>
                    <a:pt x="21342" y="3937"/>
                    <a:pt x="20345" y="5084"/>
                  </a:cubicBezTo>
                  <a:cubicBezTo>
                    <a:pt x="19348" y="6231"/>
                    <a:pt x="16357" y="7091"/>
                    <a:pt x="12868" y="7617"/>
                  </a:cubicBezTo>
                  <a:cubicBezTo>
                    <a:pt x="9379" y="8142"/>
                    <a:pt x="5391" y="8334"/>
                    <a:pt x="1404" y="8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189816" y="169743"/>
              <a:ext cx="171451" cy="24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6762"/>
                  </a:moveTo>
                  <a:cubicBezTo>
                    <a:pt x="800" y="6010"/>
                    <a:pt x="1600" y="5259"/>
                    <a:pt x="2667" y="4883"/>
                  </a:cubicBezTo>
                  <a:cubicBezTo>
                    <a:pt x="3733" y="4508"/>
                    <a:pt x="5067" y="4508"/>
                    <a:pt x="7200" y="6762"/>
                  </a:cubicBezTo>
                  <a:cubicBezTo>
                    <a:pt x="9333" y="9016"/>
                    <a:pt x="12267" y="13523"/>
                    <a:pt x="13467" y="16247"/>
                  </a:cubicBezTo>
                  <a:cubicBezTo>
                    <a:pt x="14667" y="18970"/>
                    <a:pt x="14133" y="19910"/>
                    <a:pt x="13067" y="20567"/>
                  </a:cubicBezTo>
                  <a:cubicBezTo>
                    <a:pt x="12000" y="21224"/>
                    <a:pt x="10400" y="21600"/>
                    <a:pt x="9200" y="21130"/>
                  </a:cubicBezTo>
                  <a:cubicBezTo>
                    <a:pt x="8000" y="20661"/>
                    <a:pt x="7200" y="19346"/>
                    <a:pt x="7467" y="16341"/>
                  </a:cubicBezTo>
                  <a:cubicBezTo>
                    <a:pt x="7733" y="13336"/>
                    <a:pt x="9067" y="8640"/>
                    <a:pt x="11600" y="5635"/>
                  </a:cubicBezTo>
                  <a:cubicBezTo>
                    <a:pt x="14133" y="2630"/>
                    <a:pt x="17867" y="13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3476042" y="79235"/>
              <a:ext cx="101125" cy="37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50" fill="norm" stroke="1" extrusionOk="0">
                  <a:moveTo>
                    <a:pt x="21060" y="1901"/>
                  </a:moveTo>
                  <a:cubicBezTo>
                    <a:pt x="18415" y="1177"/>
                    <a:pt x="15770" y="453"/>
                    <a:pt x="13346" y="152"/>
                  </a:cubicBezTo>
                  <a:cubicBezTo>
                    <a:pt x="10921" y="-150"/>
                    <a:pt x="8717" y="-29"/>
                    <a:pt x="6293" y="755"/>
                  </a:cubicBezTo>
                  <a:cubicBezTo>
                    <a:pt x="3868" y="1539"/>
                    <a:pt x="1223" y="2987"/>
                    <a:pt x="342" y="5763"/>
                  </a:cubicBezTo>
                  <a:cubicBezTo>
                    <a:pt x="-540" y="8538"/>
                    <a:pt x="342" y="12641"/>
                    <a:pt x="2325" y="15477"/>
                  </a:cubicBezTo>
                  <a:cubicBezTo>
                    <a:pt x="4309" y="18313"/>
                    <a:pt x="7395" y="19881"/>
                    <a:pt x="10040" y="20666"/>
                  </a:cubicBezTo>
                  <a:cubicBezTo>
                    <a:pt x="12684" y="21450"/>
                    <a:pt x="14889" y="21450"/>
                    <a:pt x="17093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685116" y="101481"/>
              <a:ext cx="137365" cy="36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269" fill="norm" stroke="1" extrusionOk="0">
                  <a:moveTo>
                    <a:pt x="1934" y="3610"/>
                  </a:moveTo>
                  <a:cubicBezTo>
                    <a:pt x="1290" y="6819"/>
                    <a:pt x="645" y="10028"/>
                    <a:pt x="645" y="12620"/>
                  </a:cubicBezTo>
                  <a:cubicBezTo>
                    <a:pt x="645" y="15212"/>
                    <a:pt x="1290" y="17187"/>
                    <a:pt x="1612" y="18483"/>
                  </a:cubicBezTo>
                  <a:cubicBezTo>
                    <a:pt x="1934" y="19779"/>
                    <a:pt x="1934" y="20396"/>
                    <a:pt x="1934" y="20396"/>
                  </a:cubicBezTo>
                  <a:cubicBezTo>
                    <a:pt x="1934" y="20396"/>
                    <a:pt x="1934" y="19779"/>
                    <a:pt x="1612" y="17372"/>
                  </a:cubicBezTo>
                  <a:cubicBezTo>
                    <a:pt x="1290" y="14965"/>
                    <a:pt x="645" y="10769"/>
                    <a:pt x="322" y="7930"/>
                  </a:cubicBezTo>
                  <a:cubicBezTo>
                    <a:pt x="0" y="5091"/>
                    <a:pt x="0" y="3610"/>
                    <a:pt x="484" y="2499"/>
                  </a:cubicBezTo>
                  <a:cubicBezTo>
                    <a:pt x="967" y="1388"/>
                    <a:pt x="1934" y="648"/>
                    <a:pt x="3385" y="277"/>
                  </a:cubicBezTo>
                  <a:cubicBezTo>
                    <a:pt x="4836" y="-93"/>
                    <a:pt x="6770" y="-93"/>
                    <a:pt x="9188" y="277"/>
                  </a:cubicBezTo>
                  <a:cubicBezTo>
                    <a:pt x="11606" y="648"/>
                    <a:pt x="14507" y="1388"/>
                    <a:pt x="16442" y="2499"/>
                  </a:cubicBezTo>
                  <a:cubicBezTo>
                    <a:pt x="18376" y="3610"/>
                    <a:pt x="19343" y="5091"/>
                    <a:pt x="18699" y="6325"/>
                  </a:cubicBezTo>
                  <a:cubicBezTo>
                    <a:pt x="18054" y="7560"/>
                    <a:pt x="15797" y="8547"/>
                    <a:pt x="13540" y="9164"/>
                  </a:cubicBezTo>
                  <a:cubicBezTo>
                    <a:pt x="11284" y="9781"/>
                    <a:pt x="9027" y="10028"/>
                    <a:pt x="8866" y="10213"/>
                  </a:cubicBezTo>
                  <a:cubicBezTo>
                    <a:pt x="8704" y="10398"/>
                    <a:pt x="10639" y="10522"/>
                    <a:pt x="12896" y="10954"/>
                  </a:cubicBezTo>
                  <a:cubicBezTo>
                    <a:pt x="15152" y="11386"/>
                    <a:pt x="17731" y="12126"/>
                    <a:pt x="19343" y="13176"/>
                  </a:cubicBezTo>
                  <a:cubicBezTo>
                    <a:pt x="20955" y="14225"/>
                    <a:pt x="21600" y="15582"/>
                    <a:pt x="19988" y="17064"/>
                  </a:cubicBezTo>
                  <a:cubicBezTo>
                    <a:pt x="18376" y="18545"/>
                    <a:pt x="14507" y="20149"/>
                    <a:pt x="10800" y="20828"/>
                  </a:cubicBezTo>
                  <a:cubicBezTo>
                    <a:pt x="7093" y="21507"/>
                    <a:pt x="3546" y="21260"/>
                    <a:pt x="0" y="21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3964516" y="102933"/>
              <a:ext cx="186520" cy="366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24" fill="norm" stroke="1" extrusionOk="0">
                  <a:moveTo>
                    <a:pt x="0" y="8612"/>
                  </a:moveTo>
                  <a:cubicBezTo>
                    <a:pt x="485" y="11174"/>
                    <a:pt x="971" y="13737"/>
                    <a:pt x="1213" y="15567"/>
                  </a:cubicBezTo>
                  <a:cubicBezTo>
                    <a:pt x="1456" y="17398"/>
                    <a:pt x="1456" y="18496"/>
                    <a:pt x="1335" y="19412"/>
                  </a:cubicBezTo>
                  <a:cubicBezTo>
                    <a:pt x="1213" y="20327"/>
                    <a:pt x="971" y="21059"/>
                    <a:pt x="728" y="21120"/>
                  </a:cubicBezTo>
                  <a:cubicBezTo>
                    <a:pt x="485" y="21181"/>
                    <a:pt x="243" y="20571"/>
                    <a:pt x="243" y="18374"/>
                  </a:cubicBezTo>
                  <a:cubicBezTo>
                    <a:pt x="243" y="16178"/>
                    <a:pt x="485" y="12395"/>
                    <a:pt x="1335" y="9161"/>
                  </a:cubicBezTo>
                  <a:cubicBezTo>
                    <a:pt x="2184" y="5927"/>
                    <a:pt x="3640" y="3242"/>
                    <a:pt x="5703" y="1656"/>
                  </a:cubicBezTo>
                  <a:cubicBezTo>
                    <a:pt x="7766" y="69"/>
                    <a:pt x="10436" y="-419"/>
                    <a:pt x="13106" y="374"/>
                  </a:cubicBezTo>
                  <a:cubicBezTo>
                    <a:pt x="15775" y="1167"/>
                    <a:pt x="18445" y="3242"/>
                    <a:pt x="19901" y="5988"/>
                  </a:cubicBezTo>
                  <a:cubicBezTo>
                    <a:pt x="21357" y="8734"/>
                    <a:pt x="21600" y="12150"/>
                    <a:pt x="21236" y="14530"/>
                  </a:cubicBezTo>
                  <a:cubicBezTo>
                    <a:pt x="20872" y="16910"/>
                    <a:pt x="19901" y="18252"/>
                    <a:pt x="18930" y="19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4400585" y="27307"/>
              <a:ext cx="163801" cy="40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11" fill="norm" stroke="1" extrusionOk="0">
                  <a:moveTo>
                    <a:pt x="9292" y="7454"/>
                  </a:moveTo>
                  <a:cubicBezTo>
                    <a:pt x="7378" y="11109"/>
                    <a:pt x="5464" y="14765"/>
                    <a:pt x="4370" y="16869"/>
                  </a:cubicBezTo>
                  <a:cubicBezTo>
                    <a:pt x="3276" y="18974"/>
                    <a:pt x="3003" y="19528"/>
                    <a:pt x="2456" y="20026"/>
                  </a:cubicBezTo>
                  <a:cubicBezTo>
                    <a:pt x="1909" y="20525"/>
                    <a:pt x="1089" y="20968"/>
                    <a:pt x="542" y="20857"/>
                  </a:cubicBezTo>
                  <a:cubicBezTo>
                    <a:pt x="-5" y="20746"/>
                    <a:pt x="-278" y="20082"/>
                    <a:pt x="406" y="18033"/>
                  </a:cubicBezTo>
                  <a:cubicBezTo>
                    <a:pt x="1089" y="15983"/>
                    <a:pt x="2730" y="12549"/>
                    <a:pt x="5327" y="9393"/>
                  </a:cubicBezTo>
                  <a:cubicBezTo>
                    <a:pt x="7925" y="6236"/>
                    <a:pt x="11479" y="3356"/>
                    <a:pt x="13940" y="1749"/>
                  </a:cubicBezTo>
                  <a:cubicBezTo>
                    <a:pt x="16400" y="143"/>
                    <a:pt x="17768" y="-189"/>
                    <a:pt x="18725" y="88"/>
                  </a:cubicBezTo>
                  <a:cubicBezTo>
                    <a:pt x="19681" y="365"/>
                    <a:pt x="20228" y="1251"/>
                    <a:pt x="20638" y="3577"/>
                  </a:cubicBezTo>
                  <a:cubicBezTo>
                    <a:pt x="21049" y="5903"/>
                    <a:pt x="21322" y="9669"/>
                    <a:pt x="21049" y="12882"/>
                  </a:cubicBezTo>
                  <a:cubicBezTo>
                    <a:pt x="20775" y="16094"/>
                    <a:pt x="19955" y="18753"/>
                    <a:pt x="19135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473222" y="245943"/>
              <a:ext cx="16439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729" y="21600"/>
                  </a:moveTo>
                  <a:cubicBezTo>
                    <a:pt x="182" y="17400"/>
                    <a:pt x="-365" y="13200"/>
                    <a:pt x="319" y="10200"/>
                  </a:cubicBezTo>
                  <a:cubicBezTo>
                    <a:pt x="1002" y="7200"/>
                    <a:pt x="2916" y="5400"/>
                    <a:pt x="6607" y="3900"/>
                  </a:cubicBezTo>
                  <a:cubicBezTo>
                    <a:pt x="10298" y="2400"/>
                    <a:pt x="15767" y="1200"/>
                    <a:pt x="212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675716" y="36393"/>
              <a:ext cx="15764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8416" y="0"/>
                  </a:moveTo>
                  <a:cubicBezTo>
                    <a:pt x="9818" y="0"/>
                    <a:pt x="11221" y="0"/>
                    <a:pt x="13605" y="1119"/>
                  </a:cubicBezTo>
                  <a:cubicBezTo>
                    <a:pt x="15990" y="2238"/>
                    <a:pt x="19356" y="4476"/>
                    <a:pt x="20478" y="7151"/>
                  </a:cubicBezTo>
                  <a:cubicBezTo>
                    <a:pt x="21600" y="9827"/>
                    <a:pt x="20478" y="12941"/>
                    <a:pt x="16691" y="15422"/>
                  </a:cubicBezTo>
                  <a:cubicBezTo>
                    <a:pt x="12904" y="17903"/>
                    <a:pt x="6452" y="197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3043766" y="735318"/>
              <a:ext cx="1136651" cy="5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1247" y="17439"/>
                    <a:pt x="2494" y="13439"/>
                    <a:pt x="3922" y="10239"/>
                  </a:cubicBezTo>
                  <a:cubicBezTo>
                    <a:pt x="5350" y="7039"/>
                    <a:pt x="6959" y="4639"/>
                    <a:pt x="8527" y="3039"/>
                  </a:cubicBezTo>
                  <a:cubicBezTo>
                    <a:pt x="10096" y="1439"/>
                    <a:pt x="11625" y="639"/>
                    <a:pt x="13213" y="239"/>
                  </a:cubicBezTo>
                  <a:cubicBezTo>
                    <a:pt x="14802" y="-161"/>
                    <a:pt x="16451" y="-161"/>
                    <a:pt x="17859" y="1039"/>
                  </a:cubicBezTo>
                  <a:cubicBezTo>
                    <a:pt x="19267" y="2239"/>
                    <a:pt x="20434" y="4639"/>
                    <a:pt x="21600" y="7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297766" y="850373"/>
              <a:ext cx="139971" cy="40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39" fill="norm" stroke="1" extrusionOk="0">
                  <a:moveTo>
                    <a:pt x="0" y="7913"/>
                  </a:moveTo>
                  <a:cubicBezTo>
                    <a:pt x="318" y="9353"/>
                    <a:pt x="635" y="10793"/>
                    <a:pt x="1112" y="12843"/>
                  </a:cubicBezTo>
                  <a:cubicBezTo>
                    <a:pt x="1588" y="14892"/>
                    <a:pt x="2224" y="17550"/>
                    <a:pt x="2541" y="19212"/>
                  </a:cubicBezTo>
                  <a:cubicBezTo>
                    <a:pt x="2859" y="20873"/>
                    <a:pt x="2859" y="21538"/>
                    <a:pt x="2700" y="21427"/>
                  </a:cubicBezTo>
                  <a:cubicBezTo>
                    <a:pt x="2541" y="21316"/>
                    <a:pt x="2224" y="20430"/>
                    <a:pt x="2224" y="17716"/>
                  </a:cubicBezTo>
                  <a:cubicBezTo>
                    <a:pt x="2224" y="15003"/>
                    <a:pt x="2541" y="10461"/>
                    <a:pt x="3494" y="7415"/>
                  </a:cubicBezTo>
                  <a:cubicBezTo>
                    <a:pt x="4447" y="4369"/>
                    <a:pt x="6035" y="2818"/>
                    <a:pt x="7624" y="1821"/>
                  </a:cubicBezTo>
                  <a:cubicBezTo>
                    <a:pt x="9212" y="824"/>
                    <a:pt x="10800" y="381"/>
                    <a:pt x="12388" y="160"/>
                  </a:cubicBezTo>
                  <a:cubicBezTo>
                    <a:pt x="13976" y="-62"/>
                    <a:pt x="15565" y="-62"/>
                    <a:pt x="16994" y="215"/>
                  </a:cubicBezTo>
                  <a:cubicBezTo>
                    <a:pt x="18424" y="492"/>
                    <a:pt x="19694" y="1046"/>
                    <a:pt x="20488" y="1932"/>
                  </a:cubicBezTo>
                  <a:cubicBezTo>
                    <a:pt x="21282" y="2818"/>
                    <a:pt x="21600" y="4036"/>
                    <a:pt x="18106" y="5587"/>
                  </a:cubicBezTo>
                  <a:cubicBezTo>
                    <a:pt x="14612" y="7138"/>
                    <a:pt x="7306" y="9021"/>
                    <a:pt x="0" y="10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424766" y="1007943"/>
              <a:ext cx="13970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04"/>
                  </a:moveTo>
                  <a:cubicBezTo>
                    <a:pt x="655" y="9985"/>
                    <a:pt x="1309" y="8966"/>
                    <a:pt x="2455" y="8457"/>
                  </a:cubicBezTo>
                  <a:cubicBezTo>
                    <a:pt x="3600" y="7947"/>
                    <a:pt x="5236" y="7947"/>
                    <a:pt x="6709" y="9068"/>
                  </a:cubicBezTo>
                  <a:cubicBezTo>
                    <a:pt x="8182" y="10189"/>
                    <a:pt x="9491" y="12430"/>
                    <a:pt x="10309" y="14366"/>
                  </a:cubicBezTo>
                  <a:cubicBezTo>
                    <a:pt x="11127" y="16302"/>
                    <a:pt x="11455" y="17932"/>
                    <a:pt x="11291" y="19257"/>
                  </a:cubicBezTo>
                  <a:cubicBezTo>
                    <a:pt x="11127" y="20581"/>
                    <a:pt x="10473" y="21600"/>
                    <a:pt x="9655" y="21600"/>
                  </a:cubicBezTo>
                  <a:cubicBezTo>
                    <a:pt x="8836" y="21600"/>
                    <a:pt x="7855" y="20581"/>
                    <a:pt x="7691" y="18136"/>
                  </a:cubicBezTo>
                  <a:cubicBezTo>
                    <a:pt x="7527" y="15691"/>
                    <a:pt x="8182" y="11819"/>
                    <a:pt x="10636" y="8558"/>
                  </a:cubicBezTo>
                  <a:cubicBezTo>
                    <a:pt x="13091" y="5298"/>
                    <a:pt x="17345" y="26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677044" y="927095"/>
              <a:ext cx="103323" cy="29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77" fill="norm" stroke="1" extrusionOk="0">
                  <a:moveTo>
                    <a:pt x="21087" y="796"/>
                  </a:moveTo>
                  <a:cubicBezTo>
                    <a:pt x="19359" y="337"/>
                    <a:pt x="17631" y="-123"/>
                    <a:pt x="14607" y="30"/>
                  </a:cubicBezTo>
                  <a:cubicBezTo>
                    <a:pt x="11583" y="183"/>
                    <a:pt x="7263" y="949"/>
                    <a:pt x="4239" y="3554"/>
                  </a:cubicBezTo>
                  <a:cubicBezTo>
                    <a:pt x="1215" y="6158"/>
                    <a:pt x="-513" y="10600"/>
                    <a:pt x="135" y="13894"/>
                  </a:cubicBezTo>
                  <a:cubicBezTo>
                    <a:pt x="783" y="17188"/>
                    <a:pt x="3807" y="19332"/>
                    <a:pt x="6831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837516" y="909431"/>
              <a:ext cx="162984" cy="31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13465" y="4909"/>
                  </a:moveTo>
                  <a:cubicBezTo>
                    <a:pt x="10940" y="7182"/>
                    <a:pt x="8416" y="9456"/>
                    <a:pt x="6452" y="11801"/>
                  </a:cubicBezTo>
                  <a:cubicBezTo>
                    <a:pt x="4488" y="14146"/>
                    <a:pt x="3086" y="16561"/>
                    <a:pt x="1964" y="18338"/>
                  </a:cubicBezTo>
                  <a:cubicBezTo>
                    <a:pt x="842" y="20114"/>
                    <a:pt x="0" y="21251"/>
                    <a:pt x="0" y="21393"/>
                  </a:cubicBezTo>
                  <a:cubicBezTo>
                    <a:pt x="0" y="21535"/>
                    <a:pt x="842" y="20682"/>
                    <a:pt x="2945" y="18409"/>
                  </a:cubicBezTo>
                  <a:cubicBezTo>
                    <a:pt x="5049" y="16135"/>
                    <a:pt x="8416" y="12440"/>
                    <a:pt x="11221" y="9314"/>
                  </a:cubicBezTo>
                  <a:cubicBezTo>
                    <a:pt x="14026" y="6188"/>
                    <a:pt x="16270" y="3630"/>
                    <a:pt x="17813" y="2067"/>
                  </a:cubicBezTo>
                  <a:cubicBezTo>
                    <a:pt x="19356" y="503"/>
                    <a:pt x="20197" y="-65"/>
                    <a:pt x="20758" y="6"/>
                  </a:cubicBezTo>
                  <a:cubicBezTo>
                    <a:pt x="21319" y="77"/>
                    <a:pt x="21600" y="788"/>
                    <a:pt x="21600" y="3630"/>
                  </a:cubicBezTo>
                  <a:cubicBezTo>
                    <a:pt x="21600" y="6472"/>
                    <a:pt x="21319" y="11446"/>
                    <a:pt x="21039" y="14714"/>
                  </a:cubicBezTo>
                  <a:cubicBezTo>
                    <a:pt x="20758" y="17982"/>
                    <a:pt x="20478" y="19546"/>
                    <a:pt x="20197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894666" y="1071443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091516" y="931743"/>
              <a:ext cx="12254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11880" y="0"/>
                  </a:moveTo>
                  <a:cubicBezTo>
                    <a:pt x="15480" y="3600"/>
                    <a:pt x="19080" y="7200"/>
                    <a:pt x="20340" y="10091"/>
                  </a:cubicBezTo>
                  <a:cubicBezTo>
                    <a:pt x="21600" y="12982"/>
                    <a:pt x="20520" y="15164"/>
                    <a:pt x="16740" y="16964"/>
                  </a:cubicBezTo>
                  <a:cubicBezTo>
                    <a:pt x="12960" y="18764"/>
                    <a:pt x="6480" y="201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57416" y="2191220"/>
              <a:ext cx="109048" cy="59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453" fill="norm" stroke="1" extrusionOk="0">
                  <a:moveTo>
                    <a:pt x="1852" y="8821"/>
                  </a:moveTo>
                  <a:cubicBezTo>
                    <a:pt x="2252" y="10266"/>
                    <a:pt x="2652" y="11711"/>
                    <a:pt x="3852" y="13574"/>
                  </a:cubicBezTo>
                  <a:cubicBezTo>
                    <a:pt x="5052" y="15437"/>
                    <a:pt x="7052" y="17719"/>
                    <a:pt x="8052" y="19202"/>
                  </a:cubicBezTo>
                  <a:cubicBezTo>
                    <a:pt x="9052" y="20685"/>
                    <a:pt x="9052" y="21370"/>
                    <a:pt x="8652" y="21446"/>
                  </a:cubicBezTo>
                  <a:cubicBezTo>
                    <a:pt x="8252" y="21522"/>
                    <a:pt x="7452" y="20990"/>
                    <a:pt x="6252" y="19354"/>
                  </a:cubicBezTo>
                  <a:cubicBezTo>
                    <a:pt x="5052" y="17719"/>
                    <a:pt x="3452" y="14981"/>
                    <a:pt x="2252" y="12433"/>
                  </a:cubicBezTo>
                  <a:cubicBezTo>
                    <a:pt x="1052" y="9885"/>
                    <a:pt x="252" y="7528"/>
                    <a:pt x="52" y="5664"/>
                  </a:cubicBezTo>
                  <a:cubicBezTo>
                    <a:pt x="-148" y="3801"/>
                    <a:pt x="252" y="2432"/>
                    <a:pt x="852" y="1557"/>
                  </a:cubicBezTo>
                  <a:cubicBezTo>
                    <a:pt x="1452" y="683"/>
                    <a:pt x="2252" y="302"/>
                    <a:pt x="3852" y="112"/>
                  </a:cubicBezTo>
                  <a:cubicBezTo>
                    <a:pt x="5452" y="-78"/>
                    <a:pt x="7852" y="-78"/>
                    <a:pt x="11252" y="530"/>
                  </a:cubicBezTo>
                  <a:cubicBezTo>
                    <a:pt x="14652" y="1139"/>
                    <a:pt x="19052" y="2356"/>
                    <a:pt x="20252" y="3801"/>
                  </a:cubicBezTo>
                  <a:cubicBezTo>
                    <a:pt x="21452" y="5246"/>
                    <a:pt x="19452" y="6919"/>
                    <a:pt x="16652" y="8098"/>
                  </a:cubicBezTo>
                  <a:cubicBezTo>
                    <a:pt x="13852" y="9277"/>
                    <a:pt x="10252" y="9961"/>
                    <a:pt x="6652" y="10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19616" y="2455743"/>
              <a:ext cx="152401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6056"/>
                  </a:moveTo>
                  <a:cubicBezTo>
                    <a:pt x="0" y="5047"/>
                    <a:pt x="0" y="4037"/>
                    <a:pt x="750" y="3634"/>
                  </a:cubicBezTo>
                  <a:cubicBezTo>
                    <a:pt x="1500" y="3230"/>
                    <a:pt x="3000" y="3432"/>
                    <a:pt x="5850" y="4643"/>
                  </a:cubicBezTo>
                  <a:cubicBezTo>
                    <a:pt x="8700" y="5854"/>
                    <a:pt x="12900" y="8075"/>
                    <a:pt x="15600" y="10699"/>
                  </a:cubicBezTo>
                  <a:cubicBezTo>
                    <a:pt x="18300" y="13323"/>
                    <a:pt x="19500" y="16351"/>
                    <a:pt x="19650" y="18370"/>
                  </a:cubicBezTo>
                  <a:cubicBezTo>
                    <a:pt x="19800" y="20389"/>
                    <a:pt x="18900" y="21398"/>
                    <a:pt x="16950" y="21499"/>
                  </a:cubicBezTo>
                  <a:cubicBezTo>
                    <a:pt x="15000" y="21600"/>
                    <a:pt x="12000" y="20793"/>
                    <a:pt x="10950" y="17865"/>
                  </a:cubicBezTo>
                  <a:cubicBezTo>
                    <a:pt x="9900" y="14938"/>
                    <a:pt x="10800" y="9892"/>
                    <a:pt x="12900" y="6561"/>
                  </a:cubicBezTo>
                  <a:cubicBezTo>
                    <a:pt x="15000" y="3230"/>
                    <a:pt x="18300" y="16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05927" y="2286605"/>
              <a:ext cx="151840" cy="49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99" fill="norm" stroke="1" extrusionOk="0">
                  <a:moveTo>
                    <a:pt x="21226" y="1284"/>
                  </a:moveTo>
                  <a:cubicBezTo>
                    <a:pt x="19451" y="822"/>
                    <a:pt x="17675" y="361"/>
                    <a:pt x="16048" y="130"/>
                  </a:cubicBezTo>
                  <a:cubicBezTo>
                    <a:pt x="14421" y="-101"/>
                    <a:pt x="12941" y="-101"/>
                    <a:pt x="10426" y="776"/>
                  </a:cubicBezTo>
                  <a:cubicBezTo>
                    <a:pt x="7911" y="1653"/>
                    <a:pt x="4360" y="3407"/>
                    <a:pt x="2289" y="5807"/>
                  </a:cubicBezTo>
                  <a:cubicBezTo>
                    <a:pt x="218" y="8207"/>
                    <a:pt x="-374" y="11253"/>
                    <a:pt x="218" y="13791"/>
                  </a:cubicBezTo>
                  <a:cubicBezTo>
                    <a:pt x="810" y="16330"/>
                    <a:pt x="2585" y="18361"/>
                    <a:pt x="4804" y="19561"/>
                  </a:cubicBezTo>
                  <a:cubicBezTo>
                    <a:pt x="7023" y="20761"/>
                    <a:pt x="9686" y="21130"/>
                    <a:pt x="12349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14916" y="2302214"/>
              <a:ext cx="139701" cy="42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9818" y="7435"/>
                  </a:moveTo>
                  <a:cubicBezTo>
                    <a:pt x="8182" y="8291"/>
                    <a:pt x="6545" y="9146"/>
                    <a:pt x="4909" y="11017"/>
                  </a:cubicBezTo>
                  <a:cubicBezTo>
                    <a:pt x="3273" y="12889"/>
                    <a:pt x="1636" y="15776"/>
                    <a:pt x="818" y="17487"/>
                  </a:cubicBezTo>
                  <a:cubicBezTo>
                    <a:pt x="0" y="19198"/>
                    <a:pt x="0" y="19732"/>
                    <a:pt x="0" y="20320"/>
                  </a:cubicBezTo>
                  <a:cubicBezTo>
                    <a:pt x="0" y="20908"/>
                    <a:pt x="0" y="21550"/>
                    <a:pt x="164" y="21550"/>
                  </a:cubicBezTo>
                  <a:cubicBezTo>
                    <a:pt x="327" y="21550"/>
                    <a:pt x="655" y="20908"/>
                    <a:pt x="2127" y="18716"/>
                  </a:cubicBezTo>
                  <a:cubicBezTo>
                    <a:pt x="3600" y="16524"/>
                    <a:pt x="6218" y="12782"/>
                    <a:pt x="8509" y="9627"/>
                  </a:cubicBezTo>
                  <a:cubicBezTo>
                    <a:pt x="10800" y="6473"/>
                    <a:pt x="12764" y="3906"/>
                    <a:pt x="14236" y="2302"/>
                  </a:cubicBezTo>
                  <a:cubicBezTo>
                    <a:pt x="15709" y="699"/>
                    <a:pt x="16691" y="57"/>
                    <a:pt x="17509" y="3"/>
                  </a:cubicBezTo>
                  <a:cubicBezTo>
                    <a:pt x="18327" y="-50"/>
                    <a:pt x="18982" y="485"/>
                    <a:pt x="19473" y="2409"/>
                  </a:cubicBezTo>
                  <a:cubicBezTo>
                    <a:pt x="19964" y="4334"/>
                    <a:pt x="20291" y="7649"/>
                    <a:pt x="20618" y="11071"/>
                  </a:cubicBezTo>
                  <a:cubicBezTo>
                    <a:pt x="20945" y="14493"/>
                    <a:pt x="21273" y="18021"/>
                    <a:pt x="2160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40316" y="2544643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800"/>
                    <a:pt x="7579" y="12000"/>
                    <a:pt x="11179" y="8400"/>
                  </a:cubicBezTo>
                  <a:cubicBezTo>
                    <a:pt x="14779" y="4800"/>
                    <a:pt x="1818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116260" y="2167113"/>
              <a:ext cx="15794" cy="69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493" fill="norm" stroke="1" extrusionOk="0">
                  <a:moveTo>
                    <a:pt x="4409" y="1464"/>
                  </a:moveTo>
                  <a:cubicBezTo>
                    <a:pt x="4409" y="809"/>
                    <a:pt x="4409" y="155"/>
                    <a:pt x="7109" y="24"/>
                  </a:cubicBezTo>
                  <a:cubicBezTo>
                    <a:pt x="9809" y="-107"/>
                    <a:pt x="15209" y="286"/>
                    <a:pt x="17909" y="1726"/>
                  </a:cubicBezTo>
                  <a:cubicBezTo>
                    <a:pt x="20609" y="3166"/>
                    <a:pt x="20609" y="5653"/>
                    <a:pt x="19259" y="7977"/>
                  </a:cubicBezTo>
                  <a:cubicBezTo>
                    <a:pt x="17909" y="10300"/>
                    <a:pt x="15209" y="12460"/>
                    <a:pt x="11159" y="14522"/>
                  </a:cubicBezTo>
                  <a:cubicBezTo>
                    <a:pt x="7109" y="16584"/>
                    <a:pt x="1709" y="18548"/>
                    <a:pt x="359" y="19693"/>
                  </a:cubicBezTo>
                  <a:cubicBezTo>
                    <a:pt x="-991" y="20838"/>
                    <a:pt x="1709" y="21166"/>
                    <a:pt x="4409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253066" y="2360493"/>
              <a:ext cx="846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051"/>
                    <a:pt x="21600" y="6102"/>
                    <a:pt x="21600" y="9702"/>
                  </a:cubicBezTo>
                  <a:cubicBezTo>
                    <a:pt x="21600" y="13302"/>
                    <a:pt x="10800" y="174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234016" y="2330511"/>
              <a:ext cx="173717" cy="37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78" fill="norm" stroke="1" extrusionOk="0">
                  <a:moveTo>
                    <a:pt x="2314" y="2780"/>
                  </a:moveTo>
                  <a:cubicBezTo>
                    <a:pt x="2314" y="2180"/>
                    <a:pt x="2314" y="1580"/>
                    <a:pt x="3857" y="980"/>
                  </a:cubicBezTo>
                  <a:cubicBezTo>
                    <a:pt x="5400" y="380"/>
                    <a:pt x="8486" y="-220"/>
                    <a:pt x="11443" y="80"/>
                  </a:cubicBezTo>
                  <a:cubicBezTo>
                    <a:pt x="14400" y="380"/>
                    <a:pt x="17229" y="1580"/>
                    <a:pt x="18643" y="2480"/>
                  </a:cubicBezTo>
                  <a:cubicBezTo>
                    <a:pt x="20057" y="3380"/>
                    <a:pt x="20057" y="3980"/>
                    <a:pt x="19671" y="4520"/>
                  </a:cubicBezTo>
                  <a:cubicBezTo>
                    <a:pt x="19286" y="5060"/>
                    <a:pt x="18514" y="5540"/>
                    <a:pt x="17229" y="6080"/>
                  </a:cubicBezTo>
                  <a:cubicBezTo>
                    <a:pt x="15943" y="6620"/>
                    <a:pt x="14143" y="7220"/>
                    <a:pt x="13629" y="7760"/>
                  </a:cubicBezTo>
                  <a:cubicBezTo>
                    <a:pt x="13114" y="8300"/>
                    <a:pt x="13886" y="8780"/>
                    <a:pt x="15686" y="9920"/>
                  </a:cubicBezTo>
                  <a:cubicBezTo>
                    <a:pt x="17486" y="11060"/>
                    <a:pt x="20314" y="12860"/>
                    <a:pt x="20957" y="14720"/>
                  </a:cubicBezTo>
                  <a:cubicBezTo>
                    <a:pt x="21600" y="16580"/>
                    <a:pt x="20057" y="18500"/>
                    <a:pt x="17743" y="19700"/>
                  </a:cubicBezTo>
                  <a:cubicBezTo>
                    <a:pt x="15429" y="20900"/>
                    <a:pt x="12343" y="21380"/>
                    <a:pt x="9257" y="21260"/>
                  </a:cubicBezTo>
                  <a:cubicBezTo>
                    <a:pt x="6171" y="21140"/>
                    <a:pt x="3086" y="20420"/>
                    <a:pt x="0" y="19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396439" y="2184439"/>
              <a:ext cx="178107" cy="60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38" fill="norm" stroke="1" extrusionOk="0">
                  <a:moveTo>
                    <a:pt x="314" y="838"/>
                  </a:moveTo>
                  <a:cubicBezTo>
                    <a:pt x="65" y="463"/>
                    <a:pt x="-183" y="88"/>
                    <a:pt x="189" y="13"/>
                  </a:cubicBezTo>
                  <a:cubicBezTo>
                    <a:pt x="562" y="-62"/>
                    <a:pt x="1555" y="163"/>
                    <a:pt x="3914" y="1251"/>
                  </a:cubicBezTo>
                  <a:cubicBezTo>
                    <a:pt x="6272" y="2338"/>
                    <a:pt x="9996" y="4288"/>
                    <a:pt x="13224" y="6313"/>
                  </a:cubicBezTo>
                  <a:cubicBezTo>
                    <a:pt x="16451" y="8338"/>
                    <a:pt x="19183" y="10438"/>
                    <a:pt x="20300" y="12500"/>
                  </a:cubicBezTo>
                  <a:cubicBezTo>
                    <a:pt x="21417" y="14563"/>
                    <a:pt x="20920" y="16588"/>
                    <a:pt x="19058" y="18088"/>
                  </a:cubicBezTo>
                  <a:cubicBezTo>
                    <a:pt x="17196" y="19588"/>
                    <a:pt x="13969" y="20563"/>
                    <a:pt x="10741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2110316" y="2425695"/>
              <a:ext cx="203201" cy="5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20957"/>
                  </a:moveTo>
                  <a:cubicBezTo>
                    <a:pt x="0" y="16957"/>
                    <a:pt x="0" y="12957"/>
                    <a:pt x="2025" y="8957"/>
                  </a:cubicBezTo>
                  <a:cubicBezTo>
                    <a:pt x="4050" y="4957"/>
                    <a:pt x="8100" y="957"/>
                    <a:pt x="11700" y="157"/>
                  </a:cubicBezTo>
                  <a:cubicBezTo>
                    <a:pt x="15300" y="-643"/>
                    <a:pt x="18450" y="1757"/>
                    <a:pt x="21600" y="4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2187002" y="2544643"/>
              <a:ext cx="151915" cy="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029" fill="norm" stroke="1" extrusionOk="0">
                  <a:moveTo>
                    <a:pt x="2595" y="0"/>
                  </a:moveTo>
                  <a:cubicBezTo>
                    <a:pt x="1115" y="8640"/>
                    <a:pt x="-364" y="17280"/>
                    <a:pt x="80" y="19440"/>
                  </a:cubicBezTo>
                  <a:cubicBezTo>
                    <a:pt x="524" y="21600"/>
                    <a:pt x="2891" y="17280"/>
                    <a:pt x="6737" y="15120"/>
                  </a:cubicBezTo>
                  <a:cubicBezTo>
                    <a:pt x="10584" y="12960"/>
                    <a:pt x="15910" y="12960"/>
                    <a:pt x="21236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418416" y="2071262"/>
              <a:ext cx="124342" cy="44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1" h="21413" fill="norm" stroke="1" extrusionOk="0">
                  <a:moveTo>
                    <a:pt x="0" y="10610"/>
                  </a:moveTo>
                  <a:cubicBezTo>
                    <a:pt x="1029" y="13886"/>
                    <a:pt x="2057" y="17161"/>
                    <a:pt x="2743" y="19055"/>
                  </a:cubicBezTo>
                  <a:cubicBezTo>
                    <a:pt x="3429" y="20949"/>
                    <a:pt x="3771" y="21461"/>
                    <a:pt x="3943" y="21410"/>
                  </a:cubicBezTo>
                  <a:cubicBezTo>
                    <a:pt x="4114" y="21359"/>
                    <a:pt x="4114" y="20744"/>
                    <a:pt x="4286" y="18339"/>
                  </a:cubicBezTo>
                  <a:cubicBezTo>
                    <a:pt x="4457" y="15933"/>
                    <a:pt x="4800" y="11736"/>
                    <a:pt x="5314" y="8716"/>
                  </a:cubicBezTo>
                  <a:cubicBezTo>
                    <a:pt x="5829" y="5696"/>
                    <a:pt x="6514" y="3853"/>
                    <a:pt x="7371" y="2574"/>
                  </a:cubicBezTo>
                  <a:cubicBezTo>
                    <a:pt x="8229" y="1294"/>
                    <a:pt x="9257" y="578"/>
                    <a:pt x="10629" y="219"/>
                  </a:cubicBezTo>
                  <a:cubicBezTo>
                    <a:pt x="12000" y="-139"/>
                    <a:pt x="13714" y="-139"/>
                    <a:pt x="16114" y="834"/>
                  </a:cubicBezTo>
                  <a:cubicBezTo>
                    <a:pt x="18514" y="1806"/>
                    <a:pt x="21600" y="3751"/>
                    <a:pt x="19371" y="5389"/>
                  </a:cubicBezTo>
                  <a:cubicBezTo>
                    <a:pt x="17143" y="7027"/>
                    <a:pt x="9600" y="8358"/>
                    <a:pt x="2057" y="9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526366" y="2265243"/>
              <a:ext cx="152401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640"/>
                  </a:moveTo>
                  <a:cubicBezTo>
                    <a:pt x="1500" y="3155"/>
                    <a:pt x="3000" y="2670"/>
                    <a:pt x="5700" y="3883"/>
                  </a:cubicBezTo>
                  <a:cubicBezTo>
                    <a:pt x="8400" y="5097"/>
                    <a:pt x="12300" y="8009"/>
                    <a:pt x="14250" y="10921"/>
                  </a:cubicBezTo>
                  <a:cubicBezTo>
                    <a:pt x="16200" y="13834"/>
                    <a:pt x="16200" y="16746"/>
                    <a:pt x="15300" y="18688"/>
                  </a:cubicBezTo>
                  <a:cubicBezTo>
                    <a:pt x="14400" y="20629"/>
                    <a:pt x="12600" y="21600"/>
                    <a:pt x="11400" y="21479"/>
                  </a:cubicBezTo>
                  <a:cubicBezTo>
                    <a:pt x="10200" y="21357"/>
                    <a:pt x="9600" y="20144"/>
                    <a:pt x="9900" y="17110"/>
                  </a:cubicBezTo>
                  <a:cubicBezTo>
                    <a:pt x="10200" y="14076"/>
                    <a:pt x="11400" y="9222"/>
                    <a:pt x="13500" y="6067"/>
                  </a:cubicBezTo>
                  <a:cubicBezTo>
                    <a:pt x="15600" y="2912"/>
                    <a:pt x="18600" y="14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836808" y="2091043"/>
              <a:ext cx="121359" cy="35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11" fill="norm" stroke="1" extrusionOk="0">
                  <a:moveTo>
                    <a:pt x="20990" y="927"/>
                  </a:moveTo>
                  <a:cubicBezTo>
                    <a:pt x="19526" y="546"/>
                    <a:pt x="18061" y="165"/>
                    <a:pt x="16414" y="38"/>
                  </a:cubicBezTo>
                  <a:cubicBezTo>
                    <a:pt x="14766" y="-89"/>
                    <a:pt x="12936" y="38"/>
                    <a:pt x="10007" y="1436"/>
                  </a:cubicBezTo>
                  <a:cubicBezTo>
                    <a:pt x="7078" y="2833"/>
                    <a:pt x="3051" y="5502"/>
                    <a:pt x="1221" y="8487"/>
                  </a:cubicBezTo>
                  <a:cubicBezTo>
                    <a:pt x="-610" y="11473"/>
                    <a:pt x="-244" y="14777"/>
                    <a:pt x="1404" y="17000"/>
                  </a:cubicBezTo>
                  <a:cubicBezTo>
                    <a:pt x="3051" y="19224"/>
                    <a:pt x="5980" y="20367"/>
                    <a:pt x="8909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4020451" y="2090531"/>
              <a:ext cx="155733" cy="33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18" fill="norm" stroke="1" extrusionOk="0">
                  <a:moveTo>
                    <a:pt x="10676" y="3024"/>
                  </a:moveTo>
                  <a:cubicBezTo>
                    <a:pt x="8341" y="7585"/>
                    <a:pt x="6006" y="12147"/>
                    <a:pt x="4546" y="14830"/>
                  </a:cubicBezTo>
                  <a:cubicBezTo>
                    <a:pt x="3087" y="17513"/>
                    <a:pt x="2503" y="18318"/>
                    <a:pt x="1773" y="19257"/>
                  </a:cubicBezTo>
                  <a:cubicBezTo>
                    <a:pt x="1044" y="20196"/>
                    <a:pt x="168" y="21270"/>
                    <a:pt x="22" y="21404"/>
                  </a:cubicBezTo>
                  <a:cubicBezTo>
                    <a:pt x="-124" y="21538"/>
                    <a:pt x="460" y="20733"/>
                    <a:pt x="2065" y="18318"/>
                  </a:cubicBezTo>
                  <a:cubicBezTo>
                    <a:pt x="3671" y="15903"/>
                    <a:pt x="6298" y="11878"/>
                    <a:pt x="8633" y="8726"/>
                  </a:cubicBezTo>
                  <a:cubicBezTo>
                    <a:pt x="10968" y="5573"/>
                    <a:pt x="13011" y="3292"/>
                    <a:pt x="14617" y="1883"/>
                  </a:cubicBezTo>
                  <a:cubicBezTo>
                    <a:pt x="16222" y="475"/>
                    <a:pt x="17390" y="-62"/>
                    <a:pt x="18265" y="5"/>
                  </a:cubicBezTo>
                  <a:cubicBezTo>
                    <a:pt x="19141" y="72"/>
                    <a:pt x="19725" y="743"/>
                    <a:pt x="20308" y="3091"/>
                  </a:cubicBezTo>
                  <a:cubicBezTo>
                    <a:pt x="20892" y="5439"/>
                    <a:pt x="21476" y="9463"/>
                    <a:pt x="21476" y="12482"/>
                  </a:cubicBezTo>
                  <a:cubicBezTo>
                    <a:pt x="21476" y="15501"/>
                    <a:pt x="20892" y="17513"/>
                    <a:pt x="20308" y="19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4078816" y="2284293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378977" y="2076585"/>
              <a:ext cx="165657" cy="29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157" fill="norm" stroke="1" extrusionOk="0">
                  <a:moveTo>
                    <a:pt x="2948" y="9586"/>
                  </a:moveTo>
                  <a:cubicBezTo>
                    <a:pt x="1631" y="13597"/>
                    <a:pt x="314" y="17608"/>
                    <a:pt x="50" y="17300"/>
                  </a:cubicBezTo>
                  <a:cubicBezTo>
                    <a:pt x="-213" y="16991"/>
                    <a:pt x="577" y="12363"/>
                    <a:pt x="1894" y="8737"/>
                  </a:cubicBezTo>
                  <a:cubicBezTo>
                    <a:pt x="3211" y="5111"/>
                    <a:pt x="5055" y="2488"/>
                    <a:pt x="6636" y="1100"/>
                  </a:cubicBezTo>
                  <a:cubicBezTo>
                    <a:pt x="8216" y="-289"/>
                    <a:pt x="9533" y="-443"/>
                    <a:pt x="12167" y="1100"/>
                  </a:cubicBezTo>
                  <a:cubicBezTo>
                    <a:pt x="14802" y="2643"/>
                    <a:pt x="18753" y="5883"/>
                    <a:pt x="20070" y="9508"/>
                  </a:cubicBezTo>
                  <a:cubicBezTo>
                    <a:pt x="21387" y="13134"/>
                    <a:pt x="20070" y="17146"/>
                    <a:pt x="18753" y="21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690533" y="2119193"/>
              <a:ext cx="35984" cy="2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0"/>
                  </a:moveTo>
                  <a:cubicBezTo>
                    <a:pt x="17788" y="5177"/>
                    <a:pt x="13976" y="10354"/>
                    <a:pt x="10800" y="13656"/>
                  </a:cubicBezTo>
                  <a:cubicBezTo>
                    <a:pt x="7624" y="16959"/>
                    <a:pt x="5082" y="18387"/>
                    <a:pt x="3176" y="19547"/>
                  </a:cubicBezTo>
                  <a:cubicBezTo>
                    <a:pt x="1271" y="20707"/>
                    <a:pt x="0" y="21600"/>
                    <a:pt x="0" y="21511"/>
                  </a:cubicBezTo>
                  <a:cubicBezTo>
                    <a:pt x="0" y="21421"/>
                    <a:pt x="1271" y="20350"/>
                    <a:pt x="2541" y="19279"/>
                  </a:cubicBezTo>
                  <a:cubicBezTo>
                    <a:pt x="3812" y="18208"/>
                    <a:pt x="5082" y="17137"/>
                    <a:pt x="6353" y="16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688416" y="2042464"/>
              <a:ext cx="124822" cy="34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48" fill="norm" stroke="1" extrusionOk="0">
                  <a:moveTo>
                    <a:pt x="3240" y="2765"/>
                  </a:moveTo>
                  <a:cubicBezTo>
                    <a:pt x="3960" y="1854"/>
                    <a:pt x="4680" y="943"/>
                    <a:pt x="6300" y="423"/>
                  </a:cubicBezTo>
                  <a:cubicBezTo>
                    <a:pt x="7920" y="-98"/>
                    <a:pt x="10440" y="-228"/>
                    <a:pt x="12780" y="553"/>
                  </a:cubicBezTo>
                  <a:cubicBezTo>
                    <a:pt x="15120" y="1333"/>
                    <a:pt x="17280" y="3025"/>
                    <a:pt x="17820" y="4586"/>
                  </a:cubicBezTo>
                  <a:cubicBezTo>
                    <a:pt x="18360" y="6148"/>
                    <a:pt x="17280" y="7579"/>
                    <a:pt x="15840" y="8425"/>
                  </a:cubicBezTo>
                  <a:cubicBezTo>
                    <a:pt x="14400" y="9271"/>
                    <a:pt x="12600" y="9531"/>
                    <a:pt x="12420" y="9856"/>
                  </a:cubicBezTo>
                  <a:cubicBezTo>
                    <a:pt x="12240" y="10182"/>
                    <a:pt x="13680" y="10572"/>
                    <a:pt x="15480" y="11353"/>
                  </a:cubicBezTo>
                  <a:cubicBezTo>
                    <a:pt x="17280" y="12133"/>
                    <a:pt x="19440" y="13305"/>
                    <a:pt x="20520" y="14541"/>
                  </a:cubicBezTo>
                  <a:cubicBezTo>
                    <a:pt x="21600" y="15777"/>
                    <a:pt x="21600" y="17078"/>
                    <a:pt x="19440" y="18314"/>
                  </a:cubicBezTo>
                  <a:cubicBezTo>
                    <a:pt x="17280" y="19550"/>
                    <a:pt x="12960" y="20721"/>
                    <a:pt x="9360" y="21047"/>
                  </a:cubicBezTo>
                  <a:cubicBezTo>
                    <a:pt x="5760" y="21372"/>
                    <a:pt x="2880" y="20852"/>
                    <a:pt x="0" y="20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4821766" y="1973143"/>
              <a:ext cx="13892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9672" y="0"/>
                  </a:moveTo>
                  <a:cubicBezTo>
                    <a:pt x="11606" y="88"/>
                    <a:pt x="13540" y="176"/>
                    <a:pt x="15636" y="878"/>
                  </a:cubicBezTo>
                  <a:cubicBezTo>
                    <a:pt x="17731" y="1580"/>
                    <a:pt x="19988" y="2898"/>
                    <a:pt x="20794" y="4917"/>
                  </a:cubicBezTo>
                  <a:cubicBezTo>
                    <a:pt x="21600" y="6937"/>
                    <a:pt x="20955" y="9659"/>
                    <a:pt x="19988" y="12073"/>
                  </a:cubicBezTo>
                  <a:cubicBezTo>
                    <a:pt x="19021" y="14488"/>
                    <a:pt x="17731" y="16595"/>
                    <a:pt x="14346" y="18132"/>
                  </a:cubicBezTo>
                  <a:cubicBezTo>
                    <a:pt x="10961" y="19668"/>
                    <a:pt x="5481" y="206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437466" y="2748206"/>
              <a:ext cx="1234018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53" fill="norm" stroke="1" extrusionOk="0">
                  <a:moveTo>
                    <a:pt x="0" y="8393"/>
                  </a:moveTo>
                  <a:cubicBezTo>
                    <a:pt x="1295" y="11273"/>
                    <a:pt x="2589" y="14153"/>
                    <a:pt x="4013" y="14873"/>
                  </a:cubicBezTo>
                  <a:cubicBezTo>
                    <a:pt x="5437" y="15593"/>
                    <a:pt x="6990" y="14153"/>
                    <a:pt x="8507" y="11993"/>
                  </a:cubicBezTo>
                  <a:cubicBezTo>
                    <a:pt x="10023" y="9833"/>
                    <a:pt x="11503" y="6953"/>
                    <a:pt x="12982" y="4793"/>
                  </a:cubicBezTo>
                  <a:cubicBezTo>
                    <a:pt x="14462" y="2633"/>
                    <a:pt x="15941" y="1193"/>
                    <a:pt x="17254" y="473"/>
                  </a:cubicBezTo>
                  <a:cubicBezTo>
                    <a:pt x="18567" y="-247"/>
                    <a:pt x="19714" y="-247"/>
                    <a:pt x="20416" y="1193"/>
                  </a:cubicBezTo>
                  <a:cubicBezTo>
                    <a:pt x="21119" y="2633"/>
                    <a:pt x="21378" y="5513"/>
                    <a:pt x="21489" y="9113"/>
                  </a:cubicBezTo>
                  <a:cubicBezTo>
                    <a:pt x="21600" y="12713"/>
                    <a:pt x="21563" y="17033"/>
                    <a:pt x="21526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3688789" y="2891343"/>
              <a:ext cx="124538" cy="44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19" fill="norm" stroke="1" extrusionOk="0">
                  <a:moveTo>
                    <a:pt x="455" y="10770"/>
                  </a:moveTo>
                  <a:cubicBezTo>
                    <a:pt x="95" y="11885"/>
                    <a:pt x="-265" y="13001"/>
                    <a:pt x="275" y="14623"/>
                  </a:cubicBezTo>
                  <a:cubicBezTo>
                    <a:pt x="815" y="16246"/>
                    <a:pt x="2255" y="18375"/>
                    <a:pt x="2795" y="19694"/>
                  </a:cubicBezTo>
                  <a:cubicBezTo>
                    <a:pt x="3335" y="21012"/>
                    <a:pt x="2975" y="21519"/>
                    <a:pt x="2795" y="21519"/>
                  </a:cubicBezTo>
                  <a:cubicBezTo>
                    <a:pt x="2615" y="21519"/>
                    <a:pt x="2615" y="21012"/>
                    <a:pt x="2435" y="19136"/>
                  </a:cubicBezTo>
                  <a:cubicBezTo>
                    <a:pt x="2255" y="17260"/>
                    <a:pt x="1895" y="14015"/>
                    <a:pt x="2975" y="10820"/>
                  </a:cubicBezTo>
                  <a:cubicBezTo>
                    <a:pt x="4055" y="7626"/>
                    <a:pt x="6575" y="4482"/>
                    <a:pt x="8375" y="2708"/>
                  </a:cubicBezTo>
                  <a:cubicBezTo>
                    <a:pt x="10175" y="933"/>
                    <a:pt x="11255" y="527"/>
                    <a:pt x="12875" y="274"/>
                  </a:cubicBezTo>
                  <a:cubicBezTo>
                    <a:pt x="14495" y="20"/>
                    <a:pt x="16655" y="-81"/>
                    <a:pt x="18275" y="71"/>
                  </a:cubicBezTo>
                  <a:cubicBezTo>
                    <a:pt x="19895" y="223"/>
                    <a:pt x="20975" y="629"/>
                    <a:pt x="21155" y="1896"/>
                  </a:cubicBezTo>
                  <a:cubicBezTo>
                    <a:pt x="21335" y="3164"/>
                    <a:pt x="20615" y="5294"/>
                    <a:pt x="17555" y="6865"/>
                  </a:cubicBezTo>
                  <a:cubicBezTo>
                    <a:pt x="14495" y="8437"/>
                    <a:pt x="9095" y="9451"/>
                    <a:pt x="3695" y="10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3830603" y="3027243"/>
              <a:ext cx="172014" cy="25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06" fill="norm" stroke="1" extrusionOk="0">
                  <a:moveTo>
                    <a:pt x="861" y="10010"/>
                  </a:moveTo>
                  <a:cubicBezTo>
                    <a:pt x="334" y="8956"/>
                    <a:pt x="-193" y="7902"/>
                    <a:pt x="70" y="7112"/>
                  </a:cubicBezTo>
                  <a:cubicBezTo>
                    <a:pt x="334" y="6322"/>
                    <a:pt x="1387" y="5795"/>
                    <a:pt x="3363" y="5795"/>
                  </a:cubicBezTo>
                  <a:cubicBezTo>
                    <a:pt x="5339" y="5795"/>
                    <a:pt x="8236" y="6322"/>
                    <a:pt x="10607" y="7727"/>
                  </a:cubicBezTo>
                  <a:cubicBezTo>
                    <a:pt x="12978" y="9132"/>
                    <a:pt x="14822" y="11415"/>
                    <a:pt x="14822" y="13873"/>
                  </a:cubicBezTo>
                  <a:cubicBezTo>
                    <a:pt x="14822" y="16332"/>
                    <a:pt x="12978" y="18966"/>
                    <a:pt x="11397" y="20283"/>
                  </a:cubicBezTo>
                  <a:cubicBezTo>
                    <a:pt x="9817" y="21600"/>
                    <a:pt x="8500" y="21600"/>
                    <a:pt x="7578" y="20546"/>
                  </a:cubicBezTo>
                  <a:cubicBezTo>
                    <a:pt x="6656" y="19493"/>
                    <a:pt x="6129" y="17385"/>
                    <a:pt x="7841" y="14049"/>
                  </a:cubicBezTo>
                  <a:cubicBezTo>
                    <a:pt x="9553" y="10712"/>
                    <a:pt x="13505" y="6146"/>
                    <a:pt x="16139" y="3600"/>
                  </a:cubicBezTo>
                  <a:cubicBezTo>
                    <a:pt x="18773" y="1054"/>
                    <a:pt x="20090" y="527"/>
                    <a:pt x="214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120831" y="2968790"/>
              <a:ext cx="135786" cy="30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95" fill="norm" stroke="1" extrusionOk="0">
                  <a:moveTo>
                    <a:pt x="21318" y="2754"/>
                  </a:moveTo>
                  <a:cubicBezTo>
                    <a:pt x="18660" y="1718"/>
                    <a:pt x="16001" y="683"/>
                    <a:pt x="13176" y="239"/>
                  </a:cubicBezTo>
                  <a:cubicBezTo>
                    <a:pt x="10352" y="-205"/>
                    <a:pt x="7361" y="-57"/>
                    <a:pt x="4869" y="905"/>
                  </a:cubicBezTo>
                  <a:cubicBezTo>
                    <a:pt x="2376" y="1866"/>
                    <a:pt x="383" y="3642"/>
                    <a:pt x="50" y="6379"/>
                  </a:cubicBezTo>
                  <a:cubicBezTo>
                    <a:pt x="-282" y="9116"/>
                    <a:pt x="1047" y="12814"/>
                    <a:pt x="3872" y="15477"/>
                  </a:cubicBezTo>
                  <a:cubicBezTo>
                    <a:pt x="6696" y="18140"/>
                    <a:pt x="11016" y="19768"/>
                    <a:pt x="15336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313766" y="3039943"/>
              <a:ext cx="44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91"/>
                    <a:pt x="13371" y="982"/>
                    <a:pt x="10800" y="2536"/>
                  </a:cubicBezTo>
                  <a:cubicBezTo>
                    <a:pt x="8229" y="4091"/>
                    <a:pt x="7200" y="6709"/>
                    <a:pt x="5657" y="10064"/>
                  </a:cubicBezTo>
                  <a:cubicBezTo>
                    <a:pt x="4114" y="13418"/>
                    <a:pt x="2057" y="175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4332816" y="2957111"/>
              <a:ext cx="127044" cy="35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187" fill="norm" stroke="1" extrusionOk="0">
                  <a:moveTo>
                    <a:pt x="3135" y="3448"/>
                  </a:moveTo>
                  <a:cubicBezTo>
                    <a:pt x="4181" y="2304"/>
                    <a:pt x="5226" y="1161"/>
                    <a:pt x="6619" y="525"/>
                  </a:cubicBezTo>
                  <a:cubicBezTo>
                    <a:pt x="8013" y="-110"/>
                    <a:pt x="9755" y="-237"/>
                    <a:pt x="12716" y="525"/>
                  </a:cubicBezTo>
                  <a:cubicBezTo>
                    <a:pt x="15677" y="1288"/>
                    <a:pt x="19858" y="2939"/>
                    <a:pt x="20729" y="4718"/>
                  </a:cubicBezTo>
                  <a:cubicBezTo>
                    <a:pt x="21600" y="6497"/>
                    <a:pt x="19161" y="8403"/>
                    <a:pt x="17071" y="9547"/>
                  </a:cubicBezTo>
                  <a:cubicBezTo>
                    <a:pt x="14981" y="10690"/>
                    <a:pt x="13239" y="11071"/>
                    <a:pt x="11148" y="11389"/>
                  </a:cubicBezTo>
                  <a:cubicBezTo>
                    <a:pt x="9058" y="11707"/>
                    <a:pt x="6619" y="11961"/>
                    <a:pt x="6445" y="12088"/>
                  </a:cubicBezTo>
                  <a:cubicBezTo>
                    <a:pt x="6271" y="12215"/>
                    <a:pt x="8361" y="12215"/>
                    <a:pt x="10974" y="12596"/>
                  </a:cubicBezTo>
                  <a:cubicBezTo>
                    <a:pt x="13587" y="12977"/>
                    <a:pt x="16723" y="13739"/>
                    <a:pt x="18639" y="14883"/>
                  </a:cubicBezTo>
                  <a:cubicBezTo>
                    <a:pt x="20555" y="16027"/>
                    <a:pt x="21252" y="17551"/>
                    <a:pt x="20206" y="18758"/>
                  </a:cubicBezTo>
                  <a:cubicBezTo>
                    <a:pt x="19161" y="19965"/>
                    <a:pt x="16374" y="20855"/>
                    <a:pt x="13239" y="21109"/>
                  </a:cubicBezTo>
                  <a:cubicBezTo>
                    <a:pt x="10103" y="21363"/>
                    <a:pt x="6619" y="20982"/>
                    <a:pt x="4355" y="20219"/>
                  </a:cubicBezTo>
                  <a:cubicBezTo>
                    <a:pt x="2090" y="19457"/>
                    <a:pt x="1045" y="18314"/>
                    <a:pt x="0" y="17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4491566" y="2920235"/>
              <a:ext cx="157735" cy="48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58" fill="norm" stroke="1" extrusionOk="0">
                  <a:moveTo>
                    <a:pt x="7776" y="526"/>
                  </a:moveTo>
                  <a:cubicBezTo>
                    <a:pt x="9216" y="242"/>
                    <a:pt x="10656" y="-42"/>
                    <a:pt x="12096" y="5"/>
                  </a:cubicBezTo>
                  <a:cubicBezTo>
                    <a:pt x="13536" y="53"/>
                    <a:pt x="14976" y="432"/>
                    <a:pt x="16992" y="1900"/>
                  </a:cubicBezTo>
                  <a:cubicBezTo>
                    <a:pt x="19008" y="3369"/>
                    <a:pt x="21600" y="5926"/>
                    <a:pt x="21456" y="8674"/>
                  </a:cubicBezTo>
                  <a:cubicBezTo>
                    <a:pt x="21312" y="11421"/>
                    <a:pt x="18432" y="14358"/>
                    <a:pt x="14400" y="16537"/>
                  </a:cubicBezTo>
                  <a:cubicBezTo>
                    <a:pt x="10368" y="18716"/>
                    <a:pt x="5184" y="20137"/>
                    <a:pt x="0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0" y="4324467"/>
              <a:ext cx="168483" cy="54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21" fill="norm" stroke="1" extrusionOk="0">
                  <a:moveTo>
                    <a:pt x="1054" y="13240"/>
                  </a:moveTo>
                  <a:cubicBezTo>
                    <a:pt x="527" y="12821"/>
                    <a:pt x="0" y="12402"/>
                    <a:pt x="0" y="12402"/>
                  </a:cubicBezTo>
                  <a:cubicBezTo>
                    <a:pt x="0" y="12402"/>
                    <a:pt x="527" y="12821"/>
                    <a:pt x="1317" y="14119"/>
                  </a:cubicBezTo>
                  <a:cubicBezTo>
                    <a:pt x="2107" y="15416"/>
                    <a:pt x="3161" y="17593"/>
                    <a:pt x="3424" y="19058"/>
                  </a:cubicBezTo>
                  <a:cubicBezTo>
                    <a:pt x="3688" y="20523"/>
                    <a:pt x="3161" y="21277"/>
                    <a:pt x="2766" y="21402"/>
                  </a:cubicBezTo>
                  <a:cubicBezTo>
                    <a:pt x="2371" y="21528"/>
                    <a:pt x="2107" y="21026"/>
                    <a:pt x="1844" y="19226"/>
                  </a:cubicBezTo>
                  <a:cubicBezTo>
                    <a:pt x="1580" y="17426"/>
                    <a:pt x="1317" y="14328"/>
                    <a:pt x="1185" y="11356"/>
                  </a:cubicBezTo>
                  <a:cubicBezTo>
                    <a:pt x="1054" y="8384"/>
                    <a:pt x="1054" y="5537"/>
                    <a:pt x="1185" y="3905"/>
                  </a:cubicBezTo>
                  <a:cubicBezTo>
                    <a:pt x="1317" y="2272"/>
                    <a:pt x="1580" y="1854"/>
                    <a:pt x="2107" y="1393"/>
                  </a:cubicBezTo>
                  <a:cubicBezTo>
                    <a:pt x="2634" y="933"/>
                    <a:pt x="3424" y="430"/>
                    <a:pt x="4741" y="179"/>
                  </a:cubicBezTo>
                  <a:cubicBezTo>
                    <a:pt x="6059" y="-72"/>
                    <a:pt x="7902" y="-72"/>
                    <a:pt x="10537" y="263"/>
                  </a:cubicBezTo>
                  <a:cubicBezTo>
                    <a:pt x="13171" y="598"/>
                    <a:pt x="16595" y="1268"/>
                    <a:pt x="18702" y="2063"/>
                  </a:cubicBezTo>
                  <a:cubicBezTo>
                    <a:pt x="20810" y="2858"/>
                    <a:pt x="21600" y="3779"/>
                    <a:pt x="20415" y="4742"/>
                  </a:cubicBezTo>
                  <a:cubicBezTo>
                    <a:pt x="19229" y="5705"/>
                    <a:pt x="16068" y="6709"/>
                    <a:pt x="12776" y="7295"/>
                  </a:cubicBezTo>
                  <a:cubicBezTo>
                    <a:pt x="9483" y="7881"/>
                    <a:pt x="6059" y="8049"/>
                    <a:pt x="2634" y="8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86266" y="4513143"/>
              <a:ext cx="114301" cy="25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4215"/>
                  </a:moveTo>
                  <a:cubicBezTo>
                    <a:pt x="4800" y="7727"/>
                    <a:pt x="9600" y="11239"/>
                    <a:pt x="11800" y="13961"/>
                  </a:cubicBezTo>
                  <a:cubicBezTo>
                    <a:pt x="14000" y="16683"/>
                    <a:pt x="13600" y="18615"/>
                    <a:pt x="12600" y="19844"/>
                  </a:cubicBezTo>
                  <a:cubicBezTo>
                    <a:pt x="11600" y="21073"/>
                    <a:pt x="10000" y="21600"/>
                    <a:pt x="8200" y="21512"/>
                  </a:cubicBezTo>
                  <a:cubicBezTo>
                    <a:pt x="6400" y="21424"/>
                    <a:pt x="4400" y="20722"/>
                    <a:pt x="3400" y="18000"/>
                  </a:cubicBezTo>
                  <a:cubicBezTo>
                    <a:pt x="2400" y="15278"/>
                    <a:pt x="2400" y="10537"/>
                    <a:pt x="5600" y="7200"/>
                  </a:cubicBezTo>
                  <a:cubicBezTo>
                    <a:pt x="8800" y="3863"/>
                    <a:pt x="15200" y="19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03016" y="4405628"/>
              <a:ext cx="151551" cy="34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440" fill="norm" stroke="1" extrusionOk="0">
                  <a:moveTo>
                    <a:pt x="20620" y="2358"/>
                  </a:moveTo>
                  <a:cubicBezTo>
                    <a:pt x="19756" y="1695"/>
                    <a:pt x="18892" y="1033"/>
                    <a:pt x="17740" y="569"/>
                  </a:cubicBezTo>
                  <a:cubicBezTo>
                    <a:pt x="16588" y="105"/>
                    <a:pt x="15148" y="-160"/>
                    <a:pt x="12556" y="105"/>
                  </a:cubicBezTo>
                  <a:cubicBezTo>
                    <a:pt x="9964" y="370"/>
                    <a:pt x="6220" y="1165"/>
                    <a:pt x="3484" y="3087"/>
                  </a:cubicBezTo>
                  <a:cubicBezTo>
                    <a:pt x="748" y="5008"/>
                    <a:pt x="-980" y="8056"/>
                    <a:pt x="604" y="11303"/>
                  </a:cubicBezTo>
                  <a:cubicBezTo>
                    <a:pt x="2188" y="14549"/>
                    <a:pt x="7084" y="17995"/>
                    <a:pt x="1198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48600" y="4389583"/>
              <a:ext cx="145232" cy="3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21" fill="norm" stroke="1" extrusionOk="0">
                  <a:moveTo>
                    <a:pt x="7477" y="3963"/>
                  </a:moveTo>
                  <a:cubicBezTo>
                    <a:pt x="7781" y="8384"/>
                    <a:pt x="8085" y="12805"/>
                    <a:pt x="8237" y="15521"/>
                  </a:cubicBezTo>
                  <a:cubicBezTo>
                    <a:pt x="8389" y="18237"/>
                    <a:pt x="8389" y="19247"/>
                    <a:pt x="8389" y="20068"/>
                  </a:cubicBezTo>
                  <a:cubicBezTo>
                    <a:pt x="8389" y="20889"/>
                    <a:pt x="8389" y="21521"/>
                    <a:pt x="8389" y="21521"/>
                  </a:cubicBezTo>
                  <a:cubicBezTo>
                    <a:pt x="8389" y="21521"/>
                    <a:pt x="8389" y="20889"/>
                    <a:pt x="7172" y="18679"/>
                  </a:cubicBezTo>
                  <a:cubicBezTo>
                    <a:pt x="5956" y="16468"/>
                    <a:pt x="3522" y="12679"/>
                    <a:pt x="2001" y="9647"/>
                  </a:cubicBezTo>
                  <a:cubicBezTo>
                    <a:pt x="479" y="6616"/>
                    <a:pt x="-129" y="4342"/>
                    <a:pt x="23" y="2889"/>
                  </a:cubicBezTo>
                  <a:cubicBezTo>
                    <a:pt x="175" y="1437"/>
                    <a:pt x="1088" y="805"/>
                    <a:pt x="2305" y="426"/>
                  </a:cubicBezTo>
                  <a:cubicBezTo>
                    <a:pt x="3522" y="47"/>
                    <a:pt x="5043" y="-79"/>
                    <a:pt x="7325" y="47"/>
                  </a:cubicBezTo>
                  <a:cubicBezTo>
                    <a:pt x="9606" y="174"/>
                    <a:pt x="12648" y="553"/>
                    <a:pt x="14778" y="1374"/>
                  </a:cubicBezTo>
                  <a:cubicBezTo>
                    <a:pt x="16908" y="2195"/>
                    <a:pt x="18125" y="3458"/>
                    <a:pt x="17516" y="4910"/>
                  </a:cubicBezTo>
                  <a:cubicBezTo>
                    <a:pt x="16908" y="6363"/>
                    <a:pt x="14474" y="8005"/>
                    <a:pt x="12496" y="9079"/>
                  </a:cubicBezTo>
                  <a:cubicBezTo>
                    <a:pt x="10519" y="10153"/>
                    <a:pt x="8998" y="10658"/>
                    <a:pt x="9150" y="10910"/>
                  </a:cubicBezTo>
                  <a:cubicBezTo>
                    <a:pt x="9302" y="11163"/>
                    <a:pt x="11127" y="11163"/>
                    <a:pt x="13561" y="11542"/>
                  </a:cubicBezTo>
                  <a:cubicBezTo>
                    <a:pt x="15995" y="11921"/>
                    <a:pt x="19037" y="12679"/>
                    <a:pt x="20254" y="13879"/>
                  </a:cubicBezTo>
                  <a:cubicBezTo>
                    <a:pt x="21471" y="15079"/>
                    <a:pt x="20863" y="16721"/>
                    <a:pt x="18733" y="17732"/>
                  </a:cubicBezTo>
                  <a:cubicBezTo>
                    <a:pt x="16603" y="18742"/>
                    <a:pt x="12953" y="19121"/>
                    <a:pt x="10367" y="19247"/>
                  </a:cubicBezTo>
                  <a:cubicBezTo>
                    <a:pt x="7781" y="19374"/>
                    <a:pt x="6260" y="19247"/>
                    <a:pt x="5195" y="18489"/>
                  </a:cubicBezTo>
                  <a:cubicBezTo>
                    <a:pt x="4130" y="17732"/>
                    <a:pt x="3522" y="16342"/>
                    <a:pt x="2913" y="14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840316" y="4288449"/>
              <a:ext cx="133351" cy="71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74"/>
                  </a:moveTo>
                  <a:cubicBezTo>
                    <a:pt x="19886" y="10"/>
                    <a:pt x="18171" y="-54"/>
                    <a:pt x="16971" y="74"/>
                  </a:cubicBezTo>
                  <a:cubicBezTo>
                    <a:pt x="15771" y="202"/>
                    <a:pt x="15086" y="521"/>
                    <a:pt x="14229" y="1608"/>
                  </a:cubicBezTo>
                  <a:cubicBezTo>
                    <a:pt x="13371" y="2694"/>
                    <a:pt x="12343" y="4547"/>
                    <a:pt x="11486" y="6592"/>
                  </a:cubicBezTo>
                  <a:cubicBezTo>
                    <a:pt x="10629" y="8637"/>
                    <a:pt x="9943" y="10874"/>
                    <a:pt x="8400" y="13110"/>
                  </a:cubicBezTo>
                  <a:cubicBezTo>
                    <a:pt x="6857" y="15347"/>
                    <a:pt x="4457" y="17584"/>
                    <a:pt x="2914" y="18990"/>
                  </a:cubicBezTo>
                  <a:cubicBezTo>
                    <a:pt x="1371" y="20396"/>
                    <a:pt x="686" y="20971"/>
                    <a:pt x="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080393" y="4395173"/>
              <a:ext cx="128224" cy="29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06" fill="norm" stroke="1" extrusionOk="0">
                  <a:moveTo>
                    <a:pt x="15076" y="7619"/>
                  </a:moveTo>
                  <a:cubicBezTo>
                    <a:pt x="11181" y="9917"/>
                    <a:pt x="7286" y="12215"/>
                    <a:pt x="4984" y="14206"/>
                  </a:cubicBezTo>
                  <a:cubicBezTo>
                    <a:pt x="2683" y="16197"/>
                    <a:pt x="1975" y="17883"/>
                    <a:pt x="1266" y="19185"/>
                  </a:cubicBezTo>
                  <a:cubicBezTo>
                    <a:pt x="558" y="20487"/>
                    <a:pt x="-150" y="21406"/>
                    <a:pt x="27" y="21176"/>
                  </a:cubicBezTo>
                  <a:cubicBezTo>
                    <a:pt x="204" y="20946"/>
                    <a:pt x="1266" y="19568"/>
                    <a:pt x="3745" y="16504"/>
                  </a:cubicBezTo>
                  <a:cubicBezTo>
                    <a:pt x="6224" y="13440"/>
                    <a:pt x="10119" y="8691"/>
                    <a:pt x="12243" y="5934"/>
                  </a:cubicBezTo>
                  <a:cubicBezTo>
                    <a:pt x="14368" y="3176"/>
                    <a:pt x="14722" y="2410"/>
                    <a:pt x="15430" y="1568"/>
                  </a:cubicBezTo>
                  <a:cubicBezTo>
                    <a:pt x="16139" y="725"/>
                    <a:pt x="17201" y="-194"/>
                    <a:pt x="17732" y="36"/>
                  </a:cubicBezTo>
                  <a:cubicBezTo>
                    <a:pt x="18263" y="266"/>
                    <a:pt x="18263" y="1644"/>
                    <a:pt x="18617" y="4938"/>
                  </a:cubicBezTo>
                  <a:cubicBezTo>
                    <a:pt x="18971" y="8232"/>
                    <a:pt x="19680" y="13440"/>
                    <a:pt x="20211" y="16504"/>
                  </a:cubicBezTo>
                  <a:cubicBezTo>
                    <a:pt x="20742" y="19568"/>
                    <a:pt x="21096" y="20487"/>
                    <a:pt x="21450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100666" y="4506793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100"/>
                    <a:pt x="4800" y="12600"/>
                    <a:pt x="8400" y="9000"/>
                  </a:cubicBezTo>
                  <a:cubicBezTo>
                    <a:pt x="12000" y="5400"/>
                    <a:pt x="168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329266" y="4290893"/>
              <a:ext cx="139879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0" y="0"/>
                  </a:moveTo>
                  <a:cubicBezTo>
                    <a:pt x="5481" y="2057"/>
                    <a:pt x="10961" y="4114"/>
                    <a:pt x="14991" y="6265"/>
                  </a:cubicBezTo>
                  <a:cubicBezTo>
                    <a:pt x="19021" y="8416"/>
                    <a:pt x="21600" y="10660"/>
                    <a:pt x="21278" y="13091"/>
                  </a:cubicBezTo>
                  <a:cubicBezTo>
                    <a:pt x="20955" y="15522"/>
                    <a:pt x="17731" y="18140"/>
                    <a:pt x="14991" y="19590"/>
                  </a:cubicBezTo>
                  <a:cubicBezTo>
                    <a:pt x="12251" y="21039"/>
                    <a:pt x="9994" y="21319"/>
                    <a:pt x="77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761066" y="4481393"/>
              <a:ext cx="476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4400"/>
                    <a:pt x="6336" y="7200"/>
                    <a:pt x="9936" y="3600"/>
                  </a:cubicBezTo>
                  <a:cubicBezTo>
                    <a:pt x="13536" y="0"/>
                    <a:pt x="1756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799166" y="4519493"/>
              <a:ext cx="419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8" y="18900"/>
                    <a:pt x="7636" y="16200"/>
                    <a:pt x="11236" y="12600"/>
                  </a:cubicBezTo>
                  <a:cubicBezTo>
                    <a:pt x="14836" y="9000"/>
                    <a:pt x="18218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869016" y="4252793"/>
              <a:ext cx="22860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1869"/>
                    <a:pt x="19600" y="3738"/>
                    <a:pt x="17800" y="6023"/>
                  </a:cubicBezTo>
                  <a:cubicBezTo>
                    <a:pt x="16000" y="8308"/>
                    <a:pt x="13400" y="11008"/>
                    <a:pt x="10600" y="13535"/>
                  </a:cubicBezTo>
                  <a:cubicBezTo>
                    <a:pt x="7800" y="16062"/>
                    <a:pt x="4800" y="18415"/>
                    <a:pt x="3000" y="19731"/>
                  </a:cubicBezTo>
                  <a:cubicBezTo>
                    <a:pt x="1200" y="21046"/>
                    <a:pt x="600" y="213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713566" y="4178609"/>
              <a:ext cx="159034" cy="50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73" fill="norm" stroke="1" extrusionOk="0">
                  <a:moveTo>
                    <a:pt x="5049" y="11208"/>
                  </a:moveTo>
                  <a:cubicBezTo>
                    <a:pt x="3927" y="11477"/>
                    <a:pt x="2805" y="11746"/>
                    <a:pt x="2244" y="12597"/>
                  </a:cubicBezTo>
                  <a:cubicBezTo>
                    <a:pt x="1683" y="13449"/>
                    <a:pt x="1683" y="14883"/>
                    <a:pt x="1683" y="16317"/>
                  </a:cubicBezTo>
                  <a:cubicBezTo>
                    <a:pt x="1683" y="17751"/>
                    <a:pt x="1683" y="19185"/>
                    <a:pt x="1683" y="20126"/>
                  </a:cubicBezTo>
                  <a:cubicBezTo>
                    <a:pt x="1683" y="21067"/>
                    <a:pt x="1683" y="21515"/>
                    <a:pt x="1403" y="21470"/>
                  </a:cubicBezTo>
                  <a:cubicBezTo>
                    <a:pt x="1122" y="21425"/>
                    <a:pt x="561" y="20888"/>
                    <a:pt x="561" y="19230"/>
                  </a:cubicBezTo>
                  <a:cubicBezTo>
                    <a:pt x="561" y="17571"/>
                    <a:pt x="1122" y="14793"/>
                    <a:pt x="2104" y="11925"/>
                  </a:cubicBezTo>
                  <a:cubicBezTo>
                    <a:pt x="3086" y="9057"/>
                    <a:pt x="4488" y="6099"/>
                    <a:pt x="5470" y="4352"/>
                  </a:cubicBezTo>
                  <a:cubicBezTo>
                    <a:pt x="6452" y="2604"/>
                    <a:pt x="7013" y="2066"/>
                    <a:pt x="7714" y="1528"/>
                  </a:cubicBezTo>
                  <a:cubicBezTo>
                    <a:pt x="8416" y="991"/>
                    <a:pt x="9257" y="453"/>
                    <a:pt x="10519" y="184"/>
                  </a:cubicBezTo>
                  <a:cubicBezTo>
                    <a:pt x="11782" y="-85"/>
                    <a:pt x="13465" y="-85"/>
                    <a:pt x="15288" y="363"/>
                  </a:cubicBezTo>
                  <a:cubicBezTo>
                    <a:pt x="17112" y="811"/>
                    <a:pt x="19075" y="1708"/>
                    <a:pt x="20197" y="2873"/>
                  </a:cubicBezTo>
                  <a:cubicBezTo>
                    <a:pt x="21319" y="4038"/>
                    <a:pt x="21600" y="5472"/>
                    <a:pt x="19636" y="6592"/>
                  </a:cubicBezTo>
                  <a:cubicBezTo>
                    <a:pt x="17673" y="7713"/>
                    <a:pt x="13465" y="8519"/>
                    <a:pt x="9818" y="8833"/>
                  </a:cubicBezTo>
                  <a:cubicBezTo>
                    <a:pt x="6171" y="9147"/>
                    <a:pt x="3086" y="8967"/>
                    <a:pt x="0" y="8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840566" y="4386143"/>
              <a:ext cx="209551" cy="19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6012"/>
                  </a:moveTo>
                  <a:cubicBezTo>
                    <a:pt x="1091" y="5344"/>
                    <a:pt x="2182" y="4676"/>
                    <a:pt x="3709" y="4788"/>
                  </a:cubicBezTo>
                  <a:cubicBezTo>
                    <a:pt x="5236" y="4899"/>
                    <a:pt x="7200" y="5790"/>
                    <a:pt x="8727" y="7905"/>
                  </a:cubicBezTo>
                  <a:cubicBezTo>
                    <a:pt x="10255" y="10021"/>
                    <a:pt x="11345" y="13361"/>
                    <a:pt x="11782" y="15699"/>
                  </a:cubicBezTo>
                  <a:cubicBezTo>
                    <a:pt x="12218" y="18037"/>
                    <a:pt x="12000" y="19373"/>
                    <a:pt x="11127" y="20264"/>
                  </a:cubicBezTo>
                  <a:cubicBezTo>
                    <a:pt x="10255" y="21155"/>
                    <a:pt x="8727" y="21600"/>
                    <a:pt x="7855" y="19373"/>
                  </a:cubicBezTo>
                  <a:cubicBezTo>
                    <a:pt x="6982" y="17146"/>
                    <a:pt x="6764" y="12247"/>
                    <a:pt x="8291" y="8796"/>
                  </a:cubicBezTo>
                  <a:cubicBezTo>
                    <a:pt x="9818" y="5344"/>
                    <a:pt x="13091" y="3340"/>
                    <a:pt x="15600" y="2115"/>
                  </a:cubicBezTo>
                  <a:cubicBezTo>
                    <a:pt x="18109" y="891"/>
                    <a:pt x="19855" y="4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145991" y="4242521"/>
              <a:ext cx="202576" cy="37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62" fill="norm" stroke="1" extrusionOk="0">
                  <a:moveTo>
                    <a:pt x="21094" y="1662"/>
                  </a:moveTo>
                  <a:cubicBezTo>
                    <a:pt x="18890" y="942"/>
                    <a:pt x="16686" y="222"/>
                    <a:pt x="14261" y="42"/>
                  </a:cubicBezTo>
                  <a:cubicBezTo>
                    <a:pt x="11837" y="-138"/>
                    <a:pt x="9192" y="222"/>
                    <a:pt x="6437" y="1782"/>
                  </a:cubicBezTo>
                  <a:cubicBezTo>
                    <a:pt x="3682" y="3342"/>
                    <a:pt x="816" y="6102"/>
                    <a:pt x="155" y="9342"/>
                  </a:cubicBezTo>
                  <a:cubicBezTo>
                    <a:pt x="-506" y="12582"/>
                    <a:pt x="1037" y="16302"/>
                    <a:pt x="3021" y="18402"/>
                  </a:cubicBezTo>
                  <a:cubicBezTo>
                    <a:pt x="5004" y="20502"/>
                    <a:pt x="7429" y="20982"/>
                    <a:pt x="9853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358424" y="4224111"/>
              <a:ext cx="174293" cy="37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19" fill="norm" stroke="1" extrusionOk="0">
                  <a:moveTo>
                    <a:pt x="9718" y="7026"/>
                  </a:moveTo>
                  <a:cubicBezTo>
                    <a:pt x="8937" y="6426"/>
                    <a:pt x="8157" y="5826"/>
                    <a:pt x="7766" y="5826"/>
                  </a:cubicBezTo>
                  <a:cubicBezTo>
                    <a:pt x="7376" y="5826"/>
                    <a:pt x="7376" y="6426"/>
                    <a:pt x="6856" y="8046"/>
                  </a:cubicBezTo>
                  <a:cubicBezTo>
                    <a:pt x="6335" y="9666"/>
                    <a:pt x="5294" y="12306"/>
                    <a:pt x="4383" y="14346"/>
                  </a:cubicBezTo>
                  <a:cubicBezTo>
                    <a:pt x="3472" y="16386"/>
                    <a:pt x="2692" y="17826"/>
                    <a:pt x="1911" y="19026"/>
                  </a:cubicBezTo>
                  <a:cubicBezTo>
                    <a:pt x="1130" y="20226"/>
                    <a:pt x="349" y="21186"/>
                    <a:pt x="89" y="21306"/>
                  </a:cubicBezTo>
                  <a:cubicBezTo>
                    <a:pt x="-171" y="21426"/>
                    <a:pt x="89" y="20706"/>
                    <a:pt x="1521" y="18486"/>
                  </a:cubicBezTo>
                  <a:cubicBezTo>
                    <a:pt x="2952" y="16266"/>
                    <a:pt x="5554" y="12546"/>
                    <a:pt x="7636" y="9546"/>
                  </a:cubicBezTo>
                  <a:cubicBezTo>
                    <a:pt x="9718" y="6546"/>
                    <a:pt x="11280" y="4266"/>
                    <a:pt x="12581" y="2706"/>
                  </a:cubicBezTo>
                  <a:cubicBezTo>
                    <a:pt x="13882" y="1146"/>
                    <a:pt x="14923" y="306"/>
                    <a:pt x="15964" y="66"/>
                  </a:cubicBezTo>
                  <a:cubicBezTo>
                    <a:pt x="17005" y="-174"/>
                    <a:pt x="18046" y="186"/>
                    <a:pt x="18957" y="2046"/>
                  </a:cubicBezTo>
                  <a:cubicBezTo>
                    <a:pt x="19868" y="3906"/>
                    <a:pt x="20648" y="7266"/>
                    <a:pt x="21039" y="9966"/>
                  </a:cubicBezTo>
                  <a:cubicBezTo>
                    <a:pt x="21429" y="12666"/>
                    <a:pt x="21429" y="14706"/>
                    <a:pt x="21429" y="16026"/>
                  </a:cubicBezTo>
                  <a:cubicBezTo>
                    <a:pt x="21429" y="17346"/>
                    <a:pt x="21429" y="17946"/>
                    <a:pt x="21299" y="18246"/>
                  </a:cubicBezTo>
                  <a:cubicBezTo>
                    <a:pt x="21169" y="18546"/>
                    <a:pt x="20909" y="18546"/>
                    <a:pt x="20648" y="18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393016" y="4455993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697816" y="4080214"/>
              <a:ext cx="28858" cy="65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67" fill="norm" stroke="1" extrusionOk="0">
                  <a:moveTo>
                    <a:pt x="0" y="873"/>
                  </a:moveTo>
                  <a:cubicBezTo>
                    <a:pt x="4629" y="455"/>
                    <a:pt x="9257" y="37"/>
                    <a:pt x="13114" y="2"/>
                  </a:cubicBezTo>
                  <a:cubicBezTo>
                    <a:pt x="16971" y="-33"/>
                    <a:pt x="20057" y="315"/>
                    <a:pt x="20829" y="1674"/>
                  </a:cubicBezTo>
                  <a:cubicBezTo>
                    <a:pt x="21600" y="3033"/>
                    <a:pt x="20057" y="5402"/>
                    <a:pt x="18514" y="7945"/>
                  </a:cubicBezTo>
                  <a:cubicBezTo>
                    <a:pt x="16971" y="10488"/>
                    <a:pt x="15429" y="13206"/>
                    <a:pt x="15429" y="15505"/>
                  </a:cubicBezTo>
                  <a:cubicBezTo>
                    <a:pt x="15429" y="17804"/>
                    <a:pt x="16971" y="19686"/>
                    <a:pt x="18514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824816" y="4284543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50"/>
                    <a:pt x="14400" y="9900"/>
                    <a:pt x="18000" y="13500"/>
                  </a:cubicBezTo>
                  <a:cubicBezTo>
                    <a:pt x="21600" y="17100"/>
                    <a:pt x="21600" y="193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812116" y="4241038"/>
              <a:ext cx="157150" cy="30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77" fill="norm" stroke="1" extrusionOk="0">
                  <a:moveTo>
                    <a:pt x="0" y="1266"/>
                  </a:moveTo>
                  <a:cubicBezTo>
                    <a:pt x="3168" y="674"/>
                    <a:pt x="6336" y="82"/>
                    <a:pt x="9360" y="8"/>
                  </a:cubicBezTo>
                  <a:cubicBezTo>
                    <a:pt x="12384" y="-66"/>
                    <a:pt x="15264" y="378"/>
                    <a:pt x="17136" y="1339"/>
                  </a:cubicBezTo>
                  <a:cubicBezTo>
                    <a:pt x="19008" y="2301"/>
                    <a:pt x="19872" y="3781"/>
                    <a:pt x="19440" y="5112"/>
                  </a:cubicBezTo>
                  <a:cubicBezTo>
                    <a:pt x="19008" y="6444"/>
                    <a:pt x="17280" y="7627"/>
                    <a:pt x="15264" y="8441"/>
                  </a:cubicBezTo>
                  <a:cubicBezTo>
                    <a:pt x="13248" y="9255"/>
                    <a:pt x="10944" y="9698"/>
                    <a:pt x="10512" y="10290"/>
                  </a:cubicBezTo>
                  <a:cubicBezTo>
                    <a:pt x="10080" y="10882"/>
                    <a:pt x="11520" y="11622"/>
                    <a:pt x="13248" y="12583"/>
                  </a:cubicBezTo>
                  <a:cubicBezTo>
                    <a:pt x="14976" y="13545"/>
                    <a:pt x="16992" y="14729"/>
                    <a:pt x="18432" y="15616"/>
                  </a:cubicBezTo>
                  <a:cubicBezTo>
                    <a:pt x="19872" y="16504"/>
                    <a:pt x="20736" y="17096"/>
                    <a:pt x="21168" y="17835"/>
                  </a:cubicBezTo>
                  <a:cubicBezTo>
                    <a:pt x="21600" y="18575"/>
                    <a:pt x="21600" y="19463"/>
                    <a:pt x="19008" y="20202"/>
                  </a:cubicBezTo>
                  <a:cubicBezTo>
                    <a:pt x="16416" y="20942"/>
                    <a:pt x="11232" y="21534"/>
                    <a:pt x="7632" y="21164"/>
                  </a:cubicBezTo>
                  <a:cubicBezTo>
                    <a:pt x="4032" y="20794"/>
                    <a:pt x="2016" y="19463"/>
                    <a:pt x="0" y="18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021666" y="4036893"/>
              <a:ext cx="111749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200" y="0"/>
                  </a:moveTo>
                  <a:cubicBezTo>
                    <a:pt x="5600" y="1516"/>
                    <a:pt x="10000" y="3032"/>
                    <a:pt x="13400" y="5078"/>
                  </a:cubicBezTo>
                  <a:cubicBezTo>
                    <a:pt x="16800" y="7124"/>
                    <a:pt x="19200" y="9701"/>
                    <a:pt x="20400" y="11975"/>
                  </a:cubicBezTo>
                  <a:cubicBezTo>
                    <a:pt x="21600" y="14248"/>
                    <a:pt x="21600" y="16219"/>
                    <a:pt x="18000" y="17773"/>
                  </a:cubicBezTo>
                  <a:cubicBezTo>
                    <a:pt x="14400" y="19326"/>
                    <a:pt x="7200" y="204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2" name="Drawing"/>
          <p:cNvGrpSpPr/>
          <p:nvPr/>
        </p:nvGrpSpPr>
        <p:grpSpPr>
          <a:xfrm>
            <a:off x="228600" y="1709310"/>
            <a:ext cx="12523293" cy="7535282"/>
            <a:chOff x="0" y="0"/>
            <a:chExt cx="12523292" cy="7535280"/>
          </a:xfrm>
        </p:grpSpPr>
        <p:sp>
          <p:nvSpPr>
            <p:cNvPr id="1401" name="Line"/>
            <p:cNvSpPr/>
            <p:nvPr/>
          </p:nvSpPr>
          <p:spPr>
            <a:xfrm>
              <a:off x="1549763" y="144179"/>
              <a:ext cx="177352" cy="59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51" fill="norm" stroke="1" extrusionOk="0">
                  <a:moveTo>
                    <a:pt x="710" y="7149"/>
                  </a:moveTo>
                  <a:cubicBezTo>
                    <a:pt x="1464" y="9140"/>
                    <a:pt x="2217" y="11132"/>
                    <a:pt x="2971" y="13391"/>
                  </a:cubicBezTo>
                  <a:cubicBezTo>
                    <a:pt x="3724" y="15651"/>
                    <a:pt x="4478" y="18178"/>
                    <a:pt x="4855" y="19634"/>
                  </a:cubicBezTo>
                  <a:cubicBezTo>
                    <a:pt x="5231" y="21089"/>
                    <a:pt x="5231" y="21472"/>
                    <a:pt x="4980" y="21319"/>
                  </a:cubicBezTo>
                  <a:cubicBezTo>
                    <a:pt x="4729" y="21166"/>
                    <a:pt x="4227" y="20476"/>
                    <a:pt x="3473" y="18791"/>
                  </a:cubicBezTo>
                  <a:cubicBezTo>
                    <a:pt x="2720" y="17106"/>
                    <a:pt x="1715" y="14425"/>
                    <a:pt x="1087" y="11591"/>
                  </a:cubicBezTo>
                  <a:cubicBezTo>
                    <a:pt x="459" y="8757"/>
                    <a:pt x="208" y="5770"/>
                    <a:pt x="83" y="4008"/>
                  </a:cubicBezTo>
                  <a:cubicBezTo>
                    <a:pt x="-43" y="2246"/>
                    <a:pt x="-43" y="1710"/>
                    <a:pt x="208" y="1251"/>
                  </a:cubicBezTo>
                  <a:cubicBezTo>
                    <a:pt x="459" y="791"/>
                    <a:pt x="962" y="408"/>
                    <a:pt x="1841" y="178"/>
                  </a:cubicBezTo>
                  <a:cubicBezTo>
                    <a:pt x="2720" y="-51"/>
                    <a:pt x="3976" y="-128"/>
                    <a:pt x="6990" y="370"/>
                  </a:cubicBezTo>
                  <a:cubicBezTo>
                    <a:pt x="10004" y="868"/>
                    <a:pt x="14776" y="1940"/>
                    <a:pt x="17664" y="3357"/>
                  </a:cubicBezTo>
                  <a:cubicBezTo>
                    <a:pt x="20552" y="4774"/>
                    <a:pt x="21557" y="6536"/>
                    <a:pt x="20804" y="7953"/>
                  </a:cubicBezTo>
                  <a:cubicBezTo>
                    <a:pt x="20050" y="9370"/>
                    <a:pt x="17538" y="10442"/>
                    <a:pt x="15027" y="11055"/>
                  </a:cubicBezTo>
                  <a:cubicBezTo>
                    <a:pt x="12515" y="11668"/>
                    <a:pt x="10004" y="11821"/>
                    <a:pt x="7617" y="11706"/>
                  </a:cubicBezTo>
                  <a:cubicBezTo>
                    <a:pt x="5231" y="11591"/>
                    <a:pt x="2971" y="11208"/>
                    <a:pt x="710" y="10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725204" y="398889"/>
              <a:ext cx="160747" cy="24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76" fill="norm" stroke="1" extrusionOk="0">
                  <a:moveTo>
                    <a:pt x="264" y="9802"/>
                  </a:moveTo>
                  <a:cubicBezTo>
                    <a:pt x="-16" y="8350"/>
                    <a:pt x="-297" y="6897"/>
                    <a:pt x="685" y="6081"/>
                  </a:cubicBezTo>
                  <a:cubicBezTo>
                    <a:pt x="1667" y="5264"/>
                    <a:pt x="3911" y="5082"/>
                    <a:pt x="6155" y="5899"/>
                  </a:cubicBezTo>
                  <a:cubicBezTo>
                    <a:pt x="8399" y="6716"/>
                    <a:pt x="10643" y="8531"/>
                    <a:pt x="12186" y="11072"/>
                  </a:cubicBezTo>
                  <a:cubicBezTo>
                    <a:pt x="13729" y="13613"/>
                    <a:pt x="14571" y="16881"/>
                    <a:pt x="14571" y="18877"/>
                  </a:cubicBezTo>
                  <a:cubicBezTo>
                    <a:pt x="14571" y="20874"/>
                    <a:pt x="13729" y="21600"/>
                    <a:pt x="11765" y="21146"/>
                  </a:cubicBezTo>
                  <a:cubicBezTo>
                    <a:pt x="9802" y="20692"/>
                    <a:pt x="6716" y="19059"/>
                    <a:pt x="5734" y="16336"/>
                  </a:cubicBezTo>
                  <a:cubicBezTo>
                    <a:pt x="4752" y="13613"/>
                    <a:pt x="5874" y="9802"/>
                    <a:pt x="8820" y="6897"/>
                  </a:cubicBezTo>
                  <a:cubicBezTo>
                    <a:pt x="11765" y="3993"/>
                    <a:pt x="16534" y="1997"/>
                    <a:pt x="213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027116" y="178816"/>
              <a:ext cx="189035" cy="48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04" fill="norm" stroke="1" extrusionOk="0">
                  <a:moveTo>
                    <a:pt x="14789" y="2709"/>
                  </a:moveTo>
                  <a:cubicBezTo>
                    <a:pt x="15264" y="2242"/>
                    <a:pt x="15739" y="1774"/>
                    <a:pt x="16213" y="1307"/>
                  </a:cubicBezTo>
                  <a:cubicBezTo>
                    <a:pt x="16688" y="839"/>
                    <a:pt x="17163" y="372"/>
                    <a:pt x="16688" y="138"/>
                  </a:cubicBezTo>
                  <a:cubicBezTo>
                    <a:pt x="16213" y="-96"/>
                    <a:pt x="14789" y="-96"/>
                    <a:pt x="12416" y="652"/>
                  </a:cubicBezTo>
                  <a:cubicBezTo>
                    <a:pt x="10042" y="1400"/>
                    <a:pt x="6719" y="2896"/>
                    <a:pt x="4108" y="5000"/>
                  </a:cubicBezTo>
                  <a:cubicBezTo>
                    <a:pt x="1497" y="7104"/>
                    <a:pt x="-402" y="9816"/>
                    <a:pt x="73" y="12387"/>
                  </a:cubicBezTo>
                  <a:cubicBezTo>
                    <a:pt x="547" y="14959"/>
                    <a:pt x="3396" y="17390"/>
                    <a:pt x="7312" y="18886"/>
                  </a:cubicBezTo>
                  <a:cubicBezTo>
                    <a:pt x="11229" y="20382"/>
                    <a:pt x="16213" y="20943"/>
                    <a:pt x="21198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422434" y="143533"/>
              <a:ext cx="195259" cy="4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57" fill="norm" stroke="1" extrusionOk="0">
                  <a:moveTo>
                    <a:pt x="3079" y="7932"/>
                  </a:moveTo>
                  <a:cubicBezTo>
                    <a:pt x="3761" y="10658"/>
                    <a:pt x="4443" y="13384"/>
                    <a:pt x="4784" y="15271"/>
                  </a:cubicBezTo>
                  <a:cubicBezTo>
                    <a:pt x="5125" y="17159"/>
                    <a:pt x="5125" y="18207"/>
                    <a:pt x="4898" y="19203"/>
                  </a:cubicBezTo>
                  <a:cubicBezTo>
                    <a:pt x="4671" y="20200"/>
                    <a:pt x="4216" y="21143"/>
                    <a:pt x="3648" y="21248"/>
                  </a:cubicBezTo>
                  <a:cubicBezTo>
                    <a:pt x="3079" y="21353"/>
                    <a:pt x="2397" y="20619"/>
                    <a:pt x="1601" y="18260"/>
                  </a:cubicBezTo>
                  <a:cubicBezTo>
                    <a:pt x="805" y="15901"/>
                    <a:pt x="-104" y="11916"/>
                    <a:pt x="10" y="8666"/>
                  </a:cubicBezTo>
                  <a:cubicBezTo>
                    <a:pt x="123" y="5415"/>
                    <a:pt x="1260" y="2899"/>
                    <a:pt x="2852" y="1483"/>
                  </a:cubicBezTo>
                  <a:cubicBezTo>
                    <a:pt x="4443" y="68"/>
                    <a:pt x="6490" y="-247"/>
                    <a:pt x="8877" y="172"/>
                  </a:cubicBezTo>
                  <a:cubicBezTo>
                    <a:pt x="11264" y="592"/>
                    <a:pt x="13993" y="1745"/>
                    <a:pt x="15698" y="3161"/>
                  </a:cubicBezTo>
                  <a:cubicBezTo>
                    <a:pt x="17403" y="4576"/>
                    <a:pt x="18085" y="6254"/>
                    <a:pt x="18085" y="7407"/>
                  </a:cubicBezTo>
                  <a:cubicBezTo>
                    <a:pt x="18085" y="8561"/>
                    <a:pt x="17403" y="9190"/>
                    <a:pt x="16835" y="9767"/>
                  </a:cubicBezTo>
                  <a:cubicBezTo>
                    <a:pt x="16267" y="10343"/>
                    <a:pt x="15812" y="10868"/>
                    <a:pt x="14902" y="11182"/>
                  </a:cubicBezTo>
                  <a:cubicBezTo>
                    <a:pt x="13993" y="11497"/>
                    <a:pt x="12629" y="11602"/>
                    <a:pt x="11947" y="11392"/>
                  </a:cubicBezTo>
                  <a:cubicBezTo>
                    <a:pt x="11264" y="11182"/>
                    <a:pt x="11264" y="10658"/>
                    <a:pt x="11947" y="10291"/>
                  </a:cubicBezTo>
                  <a:cubicBezTo>
                    <a:pt x="12629" y="9924"/>
                    <a:pt x="13993" y="9714"/>
                    <a:pt x="15471" y="9819"/>
                  </a:cubicBezTo>
                  <a:cubicBezTo>
                    <a:pt x="16949" y="9924"/>
                    <a:pt x="18540" y="10343"/>
                    <a:pt x="19677" y="11339"/>
                  </a:cubicBezTo>
                  <a:cubicBezTo>
                    <a:pt x="20814" y="12336"/>
                    <a:pt x="21496" y="13908"/>
                    <a:pt x="20473" y="15219"/>
                  </a:cubicBezTo>
                  <a:cubicBezTo>
                    <a:pt x="19450" y="16530"/>
                    <a:pt x="16721" y="17578"/>
                    <a:pt x="13652" y="18155"/>
                  </a:cubicBezTo>
                  <a:cubicBezTo>
                    <a:pt x="10582" y="18732"/>
                    <a:pt x="7172" y="18836"/>
                    <a:pt x="5125" y="18679"/>
                  </a:cubicBezTo>
                  <a:cubicBezTo>
                    <a:pt x="3079" y="18522"/>
                    <a:pt x="2397" y="18103"/>
                    <a:pt x="2965" y="17369"/>
                  </a:cubicBezTo>
                  <a:cubicBezTo>
                    <a:pt x="3534" y="16635"/>
                    <a:pt x="5353" y="15586"/>
                    <a:pt x="7172" y="14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870563" y="-1"/>
              <a:ext cx="12337" cy="82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65" fill="norm" stroke="1" extrusionOk="0">
                  <a:moveTo>
                    <a:pt x="10182" y="465"/>
                  </a:moveTo>
                  <a:cubicBezTo>
                    <a:pt x="6582" y="190"/>
                    <a:pt x="2982" y="-85"/>
                    <a:pt x="1182" y="25"/>
                  </a:cubicBezTo>
                  <a:cubicBezTo>
                    <a:pt x="-618" y="135"/>
                    <a:pt x="-618" y="630"/>
                    <a:pt x="2982" y="1784"/>
                  </a:cubicBezTo>
                  <a:cubicBezTo>
                    <a:pt x="6582" y="2938"/>
                    <a:pt x="13782" y="4752"/>
                    <a:pt x="17382" y="6868"/>
                  </a:cubicBezTo>
                  <a:cubicBezTo>
                    <a:pt x="20982" y="8984"/>
                    <a:pt x="20982" y="11402"/>
                    <a:pt x="19182" y="13518"/>
                  </a:cubicBezTo>
                  <a:cubicBezTo>
                    <a:pt x="17382" y="15634"/>
                    <a:pt x="13782" y="17448"/>
                    <a:pt x="10182" y="18547"/>
                  </a:cubicBezTo>
                  <a:cubicBezTo>
                    <a:pt x="6582" y="19646"/>
                    <a:pt x="2982" y="20031"/>
                    <a:pt x="1182" y="20471"/>
                  </a:cubicBezTo>
                  <a:cubicBezTo>
                    <a:pt x="-618" y="20910"/>
                    <a:pt x="-618" y="21405"/>
                    <a:pt x="2982" y="21460"/>
                  </a:cubicBezTo>
                  <a:cubicBezTo>
                    <a:pt x="6582" y="21515"/>
                    <a:pt x="13782" y="21130"/>
                    <a:pt x="20982" y="20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960376" y="122579"/>
              <a:ext cx="161708" cy="46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8" fill="norm" stroke="1" extrusionOk="0">
                  <a:moveTo>
                    <a:pt x="9930" y="2815"/>
                  </a:moveTo>
                  <a:cubicBezTo>
                    <a:pt x="9088" y="4591"/>
                    <a:pt x="8247" y="6366"/>
                    <a:pt x="7265" y="8684"/>
                  </a:cubicBezTo>
                  <a:cubicBezTo>
                    <a:pt x="6283" y="11002"/>
                    <a:pt x="5161" y="13862"/>
                    <a:pt x="4319" y="15834"/>
                  </a:cubicBezTo>
                  <a:cubicBezTo>
                    <a:pt x="3478" y="17807"/>
                    <a:pt x="2917" y="18892"/>
                    <a:pt x="2215" y="19780"/>
                  </a:cubicBezTo>
                  <a:cubicBezTo>
                    <a:pt x="1514" y="20667"/>
                    <a:pt x="673" y="21358"/>
                    <a:pt x="252" y="21456"/>
                  </a:cubicBezTo>
                  <a:cubicBezTo>
                    <a:pt x="-169" y="21555"/>
                    <a:pt x="-169" y="21062"/>
                    <a:pt x="1093" y="19139"/>
                  </a:cubicBezTo>
                  <a:cubicBezTo>
                    <a:pt x="2356" y="17215"/>
                    <a:pt x="4880" y="13862"/>
                    <a:pt x="7686" y="10558"/>
                  </a:cubicBezTo>
                  <a:cubicBezTo>
                    <a:pt x="10491" y="7254"/>
                    <a:pt x="13576" y="3999"/>
                    <a:pt x="15540" y="2174"/>
                  </a:cubicBezTo>
                  <a:cubicBezTo>
                    <a:pt x="17504" y="350"/>
                    <a:pt x="18345" y="-45"/>
                    <a:pt x="19047" y="4"/>
                  </a:cubicBezTo>
                  <a:cubicBezTo>
                    <a:pt x="19748" y="54"/>
                    <a:pt x="20309" y="547"/>
                    <a:pt x="20730" y="2569"/>
                  </a:cubicBezTo>
                  <a:cubicBezTo>
                    <a:pt x="21150" y="4591"/>
                    <a:pt x="21431" y="8141"/>
                    <a:pt x="21431" y="11495"/>
                  </a:cubicBezTo>
                  <a:cubicBezTo>
                    <a:pt x="21431" y="14848"/>
                    <a:pt x="21150" y="18004"/>
                    <a:pt x="20870" y="21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022600" y="348089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276600" y="68689"/>
              <a:ext cx="107361" cy="58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67" fill="norm" stroke="1" extrusionOk="0">
                  <a:moveTo>
                    <a:pt x="2492" y="0"/>
                  </a:moveTo>
                  <a:cubicBezTo>
                    <a:pt x="8308" y="2963"/>
                    <a:pt x="14123" y="5926"/>
                    <a:pt x="17446" y="8851"/>
                  </a:cubicBezTo>
                  <a:cubicBezTo>
                    <a:pt x="20769" y="11775"/>
                    <a:pt x="21600" y="14660"/>
                    <a:pt x="20769" y="16726"/>
                  </a:cubicBezTo>
                  <a:cubicBezTo>
                    <a:pt x="19938" y="18793"/>
                    <a:pt x="17446" y="20040"/>
                    <a:pt x="14123" y="20742"/>
                  </a:cubicBezTo>
                  <a:cubicBezTo>
                    <a:pt x="10800" y="21444"/>
                    <a:pt x="6646" y="21600"/>
                    <a:pt x="4154" y="21561"/>
                  </a:cubicBezTo>
                  <a:cubicBezTo>
                    <a:pt x="1662" y="21522"/>
                    <a:pt x="831" y="21288"/>
                    <a:pt x="0" y="2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930649" y="449689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3968750" y="544939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5242422" y="74499"/>
              <a:ext cx="103119" cy="51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57" fill="norm" stroke="1" extrusionOk="0">
                  <a:moveTo>
                    <a:pt x="4434" y="11131"/>
                  </a:moveTo>
                  <a:cubicBezTo>
                    <a:pt x="2706" y="12894"/>
                    <a:pt x="978" y="14657"/>
                    <a:pt x="330" y="16244"/>
                  </a:cubicBezTo>
                  <a:cubicBezTo>
                    <a:pt x="-318" y="17831"/>
                    <a:pt x="114" y="19242"/>
                    <a:pt x="546" y="20167"/>
                  </a:cubicBezTo>
                  <a:cubicBezTo>
                    <a:pt x="978" y="21093"/>
                    <a:pt x="1410" y="21534"/>
                    <a:pt x="1626" y="21446"/>
                  </a:cubicBezTo>
                  <a:cubicBezTo>
                    <a:pt x="1842" y="21358"/>
                    <a:pt x="1842" y="20741"/>
                    <a:pt x="1842" y="18889"/>
                  </a:cubicBezTo>
                  <a:cubicBezTo>
                    <a:pt x="1842" y="17038"/>
                    <a:pt x="1842" y="13952"/>
                    <a:pt x="2706" y="10910"/>
                  </a:cubicBezTo>
                  <a:cubicBezTo>
                    <a:pt x="3570" y="7869"/>
                    <a:pt x="5298" y="4871"/>
                    <a:pt x="6594" y="3108"/>
                  </a:cubicBezTo>
                  <a:cubicBezTo>
                    <a:pt x="7890" y="1345"/>
                    <a:pt x="8754" y="816"/>
                    <a:pt x="10482" y="463"/>
                  </a:cubicBezTo>
                  <a:cubicBezTo>
                    <a:pt x="12210" y="110"/>
                    <a:pt x="14802" y="-66"/>
                    <a:pt x="16746" y="22"/>
                  </a:cubicBezTo>
                  <a:cubicBezTo>
                    <a:pt x="18690" y="110"/>
                    <a:pt x="19986" y="463"/>
                    <a:pt x="20634" y="1609"/>
                  </a:cubicBezTo>
                  <a:cubicBezTo>
                    <a:pt x="21282" y="2755"/>
                    <a:pt x="21282" y="4695"/>
                    <a:pt x="19770" y="5929"/>
                  </a:cubicBezTo>
                  <a:cubicBezTo>
                    <a:pt x="18258" y="7163"/>
                    <a:pt x="15234" y="7692"/>
                    <a:pt x="12642" y="8045"/>
                  </a:cubicBezTo>
                  <a:cubicBezTo>
                    <a:pt x="10050" y="8398"/>
                    <a:pt x="7890" y="8574"/>
                    <a:pt x="7242" y="8618"/>
                  </a:cubicBezTo>
                  <a:cubicBezTo>
                    <a:pt x="6594" y="8662"/>
                    <a:pt x="7458" y="8574"/>
                    <a:pt x="8322" y="8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5391150" y="252839"/>
              <a:ext cx="152400" cy="25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7498"/>
                  </a:moveTo>
                  <a:cubicBezTo>
                    <a:pt x="0" y="6248"/>
                    <a:pt x="0" y="4998"/>
                    <a:pt x="750" y="4195"/>
                  </a:cubicBezTo>
                  <a:cubicBezTo>
                    <a:pt x="1500" y="3392"/>
                    <a:pt x="3000" y="3035"/>
                    <a:pt x="5400" y="3838"/>
                  </a:cubicBezTo>
                  <a:cubicBezTo>
                    <a:pt x="7800" y="4641"/>
                    <a:pt x="11100" y="6605"/>
                    <a:pt x="13050" y="8926"/>
                  </a:cubicBezTo>
                  <a:cubicBezTo>
                    <a:pt x="15000" y="11246"/>
                    <a:pt x="15600" y="13924"/>
                    <a:pt x="15150" y="15977"/>
                  </a:cubicBezTo>
                  <a:cubicBezTo>
                    <a:pt x="14700" y="18030"/>
                    <a:pt x="13200" y="19458"/>
                    <a:pt x="11700" y="20350"/>
                  </a:cubicBezTo>
                  <a:cubicBezTo>
                    <a:pt x="10200" y="21243"/>
                    <a:pt x="8700" y="21600"/>
                    <a:pt x="7650" y="21332"/>
                  </a:cubicBezTo>
                  <a:cubicBezTo>
                    <a:pt x="6600" y="21064"/>
                    <a:pt x="6000" y="20172"/>
                    <a:pt x="6600" y="17405"/>
                  </a:cubicBezTo>
                  <a:cubicBezTo>
                    <a:pt x="7200" y="14638"/>
                    <a:pt x="9000" y="9997"/>
                    <a:pt x="11700" y="6783"/>
                  </a:cubicBezTo>
                  <a:cubicBezTo>
                    <a:pt x="14400" y="3570"/>
                    <a:pt x="18000" y="17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681038" y="119505"/>
              <a:ext cx="122863" cy="40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85" fill="norm" stroke="1" extrusionOk="0">
                  <a:moveTo>
                    <a:pt x="20896" y="2727"/>
                  </a:moveTo>
                  <a:cubicBezTo>
                    <a:pt x="19816" y="1931"/>
                    <a:pt x="18736" y="1136"/>
                    <a:pt x="17296" y="624"/>
                  </a:cubicBezTo>
                  <a:cubicBezTo>
                    <a:pt x="15856" y="112"/>
                    <a:pt x="14056" y="-115"/>
                    <a:pt x="12616" y="56"/>
                  </a:cubicBezTo>
                  <a:cubicBezTo>
                    <a:pt x="11176" y="226"/>
                    <a:pt x="10096" y="794"/>
                    <a:pt x="7756" y="3011"/>
                  </a:cubicBezTo>
                  <a:cubicBezTo>
                    <a:pt x="5416" y="5228"/>
                    <a:pt x="1816" y="9093"/>
                    <a:pt x="556" y="12277"/>
                  </a:cubicBezTo>
                  <a:cubicBezTo>
                    <a:pt x="-704" y="15460"/>
                    <a:pt x="376" y="17961"/>
                    <a:pt x="1816" y="19382"/>
                  </a:cubicBezTo>
                  <a:cubicBezTo>
                    <a:pt x="3256" y="20803"/>
                    <a:pt x="5056" y="21144"/>
                    <a:pt x="6856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914743" y="195689"/>
              <a:ext cx="980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40"/>
                    <a:pt x="2735" y="10880"/>
                    <a:pt x="575" y="14480"/>
                  </a:cubicBezTo>
                  <a:cubicBezTo>
                    <a:pt x="-1585" y="18080"/>
                    <a:pt x="2735" y="1984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5899149" y="142372"/>
              <a:ext cx="144592" cy="33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32" fill="norm" stroke="1" extrusionOk="0">
                  <a:moveTo>
                    <a:pt x="0" y="5689"/>
                  </a:moveTo>
                  <a:cubicBezTo>
                    <a:pt x="0" y="4108"/>
                    <a:pt x="0" y="2528"/>
                    <a:pt x="2160" y="1408"/>
                  </a:cubicBezTo>
                  <a:cubicBezTo>
                    <a:pt x="4320" y="289"/>
                    <a:pt x="8640" y="-370"/>
                    <a:pt x="12651" y="223"/>
                  </a:cubicBezTo>
                  <a:cubicBezTo>
                    <a:pt x="16663" y="815"/>
                    <a:pt x="20366" y="2659"/>
                    <a:pt x="20983" y="4569"/>
                  </a:cubicBezTo>
                  <a:cubicBezTo>
                    <a:pt x="21600" y="6479"/>
                    <a:pt x="19131" y="8454"/>
                    <a:pt x="16509" y="9706"/>
                  </a:cubicBezTo>
                  <a:cubicBezTo>
                    <a:pt x="13886" y="10957"/>
                    <a:pt x="11109" y="11484"/>
                    <a:pt x="10800" y="11813"/>
                  </a:cubicBezTo>
                  <a:cubicBezTo>
                    <a:pt x="10491" y="12142"/>
                    <a:pt x="12651" y="12274"/>
                    <a:pt x="14966" y="12932"/>
                  </a:cubicBezTo>
                  <a:cubicBezTo>
                    <a:pt x="17280" y="13591"/>
                    <a:pt x="19749" y="14776"/>
                    <a:pt x="20520" y="16028"/>
                  </a:cubicBezTo>
                  <a:cubicBezTo>
                    <a:pt x="21291" y="17279"/>
                    <a:pt x="20366" y="18596"/>
                    <a:pt x="18051" y="19518"/>
                  </a:cubicBezTo>
                  <a:cubicBezTo>
                    <a:pt x="15737" y="20440"/>
                    <a:pt x="12034" y="20967"/>
                    <a:pt x="9257" y="21098"/>
                  </a:cubicBezTo>
                  <a:cubicBezTo>
                    <a:pt x="6480" y="21230"/>
                    <a:pt x="4629" y="20967"/>
                    <a:pt x="3549" y="20506"/>
                  </a:cubicBezTo>
                  <a:cubicBezTo>
                    <a:pt x="2469" y="20045"/>
                    <a:pt x="2160" y="19386"/>
                    <a:pt x="1851" y="18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219573" y="133465"/>
              <a:ext cx="160200" cy="32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067" fill="norm" stroke="1" extrusionOk="0">
                  <a:moveTo>
                    <a:pt x="448" y="10921"/>
                  </a:moveTo>
                  <a:cubicBezTo>
                    <a:pt x="448" y="13231"/>
                    <a:pt x="448" y="15540"/>
                    <a:pt x="586" y="17442"/>
                  </a:cubicBezTo>
                  <a:cubicBezTo>
                    <a:pt x="725" y="19344"/>
                    <a:pt x="1002" y="20838"/>
                    <a:pt x="863" y="21042"/>
                  </a:cubicBezTo>
                  <a:cubicBezTo>
                    <a:pt x="725" y="21246"/>
                    <a:pt x="171" y="20159"/>
                    <a:pt x="32" y="17510"/>
                  </a:cubicBezTo>
                  <a:cubicBezTo>
                    <a:pt x="-106" y="14861"/>
                    <a:pt x="171" y="10650"/>
                    <a:pt x="1279" y="7457"/>
                  </a:cubicBezTo>
                  <a:cubicBezTo>
                    <a:pt x="2386" y="4265"/>
                    <a:pt x="4325" y="2091"/>
                    <a:pt x="5986" y="937"/>
                  </a:cubicBezTo>
                  <a:cubicBezTo>
                    <a:pt x="7648" y="-218"/>
                    <a:pt x="9032" y="-354"/>
                    <a:pt x="11663" y="801"/>
                  </a:cubicBezTo>
                  <a:cubicBezTo>
                    <a:pt x="14294" y="1955"/>
                    <a:pt x="18171" y="4401"/>
                    <a:pt x="19832" y="7457"/>
                  </a:cubicBezTo>
                  <a:cubicBezTo>
                    <a:pt x="21494" y="10514"/>
                    <a:pt x="20940" y="14182"/>
                    <a:pt x="20525" y="16355"/>
                  </a:cubicBezTo>
                  <a:cubicBezTo>
                    <a:pt x="20109" y="18529"/>
                    <a:pt x="19832" y="19208"/>
                    <a:pt x="19556" y="19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6558329" y="66265"/>
              <a:ext cx="176905" cy="407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33" fill="norm" stroke="1" extrusionOk="0">
                  <a:moveTo>
                    <a:pt x="10948" y="6773"/>
                  </a:moveTo>
                  <a:cubicBezTo>
                    <a:pt x="8634" y="10317"/>
                    <a:pt x="6320" y="13862"/>
                    <a:pt x="4648" y="16133"/>
                  </a:cubicBezTo>
                  <a:cubicBezTo>
                    <a:pt x="2977" y="18403"/>
                    <a:pt x="1948" y="19400"/>
                    <a:pt x="1177" y="20176"/>
                  </a:cubicBezTo>
                  <a:cubicBezTo>
                    <a:pt x="405" y="20951"/>
                    <a:pt x="-109" y="21505"/>
                    <a:pt x="20" y="21283"/>
                  </a:cubicBezTo>
                  <a:cubicBezTo>
                    <a:pt x="148" y="21062"/>
                    <a:pt x="920" y="20065"/>
                    <a:pt x="2462" y="17905"/>
                  </a:cubicBezTo>
                  <a:cubicBezTo>
                    <a:pt x="4005" y="15745"/>
                    <a:pt x="6320" y="12422"/>
                    <a:pt x="9020" y="9376"/>
                  </a:cubicBezTo>
                  <a:cubicBezTo>
                    <a:pt x="11720" y="6330"/>
                    <a:pt x="14805" y="3560"/>
                    <a:pt x="16862" y="1954"/>
                  </a:cubicBezTo>
                  <a:cubicBezTo>
                    <a:pt x="18920" y="348"/>
                    <a:pt x="19948" y="-95"/>
                    <a:pt x="20591" y="16"/>
                  </a:cubicBezTo>
                  <a:cubicBezTo>
                    <a:pt x="21234" y="127"/>
                    <a:pt x="21491" y="791"/>
                    <a:pt x="21491" y="3173"/>
                  </a:cubicBezTo>
                  <a:cubicBezTo>
                    <a:pt x="21491" y="5554"/>
                    <a:pt x="21234" y="9653"/>
                    <a:pt x="20848" y="12311"/>
                  </a:cubicBezTo>
                  <a:cubicBezTo>
                    <a:pt x="20462" y="14970"/>
                    <a:pt x="19948" y="16188"/>
                    <a:pt x="19434" y="17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6623049" y="259189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838950" y="36939"/>
              <a:ext cx="11007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10800" y="0"/>
                  </a:moveTo>
                  <a:cubicBezTo>
                    <a:pt x="14800" y="2794"/>
                    <a:pt x="18800" y="5588"/>
                    <a:pt x="20200" y="8597"/>
                  </a:cubicBezTo>
                  <a:cubicBezTo>
                    <a:pt x="21600" y="11606"/>
                    <a:pt x="20400" y="14830"/>
                    <a:pt x="18200" y="17033"/>
                  </a:cubicBezTo>
                  <a:cubicBezTo>
                    <a:pt x="16000" y="19236"/>
                    <a:pt x="12800" y="20418"/>
                    <a:pt x="9600" y="21009"/>
                  </a:cubicBezTo>
                  <a:cubicBezTo>
                    <a:pt x="6400" y="21600"/>
                    <a:pt x="32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321300" y="830689"/>
              <a:ext cx="1181100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14"/>
                  </a:moveTo>
                  <a:cubicBezTo>
                    <a:pt x="1394" y="20057"/>
                    <a:pt x="2787" y="21600"/>
                    <a:pt x="4239" y="21600"/>
                  </a:cubicBezTo>
                  <a:cubicBezTo>
                    <a:pt x="5690" y="21600"/>
                    <a:pt x="7200" y="20057"/>
                    <a:pt x="8690" y="18514"/>
                  </a:cubicBezTo>
                  <a:cubicBezTo>
                    <a:pt x="10181" y="16971"/>
                    <a:pt x="11652" y="15429"/>
                    <a:pt x="13045" y="13886"/>
                  </a:cubicBezTo>
                  <a:cubicBezTo>
                    <a:pt x="14439" y="12343"/>
                    <a:pt x="15755" y="10800"/>
                    <a:pt x="17168" y="8486"/>
                  </a:cubicBezTo>
                  <a:cubicBezTo>
                    <a:pt x="18581" y="6171"/>
                    <a:pt x="2009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5708649" y="984032"/>
              <a:ext cx="106795" cy="41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00" fill="norm" stroke="1" extrusionOk="0">
                  <a:moveTo>
                    <a:pt x="6231" y="5187"/>
                  </a:moveTo>
                  <a:cubicBezTo>
                    <a:pt x="4985" y="8787"/>
                    <a:pt x="3738" y="12387"/>
                    <a:pt x="2908" y="14842"/>
                  </a:cubicBezTo>
                  <a:cubicBezTo>
                    <a:pt x="2077" y="17296"/>
                    <a:pt x="1662" y="18606"/>
                    <a:pt x="1246" y="19642"/>
                  </a:cubicBezTo>
                  <a:cubicBezTo>
                    <a:pt x="831" y="20678"/>
                    <a:pt x="415" y="21442"/>
                    <a:pt x="208" y="21496"/>
                  </a:cubicBezTo>
                  <a:cubicBezTo>
                    <a:pt x="0" y="21551"/>
                    <a:pt x="0" y="20896"/>
                    <a:pt x="415" y="18551"/>
                  </a:cubicBezTo>
                  <a:cubicBezTo>
                    <a:pt x="831" y="16206"/>
                    <a:pt x="1662" y="12169"/>
                    <a:pt x="2492" y="9169"/>
                  </a:cubicBezTo>
                  <a:cubicBezTo>
                    <a:pt x="3323" y="6169"/>
                    <a:pt x="4154" y="4206"/>
                    <a:pt x="4985" y="2951"/>
                  </a:cubicBezTo>
                  <a:cubicBezTo>
                    <a:pt x="5815" y="1696"/>
                    <a:pt x="6646" y="1151"/>
                    <a:pt x="7892" y="715"/>
                  </a:cubicBezTo>
                  <a:cubicBezTo>
                    <a:pt x="9138" y="278"/>
                    <a:pt x="10800" y="-49"/>
                    <a:pt x="12462" y="6"/>
                  </a:cubicBezTo>
                  <a:cubicBezTo>
                    <a:pt x="14123" y="60"/>
                    <a:pt x="15785" y="496"/>
                    <a:pt x="17654" y="1806"/>
                  </a:cubicBezTo>
                  <a:cubicBezTo>
                    <a:pt x="19523" y="3115"/>
                    <a:pt x="21600" y="5296"/>
                    <a:pt x="20769" y="6878"/>
                  </a:cubicBezTo>
                  <a:cubicBezTo>
                    <a:pt x="19938" y="8460"/>
                    <a:pt x="16200" y="9442"/>
                    <a:pt x="12254" y="9824"/>
                  </a:cubicBezTo>
                  <a:cubicBezTo>
                    <a:pt x="8308" y="10206"/>
                    <a:pt x="4154" y="9987"/>
                    <a:pt x="0" y="9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797549" y="1122789"/>
              <a:ext cx="158751" cy="27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8474"/>
                  </a:moveTo>
                  <a:cubicBezTo>
                    <a:pt x="864" y="7477"/>
                    <a:pt x="1728" y="6480"/>
                    <a:pt x="3024" y="5982"/>
                  </a:cubicBezTo>
                  <a:cubicBezTo>
                    <a:pt x="4320" y="5483"/>
                    <a:pt x="6048" y="5483"/>
                    <a:pt x="7920" y="6978"/>
                  </a:cubicBezTo>
                  <a:cubicBezTo>
                    <a:pt x="9792" y="8474"/>
                    <a:pt x="11808" y="11465"/>
                    <a:pt x="12384" y="14040"/>
                  </a:cubicBezTo>
                  <a:cubicBezTo>
                    <a:pt x="12960" y="16615"/>
                    <a:pt x="12096" y="18775"/>
                    <a:pt x="10944" y="20022"/>
                  </a:cubicBezTo>
                  <a:cubicBezTo>
                    <a:pt x="9792" y="21268"/>
                    <a:pt x="8352" y="21600"/>
                    <a:pt x="7632" y="21351"/>
                  </a:cubicBezTo>
                  <a:cubicBezTo>
                    <a:pt x="6912" y="21102"/>
                    <a:pt x="6912" y="20271"/>
                    <a:pt x="7632" y="17695"/>
                  </a:cubicBezTo>
                  <a:cubicBezTo>
                    <a:pt x="8352" y="15120"/>
                    <a:pt x="9792" y="10800"/>
                    <a:pt x="12240" y="7560"/>
                  </a:cubicBezTo>
                  <a:cubicBezTo>
                    <a:pt x="14688" y="4320"/>
                    <a:pt x="18144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6053921" y="1038804"/>
              <a:ext cx="143679" cy="36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35" fill="norm" stroke="1" extrusionOk="0">
                  <a:moveTo>
                    <a:pt x="21249" y="2332"/>
                  </a:moveTo>
                  <a:cubicBezTo>
                    <a:pt x="19997" y="1583"/>
                    <a:pt x="18745" y="834"/>
                    <a:pt x="17179" y="397"/>
                  </a:cubicBezTo>
                  <a:cubicBezTo>
                    <a:pt x="15614" y="-40"/>
                    <a:pt x="13736" y="-165"/>
                    <a:pt x="11545" y="272"/>
                  </a:cubicBezTo>
                  <a:cubicBezTo>
                    <a:pt x="9353" y="709"/>
                    <a:pt x="6849" y="1708"/>
                    <a:pt x="4658" y="4205"/>
                  </a:cubicBezTo>
                  <a:cubicBezTo>
                    <a:pt x="2466" y="6702"/>
                    <a:pt x="588" y="10697"/>
                    <a:pt x="119" y="13694"/>
                  </a:cubicBezTo>
                  <a:cubicBezTo>
                    <a:pt x="-351" y="16690"/>
                    <a:pt x="588" y="18688"/>
                    <a:pt x="2623" y="19812"/>
                  </a:cubicBezTo>
                  <a:cubicBezTo>
                    <a:pt x="4658" y="20936"/>
                    <a:pt x="7788" y="21185"/>
                    <a:pt x="10919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6240829" y="992528"/>
              <a:ext cx="176122" cy="39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45" fill="norm" stroke="1" extrusionOk="0">
                  <a:moveTo>
                    <a:pt x="11720" y="5002"/>
                  </a:moveTo>
                  <a:cubicBezTo>
                    <a:pt x="9148" y="8334"/>
                    <a:pt x="6577" y="11666"/>
                    <a:pt x="4777" y="14194"/>
                  </a:cubicBezTo>
                  <a:cubicBezTo>
                    <a:pt x="2977" y="16721"/>
                    <a:pt x="1948" y="18445"/>
                    <a:pt x="1177" y="19651"/>
                  </a:cubicBezTo>
                  <a:cubicBezTo>
                    <a:pt x="405" y="20858"/>
                    <a:pt x="-109" y="21547"/>
                    <a:pt x="20" y="21432"/>
                  </a:cubicBezTo>
                  <a:cubicBezTo>
                    <a:pt x="148" y="21317"/>
                    <a:pt x="920" y="20398"/>
                    <a:pt x="2591" y="18330"/>
                  </a:cubicBezTo>
                  <a:cubicBezTo>
                    <a:pt x="4262" y="16262"/>
                    <a:pt x="6834" y="13045"/>
                    <a:pt x="9534" y="9943"/>
                  </a:cubicBezTo>
                  <a:cubicBezTo>
                    <a:pt x="12234" y="6841"/>
                    <a:pt x="15062" y="3853"/>
                    <a:pt x="16862" y="2130"/>
                  </a:cubicBezTo>
                  <a:cubicBezTo>
                    <a:pt x="18662" y="407"/>
                    <a:pt x="19434" y="-53"/>
                    <a:pt x="20077" y="4"/>
                  </a:cubicBezTo>
                  <a:cubicBezTo>
                    <a:pt x="20720" y="62"/>
                    <a:pt x="21234" y="636"/>
                    <a:pt x="21362" y="2590"/>
                  </a:cubicBezTo>
                  <a:cubicBezTo>
                    <a:pt x="21491" y="4543"/>
                    <a:pt x="21234" y="7875"/>
                    <a:pt x="20848" y="10575"/>
                  </a:cubicBezTo>
                  <a:cubicBezTo>
                    <a:pt x="20462" y="13275"/>
                    <a:pt x="19948" y="15343"/>
                    <a:pt x="19434" y="17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330950" y="1173589"/>
              <a:ext cx="1333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1029" y="9600"/>
                    <a:pt x="2057" y="19200"/>
                    <a:pt x="5657" y="20400"/>
                  </a:cubicBezTo>
                  <a:cubicBezTo>
                    <a:pt x="9257" y="21600"/>
                    <a:pt x="15429" y="144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515100" y="976739"/>
              <a:ext cx="80839" cy="42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553" fill="norm" stroke="1" extrusionOk="0">
                  <a:moveTo>
                    <a:pt x="6646" y="0"/>
                  </a:moveTo>
                  <a:cubicBezTo>
                    <a:pt x="10523" y="1737"/>
                    <a:pt x="14400" y="3473"/>
                    <a:pt x="17169" y="6133"/>
                  </a:cubicBezTo>
                  <a:cubicBezTo>
                    <a:pt x="19938" y="8792"/>
                    <a:pt x="21600" y="12374"/>
                    <a:pt x="21046" y="15033"/>
                  </a:cubicBezTo>
                  <a:cubicBezTo>
                    <a:pt x="20492" y="17692"/>
                    <a:pt x="17723" y="19429"/>
                    <a:pt x="14954" y="20406"/>
                  </a:cubicBezTo>
                  <a:cubicBezTo>
                    <a:pt x="12185" y="21383"/>
                    <a:pt x="9415" y="21600"/>
                    <a:pt x="6923" y="21546"/>
                  </a:cubicBezTo>
                  <a:cubicBezTo>
                    <a:pt x="4431" y="21491"/>
                    <a:pt x="2215" y="21166"/>
                    <a:pt x="0" y="20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537450" y="779889"/>
              <a:ext cx="298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9" y="3600"/>
                    <a:pt x="8579" y="7200"/>
                    <a:pt x="12179" y="10800"/>
                  </a:cubicBezTo>
                  <a:cubicBezTo>
                    <a:pt x="15779" y="14400"/>
                    <a:pt x="18689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7573433" y="881489"/>
              <a:ext cx="313267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1459" y="0"/>
                  </a:moveTo>
                  <a:cubicBezTo>
                    <a:pt x="730" y="4800"/>
                    <a:pt x="0" y="9600"/>
                    <a:pt x="0" y="13200"/>
                  </a:cubicBezTo>
                  <a:cubicBezTo>
                    <a:pt x="0" y="16800"/>
                    <a:pt x="730" y="19200"/>
                    <a:pt x="4014" y="20400"/>
                  </a:cubicBezTo>
                  <a:cubicBezTo>
                    <a:pt x="7297" y="21600"/>
                    <a:pt x="13135" y="21600"/>
                    <a:pt x="16492" y="20400"/>
                  </a:cubicBezTo>
                  <a:cubicBezTo>
                    <a:pt x="19849" y="19200"/>
                    <a:pt x="20724" y="16800"/>
                    <a:pt x="2160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398909" y="234737"/>
              <a:ext cx="157592" cy="32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26" fill="norm" stroke="1" extrusionOk="0">
                  <a:moveTo>
                    <a:pt x="5890" y="10390"/>
                  </a:moveTo>
                  <a:cubicBezTo>
                    <a:pt x="4738" y="13734"/>
                    <a:pt x="3586" y="17079"/>
                    <a:pt x="2578" y="19030"/>
                  </a:cubicBezTo>
                  <a:cubicBezTo>
                    <a:pt x="1570" y="20981"/>
                    <a:pt x="706" y="21538"/>
                    <a:pt x="274" y="21259"/>
                  </a:cubicBezTo>
                  <a:cubicBezTo>
                    <a:pt x="-158" y="20981"/>
                    <a:pt x="-158" y="19866"/>
                    <a:pt x="850" y="17636"/>
                  </a:cubicBezTo>
                  <a:cubicBezTo>
                    <a:pt x="1858" y="15406"/>
                    <a:pt x="3874" y="12062"/>
                    <a:pt x="6034" y="9135"/>
                  </a:cubicBezTo>
                  <a:cubicBezTo>
                    <a:pt x="8194" y="6209"/>
                    <a:pt x="10498" y="3701"/>
                    <a:pt x="12082" y="2168"/>
                  </a:cubicBezTo>
                  <a:cubicBezTo>
                    <a:pt x="13666" y="635"/>
                    <a:pt x="14530" y="77"/>
                    <a:pt x="15682" y="8"/>
                  </a:cubicBezTo>
                  <a:cubicBezTo>
                    <a:pt x="16834" y="-62"/>
                    <a:pt x="18274" y="356"/>
                    <a:pt x="19282" y="1959"/>
                  </a:cubicBezTo>
                  <a:cubicBezTo>
                    <a:pt x="20290" y="3561"/>
                    <a:pt x="20866" y="6348"/>
                    <a:pt x="21154" y="9275"/>
                  </a:cubicBezTo>
                  <a:cubicBezTo>
                    <a:pt x="21442" y="12201"/>
                    <a:pt x="21442" y="15267"/>
                    <a:pt x="21442" y="18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416800" y="430639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715250" y="214739"/>
              <a:ext cx="698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440"/>
                    <a:pt x="17673" y="2880"/>
                    <a:pt x="15709" y="5564"/>
                  </a:cubicBezTo>
                  <a:cubicBezTo>
                    <a:pt x="13745" y="8247"/>
                    <a:pt x="11782" y="12175"/>
                    <a:pt x="9164" y="15055"/>
                  </a:cubicBezTo>
                  <a:cubicBezTo>
                    <a:pt x="6545" y="17935"/>
                    <a:pt x="3273" y="197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677150" y="494139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7981950" y="290939"/>
              <a:ext cx="25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49"/>
                    <a:pt x="14400" y="10697"/>
                    <a:pt x="10800" y="14297"/>
                  </a:cubicBezTo>
                  <a:cubicBezTo>
                    <a:pt x="7200" y="17897"/>
                    <a:pt x="3600" y="197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7988299" y="255773"/>
              <a:ext cx="143097" cy="26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29" fill="norm" stroke="1" extrusionOk="0">
                  <a:moveTo>
                    <a:pt x="1878" y="3310"/>
                  </a:moveTo>
                  <a:cubicBezTo>
                    <a:pt x="2504" y="2466"/>
                    <a:pt x="3130" y="1623"/>
                    <a:pt x="5322" y="1032"/>
                  </a:cubicBezTo>
                  <a:cubicBezTo>
                    <a:pt x="7513" y="441"/>
                    <a:pt x="11270" y="104"/>
                    <a:pt x="13930" y="19"/>
                  </a:cubicBezTo>
                  <a:cubicBezTo>
                    <a:pt x="16591" y="-65"/>
                    <a:pt x="18157" y="104"/>
                    <a:pt x="18939" y="1032"/>
                  </a:cubicBezTo>
                  <a:cubicBezTo>
                    <a:pt x="19722" y="1960"/>
                    <a:pt x="19722" y="3647"/>
                    <a:pt x="19252" y="4913"/>
                  </a:cubicBezTo>
                  <a:cubicBezTo>
                    <a:pt x="18783" y="6179"/>
                    <a:pt x="17843" y="7022"/>
                    <a:pt x="16435" y="7698"/>
                  </a:cubicBezTo>
                  <a:cubicBezTo>
                    <a:pt x="15026" y="8372"/>
                    <a:pt x="13148" y="8879"/>
                    <a:pt x="12991" y="9216"/>
                  </a:cubicBezTo>
                  <a:cubicBezTo>
                    <a:pt x="12835" y="9554"/>
                    <a:pt x="14400" y="9722"/>
                    <a:pt x="16278" y="10566"/>
                  </a:cubicBezTo>
                  <a:cubicBezTo>
                    <a:pt x="18157" y="11410"/>
                    <a:pt x="20348" y="12929"/>
                    <a:pt x="20974" y="14447"/>
                  </a:cubicBezTo>
                  <a:cubicBezTo>
                    <a:pt x="21600" y="15966"/>
                    <a:pt x="20661" y="17485"/>
                    <a:pt x="18313" y="18666"/>
                  </a:cubicBezTo>
                  <a:cubicBezTo>
                    <a:pt x="15965" y="19848"/>
                    <a:pt x="12209" y="20691"/>
                    <a:pt x="9235" y="21113"/>
                  </a:cubicBezTo>
                  <a:cubicBezTo>
                    <a:pt x="6261" y="21535"/>
                    <a:pt x="4070" y="21535"/>
                    <a:pt x="2661" y="21113"/>
                  </a:cubicBezTo>
                  <a:cubicBezTo>
                    <a:pt x="1252" y="20691"/>
                    <a:pt x="626" y="19848"/>
                    <a:pt x="0" y="19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9026243" y="235072"/>
              <a:ext cx="130329" cy="4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90" fill="norm" stroke="1" extrusionOk="0">
                  <a:moveTo>
                    <a:pt x="5613" y="9151"/>
                  </a:moveTo>
                  <a:cubicBezTo>
                    <a:pt x="5276" y="12222"/>
                    <a:pt x="4938" y="15293"/>
                    <a:pt x="4770" y="17136"/>
                  </a:cubicBezTo>
                  <a:cubicBezTo>
                    <a:pt x="4601" y="18979"/>
                    <a:pt x="4601" y="19593"/>
                    <a:pt x="4432" y="20207"/>
                  </a:cubicBezTo>
                  <a:cubicBezTo>
                    <a:pt x="4263" y="20821"/>
                    <a:pt x="3926" y="21436"/>
                    <a:pt x="3420" y="21487"/>
                  </a:cubicBezTo>
                  <a:cubicBezTo>
                    <a:pt x="2913" y="21538"/>
                    <a:pt x="2238" y="21026"/>
                    <a:pt x="1732" y="19235"/>
                  </a:cubicBezTo>
                  <a:cubicBezTo>
                    <a:pt x="1226" y="17443"/>
                    <a:pt x="888" y="14372"/>
                    <a:pt x="551" y="11506"/>
                  </a:cubicBezTo>
                  <a:cubicBezTo>
                    <a:pt x="213" y="8639"/>
                    <a:pt x="-124" y="5978"/>
                    <a:pt x="45" y="4289"/>
                  </a:cubicBezTo>
                  <a:cubicBezTo>
                    <a:pt x="213" y="2600"/>
                    <a:pt x="888" y="1883"/>
                    <a:pt x="1901" y="1320"/>
                  </a:cubicBezTo>
                  <a:cubicBezTo>
                    <a:pt x="2913" y="757"/>
                    <a:pt x="4263" y="347"/>
                    <a:pt x="5782" y="143"/>
                  </a:cubicBezTo>
                  <a:cubicBezTo>
                    <a:pt x="7301" y="-62"/>
                    <a:pt x="8988" y="-62"/>
                    <a:pt x="11520" y="245"/>
                  </a:cubicBezTo>
                  <a:cubicBezTo>
                    <a:pt x="14051" y="552"/>
                    <a:pt x="17426" y="1166"/>
                    <a:pt x="19282" y="2497"/>
                  </a:cubicBezTo>
                  <a:cubicBezTo>
                    <a:pt x="21138" y="3828"/>
                    <a:pt x="21476" y="5875"/>
                    <a:pt x="19113" y="7462"/>
                  </a:cubicBezTo>
                  <a:cubicBezTo>
                    <a:pt x="16751" y="9049"/>
                    <a:pt x="11688" y="10175"/>
                    <a:pt x="8313" y="10738"/>
                  </a:cubicBezTo>
                  <a:cubicBezTo>
                    <a:pt x="4938" y="11301"/>
                    <a:pt x="3251" y="11301"/>
                    <a:pt x="1563" y="1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9163050" y="424289"/>
              <a:ext cx="146050" cy="21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5662"/>
                  </a:moveTo>
                  <a:cubicBezTo>
                    <a:pt x="3130" y="8598"/>
                    <a:pt x="6261" y="11534"/>
                    <a:pt x="7983" y="14050"/>
                  </a:cubicBezTo>
                  <a:cubicBezTo>
                    <a:pt x="9704" y="16567"/>
                    <a:pt x="10017" y="18664"/>
                    <a:pt x="9391" y="19922"/>
                  </a:cubicBezTo>
                  <a:cubicBezTo>
                    <a:pt x="8765" y="21181"/>
                    <a:pt x="7200" y="21600"/>
                    <a:pt x="6104" y="21181"/>
                  </a:cubicBezTo>
                  <a:cubicBezTo>
                    <a:pt x="5009" y="20761"/>
                    <a:pt x="4383" y="19503"/>
                    <a:pt x="4539" y="16777"/>
                  </a:cubicBezTo>
                  <a:cubicBezTo>
                    <a:pt x="4696" y="14050"/>
                    <a:pt x="5635" y="9856"/>
                    <a:pt x="8609" y="6816"/>
                  </a:cubicBezTo>
                  <a:cubicBezTo>
                    <a:pt x="11583" y="3775"/>
                    <a:pt x="16591" y="18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9378118" y="341739"/>
              <a:ext cx="12783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600" fill="norm" stroke="1" extrusionOk="0">
                  <a:moveTo>
                    <a:pt x="20706" y="0"/>
                  </a:moveTo>
                  <a:cubicBezTo>
                    <a:pt x="17277" y="0"/>
                    <a:pt x="13849" y="0"/>
                    <a:pt x="10592" y="1096"/>
                  </a:cubicBezTo>
                  <a:cubicBezTo>
                    <a:pt x="7335" y="2191"/>
                    <a:pt x="4249" y="4383"/>
                    <a:pt x="2192" y="6965"/>
                  </a:cubicBezTo>
                  <a:cubicBezTo>
                    <a:pt x="135" y="9548"/>
                    <a:pt x="-894" y="12522"/>
                    <a:pt x="992" y="15026"/>
                  </a:cubicBezTo>
                  <a:cubicBezTo>
                    <a:pt x="2877" y="17530"/>
                    <a:pt x="7677" y="19565"/>
                    <a:pt x="124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9584480" y="348089"/>
              <a:ext cx="2942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840"/>
                    <a:pt x="2735" y="7680"/>
                    <a:pt x="575" y="11280"/>
                  </a:cubicBezTo>
                  <a:cubicBezTo>
                    <a:pt x="-1585" y="14880"/>
                    <a:pt x="2735" y="1824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582150" y="326062"/>
              <a:ext cx="110944" cy="27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53" fill="norm" stroke="1" extrusionOk="0">
                  <a:moveTo>
                    <a:pt x="0" y="3585"/>
                  </a:moveTo>
                  <a:cubicBezTo>
                    <a:pt x="0" y="2625"/>
                    <a:pt x="0" y="1665"/>
                    <a:pt x="800" y="945"/>
                  </a:cubicBezTo>
                  <a:cubicBezTo>
                    <a:pt x="1600" y="225"/>
                    <a:pt x="3200" y="-255"/>
                    <a:pt x="6800" y="145"/>
                  </a:cubicBezTo>
                  <a:cubicBezTo>
                    <a:pt x="10400" y="545"/>
                    <a:pt x="16000" y="1825"/>
                    <a:pt x="18200" y="3265"/>
                  </a:cubicBezTo>
                  <a:cubicBezTo>
                    <a:pt x="20400" y="4705"/>
                    <a:pt x="19200" y="6305"/>
                    <a:pt x="17800" y="7345"/>
                  </a:cubicBezTo>
                  <a:cubicBezTo>
                    <a:pt x="16400" y="8385"/>
                    <a:pt x="14800" y="8865"/>
                    <a:pt x="13000" y="9425"/>
                  </a:cubicBezTo>
                  <a:cubicBezTo>
                    <a:pt x="11200" y="9985"/>
                    <a:pt x="9200" y="10625"/>
                    <a:pt x="9200" y="10865"/>
                  </a:cubicBezTo>
                  <a:cubicBezTo>
                    <a:pt x="9200" y="11105"/>
                    <a:pt x="11200" y="10945"/>
                    <a:pt x="13200" y="10945"/>
                  </a:cubicBezTo>
                  <a:cubicBezTo>
                    <a:pt x="15200" y="10945"/>
                    <a:pt x="17200" y="11105"/>
                    <a:pt x="18800" y="12305"/>
                  </a:cubicBezTo>
                  <a:cubicBezTo>
                    <a:pt x="20400" y="13505"/>
                    <a:pt x="21600" y="15745"/>
                    <a:pt x="20600" y="17425"/>
                  </a:cubicBezTo>
                  <a:cubicBezTo>
                    <a:pt x="19600" y="19105"/>
                    <a:pt x="16400" y="20225"/>
                    <a:pt x="13400" y="20785"/>
                  </a:cubicBezTo>
                  <a:cubicBezTo>
                    <a:pt x="10400" y="21345"/>
                    <a:pt x="7600" y="21345"/>
                    <a:pt x="5800" y="20225"/>
                  </a:cubicBezTo>
                  <a:cubicBezTo>
                    <a:pt x="4000" y="19105"/>
                    <a:pt x="3200" y="16865"/>
                    <a:pt x="2400" y="14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766300" y="246489"/>
              <a:ext cx="81404" cy="36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1508" fill="norm" stroke="1" extrusionOk="0">
                  <a:moveTo>
                    <a:pt x="3161" y="0"/>
                  </a:moveTo>
                  <a:cubicBezTo>
                    <a:pt x="10010" y="4395"/>
                    <a:pt x="16859" y="8791"/>
                    <a:pt x="19229" y="12181"/>
                  </a:cubicBezTo>
                  <a:cubicBezTo>
                    <a:pt x="21600" y="15572"/>
                    <a:pt x="19493" y="17958"/>
                    <a:pt x="16859" y="19402"/>
                  </a:cubicBezTo>
                  <a:cubicBezTo>
                    <a:pt x="14224" y="20847"/>
                    <a:pt x="11063" y="21349"/>
                    <a:pt x="8166" y="21474"/>
                  </a:cubicBezTo>
                  <a:cubicBezTo>
                    <a:pt x="5268" y="21600"/>
                    <a:pt x="2634" y="21349"/>
                    <a:pt x="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975850" y="49413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0153650" y="226439"/>
              <a:ext cx="108130" cy="25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058" fill="norm" stroke="1" extrusionOk="0">
                  <a:moveTo>
                    <a:pt x="4985" y="16656"/>
                  </a:moveTo>
                  <a:cubicBezTo>
                    <a:pt x="3323" y="17158"/>
                    <a:pt x="1662" y="17661"/>
                    <a:pt x="831" y="18665"/>
                  </a:cubicBezTo>
                  <a:cubicBezTo>
                    <a:pt x="0" y="19670"/>
                    <a:pt x="0" y="21177"/>
                    <a:pt x="831" y="18749"/>
                  </a:cubicBezTo>
                  <a:cubicBezTo>
                    <a:pt x="1662" y="16321"/>
                    <a:pt x="3323" y="9958"/>
                    <a:pt x="4569" y="6275"/>
                  </a:cubicBezTo>
                  <a:cubicBezTo>
                    <a:pt x="5815" y="2591"/>
                    <a:pt x="6646" y="1586"/>
                    <a:pt x="7892" y="833"/>
                  </a:cubicBezTo>
                  <a:cubicBezTo>
                    <a:pt x="9138" y="79"/>
                    <a:pt x="10800" y="-423"/>
                    <a:pt x="13708" y="498"/>
                  </a:cubicBezTo>
                  <a:cubicBezTo>
                    <a:pt x="16615" y="1419"/>
                    <a:pt x="20769" y="3763"/>
                    <a:pt x="21185" y="6275"/>
                  </a:cubicBezTo>
                  <a:cubicBezTo>
                    <a:pt x="21600" y="8786"/>
                    <a:pt x="18277" y="11465"/>
                    <a:pt x="14123" y="12805"/>
                  </a:cubicBezTo>
                  <a:cubicBezTo>
                    <a:pt x="9969" y="14144"/>
                    <a:pt x="4985" y="14144"/>
                    <a:pt x="0" y="14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0255250" y="381300"/>
              <a:ext cx="139700" cy="17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7277"/>
                  </a:moveTo>
                  <a:cubicBezTo>
                    <a:pt x="655" y="6035"/>
                    <a:pt x="1309" y="4794"/>
                    <a:pt x="2618" y="3925"/>
                  </a:cubicBezTo>
                  <a:cubicBezTo>
                    <a:pt x="3927" y="3056"/>
                    <a:pt x="5891" y="2559"/>
                    <a:pt x="7200" y="3304"/>
                  </a:cubicBezTo>
                  <a:cubicBezTo>
                    <a:pt x="8509" y="4049"/>
                    <a:pt x="9164" y="6035"/>
                    <a:pt x="9327" y="8766"/>
                  </a:cubicBezTo>
                  <a:cubicBezTo>
                    <a:pt x="9491" y="11497"/>
                    <a:pt x="9164" y="14973"/>
                    <a:pt x="8509" y="17332"/>
                  </a:cubicBezTo>
                  <a:cubicBezTo>
                    <a:pt x="7855" y="19690"/>
                    <a:pt x="6873" y="20932"/>
                    <a:pt x="5891" y="21056"/>
                  </a:cubicBezTo>
                  <a:cubicBezTo>
                    <a:pt x="4909" y="21180"/>
                    <a:pt x="3927" y="20187"/>
                    <a:pt x="4255" y="17580"/>
                  </a:cubicBezTo>
                  <a:cubicBezTo>
                    <a:pt x="4582" y="14973"/>
                    <a:pt x="6218" y="10752"/>
                    <a:pt x="8509" y="7401"/>
                  </a:cubicBezTo>
                  <a:cubicBezTo>
                    <a:pt x="10800" y="4049"/>
                    <a:pt x="13745" y="1566"/>
                    <a:pt x="16036" y="573"/>
                  </a:cubicBezTo>
                  <a:cubicBezTo>
                    <a:pt x="18327" y="-420"/>
                    <a:pt x="19964" y="77"/>
                    <a:pt x="21600" y="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147300" y="405239"/>
              <a:ext cx="980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323"/>
                    <a:pt x="21600" y="6646"/>
                    <a:pt x="19440" y="10246"/>
                  </a:cubicBezTo>
                  <a:cubicBezTo>
                    <a:pt x="17280" y="13846"/>
                    <a:pt x="8640" y="177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511366" y="257072"/>
              <a:ext cx="112184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24"/>
                  </a:moveTo>
                  <a:cubicBezTo>
                    <a:pt x="20377" y="812"/>
                    <a:pt x="19155" y="0"/>
                    <a:pt x="17525" y="0"/>
                  </a:cubicBezTo>
                  <a:cubicBezTo>
                    <a:pt x="15894" y="0"/>
                    <a:pt x="13857" y="812"/>
                    <a:pt x="11004" y="3005"/>
                  </a:cubicBezTo>
                  <a:cubicBezTo>
                    <a:pt x="8151" y="5197"/>
                    <a:pt x="4483" y="8770"/>
                    <a:pt x="2445" y="11693"/>
                  </a:cubicBezTo>
                  <a:cubicBezTo>
                    <a:pt x="408" y="14617"/>
                    <a:pt x="0" y="16890"/>
                    <a:pt x="0" y="18433"/>
                  </a:cubicBezTo>
                  <a:cubicBezTo>
                    <a:pt x="0" y="19976"/>
                    <a:pt x="408" y="20788"/>
                    <a:pt x="2242" y="21194"/>
                  </a:cubicBezTo>
                  <a:cubicBezTo>
                    <a:pt x="4075" y="21600"/>
                    <a:pt x="7336" y="21600"/>
                    <a:pt x="105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0632834" y="262279"/>
              <a:ext cx="98137" cy="26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20" fill="norm" stroke="1" extrusionOk="0">
                  <a:moveTo>
                    <a:pt x="17286" y="5494"/>
                  </a:moveTo>
                  <a:cubicBezTo>
                    <a:pt x="14988" y="5843"/>
                    <a:pt x="12690" y="6191"/>
                    <a:pt x="10622" y="7759"/>
                  </a:cubicBezTo>
                  <a:cubicBezTo>
                    <a:pt x="8554" y="9326"/>
                    <a:pt x="6716" y="12114"/>
                    <a:pt x="5337" y="14204"/>
                  </a:cubicBezTo>
                  <a:cubicBezTo>
                    <a:pt x="3958" y="16294"/>
                    <a:pt x="3039" y="17688"/>
                    <a:pt x="2120" y="18994"/>
                  </a:cubicBezTo>
                  <a:cubicBezTo>
                    <a:pt x="1201" y="20301"/>
                    <a:pt x="282" y="21520"/>
                    <a:pt x="52" y="21520"/>
                  </a:cubicBezTo>
                  <a:cubicBezTo>
                    <a:pt x="-178" y="21520"/>
                    <a:pt x="282" y="20301"/>
                    <a:pt x="2809" y="16730"/>
                  </a:cubicBezTo>
                  <a:cubicBezTo>
                    <a:pt x="5337" y="13159"/>
                    <a:pt x="9933" y="7236"/>
                    <a:pt x="12920" y="3926"/>
                  </a:cubicBezTo>
                  <a:cubicBezTo>
                    <a:pt x="15907" y="617"/>
                    <a:pt x="17286" y="-80"/>
                    <a:pt x="18435" y="7"/>
                  </a:cubicBezTo>
                  <a:cubicBezTo>
                    <a:pt x="19584" y="94"/>
                    <a:pt x="20503" y="965"/>
                    <a:pt x="20962" y="3752"/>
                  </a:cubicBezTo>
                  <a:cubicBezTo>
                    <a:pt x="21422" y="6539"/>
                    <a:pt x="21422" y="11243"/>
                    <a:pt x="20962" y="14465"/>
                  </a:cubicBezTo>
                  <a:cubicBezTo>
                    <a:pt x="20503" y="17688"/>
                    <a:pt x="19584" y="19430"/>
                    <a:pt x="18665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0668000" y="405239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0782300" y="221089"/>
              <a:ext cx="7252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0366" y="0"/>
                  </a:moveTo>
                  <a:cubicBezTo>
                    <a:pt x="20983" y="2794"/>
                    <a:pt x="21600" y="5588"/>
                    <a:pt x="20674" y="8704"/>
                  </a:cubicBezTo>
                  <a:cubicBezTo>
                    <a:pt x="19749" y="11821"/>
                    <a:pt x="17280" y="15260"/>
                    <a:pt x="13577" y="17463"/>
                  </a:cubicBezTo>
                  <a:cubicBezTo>
                    <a:pt x="9874" y="19666"/>
                    <a:pt x="4937" y="206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8972550" y="827238"/>
              <a:ext cx="1238250" cy="4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21253"/>
                  </a:moveTo>
                  <a:cubicBezTo>
                    <a:pt x="1145" y="16557"/>
                    <a:pt x="2289" y="11862"/>
                    <a:pt x="3508" y="8575"/>
                  </a:cubicBezTo>
                  <a:cubicBezTo>
                    <a:pt x="4726" y="5288"/>
                    <a:pt x="6018" y="3410"/>
                    <a:pt x="7292" y="2001"/>
                  </a:cubicBezTo>
                  <a:cubicBezTo>
                    <a:pt x="8566" y="592"/>
                    <a:pt x="9822" y="-347"/>
                    <a:pt x="11446" y="123"/>
                  </a:cubicBezTo>
                  <a:cubicBezTo>
                    <a:pt x="13071" y="592"/>
                    <a:pt x="15065" y="2470"/>
                    <a:pt x="16818" y="5288"/>
                  </a:cubicBezTo>
                  <a:cubicBezTo>
                    <a:pt x="18572" y="8105"/>
                    <a:pt x="20086" y="11862"/>
                    <a:pt x="21600" y="15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9423400" y="991555"/>
              <a:ext cx="162015" cy="41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47" fill="norm" stroke="1" extrusionOk="0">
                  <a:moveTo>
                    <a:pt x="5891" y="6868"/>
                  </a:moveTo>
                  <a:cubicBezTo>
                    <a:pt x="5330" y="10634"/>
                    <a:pt x="4769" y="14400"/>
                    <a:pt x="4488" y="16560"/>
                  </a:cubicBezTo>
                  <a:cubicBezTo>
                    <a:pt x="4208" y="18720"/>
                    <a:pt x="4208" y="19274"/>
                    <a:pt x="4068" y="19994"/>
                  </a:cubicBezTo>
                  <a:cubicBezTo>
                    <a:pt x="3927" y="20714"/>
                    <a:pt x="3647" y="21600"/>
                    <a:pt x="3506" y="21545"/>
                  </a:cubicBezTo>
                  <a:cubicBezTo>
                    <a:pt x="3366" y="21489"/>
                    <a:pt x="3366" y="20492"/>
                    <a:pt x="3647" y="17834"/>
                  </a:cubicBezTo>
                  <a:cubicBezTo>
                    <a:pt x="3927" y="15175"/>
                    <a:pt x="4488" y="10855"/>
                    <a:pt x="5190" y="7975"/>
                  </a:cubicBezTo>
                  <a:cubicBezTo>
                    <a:pt x="5891" y="5095"/>
                    <a:pt x="6732" y="3655"/>
                    <a:pt x="7714" y="2603"/>
                  </a:cubicBezTo>
                  <a:cubicBezTo>
                    <a:pt x="8696" y="1551"/>
                    <a:pt x="9818" y="886"/>
                    <a:pt x="11081" y="498"/>
                  </a:cubicBezTo>
                  <a:cubicBezTo>
                    <a:pt x="12343" y="111"/>
                    <a:pt x="13745" y="0"/>
                    <a:pt x="15148" y="0"/>
                  </a:cubicBezTo>
                  <a:cubicBezTo>
                    <a:pt x="16551" y="0"/>
                    <a:pt x="17953" y="111"/>
                    <a:pt x="19216" y="665"/>
                  </a:cubicBezTo>
                  <a:cubicBezTo>
                    <a:pt x="20478" y="1218"/>
                    <a:pt x="21600" y="2215"/>
                    <a:pt x="21460" y="3545"/>
                  </a:cubicBezTo>
                  <a:cubicBezTo>
                    <a:pt x="21319" y="4874"/>
                    <a:pt x="19917" y="6535"/>
                    <a:pt x="16130" y="7920"/>
                  </a:cubicBezTo>
                  <a:cubicBezTo>
                    <a:pt x="12343" y="9305"/>
                    <a:pt x="6171" y="10412"/>
                    <a:pt x="0" y="1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9544050" y="1110089"/>
              <a:ext cx="165100" cy="25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7624"/>
                  </a:moveTo>
                  <a:cubicBezTo>
                    <a:pt x="1385" y="7261"/>
                    <a:pt x="2769" y="6897"/>
                    <a:pt x="4015" y="6988"/>
                  </a:cubicBezTo>
                  <a:cubicBezTo>
                    <a:pt x="5262" y="7079"/>
                    <a:pt x="6369" y="7624"/>
                    <a:pt x="7477" y="9348"/>
                  </a:cubicBezTo>
                  <a:cubicBezTo>
                    <a:pt x="8585" y="11072"/>
                    <a:pt x="9692" y="13976"/>
                    <a:pt x="10108" y="15973"/>
                  </a:cubicBezTo>
                  <a:cubicBezTo>
                    <a:pt x="10523" y="17970"/>
                    <a:pt x="10246" y="19059"/>
                    <a:pt x="9415" y="19966"/>
                  </a:cubicBezTo>
                  <a:cubicBezTo>
                    <a:pt x="8585" y="20874"/>
                    <a:pt x="7200" y="21600"/>
                    <a:pt x="6231" y="21509"/>
                  </a:cubicBezTo>
                  <a:cubicBezTo>
                    <a:pt x="5262" y="21418"/>
                    <a:pt x="4708" y="20511"/>
                    <a:pt x="4846" y="18242"/>
                  </a:cubicBezTo>
                  <a:cubicBezTo>
                    <a:pt x="4985" y="15973"/>
                    <a:pt x="5815" y="12343"/>
                    <a:pt x="8723" y="9076"/>
                  </a:cubicBezTo>
                  <a:cubicBezTo>
                    <a:pt x="11631" y="5808"/>
                    <a:pt x="16615" y="29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9731662" y="1055055"/>
              <a:ext cx="123539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02" fill="norm" stroke="1" extrusionOk="0">
                  <a:moveTo>
                    <a:pt x="21011" y="298"/>
                  </a:moveTo>
                  <a:cubicBezTo>
                    <a:pt x="18851" y="0"/>
                    <a:pt x="16691" y="-298"/>
                    <a:pt x="13451" y="596"/>
                  </a:cubicBezTo>
                  <a:cubicBezTo>
                    <a:pt x="10211" y="1490"/>
                    <a:pt x="5891" y="3575"/>
                    <a:pt x="3191" y="6182"/>
                  </a:cubicBezTo>
                  <a:cubicBezTo>
                    <a:pt x="491" y="8789"/>
                    <a:pt x="-589" y="11917"/>
                    <a:pt x="311" y="14524"/>
                  </a:cubicBezTo>
                  <a:cubicBezTo>
                    <a:pt x="1211" y="17131"/>
                    <a:pt x="4091" y="19216"/>
                    <a:pt x="6971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9921610" y="1024275"/>
              <a:ext cx="149065" cy="32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58" fill="norm" stroke="1" extrusionOk="0">
                  <a:moveTo>
                    <a:pt x="16010" y="4395"/>
                  </a:moveTo>
                  <a:cubicBezTo>
                    <a:pt x="12055" y="6904"/>
                    <a:pt x="8100" y="9412"/>
                    <a:pt x="5514" y="11781"/>
                  </a:cubicBezTo>
                  <a:cubicBezTo>
                    <a:pt x="2928" y="14150"/>
                    <a:pt x="1711" y="16380"/>
                    <a:pt x="951" y="18122"/>
                  </a:cubicBezTo>
                  <a:cubicBezTo>
                    <a:pt x="190" y="19864"/>
                    <a:pt x="-114" y="21118"/>
                    <a:pt x="38" y="21327"/>
                  </a:cubicBezTo>
                  <a:cubicBezTo>
                    <a:pt x="190" y="21536"/>
                    <a:pt x="799" y="20700"/>
                    <a:pt x="3232" y="17913"/>
                  </a:cubicBezTo>
                  <a:cubicBezTo>
                    <a:pt x="5666" y="15126"/>
                    <a:pt x="9925" y="10388"/>
                    <a:pt x="12816" y="7252"/>
                  </a:cubicBezTo>
                  <a:cubicBezTo>
                    <a:pt x="15706" y="4117"/>
                    <a:pt x="17227" y="2584"/>
                    <a:pt x="18444" y="1539"/>
                  </a:cubicBezTo>
                  <a:cubicBezTo>
                    <a:pt x="19661" y="493"/>
                    <a:pt x="20573" y="-64"/>
                    <a:pt x="21030" y="6"/>
                  </a:cubicBezTo>
                  <a:cubicBezTo>
                    <a:pt x="21486" y="75"/>
                    <a:pt x="21486" y="772"/>
                    <a:pt x="21334" y="3420"/>
                  </a:cubicBezTo>
                  <a:cubicBezTo>
                    <a:pt x="21182" y="6068"/>
                    <a:pt x="20878" y="10666"/>
                    <a:pt x="20421" y="13871"/>
                  </a:cubicBezTo>
                  <a:cubicBezTo>
                    <a:pt x="19965" y="17077"/>
                    <a:pt x="19356" y="18888"/>
                    <a:pt x="18748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9956800" y="1160889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0140949" y="1008489"/>
              <a:ext cx="11174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4400" y="0"/>
                  </a:moveTo>
                  <a:cubicBezTo>
                    <a:pt x="16800" y="1263"/>
                    <a:pt x="19200" y="2526"/>
                    <a:pt x="20400" y="5116"/>
                  </a:cubicBezTo>
                  <a:cubicBezTo>
                    <a:pt x="21600" y="7705"/>
                    <a:pt x="21600" y="11621"/>
                    <a:pt x="18000" y="14589"/>
                  </a:cubicBezTo>
                  <a:cubicBezTo>
                    <a:pt x="14400" y="17558"/>
                    <a:pt x="7200" y="195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9366250" y="894189"/>
              <a:ext cx="1016000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10" y="1302"/>
                    <a:pt x="19620" y="2604"/>
                    <a:pt x="18337" y="4098"/>
                  </a:cubicBezTo>
                  <a:cubicBezTo>
                    <a:pt x="17055" y="5591"/>
                    <a:pt x="15480" y="7277"/>
                    <a:pt x="13950" y="8885"/>
                  </a:cubicBezTo>
                  <a:cubicBezTo>
                    <a:pt x="12420" y="10494"/>
                    <a:pt x="10935" y="12026"/>
                    <a:pt x="9472" y="13404"/>
                  </a:cubicBezTo>
                  <a:cubicBezTo>
                    <a:pt x="8010" y="14783"/>
                    <a:pt x="6570" y="16009"/>
                    <a:pt x="5107" y="17196"/>
                  </a:cubicBezTo>
                  <a:cubicBezTo>
                    <a:pt x="3645" y="18383"/>
                    <a:pt x="2160" y="19532"/>
                    <a:pt x="1305" y="20260"/>
                  </a:cubicBezTo>
                  <a:cubicBezTo>
                    <a:pt x="450" y="20987"/>
                    <a:pt x="225" y="212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0287000" y="62339"/>
              <a:ext cx="571500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40" y="982"/>
                    <a:pt x="18880" y="1964"/>
                    <a:pt x="17200" y="3404"/>
                  </a:cubicBezTo>
                  <a:cubicBezTo>
                    <a:pt x="15520" y="4844"/>
                    <a:pt x="13520" y="6742"/>
                    <a:pt x="11600" y="8738"/>
                  </a:cubicBezTo>
                  <a:cubicBezTo>
                    <a:pt x="9680" y="10735"/>
                    <a:pt x="7840" y="12829"/>
                    <a:pt x="6080" y="14825"/>
                  </a:cubicBezTo>
                  <a:cubicBezTo>
                    <a:pt x="4320" y="16822"/>
                    <a:pt x="2640" y="18720"/>
                    <a:pt x="1640" y="19833"/>
                  </a:cubicBezTo>
                  <a:cubicBezTo>
                    <a:pt x="640" y="20945"/>
                    <a:pt x="320" y="212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1347935" y="741789"/>
              <a:ext cx="164616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19987" fill="norm" stroke="1" extrusionOk="0">
                  <a:moveTo>
                    <a:pt x="2398" y="0"/>
                  </a:moveTo>
                  <a:cubicBezTo>
                    <a:pt x="1031" y="8100"/>
                    <a:pt x="-336" y="16200"/>
                    <a:pt x="74" y="18900"/>
                  </a:cubicBezTo>
                  <a:cubicBezTo>
                    <a:pt x="484" y="21600"/>
                    <a:pt x="2672" y="18900"/>
                    <a:pt x="6499" y="14850"/>
                  </a:cubicBezTo>
                  <a:cubicBezTo>
                    <a:pt x="10327" y="10800"/>
                    <a:pt x="15796" y="5400"/>
                    <a:pt x="212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1341100" y="868789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1653258" y="460926"/>
              <a:ext cx="148950" cy="40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0957" fill="norm" stroke="1" extrusionOk="0">
                  <a:moveTo>
                    <a:pt x="4357" y="15030"/>
                  </a:moveTo>
                  <a:cubicBezTo>
                    <a:pt x="2857" y="17024"/>
                    <a:pt x="1357" y="19018"/>
                    <a:pt x="607" y="20126"/>
                  </a:cubicBezTo>
                  <a:cubicBezTo>
                    <a:pt x="-143" y="21233"/>
                    <a:pt x="-143" y="21455"/>
                    <a:pt x="307" y="19406"/>
                  </a:cubicBezTo>
                  <a:cubicBezTo>
                    <a:pt x="757" y="17357"/>
                    <a:pt x="1657" y="13037"/>
                    <a:pt x="3007" y="9658"/>
                  </a:cubicBezTo>
                  <a:cubicBezTo>
                    <a:pt x="4357" y="6280"/>
                    <a:pt x="6157" y="3843"/>
                    <a:pt x="7507" y="2403"/>
                  </a:cubicBezTo>
                  <a:cubicBezTo>
                    <a:pt x="8857" y="963"/>
                    <a:pt x="9757" y="520"/>
                    <a:pt x="11107" y="243"/>
                  </a:cubicBezTo>
                  <a:cubicBezTo>
                    <a:pt x="12457" y="-34"/>
                    <a:pt x="14257" y="-145"/>
                    <a:pt x="16057" y="298"/>
                  </a:cubicBezTo>
                  <a:cubicBezTo>
                    <a:pt x="17857" y="741"/>
                    <a:pt x="19657" y="1738"/>
                    <a:pt x="20557" y="3233"/>
                  </a:cubicBezTo>
                  <a:cubicBezTo>
                    <a:pt x="21457" y="4729"/>
                    <a:pt x="21457" y="6723"/>
                    <a:pt x="19057" y="8329"/>
                  </a:cubicBezTo>
                  <a:cubicBezTo>
                    <a:pt x="16657" y="9935"/>
                    <a:pt x="11857" y="11153"/>
                    <a:pt x="8557" y="11652"/>
                  </a:cubicBezTo>
                  <a:cubicBezTo>
                    <a:pt x="5257" y="12150"/>
                    <a:pt x="3457" y="11929"/>
                    <a:pt x="1657" y="11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1804650" y="640189"/>
              <a:ext cx="152400" cy="22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9512"/>
                  </a:moveTo>
                  <a:cubicBezTo>
                    <a:pt x="600" y="8323"/>
                    <a:pt x="1200" y="7134"/>
                    <a:pt x="2250" y="6440"/>
                  </a:cubicBezTo>
                  <a:cubicBezTo>
                    <a:pt x="3300" y="5747"/>
                    <a:pt x="4800" y="5549"/>
                    <a:pt x="6600" y="6341"/>
                  </a:cubicBezTo>
                  <a:cubicBezTo>
                    <a:pt x="8400" y="7134"/>
                    <a:pt x="10500" y="8917"/>
                    <a:pt x="10950" y="11494"/>
                  </a:cubicBezTo>
                  <a:cubicBezTo>
                    <a:pt x="11400" y="14070"/>
                    <a:pt x="10200" y="17439"/>
                    <a:pt x="8850" y="19321"/>
                  </a:cubicBezTo>
                  <a:cubicBezTo>
                    <a:pt x="7500" y="21204"/>
                    <a:pt x="6000" y="21600"/>
                    <a:pt x="4950" y="21204"/>
                  </a:cubicBezTo>
                  <a:cubicBezTo>
                    <a:pt x="3900" y="20807"/>
                    <a:pt x="3300" y="19618"/>
                    <a:pt x="3900" y="17042"/>
                  </a:cubicBezTo>
                  <a:cubicBezTo>
                    <a:pt x="4500" y="14466"/>
                    <a:pt x="6300" y="10503"/>
                    <a:pt x="9450" y="7431"/>
                  </a:cubicBezTo>
                  <a:cubicBezTo>
                    <a:pt x="12600" y="4360"/>
                    <a:pt x="17100" y="21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2052357" y="541239"/>
              <a:ext cx="120593" cy="29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39" fill="norm" stroke="1" extrusionOk="0">
                  <a:moveTo>
                    <a:pt x="21217" y="5323"/>
                  </a:moveTo>
                  <a:cubicBezTo>
                    <a:pt x="21217" y="4404"/>
                    <a:pt x="21217" y="3485"/>
                    <a:pt x="21217" y="2565"/>
                  </a:cubicBezTo>
                  <a:cubicBezTo>
                    <a:pt x="21217" y="1646"/>
                    <a:pt x="21217" y="727"/>
                    <a:pt x="19914" y="268"/>
                  </a:cubicBezTo>
                  <a:cubicBezTo>
                    <a:pt x="18610" y="-192"/>
                    <a:pt x="16003" y="-192"/>
                    <a:pt x="12651" y="1340"/>
                  </a:cubicBezTo>
                  <a:cubicBezTo>
                    <a:pt x="9300" y="2872"/>
                    <a:pt x="5203" y="5936"/>
                    <a:pt x="2783" y="9153"/>
                  </a:cubicBezTo>
                  <a:cubicBezTo>
                    <a:pt x="362" y="12370"/>
                    <a:pt x="-383" y="15740"/>
                    <a:pt x="176" y="17885"/>
                  </a:cubicBezTo>
                  <a:cubicBezTo>
                    <a:pt x="734" y="20029"/>
                    <a:pt x="2596" y="20948"/>
                    <a:pt x="5762" y="21178"/>
                  </a:cubicBezTo>
                  <a:cubicBezTo>
                    <a:pt x="8927" y="21408"/>
                    <a:pt x="13396" y="20948"/>
                    <a:pt x="17865" y="20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2211050" y="614789"/>
              <a:ext cx="381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646"/>
                    <a:pt x="7200" y="3291"/>
                    <a:pt x="3600" y="6891"/>
                  </a:cubicBezTo>
                  <a:cubicBezTo>
                    <a:pt x="0" y="10491"/>
                    <a:pt x="0" y="160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2242800" y="518928"/>
              <a:ext cx="82550" cy="13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5080"/>
                  </a:moveTo>
                  <a:cubicBezTo>
                    <a:pt x="554" y="3419"/>
                    <a:pt x="1108" y="1757"/>
                    <a:pt x="3600" y="760"/>
                  </a:cubicBezTo>
                  <a:cubicBezTo>
                    <a:pt x="6092" y="-237"/>
                    <a:pt x="10523" y="-569"/>
                    <a:pt x="14400" y="1757"/>
                  </a:cubicBezTo>
                  <a:cubicBezTo>
                    <a:pt x="18277" y="4083"/>
                    <a:pt x="21600" y="9068"/>
                    <a:pt x="21600" y="12723"/>
                  </a:cubicBezTo>
                  <a:cubicBezTo>
                    <a:pt x="21600" y="16379"/>
                    <a:pt x="18277" y="18705"/>
                    <a:pt x="14954" y="21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2198349" y="671939"/>
              <a:ext cx="128956" cy="15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0746" fill="norm" stroke="1" extrusionOk="0">
                  <a:moveTo>
                    <a:pt x="12343" y="0"/>
                  </a:moveTo>
                  <a:cubicBezTo>
                    <a:pt x="15771" y="3503"/>
                    <a:pt x="19200" y="7005"/>
                    <a:pt x="20400" y="10216"/>
                  </a:cubicBezTo>
                  <a:cubicBezTo>
                    <a:pt x="21600" y="13427"/>
                    <a:pt x="20571" y="16346"/>
                    <a:pt x="17486" y="18389"/>
                  </a:cubicBezTo>
                  <a:cubicBezTo>
                    <a:pt x="14400" y="20432"/>
                    <a:pt x="9257" y="21600"/>
                    <a:pt x="6000" y="19995"/>
                  </a:cubicBezTo>
                  <a:cubicBezTo>
                    <a:pt x="2743" y="18389"/>
                    <a:pt x="1371" y="14011"/>
                    <a:pt x="0" y="9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2331699" y="436989"/>
              <a:ext cx="19159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11148" y="0"/>
                  </a:moveTo>
                  <a:cubicBezTo>
                    <a:pt x="13703" y="1344"/>
                    <a:pt x="16258" y="2688"/>
                    <a:pt x="18232" y="5040"/>
                  </a:cubicBezTo>
                  <a:cubicBezTo>
                    <a:pt x="20206" y="7392"/>
                    <a:pt x="21600" y="10752"/>
                    <a:pt x="20787" y="13536"/>
                  </a:cubicBezTo>
                  <a:cubicBezTo>
                    <a:pt x="19974" y="16320"/>
                    <a:pt x="16955" y="18528"/>
                    <a:pt x="13123" y="19776"/>
                  </a:cubicBezTo>
                  <a:cubicBezTo>
                    <a:pt x="9290" y="21024"/>
                    <a:pt x="4645" y="213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0" y="2418189"/>
              <a:ext cx="121793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48"/>
                  </a:moveTo>
                  <a:cubicBezTo>
                    <a:pt x="98" y="10344"/>
                    <a:pt x="195" y="10039"/>
                    <a:pt x="308" y="9735"/>
                  </a:cubicBezTo>
                  <a:cubicBezTo>
                    <a:pt x="420" y="9431"/>
                    <a:pt x="548" y="9127"/>
                    <a:pt x="689" y="8873"/>
                  </a:cubicBezTo>
                  <a:cubicBezTo>
                    <a:pt x="830" y="8620"/>
                    <a:pt x="984" y="8417"/>
                    <a:pt x="1134" y="8214"/>
                  </a:cubicBezTo>
                  <a:cubicBezTo>
                    <a:pt x="1284" y="8011"/>
                    <a:pt x="1430" y="7808"/>
                    <a:pt x="1573" y="7555"/>
                  </a:cubicBezTo>
                  <a:cubicBezTo>
                    <a:pt x="1716" y="7301"/>
                    <a:pt x="1854" y="6997"/>
                    <a:pt x="2001" y="6693"/>
                  </a:cubicBezTo>
                  <a:cubicBezTo>
                    <a:pt x="2147" y="6389"/>
                    <a:pt x="2301" y="6085"/>
                    <a:pt x="2440" y="5831"/>
                  </a:cubicBezTo>
                  <a:cubicBezTo>
                    <a:pt x="2579" y="5577"/>
                    <a:pt x="2703" y="5375"/>
                    <a:pt x="2823" y="5172"/>
                  </a:cubicBezTo>
                  <a:cubicBezTo>
                    <a:pt x="2943" y="4969"/>
                    <a:pt x="3059" y="4766"/>
                    <a:pt x="3189" y="4563"/>
                  </a:cubicBezTo>
                  <a:cubicBezTo>
                    <a:pt x="3318" y="4361"/>
                    <a:pt x="3461" y="4158"/>
                    <a:pt x="3600" y="3955"/>
                  </a:cubicBezTo>
                  <a:cubicBezTo>
                    <a:pt x="3739" y="3752"/>
                    <a:pt x="3874" y="3549"/>
                    <a:pt x="4013" y="3346"/>
                  </a:cubicBezTo>
                  <a:cubicBezTo>
                    <a:pt x="4152" y="3144"/>
                    <a:pt x="4294" y="2941"/>
                    <a:pt x="4445" y="2738"/>
                  </a:cubicBezTo>
                  <a:cubicBezTo>
                    <a:pt x="4595" y="2535"/>
                    <a:pt x="4752" y="2332"/>
                    <a:pt x="4912" y="2130"/>
                  </a:cubicBezTo>
                  <a:cubicBezTo>
                    <a:pt x="5072" y="1927"/>
                    <a:pt x="5233" y="1724"/>
                    <a:pt x="5396" y="1572"/>
                  </a:cubicBezTo>
                  <a:cubicBezTo>
                    <a:pt x="5560" y="1420"/>
                    <a:pt x="5725" y="1318"/>
                    <a:pt x="5850" y="1217"/>
                  </a:cubicBezTo>
                  <a:cubicBezTo>
                    <a:pt x="5976" y="1115"/>
                    <a:pt x="6063" y="1014"/>
                    <a:pt x="6151" y="913"/>
                  </a:cubicBezTo>
                  <a:cubicBezTo>
                    <a:pt x="6239" y="811"/>
                    <a:pt x="6329" y="710"/>
                    <a:pt x="6415" y="608"/>
                  </a:cubicBezTo>
                  <a:cubicBezTo>
                    <a:pt x="6502" y="507"/>
                    <a:pt x="6584" y="406"/>
                    <a:pt x="6678" y="355"/>
                  </a:cubicBezTo>
                  <a:cubicBezTo>
                    <a:pt x="6772" y="304"/>
                    <a:pt x="6877" y="304"/>
                    <a:pt x="6969" y="304"/>
                  </a:cubicBezTo>
                  <a:cubicBezTo>
                    <a:pt x="7061" y="304"/>
                    <a:pt x="7140" y="304"/>
                    <a:pt x="7226" y="254"/>
                  </a:cubicBezTo>
                  <a:cubicBezTo>
                    <a:pt x="7313" y="203"/>
                    <a:pt x="7406" y="101"/>
                    <a:pt x="7500" y="51"/>
                  </a:cubicBezTo>
                  <a:cubicBezTo>
                    <a:pt x="7594" y="0"/>
                    <a:pt x="7688" y="0"/>
                    <a:pt x="7780" y="0"/>
                  </a:cubicBezTo>
                  <a:cubicBezTo>
                    <a:pt x="7872" y="0"/>
                    <a:pt x="7962" y="0"/>
                    <a:pt x="8052" y="0"/>
                  </a:cubicBezTo>
                  <a:cubicBezTo>
                    <a:pt x="8142" y="0"/>
                    <a:pt x="8232" y="0"/>
                    <a:pt x="8332" y="0"/>
                  </a:cubicBezTo>
                  <a:cubicBezTo>
                    <a:pt x="8431" y="0"/>
                    <a:pt x="8540" y="0"/>
                    <a:pt x="8634" y="0"/>
                  </a:cubicBezTo>
                  <a:cubicBezTo>
                    <a:pt x="8728" y="0"/>
                    <a:pt x="8807" y="0"/>
                    <a:pt x="8897" y="0"/>
                  </a:cubicBezTo>
                  <a:cubicBezTo>
                    <a:pt x="8987" y="0"/>
                    <a:pt x="9088" y="0"/>
                    <a:pt x="9186" y="0"/>
                  </a:cubicBezTo>
                  <a:cubicBezTo>
                    <a:pt x="9283" y="0"/>
                    <a:pt x="9377" y="0"/>
                    <a:pt x="9479" y="0"/>
                  </a:cubicBezTo>
                  <a:cubicBezTo>
                    <a:pt x="9580" y="0"/>
                    <a:pt x="9689" y="0"/>
                    <a:pt x="9785" y="0"/>
                  </a:cubicBezTo>
                  <a:cubicBezTo>
                    <a:pt x="9880" y="0"/>
                    <a:pt x="9963" y="0"/>
                    <a:pt x="10060" y="0"/>
                  </a:cubicBezTo>
                  <a:cubicBezTo>
                    <a:pt x="10158" y="0"/>
                    <a:pt x="10271" y="0"/>
                    <a:pt x="10376" y="51"/>
                  </a:cubicBezTo>
                  <a:cubicBezTo>
                    <a:pt x="10481" y="101"/>
                    <a:pt x="10579" y="203"/>
                    <a:pt x="10674" y="254"/>
                  </a:cubicBezTo>
                  <a:cubicBezTo>
                    <a:pt x="10770" y="304"/>
                    <a:pt x="10864" y="304"/>
                    <a:pt x="10961" y="355"/>
                  </a:cubicBezTo>
                  <a:cubicBezTo>
                    <a:pt x="11059" y="406"/>
                    <a:pt x="11160" y="507"/>
                    <a:pt x="11258" y="558"/>
                  </a:cubicBezTo>
                  <a:cubicBezTo>
                    <a:pt x="11356" y="608"/>
                    <a:pt x="11449" y="608"/>
                    <a:pt x="11601" y="710"/>
                  </a:cubicBezTo>
                  <a:cubicBezTo>
                    <a:pt x="11753" y="811"/>
                    <a:pt x="11964" y="1014"/>
                    <a:pt x="12110" y="1115"/>
                  </a:cubicBezTo>
                  <a:cubicBezTo>
                    <a:pt x="12257" y="1217"/>
                    <a:pt x="12339" y="1217"/>
                    <a:pt x="12435" y="1268"/>
                  </a:cubicBezTo>
                  <a:cubicBezTo>
                    <a:pt x="12531" y="1318"/>
                    <a:pt x="12639" y="1420"/>
                    <a:pt x="12748" y="1521"/>
                  </a:cubicBezTo>
                  <a:cubicBezTo>
                    <a:pt x="12857" y="1623"/>
                    <a:pt x="12966" y="1724"/>
                    <a:pt x="13071" y="1825"/>
                  </a:cubicBezTo>
                  <a:cubicBezTo>
                    <a:pt x="13176" y="1927"/>
                    <a:pt x="13278" y="2028"/>
                    <a:pt x="13370" y="2130"/>
                  </a:cubicBezTo>
                  <a:cubicBezTo>
                    <a:pt x="13462" y="2231"/>
                    <a:pt x="13544" y="2332"/>
                    <a:pt x="13644" y="2434"/>
                  </a:cubicBezTo>
                  <a:cubicBezTo>
                    <a:pt x="13743" y="2535"/>
                    <a:pt x="13859" y="2637"/>
                    <a:pt x="14013" y="2839"/>
                  </a:cubicBezTo>
                  <a:cubicBezTo>
                    <a:pt x="14167" y="3042"/>
                    <a:pt x="14359" y="3346"/>
                    <a:pt x="14503" y="3600"/>
                  </a:cubicBezTo>
                  <a:cubicBezTo>
                    <a:pt x="14648" y="3854"/>
                    <a:pt x="14745" y="4056"/>
                    <a:pt x="14839" y="4208"/>
                  </a:cubicBezTo>
                  <a:cubicBezTo>
                    <a:pt x="14933" y="4361"/>
                    <a:pt x="15023" y="4462"/>
                    <a:pt x="15166" y="4715"/>
                  </a:cubicBezTo>
                  <a:cubicBezTo>
                    <a:pt x="15308" y="4969"/>
                    <a:pt x="15504" y="5375"/>
                    <a:pt x="15639" y="5679"/>
                  </a:cubicBezTo>
                  <a:cubicBezTo>
                    <a:pt x="15774" y="5983"/>
                    <a:pt x="15849" y="6186"/>
                    <a:pt x="15932" y="6389"/>
                  </a:cubicBezTo>
                  <a:cubicBezTo>
                    <a:pt x="16014" y="6592"/>
                    <a:pt x="16104" y="6794"/>
                    <a:pt x="16192" y="6997"/>
                  </a:cubicBezTo>
                  <a:cubicBezTo>
                    <a:pt x="16281" y="7200"/>
                    <a:pt x="16367" y="7403"/>
                    <a:pt x="16536" y="7758"/>
                  </a:cubicBezTo>
                  <a:cubicBezTo>
                    <a:pt x="16705" y="8113"/>
                    <a:pt x="16956" y="8620"/>
                    <a:pt x="17163" y="9076"/>
                  </a:cubicBezTo>
                  <a:cubicBezTo>
                    <a:pt x="17369" y="9532"/>
                    <a:pt x="17531" y="9938"/>
                    <a:pt x="17688" y="10344"/>
                  </a:cubicBezTo>
                  <a:cubicBezTo>
                    <a:pt x="17846" y="10749"/>
                    <a:pt x="18000" y="11155"/>
                    <a:pt x="18154" y="11561"/>
                  </a:cubicBezTo>
                  <a:cubicBezTo>
                    <a:pt x="18308" y="11966"/>
                    <a:pt x="18462" y="12372"/>
                    <a:pt x="18612" y="12777"/>
                  </a:cubicBezTo>
                  <a:cubicBezTo>
                    <a:pt x="18762" y="13183"/>
                    <a:pt x="18908" y="13589"/>
                    <a:pt x="19053" y="13994"/>
                  </a:cubicBezTo>
                  <a:cubicBezTo>
                    <a:pt x="19197" y="14400"/>
                    <a:pt x="19340" y="14806"/>
                    <a:pt x="19477" y="15161"/>
                  </a:cubicBezTo>
                  <a:cubicBezTo>
                    <a:pt x="19614" y="15515"/>
                    <a:pt x="19746" y="15820"/>
                    <a:pt x="19868" y="16124"/>
                  </a:cubicBezTo>
                  <a:cubicBezTo>
                    <a:pt x="19990" y="16428"/>
                    <a:pt x="20102" y="16732"/>
                    <a:pt x="20262" y="17189"/>
                  </a:cubicBezTo>
                  <a:cubicBezTo>
                    <a:pt x="20421" y="17645"/>
                    <a:pt x="20628" y="18254"/>
                    <a:pt x="20808" y="18761"/>
                  </a:cubicBezTo>
                  <a:cubicBezTo>
                    <a:pt x="20988" y="19268"/>
                    <a:pt x="21142" y="19673"/>
                    <a:pt x="21270" y="20130"/>
                  </a:cubicBezTo>
                  <a:cubicBezTo>
                    <a:pt x="21397" y="20586"/>
                    <a:pt x="21499" y="210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010155" y="3007023"/>
              <a:ext cx="168585" cy="39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668" fill="norm" stroke="1" extrusionOk="0">
                  <a:moveTo>
                    <a:pt x="736" y="9828"/>
                  </a:moveTo>
                  <a:cubicBezTo>
                    <a:pt x="736" y="14640"/>
                    <a:pt x="736" y="19452"/>
                    <a:pt x="603" y="20460"/>
                  </a:cubicBezTo>
                  <a:cubicBezTo>
                    <a:pt x="469" y="21467"/>
                    <a:pt x="203" y="18669"/>
                    <a:pt x="69" y="15423"/>
                  </a:cubicBezTo>
                  <a:cubicBezTo>
                    <a:pt x="-64" y="12178"/>
                    <a:pt x="-64" y="8485"/>
                    <a:pt x="603" y="5966"/>
                  </a:cubicBezTo>
                  <a:cubicBezTo>
                    <a:pt x="1269" y="3448"/>
                    <a:pt x="2603" y="2105"/>
                    <a:pt x="4869" y="1210"/>
                  </a:cubicBezTo>
                  <a:cubicBezTo>
                    <a:pt x="7136" y="315"/>
                    <a:pt x="10336" y="-133"/>
                    <a:pt x="13003" y="35"/>
                  </a:cubicBezTo>
                  <a:cubicBezTo>
                    <a:pt x="15669" y="203"/>
                    <a:pt x="17803" y="986"/>
                    <a:pt x="19269" y="2049"/>
                  </a:cubicBezTo>
                  <a:cubicBezTo>
                    <a:pt x="20736" y="3113"/>
                    <a:pt x="21536" y="4456"/>
                    <a:pt x="21136" y="5631"/>
                  </a:cubicBezTo>
                  <a:cubicBezTo>
                    <a:pt x="20736" y="6806"/>
                    <a:pt x="19136" y="7813"/>
                    <a:pt x="16336" y="8597"/>
                  </a:cubicBezTo>
                  <a:cubicBezTo>
                    <a:pt x="13536" y="9380"/>
                    <a:pt x="9536" y="9940"/>
                    <a:pt x="6736" y="10163"/>
                  </a:cubicBezTo>
                  <a:cubicBezTo>
                    <a:pt x="3936" y="10387"/>
                    <a:pt x="2336" y="10275"/>
                    <a:pt x="2069" y="9995"/>
                  </a:cubicBezTo>
                  <a:cubicBezTo>
                    <a:pt x="1803" y="9716"/>
                    <a:pt x="2869" y="9268"/>
                    <a:pt x="3936" y="8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174750" y="3186539"/>
              <a:ext cx="158750" cy="18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5040"/>
                  </a:moveTo>
                  <a:cubicBezTo>
                    <a:pt x="1152" y="4080"/>
                    <a:pt x="2304" y="3120"/>
                    <a:pt x="3744" y="3120"/>
                  </a:cubicBezTo>
                  <a:cubicBezTo>
                    <a:pt x="5184" y="3120"/>
                    <a:pt x="6912" y="4080"/>
                    <a:pt x="8784" y="6240"/>
                  </a:cubicBezTo>
                  <a:cubicBezTo>
                    <a:pt x="10656" y="8400"/>
                    <a:pt x="12672" y="11760"/>
                    <a:pt x="13680" y="14160"/>
                  </a:cubicBezTo>
                  <a:cubicBezTo>
                    <a:pt x="14688" y="16560"/>
                    <a:pt x="14688" y="18000"/>
                    <a:pt x="14256" y="19200"/>
                  </a:cubicBezTo>
                  <a:cubicBezTo>
                    <a:pt x="13824" y="20400"/>
                    <a:pt x="12960" y="21360"/>
                    <a:pt x="11952" y="21480"/>
                  </a:cubicBezTo>
                  <a:cubicBezTo>
                    <a:pt x="10944" y="21600"/>
                    <a:pt x="9792" y="20880"/>
                    <a:pt x="9072" y="19200"/>
                  </a:cubicBezTo>
                  <a:cubicBezTo>
                    <a:pt x="8352" y="17520"/>
                    <a:pt x="8064" y="14880"/>
                    <a:pt x="8928" y="11880"/>
                  </a:cubicBezTo>
                  <a:cubicBezTo>
                    <a:pt x="9792" y="8880"/>
                    <a:pt x="11808" y="5520"/>
                    <a:pt x="14112" y="3480"/>
                  </a:cubicBezTo>
                  <a:cubicBezTo>
                    <a:pt x="16416" y="1440"/>
                    <a:pt x="19008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440381" y="3052713"/>
              <a:ext cx="153470" cy="40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3" fill="norm" stroke="1" extrusionOk="0">
                  <a:moveTo>
                    <a:pt x="21164" y="2711"/>
                  </a:moveTo>
                  <a:cubicBezTo>
                    <a:pt x="21164" y="2151"/>
                    <a:pt x="21164" y="1592"/>
                    <a:pt x="20726" y="1088"/>
                  </a:cubicBezTo>
                  <a:cubicBezTo>
                    <a:pt x="20288" y="585"/>
                    <a:pt x="19413" y="137"/>
                    <a:pt x="18245" y="25"/>
                  </a:cubicBezTo>
                  <a:cubicBezTo>
                    <a:pt x="17078" y="-87"/>
                    <a:pt x="15618" y="137"/>
                    <a:pt x="12845" y="1480"/>
                  </a:cubicBezTo>
                  <a:cubicBezTo>
                    <a:pt x="10072" y="2823"/>
                    <a:pt x="5986" y="5285"/>
                    <a:pt x="3359" y="7915"/>
                  </a:cubicBezTo>
                  <a:cubicBezTo>
                    <a:pt x="732" y="10545"/>
                    <a:pt x="-436" y="13343"/>
                    <a:pt x="148" y="15637"/>
                  </a:cubicBezTo>
                  <a:cubicBezTo>
                    <a:pt x="732" y="17932"/>
                    <a:pt x="3067" y="19722"/>
                    <a:pt x="5548" y="20618"/>
                  </a:cubicBezTo>
                  <a:cubicBezTo>
                    <a:pt x="8029" y="21513"/>
                    <a:pt x="10656" y="21513"/>
                    <a:pt x="13283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689435" y="3091289"/>
              <a:ext cx="183815" cy="31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21" fill="norm" stroke="1" extrusionOk="0">
                  <a:moveTo>
                    <a:pt x="21316" y="870"/>
                  </a:moveTo>
                  <a:cubicBezTo>
                    <a:pt x="18861" y="435"/>
                    <a:pt x="16407" y="0"/>
                    <a:pt x="13339" y="0"/>
                  </a:cubicBezTo>
                  <a:cubicBezTo>
                    <a:pt x="10271" y="0"/>
                    <a:pt x="6589" y="435"/>
                    <a:pt x="4502" y="1015"/>
                  </a:cubicBezTo>
                  <a:cubicBezTo>
                    <a:pt x="2416" y="1595"/>
                    <a:pt x="1925" y="2319"/>
                    <a:pt x="1680" y="4566"/>
                  </a:cubicBezTo>
                  <a:cubicBezTo>
                    <a:pt x="1434" y="6813"/>
                    <a:pt x="1434" y="10583"/>
                    <a:pt x="1311" y="13119"/>
                  </a:cubicBezTo>
                  <a:cubicBezTo>
                    <a:pt x="1189" y="15656"/>
                    <a:pt x="943" y="16961"/>
                    <a:pt x="575" y="18193"/>
                  </a:cubicBezTo>
                  <a:cubicBezTo>
                    <a:pt x="207" y="19426"/>
                    <a:pt x="-284" y="20585"/>
                    <a:pt x="207" y="21093"/>
                  </a:cubicBezTo>
                  <a:cubicBezTo>
                    <a:pt x="698" y="21600"/>
                    <a:pt x="2171" y="21455"/>
                    <a:pt x="5116" y="21093"/>
                  </a:cubicBezTo>
                  <a:cubicBezTo>
                    <a:pt x="8061" y="20730"/>
                    <a:pt x="12480" y="20150"/>
                    <a:pt x="16898" y="19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695450" y="3262739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993900" y="2894439"/>
              <a:ext cx="57150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2469"/>
                    <a:pt x="18400" y="4937"/>
                    <a:pt x="16800" y="7509"/>
                  </a:cubicBezTo>
                  <a:cubicBezTo>
                    <a:pt x="15200" y="10080"/>
                    <a:pt x="13600" y="12754"/>
                    <a:pt x="10800" y="15120"/>
                  </a:cubicBezTo>
                  <a:cubicBezTo>
                    <a:pt x="8000" y="17486"/>
                    <a:pt x="40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134195" y="3036551"/>
              <a:ext cx="158155" cy="35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50" fill="norm" stroke="1" extrusionOk="0">
                  <a:moveTo>
                    <a:pt x="5103" y="7814"/>
                  </a:moveTo>
                  <a:cubicBezTo>
                    <a:pt x="3663" y="11856"/>
                    <a:pt x="2223" y="15898"/>
                    <a:pt x="1359" y="18298"/>
                  </a:cubicBezTo>
                  <a:cubicBezTo>
                    <a:pt x="495" y="20698"/>
                    <a:pt x="207" y="21456"/>
                    <a:pt x="63" y="21203"/>
                  </a:cubicBezTo>
                  <a:cubicBezTo>
                    <a:pt x="-81" y="20951"/>
                    <a:pt x="-81" y="19688"/>
                    <a:pt x="1215" y="17288"/>
                  </a:cubicBezTo>
                  <a:cubicBezTo>
                    <a:pt x="2511" y="14888"/>
                    <a:pt x="5103" y="11351"/>
                    <a:pt x="7839" y="8382"/>
                  </a:cubicBezTo>
                  <a:cubicBezTo>
                    <a:pt x="10575" y="5414"/>
                    <a:pt x="13455" y="3014"/>
                    <a:pt x="15471" y="1624"/>
                  </a:cubicBezTo>
                  <a:cubicBezTo>
                    <a:pt x="17487" y="235"/>
                    <a:pt x="18639" y="-144"/>
                    <a:pt x="19359" y="45"/>
                  </a:cubicBezTo>
                  <a:cubicBezTo>
                    <a:pt x="20079" y="235"/>
                    <a:pt x="20367" y="993"/>
                    <a:pt x="20511" y="3772"/>
                  </a:cubicBezTo>
                  <a:cubicBezTo>
                    <a:pt x="20655" y="6551"/>
                    <a:pt x="20655" y="11351"/>
                    <a:pt x="20799" y="14445"/>
                  </a:cubicBezTo>
                  <a:cubicBezTo>
                    <a:pt x="20943" y="17540"/>
                    <a:pt x="21231" y="18930"/>
                    <a:pt x="21519" y="20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203450" y="3211939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482850" y="2900789"/>
              <a:ext cx="98479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0" y="0"/>
                  </a:moveTo>
                  <a:cubicBezTo>
                    <a:pt x="5055" y="2274"/>
                    <a:pt x="10111" y="4547"/>
                    <a:pt x="14247" y="7342"/>
                  </a:cubicBezTo>
                  <a:cubicBezTo>
                    <a:pt x="18383" y="10137"/>
                    <a:pt x="21600" y="13453"/>
                    <a:pt x="21370" y="15821"/>
                  </a:cubicBezTo>
                  <a:cubicBezTo>
                    <a:pt x="21140" y="18189"/>
                    <a:pt x="17464" y="19611"/>
                    <a:pt x="14017" y="20416"/>
                  </a:cubicBezTo>
                  <a:cubicBezTo>
                    <a:pt x="10570" y="21221"/>
                    <a:pt x="7353" y="21411"/>
                    <a:pt x="41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390900" y="3173839"/>
              <a:ext cx="1" cy="1714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346450" y="3084939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468646" y="3118512"/>
              <a:ext cx="114460" cy="21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21" fill="norm" stroke="1" extrusionOk="0">
                  <a:moveTo>
                    <a:pt x="18232" y="3559"/>
                  </a:moveTo>
                  <a:cubicBezTo>
                    <a:pt x="15147" y="2313"/>
                    <a:pt x="12061" y="1067"/>
                    <a:pt x="9554" y="444"/>
                  </a:cubicBezTo>
                  <a:cubicBezTo>
                    <a:pt x="7047" y="-179"/>
                    <a:pt x="5118" y="-179"/>
                    <a:pt x="3575" y="652"/>
                  </a:cubicBezTo>
                  <a:cubicBezTo>
                    <a:pt x="2032" y="1483"/>
                    <a:pt x="875" y="3144"/>
                    <a:pt x="297" y="4494"/>
                  </a:cubicBezTo>
                  <a:cubicBezTo>
                    <a:pt x="-282" y="5844"/>
                    <a:pt x="-282" y="6883"/>
                    <a:pt x="2804" y="8336"/>
                  </a:cubicBezTo>
                  <a:cubicBezTo>
                    <a:pt x="5889" y="9790"/>
                    <a:pt x="12061" y="11659"/>
                    <a:pt x="15918" y="13633"/>
                  </a:cubicBezTo>
                  <a:cubicBezTo>
                    <a:pt x="19775" y="15606"/>
                    <a:pt x="21318" y="17683"/>
                    <a:pt x="20739" y="19136"/>
                  </a:cubicBezTo>
                  <a:cubicBezTo>
                    <a:pt x="20161" y="20590"/>
                    <a:pt x="17461" y="21421"/>
                    <a:pt x="14182" y="21421"/>
                  </a:cubicBezTo>
                  <a:cubicBezTo>
                    <a:pt x="10904" y="21421"/>
                    <a:pt x="7047" y="20590"/>
                    <a:pt x="3189" y="19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4257955" y="3141510"/>
              <a:ext cx="225146" cy="19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21" fill="norm" stroke="1" extrusionOk="0">
                  <a:moveTo>
                    <a:pt x="15416" y="8836"/>
                  </a:moveTo>
                  <a:cubicBezTo>
                    <a:pt x="14608" y="6586"/>
                    <a:pt x="13801" y="4336"/>
                    <a:pt x="12489" y="2536"/>
                  </a:cubicBezTo>
                  <a:cubicBezTo>
                    <a:pt x="11177" y="736"/>
                    <a:pt x="9360" y="-614"/>
                    <a:pt x="7442" y="286"/>
                  </a:cubicBezTo>
                  <a:cubicBezTo>
                    <a:pt x="5524" y="1186"/>
                    <a:pt x="3506" y="4336"/>
                    <a:pt x="2193" y="7599"/>
                  </a:cubicBezTo>
                  <a:cubicBezTo>
                    <a:pt x="881" y="10861"/>
                    <a:pt x="276" y="14236"/>
                    <a:pt x="74" y="16486"/>
                  </a:cubicBezTo>
                  <a:cubicBezTo>
                    <a:pt x="-128" y="18736"/>
                    <a:pt x="74" y="19861"/>
                    <a:pt x="780" y="20423"/>
                  </a:cubicBezTo>
                  <a:cubicBezTo>
                    <a:pt x="1487" y="20986"/>
                    <a:pt x="2698" y="20986"/>
                    <a:pt x="4818" y="18286"/>
                  </a:cubicBezTo>
                  <a:cubicBezTo>
                    <a:pt x="6937" y="15586"/>
                    <a:pt x="9965" y="10186"/>
                    <a:pt x="11782" y="6924"/>
                  </a:cubicBezTo>
                  <a:cubicBezTo>
                    <a:pt x="13599" y="3661"/>
                    <a:pt x="14205" y="2536"/>
                    <a:pt x="14508" y="2536"/>
                  </a:cubicBezTo>
                  <a:cubicBezTo>
                    <a:pt x="14810" y="2536"/>
                    <a:pt x="14810" y="3661"/>
                    <a:pt x="15214" y="6249"/>
                  </a:cubicBezTo>
                  <a:cubicBezTo>
                    <a:pt x="15618" y="8836"/>
                    <a:pt x="16425" y="12886"/>
                    <a:pt x="17536" y="15361"/>
                  </a:cubicBezTo>
                  <a:cubicBezTo>
                    <a:pt x="18646" y="17836"/>
                    <a:pt x="20059" y="18736"/>
                    <a:pt x="21472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4972049" y="3126127"/>
              <a:ext cx="184151" cy="21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2190"/>
                  </a:moveTo>
                  <a:cubicBezTo>
                    <a:pt x="248" y="1151"/>
                    <a:pt x="497" y="113"/>
                    <a:pt x="1117" y="9"/>
                  </a:cubicBezTo>
                  <a:cubicBezTo>
                    <a:pt x="1738" y="-95"/>
                    <a:pt x="2731" y="736"/>
                    <a:pt x="4221" y="3540"/>
                  </a:cubicBezTo>
                  <a:cubicBezTo>
                    <a:pt x="5710" y="6343"/>
                    <a:pt x="7697" y="11120"/>
                    <a:pt x="8814" y="14028"/>
                  </a:cubicBezTo>
                  <a:cubicBezTo>
                    <a:pt x="9931" y="16936"/>
                    <a:pt x="10179" y="17974"/>
                    <a:pt x="10676" y="19117"/>
                  </a:cubicBezTo>
                  <a:cubicBezTo>
                    <a:pt x="11172" y="20259"/>
                    <a:pt x="11917" y="21505"/>
                    <a:pt x="12538" y="21297"/>
                  </a:cubicBezTo>
                  <a:cubicBezTo>
                    <a:pt x="13159" y="21090"/>
                    <a:pt x="13655" y="19428"/>
                    <a:pt x="14028" y="16209"/>
                  </a:cubicBezTo>
                  <a:cubicBezTo>
                    <a:pt x="14400" y="12990"/>
                    <a:pt x="14648" y="8213"/>
                    <a:pt x="15145" y="5409"/>
                  </a:cubicBezTo>
                  <a:cubicBezTo>
                    <a:pt x="15641" y="2605"/>
                    <a:pt x="16386" y="1774"/>
                    <a:pt x="17503" y="1670"/>
                  </a:cubicBezTo>
                  <a:cubicBezTo>
                    <a:pt x="18621" y="1567"/>
                    <a:pt x="20110" y="2190"/>
                    <a:pt x="21600" y="2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5223847" y="3160643"/>
              <a:ext cx="122854" cy="17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98" fill="norm" stroke="1" extrusionOk="0">
                  <a:moveTo>
                    <a:pt x="16856" y="5593"/>
                  </a:moveTo>
                  <a:cubicBezTo>
                    <a:pt x="15757" y="4539"/>
                    <a:pt x="14659" y="3486"/>
                    <a:pt x="13561" y="2432"/>
                  </a:cubicBezTo>
                  <a:cubicBezTo>
                    <a:pt x="12463" y="1378"/>
                    <a:pt x="11364" y="325"/>
                    <a:pt x="9900" y="61"/>
                  </a:cubicBezTo>
                  <a:cubicBezTo>
                    <a:pt x="8435" y="-202"/>
                    <a:pt x="6605" y="325"/>
                    <a:pt x="4774" y="2696"/>
                  </a:cubicBezTo>
                  <a:cubicBezTo>
                    <a:pt x="2944" y="5066"/>
                    <a:pt x="1113" y="9281"/>
                    <a:pt x="381" y="12178"/>
                  </a:cubicBezTo>
                  <a:cubicBezTo>
                    <a:pt x="-351" y="15076"/>
                    <a:pt x="15" y="16657"/>
                    <a:pt x="1113" y="17183"/>
                  </a:cubicBezTo>
                  <a:cubicBezTo>
                    <a:pt x="2212" y="17710"/>
                    <a:pt x="4042" y="17183"/>
                    <a:pt x="5507" y="15998"/>
                  </a:cubicBezTo>
                  <a:cubicBezTo>
                    <a:pt x="6971" y="14813"/>
                    <a:pt x="8069" y="12969"/>
                    <a:pt x="9717" y="10335"/>
                  </a:cubicBezTo>
                  <a:cubicBezTo>
                    <a:pt x="11364" y="7700"/>
                    <a:pt x="13561" y="4276"/>
                    <a:pt x="14659" y="3222"/>
                  </a:cubicBezTo>
                  <a:cubicBezTo>
                    <a:pt x="15757" y="2169"/>
                    <a:pt x="15757" y="3486"/>
                    <a:pt x="16673" y="6910"/>
                  </a:cubicBezTo>
                  <a:cubicBezTo>
                    <a:pt x="17588" y="10335"/>
                    <a:pt x="19418" y="15866"/>
                    <a:pt x="21249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5473700" y="2919839"/>
              <a:ext cx="317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18"/>
                    <a:pt x="10080" y="635"/>
                    <a:pt x="7200" y="1800"/>
                  </a:cubicBezTo>
                  <a:cubicBezTo>
                    <a:pt x="4320" y="2965"/>
                    <a:pt x="4320" y="4976"/>
                    <a:pt x="4320" y="8153"/>
                  </a:cubicBezTo>
                  <a:cubicBezTo>
                    <a:pt x="4320" y="11329"/>
                    <a:pt x="4320" y="15671"/>
                    <a:pt x="3600" y="18106"/>
                  </a:cubicBezTo>
                  <a:cubicBezTo>
                    <a:pt x="2880" y="20541"/>
                    <a:pt x="1440" y="210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5556250" y="318653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5568950" y="3072239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647266" y="2859424"/>
              <a:ext cx="130323" cy="438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31" fill="norm" stroke="1" extrusionOk="0">
                  <a:moveTo>
                    <a:pt x="11148" y="15587"/>
                  </a:moveTo>
                  <a:cubicBezTo>
                    <a:pt x="10800" y="15073"/>
                    <a:pt x="10452" y="14559"/>
                    <a:pt x="9406" y="14250"/>
                  </a:cubicBezTo>
                  <a:cubicBezTo>
                    <a:pt x="8361" y="13941"/>
                    <a:pt x="6619" y="13839"/>
                    <a:pt x="5052" y="14147"/>
                  </a:cubicBezTo>
                  <a:cubicBezTo>
                    <a:pt x="3484" y="14456"/>
                    <a:pt x="2090" y="15176"/>
                    <a:pt x="1219" y="16204"/>
                  </a:cubicBezTo>
                  <a:cubicBezTo>
                    <a:pt x="348" y="17233"/>
                    <a:pt x="0" y="18570"/>
                    <a:pt x="0" y="19547"/>
                  </a:cubicBezTo>
                  <a:cubicBezTo>
                    <a:pt x="0" y="20524"/>
                    <a:pt x="348" y="21141"/>
                    <a:pt x="1394" y="21296"/>
                  </a:cubicBezTo>
                  <a:cubicBezTo>
                    <a:pt x="2439" y="21450"/>
                    <a:pt x="4181" y="21141"/>
                    <a:pt x="7142" y="19393"/>
                  </a:cubicBezTo>
                  <a:cubicBezTo>
                    <a:pt x="10103" y="17644"/>
                    <a:pt x="14284" y="14456"/>
                    <a:pt x="16897" y="11267"/>
                  </a:cubicBezTo>
                  <a:cubicBezTo>
                    <a:pt x="19510" y="8079"/>
                    <a:pt x="20555" y="4890"/>
                    <a:pt x="21077" y="2936"/>
                  </a:cubicBezTo>
                  <a:cubicBezTo>
                    <a:pt x="21600" y="981"/>
                    <a:pt x="21600" y="261"/>
                    <a:pt x="20903" y="56"/>
                  </a:cubicBezTo>
                  <a:cubicBezTo>
                    <a:pt x="20206" y="-150"/>
                    <a:pt x="18813" y="159"/>
                    <a:pt x="17942" y="1907"/>
                  </a:cubicBezTo>
                  <a:cubicBezTo>
                    <a:pt x="17071" y="3656"/>
                    <a:pt x="16723" y="6844"/>
                    <a:pt x="16897" y="10033"/>
                  </a:cubicBezTo>
                  <a:cubicBezTo>
                    <a:pt x="17071" y="13221"/>
                    <a:pt x="17768" y="16410"/>
                    <a:pt x="18465" y="19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6502400" y="3307189"/>
              <a:ext cx="38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391998" y="3099163"/>
              <a:ext cx="164926" cy="44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526" fill="norm" stroke="1" extrusionOk="0">
                  <a:moveTo>
                    <a:pt x="1886" y="9139"/>
                  </a:moveTo>
                  <a:cubicBezTo>
                    <a:pt x="1359" y="11187"/>
                    <a:pt x="832" y="13234"/>
                    <a:pt x="832" y="15128"/>
                  </a:cubicBezTo>
                  <a:cubicBezTo>
                    <a:pt x="832" y="17022"/>
                    <a:pt x="1359" y="18762"/>
                    <a:pt x="1622" y="19888"/>
                  </a:cubicBezTo>
                  <a:cubicBezTo>
                    <a:pt x="1886" y="21014"/>
                    <a:pt x="1886" y="21526"/>
                    <a:pt x="1754" y="21526"/>
                  </a:cubicBezTo>
                  <a:cubicBezTo>
                    <a:pt x="1622" y="21526"/>
                    <a:pt x="1359" y="21014"/>
                    <a:pt x="1359" y="18864"/>
                  </a:cubicBezTo>
                  <a:cubicBezTo>
                    <a:pt x="1359" y="16715"/>
                    <a:pt x="1622" y="12927"/>
                    <a:pt x="2939" y="9702"/>
                  </a:cubicBezTo>
                  <a:cubicBezTo>
                    <a:pt x="4256" y="6478"/>
                    <a:pt x="6627" y="3816"/>
                    <a:pt x="8339" y="2281"/>
                  </a:cubicBezTo>
                  <a:cubicBezTo>
                    <a:pt x="10052" y="745"/>
                    <a:pt x="11105" y="335"/>
                    <a:pt x="12291" y="131"/>
                  </a:cubicBezTo>
                  <a:cubicBezTo>
                    <a:pt x="13476" y="-74"/>
                    <a:pt x="14793" y="-74"/>
                    <a:pt x="16110" y="387"/>
                  </a:cubicBezTo>
                  <a:cubicBezTo>
                    <a:pt x="17427" y="847"/>
                    <a:pt x="18744" y="1769"/>
                    <a:pt x="19666" y="2997"/>
                  </a:cubicBezTo>
                  <a:cubicBezTo>
                    <a:pt x="20588" y="4226"/>
                    <a:pt x="21115" y="5761"/>
                    <a:pt x="19403" y="7194"/>
                  </a:cubicBezTo>
                  <a:cubicBezTo>
                    <a:pt x="17691" y="8627"/>
                    <a:pt x="13739" y="9958"/>
                    <a:pt x="10315" y="10624"/>
                  </a:cubicBezTo>
                  <a:cubicBezTo>
                    <a:pt x="6891" y="11289"/>
                    <a:pt x="3993" y="11289"/>
                    <a:pt x="2149" y="10982"/>
                  </a:cubicBezTo>
                  <a:cubicBezTo>
                    <a:pt x="305" y="10675"/>
                    <a:pt x="-485" y="10061"/>
                    <a:pt x="305" y="9293"/>
                  </a:cubicBezTo>
                  <a:cubicBezTo>
                    <a:pt x="1095" y="8525"/>
                    <a:pt x="3466" y="7604"/>
                    <a:pt x="5837" y="6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601555" y="3115270"/>
              <a:ext cx="154846" cy="22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51" fill="norm" stroke="1" extrusionOk="0">
                  <a:moveTo>
                    <a:pt x="337" y="3077"/>
                  </a:moveTo>
                  <a:cubicBezTo>
                    <a:pt x="45" y="1899"/>
                    <a:pt x="-247" y="721"/>
                    <a:pt x="337" y="230"/>
                  </a:cubicBezTo>
                  <a:cubicBezTo>
                    <a:pt x="921" y="-261"/>
                    <a:pt x="2380" y="-65"/>
                    <a:pt x="4569" y="1801"/>
                  </a:cubicBezTo>
                  <a:cubicBezTo>
                    <a:pt x="6758" y="3666"/>
                    <a:pt x="9677" y="7201"/>
                    <a:pt x="10991" y="10539"/>
                  </a:cubicBezTo>
                  <a:cubicBezTo>
                    <a:pt x="12304" y="13877"/>
                    <a:pt x="12012" y="17019"/>
                    <a:pt x="10991" y="18884"/>
                  </a:cubicBezTo>
                  <a:cubicBezTo>
                    <a:pt x="9969" y="20750"/>
                    <a:pt x="8218" y="21339"/>
                    <a:pt x="6904" y="21241"/>
                  </a:cubicBezTo>
                  <a:cubicBezTo>
                    <a:pt x="5591" y="21143"/>
                    <a:pt x="4715" y="20357"/>
                    <a:pt x="4569" y="18099"/>
                  </a:cubicBezTo>
                  <a:cubicBezTo>
                    <a:pt x="4423" y="15841"/>
                    <a:pt x="5007" y="12110"/>
                    <a:pt x="7926" y="9263"/>
                  </a:cubicBezTo>
                  <a:cubicBezTo>
                    <a:pt x="10845" y="6415"/>
                    <a:pt x="16099" y="4452"/>
                    <a:pt x="21353" y="2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6762749" y="3146123"/>
              <a:ext cx="114286" cy="14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789" fill="norm" stroke="1" extrusionOk="0">
                  <a:moveTo>
                    <a:pt x="12960" y="2987"/>
                  </a:moveTo>
                  <a:cubicBezTo>
                    <a:pt x="11389" y="1803"/>
                    <a:pt x="9818" y="620"/>
                    <a:pt x="8051" y="176"/>
                  </a:cubicBezTo>
                  <a:cubicBezTo>
                    <a:pt x="6284" y="-268"/>
                    <a:pt x="4320" y="28"/>
                    <a:pt x="2749" y="2247"/>
                  </a:cubicBezTo>
                  <a:cubicBezTo>
                    <a:pt x="1178" y="4466"/>
                    <a:pt x="0" y="8609"/>
                    <a:pt x="0" y="12159"/>
                  </a:cubicBezTo>
                  <a:cubicBezTo>
                    <a:pt x="0" y="15710"/>
                    <a:pt x="1178" y="18669"/>
                    <a:pt x="4124" y="20000"/>
                  </a:cubicBezTo>
                  <a:cubicBezTo>
                    <a:pt x="7069" y="21332"/>
                    <a:pt x="11782" y="21036"/>
                    <a:pt x="15120" y="18669"/>
                  </a:cubicBezTo>
                  <a:cubicBezTo>
                    <a:pt x="18458" y="16302"/>
                    <a:pt x="20422" y="11864"/>
                    <a:pt x="21011" y="8905"/>
                  </a:cubicBezTo>
                  <a:cubicBezTo>
                    <a:pt x="21600" y="5946"/>
                    <a:pt x="20815" y="4466"/>
                    <a:pt x="19047" y="3874"/>
                  </a:cubicBezTo>
                  <a:cubicBezTo>
                    <a:pt x="17280" y="3283"/>
                    <a:pt x="14531" y="3579"/>
                    <a:pt x="11782" y="3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6948121" y="2939978"/>
              <a:ext cx="125779" cy="37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21" fill="norm" stroke="1" extrusionOk="0">
                  <a:moveTo>
                    <a:pt x="3032" y="1024"/>
                  </a:moveTo>
                  <a:cubicBezTo>
                    <a:pt x="2672" y="300"/>
                    <a:pt x="2312" y="-424"/>
                    <a:pt x="2492" y="300"/>
                  </a:cubicBezTo>
                  <a:cubicBezTo>
                    <a:pt x="2672" y="1024"/>
                    <a:pt x="3392" y="3196"/>
                    <a:pt x="3572" y="6454"/>
                  </a:cubicBezTo>
                  <a:cubicBezTo>
                    <a:pt x="3752" y="9712"/>
                    <a:pt x="3392" y="14056"/>
                    <a:pt x="2672" y="16711"/>
                  </a:cubicBezTo>
                  <a:cubicBezTo>
                    <a:pt x="1952" y="19366"/>
                    <a:pt x="872" y="20331"/>
                    <a:pt x="332" y="20331"/>
                  </a:cubicBezTo>
                  <a:cubicBezTo>
                    <a:pt x="-208" y="20331"/>
                    <a:pt x="-208" y="19366"/>
                    <a:pt x="1232" y="17978"/>
                  </a:cubicBezTo>
                  <a:cubicBezTo>
                    <a:pt x="2672" y="16591"/>
                    <a:pt x="5552" y="14780"/>
                    <a:pt x="7892" y="13694"/>
                  </a:cubicBezTo>
                  <a:cubicBezTo>
                    <a:pt x="10232" y="12608"/>
                    <a:pt x="12032" y="12246"/>
                    <a:pt x="13832" y="12126"/>
                  </a:cubicBezTo>
                  <a:cubicBezTo>
                    <a:pt x="15632" y="12005"/>
                    <a:pt x="17432" y="12126"/>
                    <a:pt x="18872" y="12910"/>
                  </a:cubicBezTo>
                  <a:cubicBezTo>
                    <a:pt x="20312" y="13694"/>
                    <a:pt x="21392" y="15142"/>
                    <a:pt x="21392" y="16410"/>
                  </a:cubicBezTo>
                  <a:cubicBezTo>
                    <a:pt x="21392" y="17677"/>
                    <a:pt x="20312" y="18763"/>
                    <a:pt x="17432" y="19607"/>
                  </a:cubicBezTo>
                  <a:cubicBezTo>
                    <a:pt x="14552" y="20452"/>
                    <a:pt x="9872" y="21055"/>
                    <a:pt x="6632" y="21116"/>
                  </a:cubicBezTo>
                  <a:cubicBezTo>
                    <a:pt x="3392" y="21176"/>
                    <a:pt x="1592" y="20693"/>
                    <a:pt x="872" y="20090"/>
                  </a:cubicBezTo>
                  <a:cubicBezTo>
                    <a:pt x="152" y="19487"/>
                    <a:pt x="512" y="18763"/>
                    <a:pt x="872" y="18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143750" y="324368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649487" y="2900286"/>
              <a:ext cx="91163" cy="40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513" fill="norm" stroke="1" extrusionOk="0">
                  <a:moveTo>
                    <a:pt x="21143" y="5142"/>
                  </a:moveTo>
                  <a:cubicBezTo>
                    <a:pt x="21143" y="3551"/>
                    <a:pt x="21143" y="1959"/>
                    <a:pt x="19916" y="1050"/>
                  </a:cubicBezTo>
                  <a:cubicBezTo>
                    <a:pt x="18688" y="140"/>
                    <a:pt x="16234" y="-87"/>
                    <a:pt x="14025" y="27"/>
                  </a:cubicBezTo>
                  <a:cubicBezTo>
                    <a:pt x="11816" y="140"/>
                    <a:pt x="9852" y="595"/>
                    <a:pt x="7398" y="2300"/>
                  </a:cubicBezTo>
                  <a:cubicBezTo>
                    <a:pt x="4943" y="4006"/>
                    <a:pt x="1998" y="6961"/>
                    <a:pt x="770" y="10372"/>
                  </a:cubicBezTo>
                  <a:cubicBezTo>
                    <a:pt x="-457" y="13782"/>
                    <a:pt x="34" y="17648"/>
                    <a:pt x="525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7588250" y="3164495"/>
              <a:ext cx="1651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31" y="11918"/>
                    <a:pt x="8862" y="3818"/>
                    <a:pt x="12462" y="1118"/>
                  </a:cubicBezTo>
                  <a:cubicBezTo>
                    <a:pt x="16062" y="-1582"/>
                    <a:pt x="1883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7785894" y="3135739"/>
              <a:ext cx="119857" cy="13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30" fill="norm" stroke="1" extrusionOk="0">
                  <a:moveTo>
                    <a:pt x="5542" y="0"/>
                  </a:moveTo>
                  <a:cubicBezTo>
                    <a:pt x="3647" y="322"/>
                    <a:pt x="1753" y="645"/>
                    <a:pt x="805" y="3224"/>
                  </a:cubicBezTo>
                  <a:cubicBezTo>
                    <a:pt x="-142" y="5803"/>
                    <a:pt x="-142" y="10639"/>
                    <a:pt x="237" y="14185"/>
                  </a:cubicBezTo>
                  <a:cubicBezTo>
                    <a:pt x="616" y="17731"/>
                    <a:pt x="1374" y="19988"/>
                    <a:pt x="2700" y="20794"/>
                  </a:cubicBezTo>
                  <a:cubicBezTo>
                    <a:pt x="4026" y="21600"/>
                    <a:pt x="5921" y="20955"/>
                    <a:pt x="8005" y="18860"/>
                  </a:cubicBezTo>
                  <a:cubicBezTo>
                    <a:pt x="10090" y="16764"/>
                    <a:pt x="12363" y="13218"/>
                    <a:pt x="13879" y="10155"/>
                  </a:cubicBezTo>
                  <a:cubicBezTo>
                    <a:pt x="15395" y="7093"/>
                    <a:pt x="16153" y="4513"/>
                    <a:pt x="16532" y="4836"/>
                  </a:cubicBezTo>
                  <a:cubicBezTo>
                    <a:pt x="16911" y="5158"/>
                    <a:pt x="16911" y="8382"/>
                    <a:pt x="16911" y="10800"/>
                  </a:cubicBezTo>
                  <a:cubicBezTo>
                    <a:pt x="16911" y="13218"/>
                    <a:pt x="16911" y="14830"/>
                    <a:pt x="17669" y="16119"/>
                  </a:cubicBezTo>
                  <a:cubicBezTo>
                    <a:pt x="18426" y="17409"/>
                    <a:pt x="19942" y="18376"/>
                    <a:pt x="21458" y="19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7956549" y="3109132"/>
              <a:ext cx="99485" cy="15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1379" y="6297"/>
                  </a:moveTo>
                  <a:cubicBezTo>
                    <a:pt x="919" y="9799"/>
                    <a:pt x="460" y="13302"/>
                    <a:pt x="230" y="16221"/>
                  </a:cubicBezTo>
                  <a:cubicBezTo>
                    <a:pt x="0" y="19140"/>
                    <a:pt x="0" y="21475"/>
                    <a:pt x="0" y="21475"/>
                  </a:cubicBezTo>
                  <a:cubicBezTo>
                    <a:pt x="0" y="21475"/>
                    <a:pt x="0" y="19140"/>
                    <a:pt x="1838" y="15345"/>
                  </a:cubicBezTo>
                  <a:cubicBezTo>
                    <a:pt x="3677" y="11551"/>
                    <a:pt x="7353" y="6297"/>
                    <a:pt x="10340" y="3378"/>
                  </a:cubicBezTo>
                  <a:cubicBezTo>
                    <a:pt x="13328" y="459"/>
                    <a:pt x="15626" y="-125"/>
                    <a:pt x="17694" y="21"/>
                  </a:cubicBezTo>
                  <a:cubicBezTo>
                    <a:pt x="19762" y="167"/>
                    <a:pt x="21600" y="1043"/>
                    <a:pt x="21600" y="4691"/>
                  </a:cubicBezTo>
                  <a:cubicBezTo>
                    <a:pt x="21600" y="8340"/>
                    <a:pt x="19762" y="14761"/>
                    <a:pt x="17923" y="21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8091939" y="3137022"/>
              <a:ext cx="86862" cy="14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104" fill="norm" stroke="1" extrusionOk="0">
                  <a:moveTo>
                    <a:pt x="20614" y="6293"/>
                  </a:moveTo>
                  <a:cubicBezTo>
                    <a:pt x="20112" y="3824"/>
                    <a:pt x="19609" y="1355"/>
                    <a:pt x="18102" y="430"/>
                  </a:cubicBezTo>
                  <a:cubicBezTo>
                    <a:pt x="16595" y="-496"/>
                    <a:pt x="14084" y="121"/>
                    <a:pt x="11070" y="1818"/>
                  </a:cubicBezTo>
                  <a:cubicBezTo>
                    <a:pt x="8056" y="3515"/>
                    <a:pt x="4540" y="6293"/>
                    <a:pt x="2279" y="9224"/>
                  </a:cubicBezTo>
                  <a:cubicBezTo>
                    <a:pt x="19" y="12155"/>
                    <a:pt x="-986" y="15241"/>
                    <a:pt x="1274" y="17247"/>
                  </a:cubicBezTo>
                  <a:cubicBezTo>
                    <a:pt x="3535" y="19253"/>
                    <a:pt x="9061" y="20178"/>
                    <a:pt x="14586" y="21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8253565" y="2926189"/>
              <a:ext cx="109385" cy="35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73" fill="norm" stroke="1" extrusionOk="0">
                  <a:moveTo>
                    <a:pt x="21061" y="0"/>
                  </a:moveTo>
                  <a:cubicBezTo>
                    <a:pt x="16986" y="3195"/>
                    <a:pt x="12910" y="6391"/>
                    <a:pt x="9242" y="9714"/>
                  </a:cubicBezTo>
                  <a:cubicBezTo>
                    <a:pt x="5574" y="13037"/>
                    <a:pt x="2314" y="16488"/>
                    <a:pt x="887" y="18533"/>
                  </a:cubicBezTo>
                  <a:cubicBezTo>
                    <a:pt x="-539" y="20578"/>
                    <a:pt x="-131" y="21217"/>
                    <a:pt x="1295" y="21408"/>
                  </a:cubicBezTo>
                  <a:cubicBezTo>
                    <a:pt x="2721" y="21600"/>
                    <a:pt x="5167" y="21344"/>
                    <a:pt x="7204" y="20897"/>
                  </a:cubicBezTo>
                  <a:cubicBezTo>
                    <a:pt x="9242" y="20450"/>
                    <a:pt x="10872" y="19811"/>
                    <a:pt x="12503" y="19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235950" y="3142089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362950" y="3142089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394700" y="305953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489950" y="3135739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447054" y="3135739"/>
              <a:ext cx="89758" cy="13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288" fill="norm" stroke="1" extrusionOk="0">
                  <a:moveTo>
                    <a:pt x="9949" y="0"/>
                  </a:moveTo>
                  <a:cubicBezTo>
                    <a:pt x="6513" y="5236"/>
                    <a:pt x="3076" y="10473"/>
                    <a:pt x="1358" y="14073"/>
                  </a:cubicBezTo>
                  <a:cubicBezTo>
                    <a:pt x="-360" y="17673"/>
                    <a:pt x="-360" y="19636"/>
                    <a:pt x="867" y="20618"/>
                  </a:cubicBezTo>
                  <a:cubicBezTo>
                    <a:pt x="2095" y="21600"/>
                    <a:pt x="4549" y="21600"/>
                    <a:pt x="7985" y="19964"/>
                  </a:cubicBezTo>
                  <a:cubicBezTo>
                    <a:pt x="11422" y="18327"/>
                    <a:pt x="15840" y="15055"/>
                    <a:pt x="18295" y="12109"/>
                  </a:cubicBezTo>
                  <a:cubicBezTo>
                    <a:pt x="20749" y="9164"/>
                    <a:pt x="21240" y="6545"/>
                    <a:pt x="20504" y="4745"/>
                  </a:cubicBezTo>
                  <a:cubicBezTo>
                    <a:pt x="19767" y="2945"/>
                    <a:pt x="17804" y="1964"/>
                    <a:pt x="15840" y="1964"/>
                  </a:cubicBezTo>
                  <a:cubicBezTo>
                    <a:pt x="13876" y="1964"/>
                    <a:pt x="11913" y="2945"/>
                    <a:pt x="9949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561076" y="3098027"/>
              <a:ext cx="115542" cy="15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37" fill="norm" stroke="1" extrusionOk="0">
                  <a:moveTo>
                    <a:pt x="3238" y="7523"/>
                  </a:moveTo>
                  <a:cubicBezTo>
                    <a:pt x="3238" y="11169"/>
                    <a:pt x="3238" y="14816"/>
                    <a:pt x="2660" y="17341"/>
                  </a:cubicBezTo>
                  <a:cubicBezTo>
                    <a:pt x="2081" y="19865"/>
                    <a:pt x="924" y="21268"/>
                    <a:pt x="346" y="21128"/>
                  </a:cubicBezTo>
                  <a:cubicBezTo>
                    <a:pt x="-233" y="20987"/>
                    <a:pt x="-233" y="19304"/>
                    <a:pt x="1503" y="16078"/>
                  </a:cubicBezTo>
                  <a:cubicBezTo>
                    <a:pt x="3238" y="12852"/>
                    <a:pt x="6710" y="8084"/>
                    <a:pt x="9217" y="5278"/>
                  </a:cubicBezTo>
                  <a:cubicBezTo>
                    <a:pt x="11724" y="2473"/>
                    <a:pt x="13267" y="1632"/>
                    <a:pt x="15003" y="930"/>
                  </a:cubicBezTo>
                  <a:cubicBezTo>
                    <a:pt x="16738" y="229"/>
                    <a:pt x="18667" y="-332"/>
                    <a:pt x="19824" y="229"/>
                  </a:cubicBezTo>
                  <a:cubicBezTo>
                    <a:pt x="20981" y="790"/>
                    <a:pt x="21367" y="2473"/>
                    <a:pt x="20788" y="6120"/>
                  </a:cubicBezTo>
                  <a:cubicBezTo>
                    <a:pt x="20210" y="9767"/>
                    <a:pt x="18667" y="15377"/>
                    <a:pt x="17124" y="20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8731250" y="3218289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870677" y="4124631"/>
              <a:ext cx="367574" cy="50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94" fill="norm" stroke="1" extrusionOk="0">
                  <a:moveTo>
                    <a:pt x="5848" y="5696"/>
                  </a:moveTo>
                  <a:cubicBezTo>
                    <a:pt x="5235" y="5874"/>
                    <a:pt x="4621" y="6053"/>
                    <a:pt x="3885" y="6187"/>
                  </a:cubicBezTo>
                  <a:cubicBezTo>
                    <a:pt x="3148" y="6320"/>
                    <a:pt x="2289" y="6410"/>
                    <a:pt x="1798" y="6142"/>
                  </a:cubicBezTo>
                  <a:cubicBezTo>
                    <a:pt x="1307" y="5874"/>
                    <a:pt x="1185" y="5249"/>
                    <a:pt x="1860" y="4268"/>
                  </a:cubicBezTo>
                  <a:cubicBezTo>
                    <a:pt x="2535" y="3286"/>
                    <a:pt x="4007" y="1947"/>
                    <a:pt x="5112" y="1099"/>
                  </a:cubicBezTo>
                  <a:cubicBezTo>
                    <a:pt x="6217" y="251"/>
                    <a:pt x="6953" y="-106"/>
                    <a:pt x="7321" y="28"/>
                  </a:cubicBezTo>
                  <a:cubicBezTo>
                    <a:pt x="7689" y="162"/>
                    <a:pt x="7689" y="787"/>
                    <a:pt x="7505" y="2482"/>
                  </a:cubicBezTo>
                  <a:cubicBezTo>
                    <a:pt x="7321" y="4178"/>
                    <a:pt x="6953" y="6945"/>
                    <a:pt x="6278" y="9043"/>
                  </a:cubicBezTo>
                  <a:cubicBezTo>
                    <a:pt x="5603" y="11140"/>
                    <a:pt x="4621" y="12568"/>
                    <a:pt x="3885" y="13416"/>
                  </a:cubicBezTo>
                  <a:cubicBezTo>
                    <a:pt x="3148" y="14264"/>
                    <a:pt x="2657" y="14532"/>
                    <a:pt x="2044" y="14666"/>
                  </a:cubicBezTo>
                  <a:cubicBezTo>
                    <a:pt x="1430" y="14800"/>
                    <a:pt x="694" y="14800"/>
                    <a:pt x="264" y="14309"/>
                  </a:cubicBezTo>
                  <a:cubicBezTo>
                    <a:pt x="-165" y="13818"/>
                    <a:pt x="-288" y="12836"/>
                    <a:pt x="1614" y="11185"/>
                  </a:cubicBezTo>
                  <a:cubicBezTo>
                    <a:pt x="3517" y="9534"/>
                    <a:pt x="7444" y="7213"/>
                    <a:pt x="10144" y="5517"/>
                  </a:cubicBezTo>
                  <a:cubicBezTo>
                    <a:pt x="12844" y="3821"/>
                    <a:pt x="14317" y="2750"/>
                    <a:pt x="15237" y="1902"/>
                  </a:cubicBezTo>
                  <a:cubicBezTo>
                    <a:pt x="16157" y="1054"/>
                    <a:pt x="16526" y="430"/>
                    <a:pt x="16464" y="296"/>
                  </a:cubicBezTo>
                  <a:cubicBezTo>
                    <a:pt x="16403" y="162"/>
                    <a:pt x="15912" y="519"/>
                    <a:pt x="14992" y="2125"/>
                  </a:cubicBezTo>
                  <a:cubicBezTo>
                    <a:pt x="14071" y="3732"/>
                    <a:pt x="12721" y="6588"/>
                    <a:pt x="11678" y="9534"/>
                  </a:cubicBezTo>
                  <a:cubicBezTo>
                    <a:pt x="10635" y="12479"/>
                    <a:pt x="9898" y="15514"/>
                    <a:pt x="9530" y="17433"/>
                  </a:cubicBezTo>
                  <a:cubicBezTo>
                    <a:pt x="9162" y="19352"/>
                    <a:pt x="9162" y="20155"/>
                    <a:pt x="9407" y="20691"/>
                  </a:cubicBezTo>
                  <a:cubicBezTo>
                    <a:pt x="9653" y="21226"/>
                    <a:pt x="10144" y="21494"/>
                    <a:pt x="10757" y="21494"/>
                  </a:cubicBezTo>
                  <a:cubicBezTo>
                    <a:pt x="11371" y="21494"/>
                    <a:pt x="12107" y="21226"/>
                    <a:pt x="13028" y="20200"/>
                  </a:cubicBezTo>
                  <a:cubicBezTo>
                    <a:pt x="13948" y="19173"/>
                    <a:pt x="15053" y="17388"/>
                    <a:pt x="15605" y="16005"/>
                  </a:cubicBezTo>
                  <a:cubicBezTo>
                    <a:pt x="16157" y="14621"/>
                    <a:pt x="16157" y="13639"/>
                    <a:pt x="15851" y="13015"/>
                  </a:cubicBezTo>
                  <a:cubicBezTo>
                    <a:pt x="15544" y="12390"/>
                    <a:pt x="14930" y="12122"/>
                    <a:pt x="15176" y="11899"/>
                  </a:cubicBezTo>
                  <a:cubicBezTo>
                    <a:pt x="15421" y="11676"/>
                    <a:pt x="16526" y="11497"/>
                    <a:pt x="17692" y="11185"/>
                  </a:cubicBezTo>
                  <a:cubicBezTo>
                    <a:pt x="18857" y="10873"/>
                    <a:pt x="20085" y="10426"/>
                    <a:pt x="21312" y="9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679315" y="4116959"/>
              <a:ext cx="225685" cy="31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31" fill="norm" stroke="1" extrusionOk="0">
                  <a:moveTo>
                    <a:pt x="21524" y="634"/>
                  </a:moveTo>
                  <a:cubicBezTo>
                    <a:pt x="18698" y="205"/>
                    <a:pt x="15872" y="-224"/>
                    <a:pt x="13348" y="134"/>
                  </a:cubicBezTo>
                  <a:cubicBezTo>
                    <a:pt x="10825" y="491"/>
                    <a:pt x="8604" y="1636"/>
                    <a:pt x="6586" y="3853"/>
                  </a:cubicBezTo>
                  <a:cubicBezTo>
                    <a:pt x="4567" y="6070"/>
                    <a:pt x="2750" y="9360"/>
                    <a:pt x="1640" y="12150"/>
                  </a:cubicBezTo>
                  <a:cubicBezTo>
                    <a:pt x="530" y="14939"/>
                    <a:pt x="126" y="17228"/>
                    <a:pt x="25" y="18730"/>
                  </a:cubicBezTo>
                  <a:cubicBezTo>
                    <a:pt x="-76" y="20232"/>
                    <a:pt x="126" y="20947"/>
                    <a:pt x="731" y="21161"/>
                  </a:cubicBezTo>
                  <a:cubicBezTo>
                    <a:pt x="1337" y="21376"/>
                    <a:pt x="2346" y="21090"/>
                    <a:pt x="4567" y="20375"/>
                  </a:cubicBezTo>
                  <a:cubicBezTo>
                    <a:pt x="6788" y="19659"/>
                    <a:pt x="10219" y="18515"/>
                    <a:pt x="13651" y="17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701800" y="4304139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898650" y="4304139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267897" y="4181286"/>
              <a:ext cx="164153" cy="22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64" fill="norm" stroke="1" extrusionOk="0">
                  <a:moveTo>
                    <a:pt x="21476" y="13880"/>
                  </a:moveTo>
                  <a:cubicBezTo>
                    <a:pt x="18153" y="11304"/>
                    <a:pt x="14830" y="8727"/>
                    <a:pt x="13030" y="6944"/>
                  </a:cubicBezTo>
                  <a:cubicBezTo>
                    <a:pt x="11230" y="5160"/>
                    <a:pt x="10953" y="4170"/>
                    <a:pt x="10676" y="3179"/>
                  </a:cubicBezTo>
                  <a:cubicBezTo>
                    <a:pt x="10399" y="2188"/>
                    <a:pt x="10122" y="1197"/>
                    <a:pt x="10676" y="603"/>
                  </a:cubicBezTo>
                  <a:cubicBezTo>
                    <a:pt x="11230" y="8"/>
                    <a:pt x="12614" y="-190"/>
                    <a:pt x="13722" y="206"/>
                  </a:cubicBezTo>
                  <a:cubicBezTo>
                    <a:pt x="14830" y="603"/>
                    <a:pt x="15661" y="1593"/>
                    <a:pt x="14968" y="3575"/>
                  </a:cubicBezTo>
                  <a:cubicBezTo>
                    <a:pt x="14276" y="5557"/>
                    <a:pt x="12061" y="8529"/>
                    <a:pt x="9707" y="10907"/>
                  </a:cubicBezTo>
                  <a:cubicBezTo>
                    <a:pt x="7353" y="13285"/>
                    <a:pt x="4861" y="15069"/>
                    <a:pt x="3061" y="16357"/>
                  </a:cubicBezTo>
                  <a:cubicBezTo>
                    <a:pt x="1261" y="17645"/>
                    <a:pt x="153" y="18438"/>
                    <a:pt x="14" y="19230"/>
                  </a:cubicBezTo>
                  <a:cubicBezTo>
                    <a:pt x="-124" y="20023"/>
                    <a:pt x="707" y="20816"/>
                    <a:pt x="3476" y="21113"/>
                  </a:cubicBezTo>
                  <a:cubicBezTo>
                    <a:pt x="6245" y="21410"/>
                    <a:pt x="10953" y="21212"/>
                    <a:pt x="15661" y="21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623461" y="4094054"/>
              <a:ext cx="221340" cy="311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1" fill="norm" stroke="1" extrusionOk="0">
                  <a:moveTo>
                    <a:pt x="21511" y="1350"/>
                  </a:moveTo>
                  <a:cubicBezTo>
                    <a:pt x="20894" y="767"/>
                    <a:pt x="20277" y="183"/>
                    <a:pt x="18425" y="37"/>
                  </a:cubicBezTo>
                  <a:cubicBezTo>
                    <a:pt x="16574" y="-109"/>
                    <a:pt x="13488" y="183"/>
                    <a:pt x="10917" y="840"/>
                  </a:cubicBezTo>
                  <a:cubicBezTo>
                    <a:pt x="8345" y="1496"/>
                    <a:pt x="6288" y="2518"/>
                    <a:pt x="4848" y="3759"/>
                  </a:cubicBezTo>
                  <a:cubicBezTo>
                    <a:pt x="3408" y="4999"/>
                    <a:pt x="2585" y="6459"/>
                    <a:pt x="1865" y="8867"/>
                  </a:cubicBezTo>
                  <a:cubicBezTo>
                    <a:pt x="1145" y="11275"/>
                    <a:pt x="528" y="14632"/>
                    <a:pt x="220" y="16748"/>
                  </a:cubicBezTo>
                  <a:cubicBezTo>
                    <a:pt x="-89" y="18864"/>
                    <a:pt x="-89" y="19740"/>
                    <a:pt x="322" y="20396"/>
                  </a:cubicBezTo>
                  <a:cubicBezTo>
                    <a:pt x="734" y="21053"/>
                    <a:pt x="1557" y="21491"/>
                    <a:pt x="3614" y="21491"/>
                  </a:cubicBezTo>
                  <a:cubicBezTo>
                    <a:pt x="5671" y="21491"/>
                    <a:pt x="8962" y="21053"/>
                    <a:pt x="11328" y="20688"/>
                  </a:cubicBezTo>
                  <a:cubicBezTo>
                    <a:pt x="13694" y="20323"/>
                    <a:pt x="15134" y="20032"/>
                    <a:pt x="15854" y="19521"/>
                  </a:cubicBezTo>
                  <a:cubicBezTo>
                    <a:pt x="16574" y="19010"/>
                    <a:pt x="16574" y="18280"/>
                    <a:pt x="16574" y="17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635249" y="427238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833133" y="4291972"/>
              <a:ext cx="183117" cy="14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47" fill="norm" stroke="1" extrusionOk="0">
                  <a:moveTo>
                    <a:pt x="617" y="860"/>
                  </a:moveTo>
                  <a:cubicBezTo>
                    <a:pt x="3071" y="547"/>
                    <a:pt x="5526" y="234"/>
                    <a:pt x="7367" y="78"/>
                  </a:cubicBezTo>
                  <a:cubicBezTo>
                    <a:pt x="9208" y="-79"/>
                    <a:pt x="10435" y="-79"/>
                    <a:pt x="10926" y="860"/>
                  </a:cubicBezTo>
                  <a:cubicBezTo>
                    <a:pt x="11417" y="1799"/>
                    <a:pt x="11171" y="3678"/>
                    <a:pt x="9330" y="6495"/>
                  </a:cubicBezTo>
                  <a:cubicBezTo>
                    <a:pt x="7490" y="9312"/>
                    <a:pt x="4053" y="13069"/>
                    <a:pt x="2090" y="15730"/>
                  </a:cubicBezTo>
                  <a:cubicBezTo>
                    <a:pt x="126" y="18391"/>
                    <a:pt x="-365" y="19956"/>
                    <a:pt x="249" y="20738"/>
                  </a:cubicBezTo>
                  <a:cubicBezTo>
                    <a:pt x="862" y="21521"/>
                    <a:pt x="2580" y="21521"/>
                    <a:pt x="6262" y="20895"/>
                  </a:cubicBezTo>
                  <a:cubicBezTo>
                    <a:pt x="9944" y="20269"/>
                    <a:pt x="15590" y="19017"/>
                    <a:pt x="21235" y="17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3462453" y="4183994"/>
              <a:ext cx="468198" cy="19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41" fill="norm" stroke="1" extrusionOk="0">
                  <a:moveTo>
                    <a:pt x="5760" y="6216"/>
                  </a:moveTo>
                  <a:cubicBezTo>
                    <a:pt x="5176" y="5287"/>
                    <a:pt x="4592" y="4358"/>
                    <a:pt x="3814" y="4474"/>
                  </a:cubicBezTo>
                  <a:cubicBezTo>
                    <a:pt x="3036" y="4590"/>
                    <a:pt x="2063" y="5751"/>
                    <a:pt x="1333" y="8422"/>
                  </a:cubicBezTo>
                  <a:cubicBezTo>
                    <a:pt x="603" y="11093"/>
                    <a:pt x="117" y="15274"/>
                    <a:pt x="19" y="17829"/>
                  </a:cubicBezTo>
                  <a:cubicBezTo>
                    <a:pt x="-78" y="20384"/>
                    <a:pt x="214" y="21313"/>
                    <a:pt x="554" y="21429"/>
                  </a:cubicBezTo>
                  <a:cubicBezTo>
                    <a:pt x="895" y="21545"/>
                    <a:pt x="1284" y="20848"/>
                    <a:pt x="1819" y="18874"/>
                  </a:cubicBezTo>
                  <a:cubicBezTo>
                    <a:pt x="2354" y="16900"/>
                    <a:pt x="3036" y="13648"/>
                    <a:pt x="3571" y="11210"/>
                  </a:cubicBezTo>
                  <a:cubicBezTo>
                    <a:pt x="4106" y="8771"/>
                    <a:pt x="4495" y="7145"/>
                    <a:pt x="4690" y="7029"/>
                  </a:cubicBezTo>
                  <a:cubicBezTo>
                    <a:pt x="4884" y="6913"/>
                    <a:pt x="4884" y="8306"/>
                    <a:pt x="4933" y="10280"/>
                  </a:cubicBezTo>
                  <a:cubicBezTo>
                    <a:pt x="4981" y="12255"/>
                    <a:pt x="5079" y="14810"/>
                    <a:pt x="5322" y="16551"/>
                  </a:cubicBezTo>
                  <a:cubicBezTo>
                    <a:pt x="5565" y="18293"/>
                    <a:pt x="5954" y="19222"/>
                    <a:pt x="6295" y="19106"/>
                  </a:cubicBezTo>
                  <a:cubicBezTo>
                    <a:pt x="6636" y="18990"/>
                    <a:pt x="6927" y="17829"/>
                    <a:pt x="7268" y="15042"/>
                  </a:cubicBezTo>
                  <a:cubicBezTo>
                    <a:pt x="7608" y="12255"/>
                    <a:pt x="7998" y="7842"/>
                    <a:pt x="8192" y="5055"/>
                  </a:cubicBezTo>
                  <a:cubicBezTo>
                    <a:pt x="8387" y="2268"/>
                    <a:pt x="8387" y="1106"/>
                    <a:pt x="8630" y="526"/>
                  </a:cubicBezTo>
                  <a:cubicBezTo>
                    <a:pt x="8873" y="-55"/>
                    <a:pt x="9360" y="-55"/>
                    <a:pt x="9846" y="61"/>
                  </a:cubicBezTo>
                  <a:cubicBezTo>
                    <a:pt x="10333" y="177"/>
                    <a:pt x="10819" y="410"/>
                    <a:pt x="11306" y="642"/>
                  </a:cubicBezTo>
                  <a:cubicBezTo>
                    <a:pt x="11792" y="874"/>
                    <a:pt x="12279" y="1106"/>
                    <a:pt x="12425" y="1803"/>
                  </a:cubicBezTo>
                  <a:cubicBezTo>
                    <a:pt x="12571" y="2500"/>
                    <a:pt x="12376" y="3661"/>
                    <a:pt x="12084" y="4706"/>
                  </a:cubicBezTo>
                  <a:cubicBezTo>
                    <a:pt x="11792" y="5751"/>
                    <a:pt x="11403" y="6680"/>
                    <a:pt x="11208" y="8306"/>
                  </a:cubicBezTo>
                  <a:cubicBezTo>
                    <a:pt x="11014" y="9932"/>
                    <a:pt x="11014" y="12255"/>
                    <a:pt x="11257" y="13764"/>
                  </a:cubicBezTo>
                  <a:cubicBezTo>
                    <a:pt x="11500" y="15274"/>
                    <a:pt x="11987" y="15971"/>
                    <a:pt x="12814" y="16087"/>
                  </a:cubicBezTo>
                  <a:cubicBezTo>
                    <a:pt x="13641" y="16203"/>
                    <a:pt x="14808" y="15739"/>
                    <a:pt x="15733" y="14345"/>
                  </a:cubicBezTo>
                  <a:cubicBezTo>
                    <a:pt x="16657" y="12951"/>
                    <a:pt x="17338" y="10629"/>
                    <a:pt x="17679" y="8887"/>
                  </a:cubicBezTo>
                  <a:cubicBezTo>
                    <a:pt x="18019" y="7145"/>
                    <a:pt x="18019" y="5984"/>
                    <a:pt x="17971" y="4822"/>
                  </a:cubicBezTo>
                  <a:cubicBezTo>
                    <a:pt x="17922" y="3661"/>
                    <a:pt x="17825" y="2500"/>
                    <a:pt x="17533" y="2035"/>
                  </a:cubicBezTo>
                  <a:cubicBezTo>
                    <a:pt x="17241" y="1571"/>
                    <a:pt x="16754" y="1803"/>
                    <a:pt x="16171" y="3197"/>
                  </a:cubicBezTo>
                  <a:cubicBezTo>
                    <a:pt x="15587" y="4590"/>
                    <a:pt x="14906" y="7145"/>
                    <a:pt x="14760" y="9816"/>
                  </a:cubicBezTo>
                  <a:cubicBezTo>
                    <a:pt x="14614" y="12487"/>
                    <a:pt x="15003" y="15274"/>
                    <a:pt x="16025" y="16668"/>
                  </a:cubicBezTo>
                  <a:cubicBezTo>
                    <a:pt x="17046" y="18061"/>
                    <a:pt x="18700" y="18061"/>
                    <a:pt x="19722" y="17713"/>
                  </a:cubicBezTo>
                  <a:cubicBezTo>
                    <a:pt x="20744" y="17364"/>
                    <a:pt x="21133" y="16668"/>
                    <a:pt x="21522" y="15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433094" y="4137908"/>
              <a:ext cx="234156" cy="31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32" fill="norm" stroke="1" extrusionOk="0">
                  <a:moveTo>
                    <a:pt x="511" y="9210"/>
                  </a:moveTo>
                  <a:cubicBezTo>
                    <a:pt x="900" y="11819"/>
                    <a:pt x="1289" y="14429"/>
                    <a:pt x="1386" y="16241"/>
                  </a:cubicBezTo>
                  <a:cubicBezTo>
                    <a:pt x="1484" y="18053"/>
                    <a:pt x="1289" y="19068"/>
                    <a:pt x="997" y="19937"/>
                  </a:cubicBezTo>
                  <a:cubicBezTo>
                    <a:pt x="705" y="20807"/>
                    <a:pt x="316" y="21532"/>
                    <a:pt x="122" y="21532"/>
                  </a:cubicBezTo>
                  <a:cubicBezTo>
                    <a:pt x="-73" y="21532"/>
                    <a:pt x="-73" y="20807"/>
                    <a:pt x="413" y="17835"/>
                  </a:cubicBezTo>
                  <a:cubicBezTo>
                    <a:pt x="900" y="14864"/>
                    <a:pt x="1873" y="9645"/>
                    <a:pt x="2554" y="6600"/>
                  </a:cubicBezTo>
                  <a:cubicBezTo>
                    <a:pt x="3235" y="3556"/>
                    <a:pt x="3624" y="2686"/>
                    <a:pt x="3916" y="1817"/>
                  </a:cubicBezTo>
                  <a:cubicBezTo>
                    <a:pt x="4208" y="947"/>
                    <a:pt x="4403" y="77"/>
                    <a:pt x="4597" y="4"/>
                  </a:cubicBezTo>
                  <a:cubicBezTo>
                    <a:pt x="4792" y="-68"/>
                    <a:pt x="4986" y="657"/>
                    <a:pt x="5376" y="1889"/>
                  </a:cubicBezTo>
                  <a:cubicBezTo>
                    <a:pt x="5765" y="3121"/>
                    <a:pt x="6349" y="4861"/>
                    <a:pt x="7030" y="6238"/>
                  </a:cubicBezTo>
                  <a:cubicBezTo>
                    <a:pt x="7711" y="7615"/>
                    <a:pt x="8489" y="8630"/>
                    <a:pt x="9268" y="8775"/>
                  </a:cubicBezTo>
                  <a:cubicBezTo>
                    <a:pt x="10046" y="8920"/>
                    <a:pt x="10824" y="8195"/>
                    <a:pt x="11992" y="6963"/>
                  </a:cubicBezTo>
                  <a:cubicBezTo>
                    <a:pt x="13159" y="5731"/>
                    <a:pt x="14716" y="3991"/>
                    <a:pt x="15884" y="2904"/>
                  </a:cubicBezTo>
                  <a:cubicBezTo>
                    <a:pt x="17051" y="1817"/>
                    <a:pt x="17830" y="1382"/>
                    <a:pt x="18316" y="1527"/>
                  </a:cubicBezTo>
                  <a:cubicBezTo>
                    <a:pt x="18803" y="1672"/>
                    <a:pt x="18997" y="2396"/>
                    <a:pt x="19095" y="4716"/>
                  </a:cubicBezTo>
                  <a:cubicBezTo>
                    <a:pt x="19192" y="7035"/>
                    <a:pt x="19192" y="10949"/>
                    <a:pt x="19192" y="13486"/>
                  </a:cubicBezTo>
                  <a:cubicBezTo>
                    <a:pt x="19192" y="16023"/>
                    <a:pt x="19192" y="17183"/>
                    <a:pt x="19581" y="17545"/>
                  </a:cubicBezTo>
                  <a:cubicBezTo>
                    <a:pt x="19970" y="17908"/>
                    <a:pt x="20749" y="17473"/>
                    <a:pt x="21527" y="17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4769407" y="4173119"/>
              <a:ext cx="208993" cy="25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79" fill="norm" stroke="1" extrusionOk="0">
                  <a:moveTo>
                    <a:pt x="21543" y="853"/>
                  </a:moveTo>
                  <a:cubicBezTo>
                    <a:pt x="19143" y="331"/>
                    <a:pt x="16743" y="-192"/>
                    <a:pt x="13907" y="69"/>
                  </a:cubicBezTo>
                  <a:cubicBezTo>
                    <a:pt x="11070" y="331"/>
                    <a:pt x="7798" y="1376"/>
                    <a:pt x="5398" y="3292"/>
                  </a:cubicBezTo>
                  <a:cubicBezTo>
                    <a:pt x="2998" y="5208"/>
                    <a:pt x="1470" y="7995"/>
                    <a:pt x="707" y="10608"/>
                  </a:cubicBezTo>
                  <a:cubicBezTo>
                    <a:pt x="-57" y="13221"/>
                    <a:pt x="-57" y="15660"/>
                    <a:pt x="52" y="17314"/>
                  </a:cubicBezTo>
                  <a:cubicBezTo>
                    <a:pt x="161" y="18969"/>
                    <a:pt x="379" y="19840"/>
                    <a:pt x="1143" y="20450"/>
                  </a:cubicBezTo>
                  <a:cubicBezTo>
                    <a:pt x="1907" y="21060"/>
                    <a:pt x="3216" y="21408"/>
                    <a:pt x="5507" y="21234"/>
                  </a:cubicBezTo>
                  <a:cubicBezTo>
                    <a:pt x="7798" y="21060"/>
                    <a:pt x="11070" y="20363"/>
                    <a:pt x="13143" y="19143"/>
                  </a:cubicBezTo>
                  <a:cubicBezTo>
                    <a:pt x="15216" y="17924"/>
                    <a:pt x="16088" y="16182"/>
                    <a:pt x="16961" y="14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800600" y="4329539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965700" y="4431139"/>
              <a:ext cx="82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580519" y="4073422"/>
              <a:ext cx="318632" cy="34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02" fill="norm" stroke="1" extrusionOk="0">
                  <a:moveTo>
                    <a:pt x="9088" y="911"/>
                  </a:moveTo>
                  <a:cubicBezTo>
                    <a:pt x="8802" y="5075"/>
                    <a:pt x="8516" y="9239"/>
                    <a:pt x="8230" y="12296"/>
                  </a:cubicBezTo>
                  <a:cubicBezTo>
                    <a:pt x="7944" y="15354"/>
                    <a:pt x="7658" y="17306"/>
                    <a:pt x="7514" y="18672"/>
                  </a:cubicBezTo>
                  <a:cubicBezTo>
                    <a:pt x="7371" y="20039"/>
                    <a:pt x="7371" y="20819"/>
                    <a:pt x="7729" y="21210"/>
                  </a:cubicBezTo>
                  <a:cubicBezTo>
                    <a:pt x="8087" y="21600"/>
                    <a:pt x="8802" y="21600"/>
                    <a:pt x="9374" y="21210"/>
                  </a:cubicBezTo>
                  <a:cubicBezTo>
                    <a:pt x="9946" y="20819"/>
                    <a:pt x="10375" y="20039"/>
                    <a:pt x="10018" y="18607"/>
                  </a:cubicBezTo>
                  <a:cubicBezTo>
                    <a:pt x="9660" y="17176"/>
                    <a:pt x="8516" y="15094"/>
                    <a:pt x="6942" y="13858"/>
                  </a:cubicBezTo>
                  <a:cubicBezTo>
                    <a:pt x="5369" y="12622"/>
                    <a:pt x="3366" y="12231"/>
                    <a:pt x="2007" y="12166"/>
                  </a:cubicBezTo>
                  <a:cubicBezTo>
                    <a:pt x="648" y="12101"/>
                    <a:pt x="-67" y="12361"/>
                    <a:pt x="5" y="12427"/>
                  </a:cubicBezTo>
                  <a:cubicBezTo>
                    <a:pt x="76" y="12492"/>
                    <a:pt x="934" y="12361"/>
                    <a:pt x="3080" y="11386"/>
                  </a:cubicBezTo>
                  <a:cubicBezTo>
                    <a:pt x="5226" y="10410"/>
                    <a:pt x="8659" y="8588"/>
                    <a:pt x="11162" y="6766"/>
                  </a:cubicBezTo>
                  <a:cubicBezTo>
                    <a:pt x="13665" y="4945"/>
                    <a:pt x="15239" y="3123"/>
                    <a:pt x="16097" y="1887"/>
                  </a:cubicBezTo>
                  <a:cubicBezTo>
                    <a:pt x="16956" y="651"/>
                    <a:pt x="17099" y="0"/>
                    <a:pt x="17099" y="0"/>
                  </a:cubicBezTo>
                  <a:cubicBezTo>
                    <a:pt x="17099" y="0"/>
                    <a:pt x="16956" y="651"/>
                    <a:pt x="16669" y="2472"/>
                  </a:cubicBezTo>
                  <a:cubicBezTo>
                    <a:pt x="16383" y="4294"/>
                    <a:pt x="15954" y="7287"/>
                    <a:pt x="15597" y="9694"/>
                  </a:cubicBezTo>
                  <a:cubicBezTo>
                    <a:pt x="15239" y="12101"/>
                    <a:pt x="14953" y="13923"/>
                    <a:pt x="14667" y="15745"/>
                  </a:cubicBezTo>
                  <a:cubicBezTo>
                    <a:pt x="14381" y="17566"/>
                    <a:pt x="14095" y="19388"/>
                    <a:pt x="13952" y="19973"/>
                  </a:cubicBezTo>
                  <a:cubicBezTo>
                    <a:pt x="13808" y="20559"/>
                    <a:pt x="13808" y="19908"/>
                    <a:pt x="14238" y="18737"/>
                  </a:cubicBezTo>
                  <a:cubicBezTo>
                    <a:pt x="14667" y="17566"/>
                    <a:pt x="15525" y="15875"/>
                    <a:pt x="16240" y="14769"/>
                  </a:cubicBezTo>
                  <a:cubicBezTo>
                    <a:pt x="16956" y="13663"/>
                    <a:pt x="17528" y="13142"/>
                    <a:pt x="18100" y="13077"/>
                  </a:cubicBezTo>
                  <a:cubicBezTo>
                    <a:pt x="18672" y="13012"/>
                    <a:pt x="19244" y="13402"/>
                    <a:pt x="19816" y="14508"/>
                  </a:cubicBezTo>
                  <a:cubicBezTo>
                    <a:pt x="20389" y="15614"/>
                    <a:pt x="20961" y="17436"/>
                    <a:pt x="21533" y="19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937779" y="4216940"/>
              <a:ext cx="257705" cy="17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903" fill="norm" stroke="1" extrusionOk="0">
                  <a:moveTo>
                    <a:pt x="1536" y="11994"/>
                  </a:moveTo>
                  <a:cubicBezTo>
                    <a:pt x="2239" y="10977"/>
                    <a:pt x="2941" y="9961"/>
                    <a:pt x="3731" y="8563"/>
                  </a:cubicBezTo>
                  <a:cubicBezTo>
                    <a:pt x="4521" y="7165"/>
                    <a:pt x="5400" y="5387"/>
                    <a:pt x="5224" y="4624"/>
                  </a:cubicBezTo>
                  <a:cubicBezTo>
                    <a:pt x="5048" y="3862"/>
                    <a:pt x="3819" y="4116"/>
                    <a:pt x="2678" y="5514"/>
                  </a:cubicBezTo>
                  <a:cubicBezTo>
                    <a:pt x="1536" y="6911"/>
                    <a:pt x="482" y="9452"/>
                    <a:pt x="131" y="12121"/>
                  </a:cubicBezTo>
                  <a:cubicBezTo>
                    <a:pt x="-220" y="14789"/>
                    <a:pt x="131" y="17584"/>
                    <a:pt x="1185" y="19236"/>
                  </a:cubicBezTo>
                  <a:cubicBezTo>
                    <a:pt x="2239" y="20888"/>
                    <a:pt x="3995" y="21396"/>
                    <a:pt x="5663" y="20380"/>
                  </a:cubicBezTo>
                  <a:cubicBezTo>
                    <a:pt x="7331" y="19363"/>
                    <a:pt x="8912" y="16822"/>
                    <a:pt x="9965" y="14408"/>
                  </a:cubicBezTo>
                  <a:cubicBezTo>
                    <a:pt x="11019" y="11994"/>
                    <a:pt x="11546" y="9707"/>
                    <a:pt x="11634" y="9198"/>
                  </a:cubicBezTo>
                  <a:cubicBezTo>
                    <a:pt x="11721" y="8690"/>
                    <a:pt x="11370" y="9961"/>
                    <a:pt x="11019" y="11231"/>
                  </a:cubicBezTo>
                  <a:cubicBezTo>
                    <a:pt x="10668" y="12502"/>
                    <a:pt x="10317" y="13772"/>
                    <a:pt x="9965" y="15297"/>
                  </a:cubicBezTo>
                  <a:cubicBezTo>
                    <a:pt x="9614" y="16822"/>
                    <a:pt x="9263" y="18601"/>
                    <a:pt x="9351" y="18855"/>
                  </a:cubicBezTo>
                  <a:cubicBezTo>
                    <a:pt x="9439" y="19109"/>
                    <a:pt x="9965" y="17838"/>
                    <a:pt x="10843" y="14916"/>
                  </a:cubicBezTo>
                  <a:cubicBezTo>
                    <a:pt x="11721" y="11994"/>
                    <a:pt x="12951" y="7420"/>
                    <a:pt x="13917" y="4624"/>
                  </a:cubicBezTo>
                  <a:cubicBezTo>
                    <a:pt x="14882" y="1829"/>
                    <a:pt x="15585" y="812"/>
                    <a:pt x="16551" y="304"/>
                  </a:cubicBezTo>
                  <a:cubicBezTo>
                    <a:pt x="17517" y="-204"/>
                    <a:pt x="18746" y="-204"/>
                    <a:pt x="19712" y="1321"/>
                  </a:cubicBezTo>
                  <a:cubicBezTo>
                    <a:pt x="20678" y="2845"/>
                    <a:pt x="21380" y="5895"/>
                    <a:pt x="21380" y="9198"/>
                  </a:cubicBezTo>
                  <a:cubicBezTo>
                    <a:pt x="21380" y="12502"/>
                    <a:pt x="20678" y="16060"/>
                    <a:pt x="19975" y="19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7004050" y="4035169"/>
              <a:ext cx="122945" cy="39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93" fill="norm" stroke="1" extrusionOk="0">
                  <a:moveTo>
                    <a:pt x="4320" y="10119"/>
                  </a:moveTo>
                  <a:cubicBezTo>
                    <a:pt x="3960" y="13450"/>
                    <a:pt x="3600" y="16782"/>
                    <a:pt x="3240" y="18793"/>
                  </a:cubicBezTo>
                  <a:cubicBezTo>
                    <a:pt x="2880" y="20804"/>
                    <a:pt x="2520" y="21493"/>
                    <a:pt x="1980" y="21493"/>
                  </a:cubicBezTo>
                  <a:cubicBezTo>
                    <a:pt x="1440" y="21493"/>
                    <a:pt x="720" y="20804"/>
                    <a:pt x="540" y="18448"/>
                  </a:cubicBezTo>
                  <a:cubicBezTo>
                    <a:pt x="360" y="16093"/>
                    <a:pt x="720" y="12072"/>
                    <a:pt x="2160" y="8912"/>
                  </a:cubicBezTo>
                  <a:cubicBezTo>
                    <a:pt x="3600" y="5753"/>
                    <a:pt x="6120" y="3455"/>
                    <a:pt x="7920" y="2076"/>
                  </a:cubicBezTo>
                  <a:cubicBezTo>
                    <a:pt x="9720" y="697"/>
                    <a:pt x="10800" y="238"/>
                    <a:pt x="12240" y="65"/>
                  </a:cubicBezTo>
                  <a:cubicBezTo>
                    <a:pt x="13680" y="-107"/>
                    <a:pt x="15480" y="8"/>
                    <a:pt x="17460" y="1042"/>
                  </a:cubicBezTo>
                  <a:cubicBezTo>
                    <a:pt x="19440" y="2076"/>
                    <a:pt x="21600" y="4029"/>
                    <a:pt x="20700" y="5695"/>
                  </a:cubicBezTo>
                  <a:cubicBezTo>
                    <a:pt x="19800" y="7361"/>
                    <a:pt x="15840" y="8740"/>
                    <a:pt x="11880" y="9487"/>
                  </a:cubicBezTo>
                  <a:cubicBezTo>
                    <a:pt x="7920" y="10233"/>
                    <a:pt x="3960" y="10348"/>
                    <a:pt x="0" y="1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7131050" y="4241344"/>
              <a:ext cx="171450" cy="17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3771"/>
                  </a:moveTo>
                  <a:cubicBezTo>
                    <a:pt x="267" y="2486"/>
                    <a:pt x="533" y="1200"/>
                    <a:pt x="1333" y="686"/>
                  </a:cubicBezTo>
                  <a:cubicBezTo>
                    <a:pt x="2133" y="171"/>
                    <a:pt x="3467" y="428"/>
                    <a:pt x="5333" y="2228"/>
                  </a:cubicBezTo>
                  <a:cubicBezTo>
                    <a:pt x="7200" y="4028"/>
                    <a:pt x="9600" y="7371"/>
                    <a:pt x="10800" y="10457"/>
                  </a:cubicBezTo>
                  <a:cubicBezTo>
                    <a:pt x="12000" y="13543"/>
                    <a:pt x="12000" y="16371"/>
                    <a:pt x="11333" y="18300"/>
                  </a:cubicBezTo>
                  <a:cubicBezTo>
                    <a:pt x="10667" y="20228"/>
                    <a:pt x="9333" y="21257"/>
                    <a:pt x="8400" y="21000"/>
                  </a:cubicBezTo>
                  <a:cubicBezTo>
                    <a:pt x="7467" y="20743"/>
                    <a:pt x="6933" y="19200"/>
                    <a:pt x="7200" y="16243"/>
                  </a:cubicBezTo>
                  <a:cubicBezTo>
                    <a:pt x="7467" y="13286"/>
                    <a:pt x="8533" y="8914"/>
                    <a:pt x="10133" y="5828"/>
                  </a:cubicBezTo>
                  <a:cubicBezTo>
                    <a:pt x="11733" y="2743"/>
                    <a:pt x="13867" y="943"/>
                    <a:pt x="15867" y="300"/>
                  </a:cubicBezTo>
                  <a:cubicBezTo>
                    <a:pt x="17867" y="-343"/>
                    <a:pt x="19733" y="171"/>
                    <a:pt x="21600" y="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457317" y="4062839"/>
              <a:ext cx="162683" cy="33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66" fill="norm" stroke="1" extrusionOk="0">
                  <a:moveTo>
                    <a:pt x="21014" y="2800"/>
                  </a:moveTo>
                  <a:cubicBezTo>
                    <a:pt x="20741" y="2133"/>
                    <a:pt x="20467" y="1467"/>
                    <a:pt x="19784" y="933"/>
                  </a:cubicBezTo>
                  <a:cubicBezTo>
                    <a:pt x="19100" y="400"/>
                    <a:pt x="18006" y="0"/>
                    <a:pt x="16639" y="0"/>
                  </a:cubicBezTo>
                  <a:cubicBezTo>
                    <a:pt x="15272" y="0"/>
                    <a:pt x="13632" y="400"/>
                    <a:pt x="10898" y="2400"/>
                  </a:cubicBezTo>
                  <a:cubicBezTo>
                    <a:pt x="8163" y="4400"/>
                    <a:pt x="4336" y="8000"/>
                    <a:pt x="2148" y="10933"/>
                  </a:cubicBezTo>
                  <a:cubicBezTo>
                    <a:pt x="-39" y="13867"/>
                    <a:pt x="-586" y="16133"/>
                    <a:pt x="644" y="17867"/>
                  </a:cubicBezTo>
                  <a:cubicBezTo>
                    <a:pt x="1875" y="19600"/>
                    <a:pt x="4882" y="20800"/>
                    <a:pt x="7617" y="21200"/>
                  </a:cubicBezTo>
                  <a:cubicBezTo>
                    <a:pt x="10351" y="21600"/>
                    <a:pt x="12811" y="21200"/>
                    <a:pt x="15272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662005" y="4099722"/>
              <a:ext cx="173896" cy="29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49" fill="norm" stroke="1" extrusionOk="0">
                  <a:moveTo>
                    <a:pt x="21380" y="993"/>
                  </a:moveTo>
                  <a:cubicBezTo>
                    <a:pt x="20339" y="540"/>
                    <a:pt x="19298" y="87"/>
                    <a:pt x="18127" y="12"/>
                  </a:cubicBezTo>
                  <a:cubicBezTo>
                    <a:pt x="16956" y="-64"/>
                    <a:pt x="15655" y="238"/>
                    <a:pt x="13313" y="918"/>
                  </a:cubicBezTo>
                  <a:cubicBezTo>
                    <a:pt x="10970" y="1598"/>
                    <a:pt x="7587" y="2655"/>
                    <a:pt x="5375" y="4165"/>
                  </a:cubicBezTo>
                  <a:cubicBezTo>
                    <a:pt x="3163" y="5676"/>
                    <a:pt x="2122" y="7639"/>
                    <a:pt x="1472" y="9905"/>
                  </a:cubicBezTo>
                  <a:cubicBezTo>
                    <a:pt x="821" y="12171"/>
                    <a:pt x="561" y="14739"/>
                    <a:pt x="300" y="16627"/>
                  </a:cubicBezTo>
                  <a:cubicBezTo>
                    <a:pt x="40" y="18515"/>
                    <a:pt x="-220" y="19723"/>
                    <a:pt x="300" y="20479"/>
                  </a:cubicBezTo>
                  <a:cubicBezTo>
                    <a:pt x="821" y="21234"/>
                    <a:pt x="2122" y="21536"/>
                    <a:pt x="5115" y="21234"/>
                  </a:cubicBezTo>
                  <a:cubicBezTo>
                    <a:pt x="8108" y="20932"/>
                    <a:pt x="12792" y="20026"/>
                    <a:pt x="15264" y="19497"/>
                  </a:cubicBezTo>
                  <a:cubicBezTo>
                    <a:pt x="17737" y="18968"/>
                    <a:pt x="17997" y="18817"/>
                    <a:pt x="18257" y="18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677150" y="4272389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840"/>
                    <a:pt x="10368" y="10080"/>
                    <a:pt x="13968" y="6480"/>
                  </a:cubicBezTo>
                  <a:cubicBezTo>
                    <a:pt x="17568" y="2880"/>
                    <a:pt x="1958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903305" y="4329539"/>
              <a:ext cx="2784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629"/>
                    <a:pt x="4867" y="9257"/>
                    <a:pt x="1782" y="12857"/>
                  </a:cubicBezTo>
                  <a:cubicBezTo>
                    <a:pt x="-1304" y="16457"/>
                    <a:pt x="239" y="19029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8169023" y="4132689"/>
              <a:ext cx="167733" cy="27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85" fill="norm" stroke="1" extrusionOk="0">
                  <a:moveTo>
                    <a:pt x="6107" y="0"/>
                  </a:moveTo>
                  <a:cubicBezTo>
                    <a:pt x="4217" y="1495"/>
                    <a:pt x="2327" y="2991"/>
                    <a:pt x="1247" y="6065"/>
                  </a:cubicBezTo>
                  <a:cubicBezTo>
                    <a:pt x="167" y="9138"/>
                    <a:pt x="-103" y="13791"/>
                    <a:pt x="32" y="16532"/>
                  </a:cubicBezTo>
                  <a:cubicBezTo>
                    <a:pt x="167" y="19274"/>
                    <a:pt x="707" y="20105"/>
                    <a:pt x="1787" y="20686"/>
                  </a:cubicBezTo>
                  <a:cubicBezTo>
                    <a:pt x="2867" y="21268"/>
                    <a:pt x="4487" y="21600"/>
                    <a:pt x="7187" y="20852"/>
                  </a:cubicBezTo>
                  <a:cubicBezTo>
                    <a:pt x="9887" y="20105"/>
                    <a:pt x="13667" y="18277"/>
                    <a:pt x="16232" y="15702"/>
                  </a:cubicBezTo>
                  <a:cubicBezTo>
                    <a:pt x="18797" y="13126"/>
                    <a:pt x="20147" y="9803"/>
                    <a:pt x="20822" y="7394"/>
                  </a:cubicBezTo>
                  <a:cubicBezTo>
                    <a:pt x="21497" y="4985"/>
                    <a:pt x="21497" y="3489"/>
                    <a:pt x="21227" y="2326"/>
                  </a:cubicBezTo>
                  <a:cubicBezTo>
                    <a:pt x="20957" y="1163"/>
                    <a:pt x="20417" y="332"/>
                    <a:pt x="20282" y="582"/>
                  </a:cubicBezTo>
                  <a:cubicBezTo>
                    <a:pt x="20147" y="831"/>
                    <a:pt x="20417" y="2160"/>
                    <a:pt x="20687" y="3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458841" y="4062294"/>
              <a:ext cx="196209" cy="32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83" fill="norm" stroke="1" extrusionOk="0">
                  <a:moveTo>
                    <a:pt x="21530" y="2528"/>
                  </a:moveTo>
                  <a:cubicBezTo>
                    <a:pt x="21530" y="1835"/>
                    <a:pt x="21530" y="1143"/>
                    <a:pt x="20949" y="659"/>
                  </a:cubicBezTo>
                  <a:cubicBezTo>
                    <a:pt x="20369" y="174"/>
                    <a:pt x="19207" y="-103"/>
                    <a:pt x="17465" y="35"/>
                  </a:cubicBezTo>
                  <a:cubicBezTo>
                    <a:pt x="15724" y="174"/>
                    <a:pt x="13401" y="728"/>
                    <a:pt x="10730" y="1905"/>
                  </a:cubicBezTo>
                  <a:cubicBezTo>
                    <a:pt x="8059" y="3082"/>
                    <a:pt x="5040" y="4882"/>
                    <a:pt x="3182" y="7305"/>
                  </a:cubicBezTo>
                  <a:cubicBezTo>
                    <a:pt x="1324" y="9728"/>
                    <a:pt x="627" y="12774"/>
                    <a:pt x="278" y="14782"/>
                  </a:cubicBezTo>
                  <a:cubicBezTo>
                    <a:pt x="-70" y="16789"/>
                    <a:pt x="-70" y="17759"/>
                    <a:pt x="162" y="18659"/>
                  </a:cubicBezTo>
                  <a:cubicBezTo>
                    <a:pt x="395" y="19559"/>
                    <a:pt x="859" y="20389"/>
                    <a:pt x="2369" y="20874"/>
                  </a:cubicBezTo>
                  <a:cubicBezTo>
                    <a:pt x="3878" y="21359"/>
                    <a:pt x="6433" y="21497"/>
                    <a:pt x="9336" y="21289"/>
                  </a:cubicBezTo>
                  <a:cubicBezTo>
                    <a:pt x="12240" y="21082"/>
                    <a:pt x="15491" y="20528"/>
                    <a:pt x="17465" y="19905"/>
                  </a:cubicBezTo>
                  <a:cubicBezTo>
                    <a:pt x="19440" y="19282"/>
                    <a:pt x="20136" y="18589"/>
                    <a:pt x="20833" y="17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508999" y="4234238"/>
              <a:ext cx="1905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760" y="11670"/>
                    <a:pt x="11520" y="3363"/>
                    <a:pt x="15120" y="870"/>
                  </a:cubicBezTo>
                  <a:cubicBezTo>
                    <a:pt x="18720" y="-1622"/>
                    <a:pt x="2016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763000" y="4304139"/>
              <a:ext cx="133350" cy="11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0"/>
                  </a:moveTo>
                  <a:cubicBezTo>
                    <a:pt x="1714" y="1157"/>
                    <a:pt x="3429" y="2314"/>
                    <a:pt x="4629" y="3857"/>
                  </a:cubicBezTo>
                  <a:cubicBezTo>
                    <a:pt x="5829" y="5400"/>
                    <a:pt x="6514" y="7329"/>
                    <a:pt x="5314" y="10221"/>
                  </a:cubicBezTo>
                  <a:cubicBezTo>
                    <a:pt x="4114" y="13114"/>
                    <a:pt x="1029" y="16971"/>
                    <a:pt x="514" y="19093"/>
                  </a:cubicBezTo>
                  <a:cubicBezTo>
                    <a:pt x="0" y="21214"/>
                    <a:pt x="2057" y="21600"/>
                    <a:pt x="6000" y="21021"/>
                  </a:cubicBezTo>
                  <a:cubicBezTo>
                    <a:pt x="9943" y="20443"/>
                    <a:pt x="15771" y="18900"/>
                    <a:pt x="21600" y="17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934450" y="4018389"/>
              <a:ext cx="122138" cy="41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518" fill="norm" stroke="1" extrusionOk="0">
                  <a:moveTo>
                    <a:pt x="0" y="0"/>
                  </a:moveTo>
                  <a:cubicBezTo>
                    <a:pt x="6480" y="2714"/>
                    <a:pt x="12960" y="5427"/>
                    <a:pt x="16740" y="8304"/>
                  </a:cubicBezTo>
                  <a:cubicBezTo>
                    <a:pt x="20520" y="11180"/>
                    <a:pt x="21600" y="14219"/>
                    <a:pt x="20160" y="16390"/>
                  </a:cubicBezTo>
                  <a:cubicBezTo>
                    <a:pt x="18720" y="18561"/>
                    <a:pt x="14760" y="19863"/>
                    <a:pt x="11700" y="20623"/>
                  </a:cubicBezTo>
                  <a:cubicBezTo>
                    <a:pt x="8640" y="21383"/>
                    <a:pt x="6480" y="21600"/>
                    <a:pt x="5220" y="21491"/>
                  </a:cubicBezTo>
                  <a:cubicBezTo>
                    <a:pt x="3960" y="21383"/>
                    <a:pt x="3600" y="20949"/>
                    <a:pt x="3240" y="2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9213850" y="4209831"/>
              <a:ext cx="1270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040" y="10932"/>
                    <a:pt x="10080" y="1332"/>
                    <a:pt x="13680" y="132"/>
                  </a:cubicBezTo>
                  <a:cubicBezTo>
                    <a:pt x="17280" y="-1068"/>
                    <a:pt x="1944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188450" y="4316839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4400"/>
                    <a:pt x="8727" y="7200"/>
                    <a:pt x="12327" y="3600"/>
                  </a:cubicBezTo>
                  <a:cubicBezTo>
                    <a:pt x="15927" y="0"/>
                    <a:pt x="187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800936" y="4024033"/>
              <a:ext cx="139133" cy="40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19" fill="norm" stroke="1" extrusionOk="0">
                  <a:moveTo>
                    <a:pt x="4396" y="10338"/>
                  </a:moveTo>
                  <a:cubicBezTo>
                    <a:pt x="3107" y="12886"/>
                    <a:pt x="1817" y="15433"/>
                    <a:pt x="1173" y="17095"/>
                  </a:cubicBezTo>
                  <a:cubicBezTo>
                    <a:pt x="528" y="18757"/>
                    <a:pt x="528" y="19532"/>
                    <a:pt x="528" y="20197"/>
                  </a:cubicBezTo>
                  <a:cubicBezTo>
                    <a:pt x="528" y="20861"/>
                    <a:pt x="528" y="21415"/>
                    <a:pt x="367" y="21304"/>
                  </a:cubicBezTo>
                  <a:cubicBezTo>
                    <a:pt x="205" y="21193"/>
                    <a:pt x="-117" y="20418"/>
                    <a:pt x="44" y="18369"/>
                  </a:cubicBezTo>
                  <a:cubicBezTo>
                    <a:pt x="205" y="16320"/>
                    <a:pt x="850" y="12997"/>
                    <a:pt x="2140" y="9950"/>
                  </a:cubicBezTo>
                  <a:cubicBezTo>
                    <a:pt x="3429" y="6904"/>
                    <a:pt x="5364" y="4135"/>
                    <a:pt x="7943" y="2363"/>
                  </a:cubicBezTo>
                  <a:cubicBezTo>
                    <a:pt x="10522" y="590"/>
                    <a:pt x="13746" y="-185"/>
                    <a:pt x="16486" y="37"/>
                  </a:cubicBezTo>
                  <a:cubicBezTo>
                    <a:pt x="19226" y="258"/>
                    <a:pt x="21483" y="1477"/>
                    <a:pt x="21161" y="2972"/>
                  </a:cubicBezTo>
                  <a:cubicBezTo>
                    <a:pt x="20838" y="4467"/>
                    <a:pt x="17937" y="6240"/>
                    <a:pt x="15035" y="7237"/>
                  </a:cubicBezTo>
                  <a:cubicBezTo>
                    <a:pt x="12134" y="8233"/>
                    <a:pt x="9232" y="8455"/>
                    <a:pt x="6331" y="8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905999" y="4158089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75"/>
                  </a:moveTo>
                  <a:cubicBezTo>
                    <a:pt x="1500" y="6075"/>
                    <a:pt x="3000" y="6075"/>
                    <a:pt x="5250" y="7875"/>
                  </a:cubicBezTo>
                  <a:cubicBezTo>
                    <a:pt x="7500" y="9675"/>
                    <a:pt x="10500" y="13275"/>
                    <a:pt x="12000" y="15637"/>
                  </a:cubicBezTo>
                  <a:cubicBezTo>
                    <a:pt x="13500" y="18000"/>
                    <a:pt x="13500" y="19125"/>
                    <a:pt x="12900" y="20025"/>
                  </a:cubicBezTo>
                  <a:cubicBezTo>
                    <a:pt x="12300" y="20925"/>
                    <a:pt x="11100" y="21600"/>
                    <a:pt x="9750" y="21600"/>
                  </a:cubicBezTo>
                  <a:cubicBezTo>
                    <a:pt x="8400" y="21600"/>
                    <a:pt x="6900" y="20925"/>
                    <a:pt x="6750" y="17888"/>
                  </a:cubicBezTo>
                  <a:cubicBezTo>
                    <a:pt x="6600" y="14850"/>
                    <a:pt x="7800" y="9450"/>
                    <a:pt x="10500" y="6075"/>
                  </a:cubicBezTo>
                  <a:cubicBezTo>
                    <a:pt x="13200" y="2700"/>
                    <a:pt x="17400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0117931" y="4055881"/>
              <a:ext cx="150019" cy="28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50" fill="norm" stroke="1" extrusionOk="0">
                  <a:moveTo>
                    <a:pt x="21262" y="4240"/>
                  </a:moveTo>
                  <a:cubicBezTo>
                    <a:pt x="19462" y="2842"/>
                    <a:pt x="17662" y="1443"/>
                    <a:pt x="15862" y="666"/>
                  </a:cubicBezTo>
                  <a:cubicBezTo>
                    <a:pt x="14062" y="-111"/>
                    <a:pt x="12262" y="-266"/>
                    <a:pt x="10312" y="511"/>
                  </a:cubicBezTo>
                  <a:cubicBezTo>
                    <a:pt x="8362" y="1288"/>
                    <a:pt x="6262" y="2997"/>
                    <a:pt x="4312" y="5794"/>
                  </a:cubicBezTo>
                  <a:cubicBezTo>
                    <a:pt x="2362" y="8592"/>
                    <a:pt x="562" y="12476"/>
                    <a:pt x="112" y="15274"/>
                  </a:cubicBezTo>
                  <a:cubicBezTo>
                    <a:pt x="-338" y="18071"/>
                    <a:pt x="562" y="19780"/>
                    <a:pt x="2812" y="20557"/>
                  </a:cubicBezTo>
                  <a:cubicBezTo>
                    <a:pt x="5062" y="21334"/>
                    <a:pt x="8662" y="21179"/>
                    <a:pt x="12262" y="21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0295327" y="4114883"/>
              <a:ext cx="207573" cy="25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049" fill="norm" stroke="1" extrusionOk="0">
                  <a:moveTo>
                    <a:pt x="21396" y="414"/>
                  </a:moveTo>
                  <a:cubicBezTo>
                    <a:pt x="17469" y="71"/>
                    <a:pt x="13541" y="-272"/>
                    <a:pt x="10814" y="328"/>
                  </a:cubicBezTo>
                  <a:cubicBezTo>
                    <a:pt x="8087" y="928"/>
                    <a:pt x="6560" y="2471"/>
                    <a:pt x="4923" y="5299"/>
                  </a:cubicBezTo>
                  <a:cubicBezTo>
                    <a:pt x="3287" y="8128"/>
                    <a:pt x="1541" y="12242"/>
                    <a:pt x="669" y="15071"/>
                  </a:cubicBezTo>
                  <a:cubicBezTo>
                    <a:pt x="-204" y="17899"/>
                    <a:pt x="-204" y="19442"/>
                    <a:pt x="560" y="20299"/>
                  </a:cubicBezTo>
                  <a:cubicBezTo>
                    <a:pt x="1323" y="21157"/>
                    <a:pt x="2851" y="21328"/>
                    <a:pt x="5687" y="20557"/>
                  </a:cubicBezTo>
                  <a:cubicBezTo>
                    <a:pt x="8523" y="19785"/>
                    <a:pt x="12669" y="18071"/>
                    <a:pt x="16814" y="16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0325100" y="4266039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0476936" y="4304139"/>
              <a:ext cx="1961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200"/>
                    <a:pt x="2735" y="8400"/>
                    <a:pt x="575" y="12000"/>
                  </a:cubicBezTo>
                  <a:cubicBezTo>
                    <a:pt x="-1585" y="15600"/>
                    <a:pt x="2735" y="186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0598149" y="4037439"/>
              <a:ext cx="99133" cy="35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442" fill="norm" stroke="1" extrusionOk="0">
                  <a:moveTo>
                    <a:pt x="6612" y="0"/>
                  </a:moveTo>
                  <a:cubicBezTo>
                    <a:pt x="11020" y="2541"/>
                    <a:pt x="15429" y="5082"/>
                    <a:pt x="18073" y="7878"/>
                  </a:cubicBezTo>
                  <a:cubicBezTo>
                    <a:pt x="20718" y="10673"/>
                    <a:pt x="21600" y="13722"/>
                    <a:pt x="19396" y="16009"/>
                  </a:cubicBezTo>
                  <a:cubicBezTo>
                    <a:pt x="17192" y="18296"/>
                    <a:pt x="11902" y="19821"/>
                    <a:pt x="8155" y="20647"/>
                  </a:cubicBezTo>
                  <a:cubicBezTo>
                    <a:pt x="4408" y="21473"/>
                    <a:pt x="2204" y="21600"/>
                    <a:pt x="1102" y="21282"/>
                  </a:cubicBezTo>
                  <a:cubicBezTo>
                    <a:pt x="0" y="20965"/>
                    <a:pt x="0" y="20202"/>
                    <a:pt x="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0784001" y="4253339"/>
              <a:ext cx="163399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439" y="21600"/>
                  </a:moveTo>
                  <a:cubicBezTo>
                    <a:pt x="608" y="15840"/>
                    <a:pt x="-223" y="10080"/>
                    <a:pt x="54" y="6480"/>
                  </a:cubicBezTo>
                  <a:cubicBezTo>
                    <a:pt x="331" y="2880"/>
                    <a:pt x="1715" y="1440"/>
                    <a:pt x="5454" y="720"/>
                  </a:cubicBezTo>
                  <a:cubicBezTo>
                    <a:pt x="9192" y="0"/>
                    <a:pt x="15285" y="0"/>
                    <a:pt x="213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0833099" y="4189839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18"/>
                    <a:pt x="7200" y="10036"/>
                    <a:pt x="3600" y="13636"/>
                  </a:cubicBezTo>
                  <a:cubicBezTo>
                    <a:pt x="0" y="17236"/>
                    <a:pt x="0" y="19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1034219" y="4026620"/>
              <a:ext cx="153539" cy="39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97" fill="norm" stroke="1" extrusionOk="0">
                  <a:moveTo>
                    <a:pt x="6417" y="13065"/>
                  </a:moveTo>
                  <a:cubicBezTo>
                    <a:pt x="5249" y="15491"/>
                    <a:pt x="4081" y="17916"/>
                    <a:pt x="3060" y="19418"/>
                  </a:cubicBezTo>
                  <a:cubicBezTo>
                    <a:pt x="2038" y="20919"/>
                    <a:pt x="1162" y="21497"/>
                    <a:pt x="579" y="21497"/>
                  </a:cubicBezTo>
                  <a:cubicBezTo>
                    <a:pt x="-5" y="21497"/>
                    <a:pt x="-297" y="20919"/>
                    <a:pt x="433" y="18783"/>
                  </a:cubicBezTo>
                  <a:cubicBezTo>
                    <a:pt x="1162" y="16646"/>
                    <a:pt x="2914" y="12949"/>
                    <a:pt x="5103" y="9773"/>
                  </a:cubicBezTo>
                  <a:cubicBezTo>
                    <a:pt x="7292" y="6596"/>
                    <a:pt x="9919" y="3940"/>
                    <a:pt x="11671" y="2380"/>
                  </a:cubicBezTo>
                  <a:cubicBezTo>
                    <a:pt x="13422" y="821"/>
                    <a:pt x="14298" y="359"/>
                    <a:pt x="15465" y="128"/>
                  </a:cubicBezTo>
                  <a:cubicBezTo>
                    <a:pt x="16633" y="-103"/>
                    <a:pt x="18092" y="-103"/>
                    <a:pt x="19260" y="821"/>
                  </a:cubicBezTo>
                  <a:cubicBezTo>
                    <a:pt x="20427" y="1745"/>
                    <a:pt x="21303" y="3593"/>
                    <a:pt x="21157" y="5095"/>
                  </a:cubicBezTo>
                  <a:cubicBezTo>
                    <a:pt x="21011" y="6596"/>
                    <a:pt x="19844" y="7752"/>
                    <a:pt x="16633" y="8560"/>
                  </a:cubicBezTo>
                  <a:cubicBezTo>
                    <a:pt x="13422" y="9369"/>
                    <a:pt x="8168" y="9831"/>
                    <a:pt x="2914" y="10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1169650" y="4189839"/>
              <a:ext cx="146050" cy="20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4725"/>
                  </a:moveTo>
                  <a:cubicBezTo>
                    <a:pt x="1565" y="4950"/>
                    <a:pt x="3130" y="5175"/>
                    <a:pt x="4383" y="6975"/>
                  </a:cubicBezTo>
                  <a:cubicBezTo>
                    <a:pt x="5635" y="8775"/>
                    <a:pt x="6574" y="12150"/>
                    <a:pt x="6887" y="14400"/>
                  </a:cubicBezTo>
                  <a:cubicBezTo>
                    <a:pt x="7200" y="16650"/>
                    <a:pt x="6887" y="17775"/>
                    <a:pt x="6104" y="18900"/>
                  </a:cubicBezTo>
                  <a:cubicBezTo>
                    <a:pt x="5322" y="20025"/>
                    <a:pt x="4070" y="21150"/>
                    <a:pt x="2817" y="21375"/>
                  </a:cubicBezTo>
                  <a:cubicBezTo>
                    <a:pt x="1565" y="21600"/>
                    <a:pt x="313" y="20925"/>
                    <a:pt x="157" y="19238"/>
                  </a:cubicBezTo>
                  <a:cubicBezTo>
                    <a:pt x="0" y="17550"/>
                    <a:pt x="939" y="14850"/>
                    <a:pt x="4696" y="11475"/>
                  </a:cubicBezTo>
                  <a:cubicBezTo>
                    <a:pt x="8452" y="8100"/>
                    <a:pt x="15026" y="40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1373846" y="4093050"/>
              <a:ext cx="147499" cy="29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04" fill="norm" stroke="1" extrusionOk="0">
                  <a:moveTo>
                    <a:pt x="20849" y="2427"/>
                  </a:moveTo>
                  <a:cubicBezTo>
                    <a:pt x="21153" y="1501"/>
                    <a:pt x="21457" y="575"/>
                    <a:pt x="20849" y="190"/>
                  </a:cubicBezTo>
                  <a:cubicBezTo>
                    <a:pt x="20240" y="-196"/>
                    <a:pt x="18719" y="-42"/>
                    <a:pt x="15829" y="1115"/>
                  </a:cubicBezTo>
                  <a:cubicBezTo>
                    <a:pt x="12939" y="2273"/>
                    <a:pt x="8680" y="4433"/>
                    <a:pt x="5485" y="7287"/>
                  </a:cubicBezTo>
                  <a:cubicBezTo>
                    <a:pt x="2291" y="10141"/>
                    <a:pt x="161" y="13690"/>
                    <a:pt x="9" y="16158"/>
                  </a:cubicBezTo>
                  <a:cubicBezTo>
                    <a:pt x="-143" y="18627"/>
                    <a:pt x="1682" y="20015"/>
                    <a:pt x="3660" y="20710"/>
                  </a:cubicBezTo>
                  <a:cubicBezTo>
                    <a:pt x="5637" y="21404"/>
                    <a:pt x="7767" y="21404"/>
                    <a:pt x="9896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1533342" y="4110758"/>
              <a:ext cx="188758" cy="26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34" fill="norm" stroke="1" extrusionOk="0">
                  <a:moveTo>
                    <a:pt x="21167" y="3864"/>
                  </a:moveTo>
                  <a:cubicBezTo>
                    <a:pt x="21167" y="2655"/>
                    <a:pt x="21167" y="1445"/>
                    <a:pt x="20455" y="754"/>
                  </a:cubicBezTo>
                  <a:cubicBezTo>
                    <a:pt x="19743" y="63"/>
                    <a:pt x="18319" y="-110"/>
                    <a:pt x="16420" y="63"/>
                  </a:cubicBezTo>
                  <a:cubicBezTo>
                    <a:pt x="14521" y="236"/>
                    <a:pt x="12147" y="754"/>
                    <a:pt x="9774" y="2050"/>
                  </a:cubicBezTo>
                  <a:cubicBezTo>
                    <a:pt x="7400" y="3346"/>
                    <a:pt x="5026" y="5420"/>
                    <a:pt x="3483" y="7320"/>
                  </a:cubicBezTo>
                  <a:cubicBezTo>
                    <a:pt x="1941" y="9221"/>
                    <a:pt x="1229" y="10949"/>
                    <a:pt x="635" y="13282"/>
                  </a:cubicBezTo>
                  <a:cubicBezTo>
                    <a:pt x="42" y="15615"/>
                    <a:pt x="-433" y="18552"/>
                    <a:pt x="635" y="20021"/>
                  </a:cubicBezTo>
                  <a:cubicBezTo>
                    <a:pt x="1703" y="21490"/>
                    <a:pt x="4314" y="21490"/>
                    <a:pt x="7044" y="21404"/>
                  </a:cubicBezTo>
                  <a:cubicBezTo>
                    <a:pt x="9774" y="21317"/>
                    <a:pt x="12622" y="21144"/>
                    <a:pt x="15470" y="20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1493499" y="4259689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1683999" y="4317632"/>
              <a:ext cx="133351" cy="10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3653"/>
                  </a:moveTo>
                  <a:cubicBezTo>
                    <a:pt x="1371" y="2382"/>
                    <a:pt x="2743" y="1112"/>
                    <a:pt x="4286" y="476"/>
                  </a:cubicBezTo>
                  <a:cubicBezTo>
                    <a:pt x="5829" y="-159"/>
                    <a:pt x="7543" y="-159"/>
                    <a:pt x="9086" y="476"/>
                  </a:cubicBezTo>
                  <a:cubicBezTo>
                    <a:pt x="10629" y="1112"/>
                    <a:pt x="12000" y="2382"/>
                    <a:pt x="12343" y="4076"/>
                  </a:cubicBezTo>
                  <a:cubicBezTo>
                    <a:pt x="12686" y="5770"/>
                    <a:pt x="12000" y="7888"/>
                    <a:pt x="10114" y="9794"/>
                  </a:cubicBezTo>
                  <a:cubicBezTo>
                    <a:pt x="8229" y="11700"/>
                    <a:pt x="5143" y="13394"/>
                    <a:pt x="3086" y="15088"/>
                  </a:cubicBezTo>
                  <a:cubicBezTo>
                    <a:pt x="1029" y="16782"/>
                    <a:pt x="0" y="18476"/>
                    <a:pt x="857" y="19535"/>
                  </a:cubicBezTo>
                  <a:cubicBezTo>
                    <a:pt x="1714" y="20594"/>
                    <a:pt x="4457" y="21017"/>
                    <a:pt x="8229" y="21229"/>
                  </a:cubicBezTo>
                  <a:cubicBezTo>
                    <a:pt x="12000" y="21441"/>
                    <a:pt x="16800" y="21441"/>
                    <a:pt x="216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1811000" y="4079211"/>
              <a:ext cx="174030" cy="39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516" fill="norm" stroke="1" extrusionOk="0">
                  <a:moveTo>
                    <a:pt x="12343" y="146"/>
                  </a:moveTo>
                  <a:cubicBezTo>
                    <a:pt x="13629" y="31"/>
                    <a:pt x="14914" y="-84"/>
                    <a:pt x="16200" y="88"/>
                  </a:cubicBezTo>
                  <a:cubicBezTo>
                    <a:pt x="17486" y="261"/>
                    <a:pt x="18771" y="720"/>
                    <a:pt x="19800" y="2444"/>
                  </a:cubicBezTo>
                  <a:cubicBezTo>
                    <a:pt x="20829" y="4167"/>
                    <a:pt x="21600" y="7154"/>
                    <a:pt x="20829" y="10084"/>
                  </a:cubicBezTo>
                  <a:cubicBezTo>
                    <a:pt x="20057" y="13014"/>
                    <a:pt x="17743" y="15886"/>
                    <a:pt x="14014" y="17782"/>
                  </a:cubicBezTo>
                  <a:cubicBezTo>
                    <a:pt x="10286" y="19678"/>
                    <a:pt x="5143" y="20597"/>
                    <a:pt x="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578377" y="4901509"/>
              <a:ext cx="134576" cy="43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82" fill="norm" stroke="1" extrusionOk="0">
                  <a:moveTo>
                    <a:pt x="1472" y="6831"/>
                  </a:moveTo>
                  <a:cubicBezTo>
                    <a:pt x="1472" y="9635"/>
                    <a:pt x="1472" y="12439"/>
                    <a:pt x="1472" y="14515"/>
                  </a:cubicBezTo>
                  <a:cubicBezTo>
                    <a:pt x="1472" y="16592"/>
                    <a:pt x="1472" y="17942"/>
                    <a:pt x="1305" y="19137"/>
                  </a:cubicBezTo>
                  <a:cubicBezTo>
                    <a:pt x="1139" y="20331"/>
                    <a:pt x="807" y="21369"/>
                    <a:pt x="641" y="21473"/>
                  </a:cubicBezTo>
                  <a:cubicBezTo>
                    <a:pt x="475" y="21577"/>
                    <a:pt x="475" y="20746"/>
                    <a:pt x="308" y="18514"/>
                  </a:cubicBezTo>
                  <a:cubicBezTo>
                    <a:pt x="142" y="16281"/>
                    <a:pt x="-190" y="12646"/>
                    <a:pt x="142" y="9635"/>
                  </a:cubicBezTo>
                  <a:cubicBezTo>
                    <a:pt x="475" y="6623"/>
                    <a:pt x="1472" y="4235"/>
                    <a:pt x="2468" y="2781"/>
                  </a:cubicBezTo>
                  <a:cubicBezTo>
                    <a:pt x="3465" y="1327"/>
                    <a:pt x="4462" y="808"/>
                    <a:pt x="5792" y="496"/>
                  </a:cubicBezTo>
                  <a:cubicBezTo>
                    <a:pt x="7121" y="185"/>
                    <a:pt x="8782" y="81"/>
                    <a:pt x="10776" y="29"/>
                  </a:cubicBezTo>
                  <a:cubicBezTo>
                    <a:pt x="12770" y="-23"/>
                    <a:pt x="15096" y="-23"/>
                    <a:pt x="16924" y="185"/>
                  </a:cubicBezTo>
                  <a:cubicBezTo>
                    <a:pt x="18752" y="392"/>
                    <a:pt x="20081" y="808"/>
                    <a:pt x="20745" y="1587"/>
                  </a:cubicBezTo>
                  <a:cubicBezTo>
                    <a:pt x="21410" y="2365"/>
                    <a:pt x="21410" y="3508"/>
                    <a:pt x="19084" y="4442"/>
                  </a:cubicBezTo>
                  <a:cubicBezTo>
                    <a:pt x="16758" y="5377"/>
                    <a:pt x="12105" y="6104"/>
                    <a:pt x="7453" y="6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708400" y="5044972"/>
              <a:ext cx="139700" cy="21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6438"/>
                  </a:moveTo>
                  <a:cubicBezTo>
                    <a:pt x="0" y="5192"/>
                    <a:pt x="0" y="3946"/>
                    <a:pt x="818" y="3115"/>
                  </a:cubicBezTo>
                  <a:cubicBezTo>
                    <a:pt x="1636" y="2284"/>
                    <a:pt x="3273" y="1869"/>
                    <a:pt x="5727" y="2388"/>
                  </a:cubicBezTo>
                  <a:cubicBezTo>
                    <a:pt x="8182" y="2907"/>
                    <a:pt x="11455" y="4361"/>
                    <a:pt x="13582" y="6646"/>
                  </a:cubicBezTo>
                  <a:cubicBezTo>
                    <a:pt x="15709" y="8930"/>
                    <a:pt x="16691" y="12046"/>
                    <a:pt x="17018" y="14434"/>
                  </a:cubicBezTo>
                  <a:cubicBezTo>
                    <a:pt x="17345" y="16823"/>
                    <a:pt x="17018" y="18484"/>
                    <a:pt x="16036" y="19627"/>
                  </a:cubicBezTo>
                  <a:cubicBezTo>
                    <a:pt x="15055" y="20769"/>
                    <a:pt x="13418" y="21392"/>
                    <a:pt x="12273" y="21184"/>
                  </a:cubicBezTo>
                  <a:cubicBezTo>
                    <a:pt x="11127" y="20977"/>
                    <a:pt x="10473" y="19938"/>
                    <a:pt x="10145" y="16927"/>
                  </a:cubicBezTo>
                  <a:cubicBezTo>
                    <a:pt x="9818" y="13915"/>
                    <a:pt x="9818" y="8930"/>
                    <a:pt x="10473" y="5711"/>
                  </a:cubicBezTo>
                  <a:cubicBezTo>
                    <a:pt x="11127" y="2492"/>
                    <a:pt x="12436" y="1038"/>
                    <a:pt x="14400" y="415"/>
                  </a:cubicBezTo>
                  <a:cubicBezTo>
                    <a:pt x="16364" y="-208"/>
                    <a:pt x="18982" y="0"/>
                    <a:pt x="21600" y="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967548" y="4887182"/>
              <a:ext cx="179002" cy="41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41" fill="norm" stroke="1" extrusionOk="0">
                  <a:moveTo>
                    <a:pt x="20996" y="2363"/>
                  </a:moveTo>
                  <a:cubicBezTo>
                    <a:pt x="19755" y="1595"/>
                    <a:pt x="18513" y="828"/>
                    <a:pt x="17272" y="389"/>
                  </a:cubicBezTo>
                  <a:cubicBezTo>
                    <a:pt x="16030" y="-49"/>
                    <a:pt x="14789" y="-159"/>
                    <a:pt x="13175" y="280"/>
                  </a:cubicBezTo>
                  <a:cubicBezTo>
                    <a:pt x="11562" y="718"/>
                    <a:pt x="9575" y="1705"/>
                    <a:pt x="7093" y="3953"/>
                  </a:cubicBezTo>
                  <a:cubicBezTo>
                    <a:pt x="4610" y="6200"/>
                    <a:pt x="1630" y="9709"/>
                    <a:pt x="513" y="12615"/>
                  </a:cubicBezTo>
                  <a:cubicBezTo>
                    <a:pt x="-604" y="15520"/>
                    <a:pt x="141" y="17823"/>
                    <a:pt x="2375" y="19193"/>
                  </a:cubicBezTo>
                  <a:cubicBezTo>
                    <a:pt x="4610" y="20564"/>
                    <a:pt x="8334" y="21002"/>
                    <a:pt x="12058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185075" y="4940585"/>
              <a:ext cx="192338" cy="31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12" fill="norm" stroke="1" extrusionOk="0">
                  <a:moveTo>
                    <a:pt x="21083" y="2075"/>
                  </a:moveTo>
                  <a:cubicBezTo>
                    <a:pt x="21318" y="1351"/>
                    <a:pt x="21553" y="626"/>
                    <a:pt x="20966" y="263"/>
                  </a:cubicBezTo>
                  <a:cubicBezTo>
                    <a:pt x="20379" y="-99"/>
                    <a:pt x="18970" y="-99"/>
                    <a:pt x="16857" y="336"/>
                  </a:cubicBezTo>
                  <a:cubicBezTo>
                    <a:pt x="14744" y="771"/>
                    <a:pt x="11927" y="1641"/>
                    <a:pt x="9344" y="2510"/>
                  </a:cubicBezTo>
                  <a:cubicBezTo>
                    <a:pt x="6762" y="3380"/>
                    <a:pt x="4414" y="4250"/>
                    <a:pt x="2888" y="6062"/>
                  </a:cubicBezTo>
                  <a:cubicBezTo>
                    <a:pt x="1362" y="7874"/>
                    <a:pt x="657" y="10629"/>
                    <a:pt x="305" y="12803"/>
                  </a:cubicBezTo>
                  <a:cubicBezTo>
                    <a:pt x="-47" y="14978"/>
                    <a:pt x="-47" y="16572"/>
                    <a:pt x="70" y="17732"/>
                  </a:cubicBezTo>
                  <a:cubicBezTo>
                    <a:pt x="188" y="18892"/>
                    <a:pt x="423" y="19616"/>
                    <a:pt x="1010" y="20196"/>
                  </a:cubicBezTo>
                  <a:cubicBezTo>
                    <a:pt x="1596" y="20776"/>
                    <a:pt x="2536" y="21211"/>
                    <a:pt x="5353" y="21356"/>
                  </a:cubicBezTo>
                  <a:cubicBezTo>
                    <a:pt x="8170" y="21501"/>
                    <a:pt x="12866" y="21356"/>
                    <a:pt x="15801" y="20994"/>
                  </a:cubicBezTo>
                  <a:cubicBezTo>
                    <a:pt x="18736" y="20631"/>
                    <a:pt x="19910" y="20051"/>
                    <a:pt x="21083" y="19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191000" y="5129639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432300" y="5167739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429"/>
                    <a:pt x="12000" y="6857"/>
                    <a:pt x="8400" y="10457"/>
                  </a:cubicBezTo>
                  <a:cubicBezTo>
                    <a:pt x="4800" y="14057"/>
                    <a:pt x="2400" y="17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669366" y="4983589"/>
              <a:ext cx="168801" cy="28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08" fill="norm" stroke="1" extrusionOk="0">
                  <a:moveTo>
                    <a:pt x="5400" y="0"/>
                  </a:moveTo>
                  <a:cubicBezTo>
                    <a:pt x="3780" y="2080"/>
                    <a:pt x="2160" y="4160"/>
                    <a:pt x="1215" y="7120"/>
                  </a:cubicBezTo>
                  <a:cubicBezTo>
                    <a:pt x="270" y="10080"/>
                    <a:pt x="0" y="13920"/>
                    <a:pt x="0" y="16240"/>
                  </a:cubicBezTo>
                  <a:cubicBezTo>
                    <a:pt x="0" y="18560"/>
                    <a:pt x="270" y="19360"/>
                    <a:pt x="1080" y="20000"/>
                  </a:cubicBezTo>
                  <a:cubicBezTo>
                    <a:pt x="1890" y="20640"/>
                    <a:pt x="3240" y="21120"/>
                    <a:pt x="4590" y="21360"/>
                  </a:cubicBezTo>
                  <a:cubicBezTo>
                    <a:pt x="5940" y="21600"/>
                    <a:pt x="7290" y="21600"/>
                    <a:pt x="9315" y="20960"/>
                  </a:cubicBezTo>
                  <a:cubicBezTo>
                    <a:pt x="11340" y="20320"/>
                    <a:pt x="14040" y="19040"/>
                    <a:pt x="16200" y="17360"/>
                  </a:cubicBezTo>
                  <a:cubicBezTo>
                    <a:pt x="18360" y="15680"/>
                    <a:pt x="19980" y="13600"/>
                    <a:pt x="20790" y="11360"/>
                  </a:cubicBezTo>
                  <a:cubicBezTo>
                    <a:pt x="21600" y="9120"/>
                    <a:pt x="21600" y="6720"/>
                    <a:pt x="21465" y="5120"/>
                  </a:cubicBezTo>
                  <a:cubicBezTo>
                    <a:pt x="21330" y="3520"/>
                    <a:pt x="21060" y="2720"/>
                    <a:pt x="20385" y="2080"/>
                  </a:cubicBezTo>
                  <a:cubicBezTo>
                    <a:pt x="19710" y="1440"/>
                    <a:pt x="18630" y="960"/>
                    <a:pt x="18360" y="1360"/>
                  </a:cubicBezTo>
                  <a:cubicBezTo>
                    <a:pt x="18090" y="1760"/>
                    <a:pt x="18630" y="3040"/>
                    <a:pt x="19170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953911" y="4937022"/>
              <a:ext cx="183240" cy="28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84" fill="norm" stroke="1" extrusionOk="0">
                  <a:moveTo>
                    <a:pt x="20003" y="2996"/>
                  </a:moveTo>
                  <a:cubicBezTo>
                    <a:pt x="20500" y="2207"/>
                    <a:pt x="20996" y="1419"/>
                    <a:pt x="20624" y="867"/>
                  </a:cubicBezTo>
                  <a:cubicBezTo>
                    <a:pt x="20252" y="315"/>
                    <a:pt x="19010" y="0"/>
                    <a:pt x="17148" y="0"/>
                  </a:cubicBezTo>
                  <a:cubicBezTo>
                    <a:pt x="15286" y="0"/>
                    <a:pt x="12803" y="315"/>
                    <a:pt x="10321" y="1182"/>
                  </a:cubicBezTo>
                  <a:cubicBezTo>
                    <a:pt x="7838" y="2050"/>
                    <a:pt x="5355" y="3469"/>
                    <a:pt x="3617" y="5912"/>
                  </a:cubicBezTo>
                  <a:cubicBezTo>
                    <a:pt x="1879" y="8356"/>
                    <a:pt x="886" y="11825"/>
                    <a:pt x="390" y="14347"/>
                  </a:cubicBezTo>
                  <a:cubicBezTo>
                    <a:pt x="-107" y="16870"/>
                    <a:pt x="-107" y="18447"/>
                    <a:pt x="265" y="19550"/>
                  </a:cubicBezTo>
                  <a:cubicBezTo>
                    <a:pt x="638" y="20654"/>
                    <a:pt x="1383" y="21285"/>
                    <a:pt x="4362" y="21442"/>
                  </a:cubicBezTo>
                  <a:cubicBezTo>
                    <a:pt x="7341" y="21600"/>
                    <a:pt x="12555" y="21285"/>
                    <a:pt x="15783" y="20891"/>
                  </a:cubicBezTo>
                  <a:cubicBezTo>
                    <a:pt x="19010" y="20496"/>
                    <a:pt x="20252" y="20023"/>
                    <a:pt x="21493" y="19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4965699" y="507248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156200" y="5113945"/>
              <a:ext cx="184150" cy="14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430"/>
                  </a:moveTo>
                  <a:cubicBezTo>
                    <a:pt x="1241" y="126"/>
                    <a:pt x="2483" y="-178"/>
                    <a:pt x="3724" y="126"/>
                  </a:cubicBezTo>
                  <a:cubicBezTo>
                    <a:pt x="4966" y="430"/>
                    <a:pt x="6207" y="1343"/>
                    <a:pt x="5959" y="4385"/>
                  </a:cubicBezTo>
                  <a:cubicBezTo>
                    <a:pt x="5710" y="7428"/>
                    <a:pt x="3972" y="12599"/>
                    <a:pt x="2731" y="15794"/>
                  </a:cubicBezTo>
                  <a:cubicBezTo>
                    <a:pt x="1490" y="18988"/>
                    <a:pt x="745" y="20205"/>
                    <a:pt x="1117" y="20814"/>
                  </a:cubicBezTo>
                  <a:cubicBezTo>
                    <a:pt x="1490" y="21422"/>
                    <a:pt x="2979" y="21422"/>
                    <a:pt x="6579" y="20814"/>
                  </a:cubicBezTo>
                  <a:cubicBezTo>
                    <a:pt x="10179" y="20205"/>
                    <a:pt x="15890" y="18988"/>
                    <a:pt x="21600" y="17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496983" y="4763655"/>
              <a:ext cx="62707" cy="76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6" fill="norm" stroke="1" extrusionOk="0">
                  <a:moveTo>
                    <a:pt x="13680" y="469"/>
                  </a:moveTo>
                  <a:cubicBezTo>
                    <a:pt x="15120" y="173"/>
                    <a:pt x="16560" y="-124"/>
                    <a:pt x="18000" y="54"/>
                  </a:cubicBezTo>
                  <a:cubicBezTo>
                    <a:pt x="19440" y="232"/>
                    <a:pt x="20880" y="885"/>
                    <a:pt x="21240" y="2250"/>
                  </a:cubicBezTo>
                  <a:cubicBezTo>
                    <a:pt x="21600" y="3614"/>
                    <a:pt x="20880" y="5691"/>
                    <a:pt x="19080" y="7768"/>
                  </a:cubicBezTo>
                  <a:cubicBezTo>
                    <a:pt x="17280" y="9845"/>
                    <a:pt x="14400" y="11922"/>
                    <a:pt x="11880" y="13940"/>
                  </a:cubicBezTo>
                  <a:cubicBezTo>
                    <a:pt x="9360" y="15957"/>
                    <a:pt x="7200" y="17916"/>
                    <a:pt x="5760" y="19043"/>
                  </a:cubicBezTo>
                  <a:cubicBezTo>
                    <a:pt x="4320" y="20171"/>
                    <a:pt x="3600" y="20467"/>
                    <a:pt x="2520" y="20794"/>
                  </a:cubicBezTo>
                  <a:cubicBezTo>
                    <a:pt x="1440" y="21120"/>
                    <a:pt x="0" y="21476"/>
                    <a:pt x="0" y="21476"/>
                  </a:cubicBezTo>
                  <a:cubicBezTo>
                    <a:pt x="0" y="21476"/>
                    <a:pt x="1440" y="21120"/>
                    <a:pt x="2880" y="20764"/>
                  </a:cubicBezTo>
                  <a:cubicBezTo>
                    <a:pt x="4320" y="20408"/>
                    <a:pt x="5760" y="20052"/>
                    <a:pt x="7200" y="19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5658942" y="4931659"/>
              <a:ext cx="151309" cy="32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35" fill="norm" stroke="1" extrusionOk="0">
                  <a:moveTo>
                    <a:pt x="13345" y="6345"/>
                  </a:moveTo>
                  <a:cubicBezTo>
                    <a:pt x="10345" y="10108"/>
                    <a:pt x="7345" y="13870"/>
                    <a:pt x="5395" y="16170"/>
                  </a:cubicBezTo>
                  <a:cubicBezTo>
                    <a:pt x="3445" y="18469"/>
                    <a:pt x="2545" y="19305"/>
                    <a:pt x="1795" y="20072"/>
                  </a:cubicBezTo>
                  <a:cubicBezTo>
                    <a:pt x="1045" y="20838"/>
                    <a:pt x="445" y="21535"/>
                    <a:pt x="145" y="21535"/>
                  </a:cubicBezTo>
                  <a:cubicBezTo>
                    <a:pt x="-155" y="21535"/>
                    <a:pt x="-155" y="20838"/>
                    <a:pt x="1795" y="18400"/>
                  </a:cubicBezTo>
                  <a:cubicBezTo>
                    <a:pt x="3745" y="15961"/>
                    <a:pt x="7645" y="11780"/>
                    <a:pt x="10495" y="8714"/>
                  </a:cubicBezTo>
                  <a:cubicBezTo>
                    <a:pt x="13345" y="5649"/>
                    <a:pt x="15145" y="3698"/>
                    <a:pt x="16195" y="2304"/>
                  </a:cubicBezTo>
                  <a:cubicBezTo>
                    <a:pt x="17245" y="910"/>
                    <a:pt x="17545" y="74"/>
                    <a:pt x="17995" y="5"/>
                  </a:cubicBezTo>
                  <a:cubicBezTo>
                    <a:pt x="18445" y="-65"/>
                    <a:pt x="19045" y="632"/>
                    <a:pt x="19495" y="3001"/>
                  </a:cubicBezTo>
                  <a:cubicBezTo>
                    <a:pt x="19945" y="5370"/>
                    <a:pt x="20245" y="9411"/>
                    <a:pt x="20545" y="12477"/>
                  </a:cubicBezTo>
                  <a:cubicBezTo>
                    <a:pt x="20845" y="15543"/>
                    <a:pt x="21145" y="17633"/>
                    <a:pt x="21445" y="19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715000" y="5072489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5924549" y="4856589"/>
              <a:ext cx="122768" cy="45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0"/>
                  </a:moveTo>
                  <a:cubicBezTo>
                    <a:pt x="5959" y="1095"/>
                    <a:pt x="11917" y="2190"/>
                    <a:pt x="15828" y="4131"/>
                  </a:cubicBezTo>
                  <a:cubicBezTo>
                    <a:pt x="19738" y="6072"/>
                    <a:pt x="21600" y="8859"/>
                    <a:pt x="21600" y="11596"/>
                  </a:cubicBezTo>
                  <a:cubicBezTo>
                    <a:pt x="21600" y="14334"/>
                    <a:pt x="19738" y="17021"/>
                    <a:pt x="18062" y="18614"/>
                  </a:cubicBezTo>
                  <a:cubicBezTo>
                    <a:pt x="16386" y="20206"/>
                    <a:pt x="14897" y="20704"/>
                    <a:pt x="13034" y="21053"/>
                  </a:cubicBezTo>
                  <a:cubicBezTo>
                    <a:pt x="11172" y="21401"/>
                    <a:pt x="8938" y="21600"/>
                    <a:pt x="7634" y="21451"/>
                  </a:cubicBezTo>
                  <a:cubicBezTo>
                    <a:pt x="6331" y="21301"/>
                    <a:pt x="5959" y="20804"/>
                    <a:pt x="5586" y="20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248400" y="5104239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216650" y="5193139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7280"/>
                    <a:pt x="12150" y="12960"/>
                    <a:pt x="15750" y="9360"/>
                  </a:cubicBezTo>
                  <a:cubicBezTo>
                    <a:pt x="19350" y="5760"/>
                    <a:pt x="2047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6858000" y="4846977"/>
              <a:ext cx="126109" cy="41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550" fill="norm" stroke="1" extrusionOk="0">
                  <a:moveTo>
                    <a:pt x="0" y="10968"/>
                  </a:moveTo>
                  <a:cubicBezTo>
                    <a:pt x="348" y="14132"/>
                    <a:pt x="697" y="17295"/>
                    <a:pt x="697" y="19150"/>
                  </a:cubicBezTo>
                  <a:cubicBezTo>
                    <a:pt x="697" y="21005"/>
                    <a:pt x="348" y="21550"/>
                    <a:pt x="174" y="21550"/>
                  </a:cubicBezTo>
                  <a:cubicBezTo>
                    <a:pt x="0" y="21550"/>
                    <a:pt x="0" y="21005"/>
                    <a:pt x="174" y="18768"/>
                  </a:cubicBezTo>
                  <a:cubicBezTo>
                    <a:pt x="348" y="16532"/>
                    <a:pt x="697" y="12605"/>
                    <a:pt x="1568" y="9386"/>
                  </a:cubicBezTo>
                  <a:cubicBezTo>
                    <a:pt x="2439" y="6168"/>
                    <a:pt x="3832" y="3659"/>
                    <a:pt x="4877" y="2132"/>
                  </a:cubicBezTo>
                  <a:cubicBezTo>
                    <a:pt x="5923" y="605"/>
                    <a:pt x="6619" y="59"/>
                    <a:pt x="8884" y="5"/>
                  </a:cubicBezTo>
                  <a:cubicBezTo>
                    <a:pt x="11148" y="-50"/>
                    <a:pt x="14981" y="386"/>
                    <a:pt x="17594" y="1750"/>
                  </a:cubicBezTo>
                  <a:cubicBezTo>
                    <a:pt x="20206" y="3114"/>
                    <a:pt x="21600" y="5405"/>
                    <a:pt x="20206" y="7041"/>
                  </a:cubicBezTo>
                  <a:cubicBezTo>
                    <a:pt x="18813" y="8677"/>
                    <a:pt x="14632" y="9659"/>
                    <a:pt x="11497" y="10041"/>
                  </a:cubicBezTo>
                  <a:cubicBezTo>
                    <a:pt x="8361" y="10423"/>
                    <a:pt x="6271" y="10205"/>
                    <a:pt x="4181" y="9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6972300" y="4989939"/>
              <a:ext cx="133350" cy="22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0106"/>
                  </a:moveTo>
                  <a:cubicBezTo>
                    <a:pt x="0" y="9116"/>
                    <a:pt x="0" y="8125"/>
                    <a:pt x="857" y="7530"/>
                  </a:cubicBezTo>
                  <a:cubicBezTo>
                    <a:pt x="1714" y="6936"/>
                    <a:pt x="3429" y="6738"/>
                    <a:pt x="5143" y="7035"/>
                  </a:cubicBezTo>
                  <a:cubicBezTo>
                    <a:pt x="6857" y="7332"/>
                    <a:pt x="8571" y="8125"/>
                    <a:pt x="10114" y="10305"/>
                  </a:cubicBezTo>
                  <a:cubicBezTo>
                    <a:pt x="11657" y="12484"/>
                    <a:pt x="13029" y="16051"/>
                    <a:pt x="13029" y="18231"/>
                  </a:cubicBezTo>
                  <a:cubicBezTo>
                    <a:pt x="13029" y="20411"/>
                    <a:pt x="11657" y="21204"/>
                    <a:pt x="10114" y="21402"/>
                  </a:cubicBezTo>
                  <a:cubicBezTo>
                    <a:pt x="8571" y="21600"/>
                    <a:pt x="6857" y="21204"/>
                    <a:pt x="6000" y="18826"/>
                  </a:cubicBezTo>
                  <a:cubicBezTo>
                    <a:pt x="5143" y="16448"/>
                    <a:pt x="5143" y="12088"/>
                    <a:pt x="7886" y="8620"/>
                  </a:cubicBezTo>
                  <a:cubicBezTo>
                    <a:pt x="10629" y="5152"/>
                    <a:pt x="16114" y="25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207250" y="4878241"/>
              <a:ext cx="146050" cy="35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21600" y="2106"/>
                  </a:moveTo>
                  <a:cubicBezTo>
                    <a:pt x="20348" y="1353"/>
                    <a:pt x="19096" y="599"/>
                    <a:pt x="17530" y="223"/>
                  </a:cubicBezTo>
                  <a:cubicBezTo>
                    <a:pt x="15965" y="-154"/>
                    <a:pt x="14087" y="-154"/>
                    <a:pt x="11426" y="1039"/>
                  </a:cubicBezTo>
                  <a:cubicBezTo>
                    <a:pt x="8765" y="2232"/>
                    <a:pt x="5322" y="4618"/>
                    <a:pt x="3130" y="7569"/>
                  </a:cubicBezTo>
                  <a:cubicBezTo>
                    <a:pt x="939" y="10520"/>
                    <a:pt x="0" y="14037"/>
                    <a:pt x="0" y="16486"/>
                  </a:cubicBezTo>
                  <a:cubicBezTo>
                    <a:pt x="0" y="18934"/>
                    <a:pt x="939" y="20316"/>
                    <a:pt x="2974" y="20881"/>
                  </a:cubicBezTo>
                  <a:cubicBezTo>
                    <a:pt x="5009" y="21446"/>
                    <a:pt x="8139" y="21195"/>
                    <a:pt x="10643" y="20693"/>
                  </a:cubicBezTo>
                  <a:cubicBezTo>
                    <a:pt x="13148" y="20190"/>
                    <a:pt x="15026" y="19437"/>
                    <a:pt x="16904" y="18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389283" y="4886695"/>
              <a:ext cx="211667" cy="31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1600" y="2668"/>
                  </a:moveTo>
                  <a:cubicBezTo>
                    <a:pt x="21384" y="1815"/>
                    <a:pt x="21168" y="963"/>
                    <a:pt x="20520" y="465"/>
                  </a:cubicBezTo>
                  <a:cubicBezTo>
                    <a:pt x="19872" y="-32"/>
                    <a:pt x="18792" y="-174"/>
                    <a:pt x="17172" y="252"/>
                  </a:cubicBezTo>
                  <a:cubicBezTo>
                    <a:pt x="15552" y="679"/>
                    <a:pt x="13392" y="1673"/>
                    <a:pt x="10584" y="3947"/>
                  </a:cubicBezTo>
                  <a:cubicBezTo>
                    <a:pt x="7776" y="6221"/>
                    <a:pt x="4320" y="9773"/>
                    <a:pt x="2376" y="12544"/>
                  </a:cubicBezTo>
                  <a:cubicBezTo>
                    <a:pt x="432" y="15315"/>
                    <a:pt x="0" y="17305"/>
                    <a:pt x="0" y="18655"/>
                  </a:cubicBezTo>
                  <a:cubicBezTo>
                    <a:pt x="0" y="20005"/>
                    <a:pt x="432" y="20715"/>
                    <a:pt x="1296" y="21071"/>
                  </a:cubicBezTo>
                  <a:cubicBezTo>
                    <a:pt x="2160" y="21426"/>
                    <a:pt x="3456" y="21426"/>
                    <a:pt x="6480" y="20858"/>
                  </a:cubicBezTo>
                  <a:cubicBezTo>
                    <a:pt x="9504" y="20289"/>
                    <a:pt x="14256" y="19152"/>
                    <a:pt x="19008" y="18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397750" y="5078839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589951" y="5155039"/>
              <a:ext cx="23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659"/>
                    <a:pt x="-1447" y="9318"/>
                    <a:pt x="353" y="12918"/>
                  </a:cubicBezTo>
                  <a:cubicBezTo>
                    <a:pt x="2153" y="16518"/>
                    <a:pt x="11153" y="19059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697359" y="4742289"/>
              <a:ext cx="81392" cy="66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33" fill="norm" stroke="1" extrusionOk="0">
                  <a:moveTo>
                    <a:pt x="21297" y="0"/>
                  </a:moveTo>
                  <a:cubicBezTo>
                    <a:pt x="20189" y="2939"/>
                    <a:pt x="19082" y="5878"/>
                    <a:pt x="17420" y="8373"/>
                  </a:cubicBezTo>
                  <a:cubicBezTo>
                    <a:pt x="15759" y="10868"/>
                    <a:pt x="13543" y="12919"/>
                    <a:pt x="10497" y="14901"/>
                  </a:cubicBezTo>
                  <a:cubicBezTo>
                    <a:pt x="7451" y="16884"/>
                    <a:pt x="3574" y="18797"/>
                    <a:pt x="1635" y="19925"/>
                  </a:cubicBezTo>
                  <a:cubicBezTo>
                    <a:pt x="-303" y="21053"/>
                    <a:pt x="-303" y="21395"/>
                    <a:pt x="528" y="21497"/>
                  </a:cubicBezTo>
                  <a:cubicBezTo>
                    <a:pt x="1359" y="21600"/>
                    <a:pt x="3020" y="21463"/>
                    <a:pt x="4682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821985" y="4849975"/>
              <a:ext cx="140490" cy="35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31" fill="norm" stroke="1" extrusionOk="0">
                  <a:moveTo>
                    <a:pt x="10824" y="10689"/>
                  </a:moveTo>
                  <a:cubicBezTo>
                    <a:pt x="7600" y="13865"/>
                    <a:pt x="4376" y="17042"/>
                    <a:pt x="2442" y="18948"/>
                  </a:cubicBezTo>
                  <a:cubicBezTo>
                    <a:pt x="508" y="20854"/>
                    <a:pt x="-137" y="21489"/>
                    <a:pt x="24" y="21298"/>
                  </a:cubicBezTo>
                  <a:cubicBezTo>
                    <a:pt x="185" y="21108"/>
                    <a:pt x="1153" y="20091"/>
                    <a:pt x="3248" y="17741"/>
                  </a:cubicBezTo>
                  <a:cubicBezTo>
                    <a:pt x="5344" y="15390"/>
                    <a:pt x="8567" y="11705"/>
                    <a:pt x="11308" y="8720"/>
                  </a:cubicBezTo>
                  <a:cubicBezTo>
                    <a:pt x="14048" y="5734"/>
                    <a:pt x="16305" y="3447"/>
                    <a:pt x="17917" y="1985"/>
                  </a:cubicBezTo>
                  <a:cubicBezTo>
                    <a:pt x="19529" y="524"/>
                    <a:pt x="20496" y="-111"/>
                    <a:pt x="20979" y="16"/>
                  </a:cubicBezTo>
                  <a:cubicBezTo>
                    <a:pt x="21463" y="143"/>
                    <a:pt x="21463" y="1033"/>
                    <a:pt x="21302" y="3510"/>
                  </a:cubicBezTo>
                  <a:cubicBezTo>
                    <a:pt x="21141" y="5988"/>
                    <a:pt x="20818" y="10054"/>
                    <a:pt x="20012" y="12658"/>
                  </a:cubicBezTo>
                  <a:cubicBezTo>
                    <a:pt x="19206" y="15263"/>
                    <a:pt x="17917" y="16407"/>
                    <a:pt x="16627" y="17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861299" y="4996289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8089900" y="4774039"/>
              <a:ext cx="8581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4741" y="0"/>
                  </a:moveTo>
                  <a:cubicBezTo>
                    <a:pt x="8429" y="1700"/>
                    <a:pt x="12117" y="3400"/>
                    <a:pt x="15278" y="6000"/>
                  </a:cubicBezTo>
                  <a:cubicBezTo>
                    <a:pt x="18439" y="8600"/>
                    <a:pt x="21073" y="12100"/>
                    <a:pt x="21337" y="14600"/>
                  </a:cubicBezTo>
                  <a:cubicBezTo>
                    <a:pt x="21600" y="17100"/>
                    <a:pt x="19493" y="18600"/>
                    <a:pt x="15541" y="19600"/>
                  </a:cubicBezTo>
                  <a:cubicBezTo>
                    <a:pt x="11590" y="20600"/>
                    <a:pt x="5795" y="21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8464550" y="5053439"/>
              <a:ext cx="2413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8590327" y="4964539"/>
              <a:ext cx="2662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5944" y="0"/>
                  </a:moveTo>
                  <a:cubicBezTo>
                    <a:pt x="2621" y="4737"/>
                    <a:pt x="-702" y="9474"/>
                    <a:pt x="129" y="12979"/>
                  </a:cubicBezTo>
                  <a:cubicBezTo>
                    <a:pt x="960" y="16484"/>
                    <a:pt x="5944" y="18758"/>
                    <a:pt x="10098" y="19989"/>
                  </a:cubicBezTo>
                  <a:cubicBezTo>
                    <a:pt x="14252" y="21221"/>
                    <a:pt x="17575" y="21411"/>
                    <a:pt x="208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8834966" y="4803456"/>
              <a:ext cx="119098" cy="42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30" fill="norm" stroke="1" extrusionOk="0">
                  <a:moveTo>
                    <a:pt x="5214" y="8416"/>
                  </a:moveTo>
                  <a:cubicBezTo>
                    <a:pt x="4097" y="11396"/>
                    <a:pt x="2979" y="14375"/>
                    <a:pt x="2421" y="16131"/>
                  </a:cubicBezTo>
                  <a:cubicBezTo>
                    <a:pt x="1862" y="17886"/>
                    <a:pt x="1862" y="18418"/>
                    <a:pt x="1676" y="19216"/>
                  </a:cubicBezTo>
                  <a:cubicBezTo>
                    <a:pt x="1490" y="20014"/>
                    <a:pt x="1117" y="21078"/>
                    <a:pt x="745" y="21291"/>
                  </a:cubicBezTo>
                  <a:cubicBezTo>
                    <a:pt x="372" y="21504"/>
                    <a:pt x="0" y="20866"/>
                    <a:pt x="0" y="18471"/>
                  </a:cubicBezTo>
                  <a:cubicBezTo>
                    <a:pt x="0" y="16077"/>
                    <a:pt x="372" y="11928"/>
                    <a:pt x="1676" y="8736"/>
                  </a:cubicBezTo>
                  <a:cubicBezTo>
                    <a:pt x="2979" y="5543"/>
                    <a:pt x="5214" y="3309"/>
                    <a:pt x="7076" y="1979"/>
                  </a:cubicBezTo>
                  <a:cubicBezTo>
                    <a:pt x="8938" y="649"/>
                    <a:pt x="10428" y="223"/>
                    <a:pt x="12290" y="64"/>
                  </a:cubicBezTo>
                  <a:cubicBezTo>
                    <a:pt x="14152" y="-96"/>
                    <a:pt x="16386" y="10"/>
                    <a:pt x="18248" y="755"/>
                  </a:cubicBezTo>
                  <a:cubicBezTo>
                    <a:pt x="20110" y="1500"/>
                    <a:pt x="21600" y="2883"/>
                    <a:pt x="20669" y="4479"/>
                  </a:cubicBezTo>
                  <a:cubicBezTo>
                    <a:pt x="19738" y="6075"/>
                    <a:pt x="16386" y="7884"/>
                    <a:pt x="13779" y="8948"/>
                  </a:cubicBezTo>
                  <a:cubicBezTo>
                    <a:pt x="11172" y="10012"/>
                    <a:pt x="9310" y="10332"/>
                    <a:pt x="7448" y="10598"/>
                  </a:cubicBezTo>
                  <a:cubicBezTo>
                    <a:pt x="5586" y="10864"/>
                    <a:pt x="3724" y="11076"/>
                    <a:pt x="2793" y="11183"/>
                  </a:cubicBezTo>
                  <a:cubicBezTo>
                    <a:pt x="1862" y="11289"/>
                    <a:pt x="1862" y="11289"/>
                    <a:pt x="1862" y="1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909049" y="4888339"/>
              <a:ext cx="184151" cy="28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2000"/>
                  </a:moveTo>
                  <a:cubicBezTo>
                    <a:pt x="0" y="10880"/>
                    <a:pt x="0" y="9760"/>
                    <a:pt x="621" y="9120"/>
                  </a:cubicBezTo>
                  <a:cubicBezTo>
                    <a:pt x="1241" y="8480"/>
                    <a:pt x="2483" y="8320"/>
                    <a:pt x="4221" y="8800"/>
                  </a:cubicBezTo>
                  <a:cubicBezTo>
                    <a:pt x="5959" y="9280"/>
                    <a:pt x="8193" y="10400"/>
                    <a:pt x="9807" y="12080"/>
                  </a:cubicBezTo>
                  <a:cubicBezTo>
                    <a:pt x="11421" y="13760"/>
                    <a:pt x="12414" y="16000"/>
                    <a:pt x="12538" y="17680"/>
                  </a:cubicBezTo>
                  <a:cubicBezTo>
                    <a:pt x="12662" y="19360"/>
                    <a:pt x="11917" y="20480"/>
                    <a:pt x="10924" y="21040"/>
                  </a:cubicBezTo>
                  <a:cubicBezTo>
                    <a:pt x="9931" y="21600"/>
                    <a:pt x="8690" y="21600"/>
                    <a:pt x="8069" y="19600"/>
                  </a:cubicBezTo>
                  <a:cubicBezTo>
                    <a:pt x="7448" y="17600"/>
                    <a:pt x="7448" y="13600"/>
                    <a:pt x="9807" y="10000"/>
                  </a:cubicBezTo>
                  <a:cubicBezTo>
                    <a:pt x="12166" y="6400"/>
                    <a:pt x="16883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9192683" y="4845536"/>
              <a:ext cx="122768" cy="31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21600" y="1594"/>
                  </a:moveTo>
                  <a:cubicBezTo>
                    <a:pt x="20110" y="1026"/>
                    <a:pt x="18621" y="457"/>
                    <a:pt x="16945" y="173"/>
                  </a:cubicBezTo>
                  <a:cubicBezTo>
                    <a:pt x="15269" y="-111"/>
                    <a:pt x="13407" y="-111"/>
                    <a:pt x="11172" y="671"/>
                  </a:cubicBezTo>
                  <a:cubicBezTo>
                    <a:pt x="8938" y="1452"/>
                    <a:pt x="6331" y="3015"/>
                    <a:pt x="4097" y="5715"/>
                  </a:cubicBezTo>
                  <a:cubicBezTo>
                    <a:pt x="1862" y="8415"/>
                    <a:pt x="0" y="12252"/>
                    <a:pt x="0" y="15165"/>
                  </a:cubicBezTo>
                  <a:cubicBezTo>
                    <a:pt x="0" y="18078"/>
                    <a:pt x="1862" y="20068"/>
                    <a:pt x="5400" y="20778"/>
                  </a:cubicBezTo>
                  <a:cubicBezTo>
                    <a:pt x="8938" y="21489"/>
                    <a:pt x="14152" y="20921"/>
                    <a:pt x="19366" y="20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9335589" y="4852590"/>
              <a:ext cx="221161" cy="28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39" fill="norm" stroke="1" extrusionOk="0">
                  <a:moveTo>
                    <a:pt x="21494" y="2174"/>
                  </a:moveTo>
                  <a:cubicBezTo>
                    <a:pt x="20877" y="1391"/>
                    <a:pt x="20260" y="609"/>
                    <a:pt x="19231" y="217"/>
                  </a:cubicBezTo>
                  <a:cubicBezTo>
                    <a:pt x="18203" y="-174"/>
                    <a:pt x="16763" y="-174"/>
                    <a:pt x="14088" y="1391"/>
                  </a:cubicBezTo>
                  <a:cubicBezTo>
                    <a:pt x="11414" y="2956"/>
                    <a:pt x="7505" y="6087"/>
                    <a:pt x="4934" y="8904"/>
                  </a:cubicBezTo>
                  <a:cubicBezTo>
                    <a:pt x="2363" y="11722"/>
                    <a:pt x="1128" y="14226"/>
                    <a:pt x="511" y="15948"/>
                  </a:cubicBezTo>
                  <a:cubicBezTo>
                    <a:pt x="-106" y="17669"/>
                    <a:pt x="-106" y="18609"/>
                    <a:pt x="203" y="19391"/>
                  </a:cubicBezTo>
                  <a:cubicBezTo>
                    <a:pt x="511" y="20174"/>
                    <a:pt x="1128" y="20800"/>
                    <a:pt x="3494" y="21113"/>
                  </a:cubicBezTo>
                  <a:cubicBezTo>
                    <a:pt x="5860" y="21426"/>
                    <a:pt x="9974" y="21426"/>
                    <a:pt x="12545" y="21035"/>
                  </a:cubicBezTo>
                  <a:cubicBezTo>
                    <a:pt x="15117" y="20643"/>
                    <a:pt x="16145" y="19861"/>
                    <a:pt x="17174" y="19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359900" y="5028039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9535978" y="5052216"/>
              <a:ext cx="147773" cy="13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89" fill="norm" stroke="1" extrusionOk="0">
                  <a:moveTo>
                    <a:pt x="247" y="1207"/>
                  </a:moveTo>
                  <a:cubicBezTo>
                    <a:pt x="1769" y="532"/>
                    <a:pt x="3290" y="-143"/>
                    <a:pt x="4659" y="26"/>
                  </a:cubicBezTo>
                  <a:cubicBezTo>
                    <a:pt x="6028" y="194"/>
                    <a:pt x="7245" y="1207"/>
                    <a:pt x="8309" y="2726"/>
                  </a:cubicBezTo>
                  <a:cubicBezTo>
                    <a:pt x="9374" y="4245"/>
                    <a:pt x="10287" y="6270"/>
                    <a:pt x="9222" y="8801"/>
                  </a:cubicBezTo>
                  <a:cubicBezTo>
                    <a:pt x="8157" y="11332"/>
                    <a:pt x="5115" y="14370"/>
                    <a:pt x="2985" y="16563"/>
                  </a:cubicBezTo>
                  <a:cubicBezTo>
                    <a:pt x="856" y="18757"/>
                    <a:pt x="-361" y="20107"/>
                    <a:pt x="95" y="20782"/>
                  </a:cubicBezTo>
                  <a:cubicBezTo>
                    <a:pt x="552" y="21457"/>
                    <a:pt x="2681" y="21457"/>
                    <a:pt x="6484" y="20782"/>
                  </a:cubicBezTo>
                  <a:cubicBezTo>
                    <a:pt x="10287" y="20107"/>
                    <a:pt x="15763" y="18757"/>
                    <a:pt x="21239" y="17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789265" y="4767689"/>
              <a:ext cx="81080" cy="57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530" fill="norm" stroke="1" extrusionOk="0">
                  <a:moveTo>
                    <a:pt x="20061" y="0"/>
                  </a:moveTo>
                  <a:cubicBezTo>
                    <a:pt x="20601" y="1662"/>
                    <a:pt x="21141" y="3323"/>
                    <a:pt x="20061" y="5380"/>
                  </a:cubicBezTo>
                  <a:cubicBezTo>
                    <a:pt x="18981" y="7437"/>
                    <a:pt x="16281" y="9890"/>
                    <a:pt x="12771" y="12422"/>
                  </a:cubicBezTo>
                  <a:cubicBezTo>
                    <a:pt x="9261" y="14954"/>
                    <a:pt x="4941" y="17565"/>
                    <a:pt x="2511" y="19187"/>
                  </a:cubicBezTo>
                  <a:cubicBezTo>
                    <a:pt x="81" y="20809"/>
                    <a:pt x="-459" y="21442"/>
                    <a:pt x="351" y="21521"/>
                  </a:cubicBezTo>
                  <a:cubicBezTo>
                    <a:pt x="1161" y="21600"/>
                    <a:pt x="3321" y="21125"/>
                    <a:pt x="5481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923828" y="4851425"/>
              <a:ext cx="165143" cy="333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44" fill="norm" stroke="1" extrusionOk="0">
                  <a:moveTo>
                    <a:pt x="10000" y="9585"/>
                  </a:moveTo>
                  <a:cubicBezTo>
                    <a:pt x="7813" y="12268"/>
                    <a:pt x="5626" y="14951"/>
                    <a:pt x="4122" y="16695"/>
                  </a:cubicBezTo>
                  <a:cubicBezTo>
                    <a:pt x="2618" y="18439"/>
                    <a:pt x="1798" y="19244"/>
                    <a:pt x="1114" y="19982"/>
                  </a:cubicBezTo>
                  <a:cubicBezTo>
                    <a:pt x="431" y="20720"/>
                    <a:pt x="-116" y="21391"/>
                    <a:pt x="21" y="21056"/>
                  </a:cubicBezTo>
                  <a:cubicBezTo>
                    <a:pt x="157" y="20720"/>
                    <a:pt x="978" y="19379"/>
                    <a:pt x="3302" y="16695"/>
                  </a:cubicBezTo>
                  <a:cubicBezTo>
                    <a:pt x="5626" y="14012"/>
                    <a:pt x="9454" y="9987"/>
                    <a:pt x="12188" y="7170"/>
                  </a:cubicBezTo>
                  <a:cubicBezTo>
                    <a:pt x="14922" y="4352"/>
                    <a:pt x="16562" y="2743"/>
                    <a:pt x="17930" y="1602"/>
                  </a:cubicBezTo>
                  <a:cubicBezTo>
                    <a:pt x="19297" y="462"/>
                    <a:pt x="20390" y="-209"/>
                    <a:pt x="20937" y="59"/>
                  </a:cubicBezTo>
                  <a:cubicBezTo>
                    <a:pt x="21484" y="328"/>
                    <a:pt x="21484" y="1535"/>
                    <a:pt x="20800" y="4554"/>
                  </a:cubicBezTo>
                  <a:cubicBezTo>
                    <a:pt x="20117" y="7572"/>
                    <a:pt x="18750" y="12402"/>
                    <a:pt x="17383" y="17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969499" y="4996289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0115550" y="4774039"/>
              <a:ext cx="127668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13587" y="0"/>
                  </a:moveTo>
                  <a:cubicBezTo>
                    <a:pt x="16374" y="2400"/>
                    <a:pt x="19161" y="4800"/>
                    <a:pt x="20381" y="7289"/>
                  </a:cubicBezTo>
                  <a:cubicBezTo>
                    <a:pt x="21600" y="9778"/>
                    <a:pt x="21252" y="12356"/>
                    <a:pt x="17594" y="14756"/>
                  </a:cubicBezTo>
                  <a:cubicBezTo>
                    <a:pt x="13935" y="17156"/>
                    <a:pt x="6968" y="193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590550" y="5929739"/>
              <a:ext cx="397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4" y="2057"/>
                    <a:pt x="368" y="4114"/>
                    <a:pt x="707" y="5143"/>
                  </a:cubicBezTo>
                  <a:cubicBezTo>
                    <a:pt x="1047" y="6171"/>
                    <a:pt x="1541" y="6171"/>
                    <a:pt x="2030" y="6171"/>
                  </a:cubicBezTo>
                  <a:cubicBezTo>
                    <a:pt x="2519" y="6171"/>
                    <a:pt x="3002" y="6171"/>
                    <a:pt x="3479" y="6171"/>
                  </a:cubicBezTo>
                  <a:cubicBezTo>
                    <a:pt x="3957" y="6171"/>
                    <a:pt x="4428" y="6171"/>
                    <a:pt x="4900" y="6171"/>
                  </a:cubicBezTo>
                  <a:cubicBezTo>
                    <a:pt x="5371" y="6171"/>
                    <a:pt x="5843" y="6171"/>
                    <a:pt x="6332" y="6171"/>
                  </a:cubicBezTo>
                  <a:cubicBezTo>
                    <a:pt x="6820" y="6171"/>
                    <a:pt x="7327" y="6171"/>
                    <a:pt x="7758" y="6171"/>
                  </a:cubicBezTo>
                  <a:cubicBezTo>
                    <a:pt x="8189" y="6171"/>
                    <a:pt x="8546" y="6171"/>
                    <a:pt x="8914" y="6171"/>
                  </a:cubicBezTo>
                  <a:cubicBezTo>
                    <a:pt x="9282" y="6171"/>
                    <a:pt x="9661" y="6171"/>
                    <a:pt x="10035" y="6171"/>
                  </a:cubicBezTo>
                  <a:cubicBezTo>
                    <a:pt x="10409" y="6171"/>
                    <a:pt x="10777" y="6171"/>
                    <a:pt x="11157" y="6171"/>
                  </a:cubicBezTo>
                  <a:cubicBezTo>
                    <a:pt x="11536" y="6171"/>
                    <a:pt x="11927" y="6171"/>
                    <a:pt x="12318" y="6171"/>
                  </a:cubicBezTo>
                  <a:cubicBezTo>
                    <a:pt x="12709" y="6171"/>
                    <a:pt x="13100" y="6171"/>
                    <a:pt x="13486" y="6171"/>
                  </a:cubicBezTo>
                  <a:cubicBezTo>
                    <a:pt x="13871" y="6171"/>
                    <a:pt x="14250" y="6171"/>
                    <a:pt x="14630" y="6171"/>
                  </a:cubicBezTo>
                  <a:cubicBezTo>
                    <a:pt x="15010" y="6171"/>
                    <a:pt x="15389" y="6171"/>
                    <a:pt x="15769" y="6686"/>
                  </a:cubicBezTo>
                  <a:cubicBezTo>
                    <a:pt x="16148" y="7200"/>
                    <a:pt x="16528" y="8229"/>
                    <a:pt x="16976" y="8743"/>
                  </a:cubicBezTo>
                  <a:cubicBezTo>
                    <a:pt x="17425" y="9257"/>
                    <a:pt x="17942" y="9257"/>
                    <a:pt x="18489" y="10286"/>
                  </a:cubicBezTo>
                  <a:cubicBezTo>
                    <a:pt x="19035" y="11314"/>
                    <a:pt x="19610" y="13371"/>
                    <a:pt x="20134" y="15429"/>
                  </a:cubicBezTo>
                  <a:cubicBezTo>
                    <a:pt x="20657" y="17486"/>
                    <a:pt x="21128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99828" y="6134676"/>
              <a:ext cx="137224" cy="30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0875" fill="norm" stroke="1" extrusionOk="0">
                  <a:moveTo>
                    <a:pt x="1496" y="11899"/>
                  </a:moveTo>
                  <a:cubicBezTo>
                    <a:pt x="851" y="14903"/>
                    <a:pt x="206" y="17907"/>
                    <a:pt x="45" y="19552"/>
                  </a:cubicBezTo>
                  <a:cubicBezTo>
                    <a:pt x="-116" y="21197"/>
                    <a:pt x="206" y="21483"/>
                    <a:pt x="206" y="19409"/>
                  </a:cubicBezTo>
                  <a:cubicBezTo>
                    <a:pt x="206" y="17335"/>
                    <a:pt x="-116" y="12900"/>
                    <a:pt x="368" y="9610"/>
                  </a:cubicBezTo>
                  <a:cubicBezTo>
                    <a:pt x="851" y="6320"/>
                    <a:pt x="2141" y="4174"/>
                    <a:pt x="3591" y="2744"/>
                  </a:cubicBezTo>
                  <a:cubicBezTo>
                    <a:pt x="5042" y="1313"/>
                    <a:pt x="6654" y="598"/>
                    <a:pt x="8266" y="241"/>
                  </a:cubicBezTo>
                  <a:cubicBezTo>
                    <a:pt x="9878" y="-117"/>
                    <a:pt x="11490" y="-117"/>
                    <a:pt x="13585" y="527"/>
                  </a:cubicBezTo>
                  <a:cubicBezTo>
                    <a:pt x="15681" y="1170"/>
                    <a:pt x="18260" y="2458"/>
                    <a:pt x="19711" y="4103"/>
                  </a:cubicBezTo>
                  <a:cubicBezTo>
                    <a:pt x="21162" y="5748"/>
                    <a:pt x="21484" y="7751"/>
                    <a:pt x="19550" y="9467"/>
                  </a:cubicBezTo>
                  <a:cubicBezTo>
                    <a:pt x="17615" y="11184"/>
                    <a:pt x="13424" y="12614"/>
                    <a:pt x="10362" y="13258"/>
                  </a:cubicBezTo>
                  <a:cubicBezTo>
                    <a:pt x="7299" y="13902"/>
                    <a:pt x="5365" y="13758"/>
                    <a:pt x="3430" y="13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128135" y="6276311"/>
              <a:ext cx="129166" cy="16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96" fill="norm" stroke="1" extrusionOk="0">
                  <a:moveTo>
                    <a:pt x="2447" y="12811"/>
                  </a:moveTo>
                  <a:cubicBezTo>
                    <a:pt x="1750" y="11427"/>
                    <a:pt x="1054" y="10042"/>
                    <a:pt x="531" y="8658"/>
                  </a:cubicBezTo>
                  <a:cubicBezTo>
                    <a:pt x="8" y="7273"/>
                    <a:pt x="-340" y="5888"/>
                    <a:pt x="531" y="5196"/>
                  </a:cubicBezTo>
                  <a:cubicBezTo>
                    <a:pt x="1402" y="4504"/>
                    <a:pt x="3492" y="4504"/>
                    <a:pt x="5060" y="5058"/>
                  </a:cubicBezTo>
                  <a:cubicBezTo>
                    <a:pt x="6628" y="5611"/>
                    <a:pt x="7673" y="6719"/>
                    <a:pt x="8718" y="9073"/>
                  </a:cubicBezTo>
                  <a:cubicBezTo>
                    <a:pt x="9763" y="11427"/>
                    <a:pt x="10808" y="15027"/>
                    <a:pt x="11157" y="17519"/>
                  </a:cubicBezTo>
                  <a:cubicBezTo>
                    <a:pt x="11505" y="20011"/>
                    <a:pt x="11157" y="21396"/>
                    <a:pt x="10460" y="21396"/>
                  </a:cubicBezTo>
                  <a:cubicBezTo>
                    <a:pt x="9763" y="21396"/>
                    <a:pt x="8718" y="20011"/>
                    <a:pt x="8892" y="16688"/>
                  </a:cubicBezTo>
                  <a:cubicBezTo>
                    <a:pt x="9066" y="13365"/>
                    <a:pt x="10460" y="8104"/>
                    <a:pt x="11854" y="4919"/>
                  </a:cubicBezTo>
                  <a:cubicBezTo>
                    <a:pt x="13247" y="1734"/>
                    <a:pt x="14641" y="627"/>
                    <a:pt x="16208" y="211"/>
                  </a:cubicBezTo>
                  <a:cubicBezTo>
                    <a:pt x="17776" y="-204"/>
                    <a:pt x="19518" y="73"/>
                    <a:pt x="20389" y="350"/>
                  </a:cubicBezTo>
                  <a:cubicBezTo>
                    <a:pt x="21260" y="627"/>
                    <a:pt x="21260" y="904"/>
                    <a:pt x="21260" y="1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317393" y="6158047"/>
              <a:ext cx="86008" cy="25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70" fill="norm" stroke="1" extrusionOk="0">
                  <a:moveTo>
                    <a:pt x="19342" y="4804"/>
                  </a:moveTo>
                  <a:cubicBezTo>
                    <a:pt x="20370" y="3034"/>
                    <a:pt x="21399" y="1263"/>
                    <a:pt x="20628" y="467"/>
                  </a:cubicBezTo>
                  <a:cubicBezTo>
                    <a:pt x="19856" y="-330"/>
                    <a:pt x="17285" y="-153"/>
                    <a:pt x="13942" y="1352"/>
                  </a:cubicBezTo>
                  <a:cubicBezTo>
                    <a:pt x="10599" y="2857"/>
                    <a:pt x="6485" y="5690"/>
                    <a:pt x="3913" y="8700"/>
                  </a:cubicBezTo>
                  <a:cubicBezTo>
                    <a:pt x="1342" y="11709"/>
                    <a:pt x="313" y="14896"/>
                    <a:pt x="56" y="16932"/>
                  </a:cubicBezTo>
                  <a:cubicBezTo>
                    <a:pt x="-201" y="18968"/>
                    <a:pt x="313" y="19854"/>
                    <a:pt x="3913" y="20385"/>
                  </a:cubicBezTo>
                  <a:cubicBezTo>
                    <a:pt x="7513" y="20916"/>
                    <a:pt x="14199" y="21093"/>
                    <a:pt x="20885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501523" y="6162245"/>
              <a:ext cx="130427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4" fill="norm" stroke="1" extrusionOk="0">
                  <a:moveTo>
                    <a:pt x="11015" y="3172"/>
                  </a:moveTo>
                  <a:cubicBezTo>
                    <a:pt x="9273" y="4939"/>
                    <a:pt x="7532" y="6707"/>
                    <a:pt x="5964" y="9358"/>
                  </a:cubicBezTo>
                  <a:cubicBezTo>
                    <a:pt x="4396" y="12009"/>
                    <a:pt x="3002" y="15543"/>
                    <a:pt x="1957" y="17899"/>
                  </a:cubicBezTo>
                  <a:cubicBezTo>
                    <a:pt x="912" y="20256"/>
                    <a:pt x="215" y="21434"/>
                    <a:pt x="41" y="21336"/>
                  </a:cubicBezTo>
                  <a:cubicBezTo>
                    <a:pt x="-133" y="21238"/>
                    <a:pt x="215" y="19863"/>
                    <a:pt x="1609" y="16918"/>
                  </a:cubicBezTo>
                  <a:cubicBezTo>
                    <a:pt x="3002" y="13972"/>
                    <a:pt x="5441" y="9456"/>
                    <a:pt x="7009" y="6609"/>
                  </a:cubicBezTo>
                  <a:cubicBezTo>
                    <a:pt x="8577" y="3761"/>
                    <a:pt x="9273" y="2583"/>
                    <a:pt x="10319" y="1601"/>
                  </a:cubicBezTo>
                  <a:cubicBezTo>
                    <a:pt x="11364" y="619"/>
                    <a:pt x="12757" y="-166"/>
                    <a:pt x="13802" y="30"/>
                  </a:cubicBezTo>
                  <a:cubicBezTo>
                    <a:pt x="14848" y="227"/>
                    <a:pt x="15544" y="1405"/>
                    <a:pt x="16764" y="5136"/>
                  </a:cubicBezTo>
                  <a:cubicBezTo>
                    <a:pt x="17983" y="8867"/>
                    <a:pt x="19725" y="15150"/>
                    <a:pt x="21467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536700" y="6266289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759527" y="6151438"/>
              <a:ext cx="135767" cy="23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67" fill="norm" stroke="1" extrusionOk="0">
                  <a:moveTo>
                    <a:pt x="4894" y="5210"/>
                  </a:moveTo>
                  <a:cubicBezTo>
                    <a:pt x="4229" y="8269"/>
                    <a:pt x="3564" y="11327"/>
                    <a:pt x="2900" y="14099"/>
                  </a:cubicBezTo>
                  <a:cubicBezTo>
                    <a:pt x="2235" y="16871"/>
                    <a:pt x="1571" y="19355"/>
                    <a:pt x="1072" y="20025"/>
                  </a:cubicBezTo>
                  <a:cubicBezTo>
                    <a:pt x="574" y="20694"/>
                    <a:pt x="241" y="19547"/>
                    <a:pt x="75" y="16679"/>
                  </a:cubicBezTo>
                  <a:cubicBezTo>
                    <a:pt x="-91" y="13812"/>
                    <a:pt x="-91" y="9225"/>
                    <a:pt x="1238" y="6071"/>
                  </a:cubicBezTo>
                  <a:cubicBezTo>
                    <a:pt x="2567" y="2917"/>
                    <a:pt x="5226" y="1196"/>
                    <a:pt x="8383" y="432"/>
                  </a:cubicBezTo>
                  <a:cubicBezTo>
                    <a:pt x="11540" y="-333"/>
                    <a:pt x="15195" y="-142"/>
                    <a:pt x="17521" y="1483"/>
                  </a:cubicBezTo>
                  <a:cubicBezTo>
                    <a:pt x="19847" y="3108"/>
                    <a:pt x="20844" y="6166"/>
                    <a:pt x="21177" y="9702"/>
                  </a:cubicBezTo>
                  <a:cubicBezTo>
                    <a:pt x="21509" y="13239"/>
                    <a:pt x="21177" y="17253"/>
                    <a:pt x="20844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063750" y="6164689"/>
              <a:ext cx="31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873"/>
                    <a:pt x="12960" y="1745"/>
                    <a:pt x="9360" y="5345"/>
                  </a:cubicBezTo>
                  <a:cubicBezTo>
                    <a:pt x="5760" y="8945"/>
                    <a:pt x="2880" y="152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048605" y="6120768"/>
              <a:ext cx="141200" cy="24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68" fill="norm" stroke="1" extrusionOk="0">
                  <a:moveTo>
                    <a:pt x="366" y="4981"/>
                  </a:moveTo>
                  <a:cubicBezTo>
                    <a:pt x="49" y="3677"/>
                    <a:pt x="-269" y="2374"/>
                    <a:pt x="366" y="1536"/>
                  </a:cubicBezTo>
                  <a:cubicBezTo>
                    <a:pt x="1002" y="698"/>
                    <a:pt x="2590" y="325"/>
                    <a:pt x="5131" y="139"/>
                  </a:cubicBezTo>
                  <a:cubicBezTo>
                    <a:pt x="7672" y="-47"/>
                    <a:pt x="11166" y="-47"/>
                    <a:pt x="13707" y="139"/>
                  </a:cubicBezTo>
                  <a:cubicBezTo>
                    <a:pt x="16249" y="325"/>
                    <a:pt x="17837" y="698"/>
                    <a:pt x="18472" y="1908"/>
                  </a:cubicBezTo>
                  <a:cubicBezTo>
                    <a:pt x="19107" y="3119"/>
                    <a:pt x="18790" y="5167"/>
                    <a:pt x="17996" y="6563"/>
                  </a:cubicBezTo>
                  <a:cubicBezTo>
                    <a:pt x="17202" y="7960"/>
                    <a:pt x="15931" y="8705"/>
                    <a:pt x="14343" y="9543"/>
                  </a:cubicBezTo>
                  <a:cubicBezTo>
                    <a:pt x="12755" y="10381"/>
                    <a:pt x="10849" y="11312"/>
                    <a:pt x="10690" y="11777"/>
                  </a:cubicBezTo>
                  <a:cubicBezTo>
                    <a:pt x="10531" y="12243"/>
                    <a:pt x="12119" y="12243"/>
                    <a:pt x="13707" y="12243"/>
                  </a:cubicBezTo>
                  <a:cubicBezTo>
                    <a:pt x="15296" y="12243"/>
                    <a:pt x="16884" y="12243"/>
                    <a:pt x="18313" y="12522"/>
                  </a:cubicBezTo>
                  <a:cubicBezTo>
                    <a:pt x="19743" y="12801"/>
                    <a:pt x="21013" y="13360"/>
                    <a:pt x="21172" y="14570"/>
                  </a:cubicBezTo>
                  <a:cubicBezTo>
                    <a:pt x="21331" y="15781"/>
                    <a:pt x="20378" y="17643"/>
                    <a:pt x="18155" y="19039"/>
                  </a:cubicBezTo>
                  <a:cubicBezTo>
                    <a:pt x="15931" y="20436"/>
                    <a:pt x="12437" y="21367"/>
                    <a:pt x="10055" y="21460"/>
                  </a:cubicBezTo>
                  <a:cubicBezTo>
                    <a:pt x="7672" y="21553"/>
                    <a:pt x="6402" y="20808"/>
                    <a:pt x="5131" y="20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254249" y="6047944"/>
              <a:ext cx="99995" cy="35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45" fill="norm" stroke="1" extrusionOk="0">
                  <a:moveTo>
                    <a:pt x="0" y="146"/>
                  </a:moveTo>
                  <a:cubicBezTo>
                    <a:pt x="2204" y="19"/>
                    <a:pt x="4408" y="-107"/>
                    <a:pt x="6171" y="146"/>
                  </a:cubicBezTo>
                  <a:cubicBezTo>
                    <a:pt x="7935" y="398"/>
                    <a:pt x="9257" y="1030"/>
                    <a:pt x="11902" y="2861"/>
                  </a:cubicBezTo>
                  <a:cubicBezTo>
                    <a:pt x="14547" y="4693"/>
                    <a:pt x="18514" y="7725"/>
                    <a:pt x="20057" y="10693"/>
                  </a:cubicBezTo>
                  <a:cubicBezTo>
                    <a:pt x="21600" y="13661"/>
                    <a:pt x="20718" y="16567"/>
                    <a:pt x="18294" y="18398"/>
                  </a:cubicBezTo>
                  <a:cubicBezTo>
                    <a:pt x="15869" y="20230"/>
                    <a:pt x="11902" y="20988"/>
                    <a:pt x="8596" y="21240"/>
                  </a:cubicBezTo>
                  <a:cubicBezTo>
                    <a:pt x="5290" y="21493"/>
                    <a:pt x="2645" y="21240"/>
                    <a:pt x="0" y="20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616199" y="625358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616199" y="6361539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318027" y="6075663"/>
              <a:ext cx="128708" cy="36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359" fill="norm" stroke="1" extrusionOk="0">
                  <a:moveTo>
                    <a:pt x="2547" y="9318"/>
                  </a:moveTo>
                  <a:cubicBezTo>
                    <a:pt x="1861" y="12918"/>
                    <a:pt x="1175" y="16518"/>
                    <a:pt x="833" y="18628"/>
                  </a:cubicBezTo>
                  <a:cubicBezTo>
                    <a:pt x="490" y="20738"/>
                    <a:pt x="490" y="21359"/>
                    <a:pt x="318" y="21359"/>
                  </a:cubicBezTo>
                  <a:cubicBezTo>
                    <a:pt x="147" y="21359"/>
                    <a:pt x="-196" y="20738"/>
                    <a:pt x="147" y="18256"/>
                  </a:cubicBezTo>
                  <a:cubicBezTo>
                    <a:pt x="490" y="15773"/>
                    <a:pt x="1518" y="11428"/>
                    <a:pt x="3061" y="8076"/>
                  </a:cubicBezTo>
                  <a:cubicBezTo>
                    <a:pt x="4604" y="4725"/>
                    <a:pt x="6661" y="2366"/>
                    <a:pt x="8547" y="1125"/>
                  </a:cubicBezTo>
                  <a:cubicBezTo>
                    <a:pt x="10433" y="-117"/>
                    <a:pt x="12147" y="-241"/>
                    <a:pt x="14375" y="318"/>
                  </a:cubicBezTo>
                  <a:cubicBezTo>
                    <a:pt x="16604" y="876"/>
                    <a:pt x="19347" y="2118"/>
                    <a:pt x="20375" y="3856"/>
                  </a:cubicBezTo>
                  <a:cubicBezTo>
                    <a:pt x="21404" y="5593"/>
                    <a:pt x="20718" y="7828"/>
                    <a:pt x="18661" y="9256"/>
                  </a:cubicBezTo>
                  <a:cubicBezTo>
                    <a:pt x="16604" y="10683"/>
                    <a:pt x="13175" y="11304"/>
                    <a:pt x="10433" y="11614"/>
                  </a:cubicBezTo>
                  <a:cubicBezTo>
                    <a:pt x="7690" y="11925"/>
                    <a:pt x="5633" y="11925"/>
                    <a:pt x="4775" y="11304"/>
                  </a:cubicBezTo>
                  <a:cubicBezTo>
                    <a:pt x="3918" y="10683"/>
                    <a:pt x="4261" y="9442"/>
                    <a:pt x="4604" y="8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448050" y="6215489"/>
              <a:ext cx="152400" cy="19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9157"/>
                  </a:moveTo>
                  <a:cubicBezTo>
                    <a:pt x="1800" y="8687"/>
                    <a:pt x="3600" y="8217"/>
                    <a:pt x="5850" y="9039"/>
                  </a:cubicBezTo>
                  <a:cubicBezTo>
                    <a:pt x="8100" y="9861"/>
                    <a:pt x="10800" y="11974"/>
                    <a:pt x="11850" y="14204"/>
                  </a:cubicBezTo>
                  <a:cubicBezTo>
                    <a:pt x="12900" y="16435"/>
                    <a:pt x="12300" y="18783"/>
                    <a:pt x="11250" y="20074"/>
                  </a:cubicBezTo>
                  <a:cubicBezTo>
                    <a:pt x="10200" y="21365"/>
                    <a:pt x="8700" y="21600"/>
                    <a:pt x="7350" y="21130"/>
                  </a:cubicBezTo>
                  <a:cubicBezTo>
                    <a:pt x="6000" y="20661"/>
                    <a:pt x="4800" y="19487"/>
                    <a:pt x="4950" y="16904"/>
                  </a:cubicBezTo>
                  <a:cubicBezTo>
                    <a:pt x="5100" y="14322"/>
                    <a:pt x="6600" y="10330"/>
                    <a:pt x="9600" y="7278"/>
                  </a:cubicBezTo>
                  <a:cubicBezTo>
                    <a:pt x="12600" y="4226"/>
                    <a:pt x="17100" y="21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696696" y="6146581"/>
              <a:ext cx="81555" cy="2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24" fill="norm" stroke="1" extrusionOk="0">
                  <a:moveTo>
                    <a:pt x="21339" y="953"/>
                  </a:moveTo>
                  <a:cubicBezTo>
                    <a:pt x="18016" y="438"/>
                    <a:pt x="14693" y="-76"/>
                    <a:pt x="12201" y="10"/>
                  </a:cubicBezTo>
                  <a:cubicBezTo>
                    <a:pt x="9708" y="95"/>
                    <a:pt x="8047" y="781"/>
                    <a:pt x="5554" y="3695"/>
                  </a:cubicBezTo>
                  <a:cubicBezTo>
                    <a:pt x="3062" y="6610"/>
                    <a:pt x="-261" y="11753"/>
                    <a:pt x="16" y="15095"/>
                  </a:cubicBezTo>
                  <a:cubicBezTo>
                    <a:pt x="293" y="18438"/>
                    <a:pt x="4170" y="19981"/>
                    <a:pt x="8047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830326" y="6118257"/>
              <a:ext cx="142658" cy="27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53" fill="norm" stroke="1" extrusionOk="0">
                  <a:moveTo>
                    <a:pt x="8384" y="4050"/>
                  </a:moveTo>
                  <a:cubicBezTo>
                    <a:pt x="7749" y="6648"/>
                    <a:pt x="7114" y="9247"/>
                    <a:pt x="6161" y="11926"/>
                  </a:cubicBezTo>
                  <a:cubicBezTo>
                    <a:pt x="5208" y="14606"/>
                    <a:pt x="3937" y="17367"/>
                    <a:pt x="2826" y="19072"/>
                  </a:cubicBezTo>
                  <a:cubicBezTo>
                    <a:pt x="1714" y="20777"/>
                    <a:pt x="761" y="21427"/>
                    <a:pt x="284" y="21346"/>
                  </a:cubicBezTo>
                  <a:cubicBezTo>
                    <a:pt x="-192" y="21265"/>
                    <a:pt x="-192" y="20453"/>
                    <a:pt x="1237" y="17692"/>
                  </a:cubicBezTo>
                  <a:cubicBezTo>
                    <a:pt x="2667" y="14931"/>
                    <a:pt x="5526" y="10221"/>
                    <a:pt x="8067" y="6973"/>
                  </a:cubicBezTo>
                  <a:cubicBezTo>
                    <a:pt x="10608" y="3725"/>
                    <a:pt x="12832" y="1938"/>
                    <a:pt x="14896" y="964"/>
                  </a:cubicBezTo>
                  <a:cubicBezTo>
                    <a:pt x="16961" y="-11"/>
                    <a:pt x="18867" y="-173"/>
                    <a:pt x="19979" y="152"/>
                  </a:cubicBezTo>
                  <a:cubicBezTo>
                    <a:pt x="21090" y="477"/>
                    <a:pt x="21408" y="1289"/>
                    <a:pt x="21408" y="4456"/>
                  </a:cubicBezTo>
                  <a:cubicBezTo>
                    <a:pt x="21408" y="7622"/>
                    <a:pt x="21090" y="13144"/>
                    <a:pt x="20773" y="18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854450" y="6202789"/>
              <a:ext cx="1460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5009" y="20057"/>
                    <a:pt x="10017" y="21600"/>
                    <a:pt x="13617" y="18514"/>
                  </a:cubicBezTo>
                  <a:cubicBezTo>
                    <a:pt x="17217" y="15429"/>
                    <a:pt x="19409" y="7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070349" y="6075789"/>
              <a:ext cx="6138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1322"/>
                    <a:pt x="7448" y="2645"/>
                    <a:pt x="11917" y="4922"/>
                  </a:cubicBezTo>
                  <a:cubicBezTo>
                    <a:pt x="16386" y="7200"/>
                    <a:pt x="21600" y="10433"/>
                    <a:pt x="21600" y="13298"/>
                  </a:cubicBezTo>
                  <a:cubicBezTo>
                    <a:pt x="21600" y="16163"/>
                    <a:pt x="16386" y="18661"/>
                    <a:pt x="11917" y="19984"/>
                  </a:cubicBezTo>
                  <a:cubicBezTo>
                    <a:pt x="7448" y="21306"/>
                    <a:pt x="3724" y="214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248150" y="6304389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4495800" y="6064695"/>
              <a:ext cx="97692" cy="32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96" fill="norm" stroke="1" extrusionOk="0">
                  <a:moveTo>
                    <a:pt x="0" y="7279"/>
                  </a:moveTo>
                  <a:cubicBezTo>
                    <a:pt x="460" y="11517"/>
                    <a:pt x="919" y="15755"/>
                    <a:pt x="919" y="18216"/>
                  </a:cubicBezTo>
                  <a:cubicBezTo>
                    <a:pt x="919" y="20676"/>
                    <a:pt x="460" y="21360"/>
                    <a:pt x="230" y="21292"/>
                  </a:cubicBezTo>
                  <a:cubicBezTo>
                    <a:pt x="0" y="21223"/>
                    <a:pt x="0" y="20403"/>
                    <a:pt x="230" y="17395"/>
                  </a:cubicBezTo>
                  <a:cubicBezTo>
                    <a:pt x="460" y="14388"/>
                    <a:pt x="919" y="9193"/>
                    <a:pt x="2298" y="5980"/>
                  </a:cubicBezTo>
                  <a:cubicBezTo>
                    <a:pt x="3677" y="2768"/>
                    <a:pt x="5974" y="1537"/>
                    <a:pt x="8732" y="785"/>
                  </a:cubicBezTo>
                  <a:cubicBezTo>
                    <a:pt x="11489" y="33"/>
                    <a:pt x="14706" y="-240"/>
                    <a:pt x="17234" y="238"/>
                  </a:cubicBezTo>
                  <a:cubicBezTo>
                    <a:pt x="19762" y="717"/>
                    <a:pt x="21600" y="1947"/>
                    <a:pt x="21140" y="3383"/>
                  </a:cubicBezTo>
                  <a:cubicBezTo>
                    <a:pt x="20681" y="4818"/>
                    <a:pt x="17923" y="6459"/>
                    <a:pt x="14477" y="7484"/>
                  </a:cubicBezTo>
                  <a:cubicBezTo>
                    <a:pt x="11030" y="8509"/>
                    <a:pt x="6894" y="8919"/>
                    <a:pt x="2757" y="9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597399" y="6177389"/>
              <a:ext cx="139701" cy="21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6416"/>
                  </a:moveTo>
                  <a:cubicBezTo>
                    <a:pt x="1964" y="6202"/>
                    <a:pt x="3927" y="5988"/>
                    <a:pt x="5891" y="6844"/>
                  </a:cubicBezTo>
                  <a:cubicBezTo>
                    <a:pt x="7855" y="7699"/>
                    <a:pt x="9818" y="9624"/>
                    <a:pt x="10800" y="11762"/>
                  </a:cubicBezTo>
                  <a:cubicBezTo>
                    <a:pt x="11782" y="13901"/>
                    <a:pt x="11782" y="16253"/>
                    <a:pt x="11291" y="17857"/>
                  </a:cubicBezTo>
                  <a:cubicBezTo>
                    <a:pt x="10800" y="19461"/>
                    <a:pt x="9818" y="20317"/>
                    <a:pt x="8509" y="20851"/>
                  </a:cubicBezTo>
                  <a:cubicBezTo>
                    <a:pt x="7200" y="21386"/>
                    <a:pt x="5564" y="21600"/>
                    <a:pt x="4582" y="21065"/>
                  </a:cubicBezTo>
                  <a:cubicBezTo>
                    <a:pt x="3600" y="20531"/>
                    <a:pt x="3273" y="19248"/>
                    <a:pt x="3927" y="16467"/>
                  </a:cubicBezTo>
                  <a:cubicBezTo>
                    <a:pt x="4582" y="13687"/>
                    <a:pt x="6218" y="9410"/>
                    <a:pt x="9327" y="6416"/>
                  </a:cubicBezTo>
                  <a:cubicBezTo>
                    <a:pt x="12436" y="3422"/>
                    <a:pt x="17018" y="17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848908" y="6059824"/>
              <a:ext cx="91392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528" fill="norm" stroke="1" extrusionOk="0">
                  <a:moveTo>
                    <a:pt x="20725" y="1189"/>
                  </a:moveTo>
                  <a:cubicBezTo>
                    <a:pt x="19285" y="559"/>
                    <a:pt x="17845" y="-72"/>
                    <a:pt x="16165" y="7"/>
                  </a:cubicBezTo>
                  <a:cubicBezTo>
                    <a:pt x="14485" y="86"/>
                    <a:pt x="12565" y="874"/>
                    <a:pt x="9445" y="3475"/>
                  </a:cubicBezTo>
                  <a:cubicBezTo>
                    <a:pt x="6325" y="6077"/>
                    <a:pt x="2005" y="10492"/>
                    <a:pt x="565" y="13566"/>
                  </a:cubicBezTo>
                  <a:cubicBezTo>
                    <a:pt x="-875" y="16640"/>
                    <a:pt x="565" y="18375"/>
                    <a:pt x="3445" y="19478"/>
                  </a:cubicBezTo>
                  <a:cubicBezTo>
                    <a:pt x="6325" y="20582"/>
                    <a:pt x="10645" y="21055"/>
                    <a:pt x="14965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025743" y="6120239"/>
              <a:ext cx="225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8915" y="4800"/>
                    <a:pt x="16952" y="9600"/>
                    <a:pt x="14988" y="12831"/>
                  </a:cubicBezTo>
                  <a:cubicBezTo>
                    <a:pt x="13024" y="16062"/>
                    <a:pt x="11061" y="17723"/>
                    <a:pt x="8115" y="19108"/>
                  </a:cubicBezTo>
                  <a:cubicBezTo>
                    <a:pt x="5170" y="20492"/>
                    <a:pt x="1243" y="21600"/>
                    <a:pt x="261" y="21600"/>
                  </a:cubicBezTo>
                  <a:cubicBezTo>
                    <a:pt x="-721" y="21600"/>
                    <a:pt x="1243" y="20492"/>
                    <a:pt x="3206" y="19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978400" y="6057284"/>
              <a:ext cx="159459" cy="30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241" fill="norm" stroke="1" extrusionOk="0">
                  <a:moveTo>
                    <a:pt x="6732" y="5252"/>
                  </a:moveTo>
                  <a:cubicBezTo>
                    <a:pt x="7294" y="3635"/>
                    <a:pt x="7855" y="2019"/>
                    <a:pt x="8836" y="1064"/>
                  </a:cubicBezTo>
                  <a:cubicBezTo>
                    <a:pt x="9818" y="109"/>
                    <a:pt x="11221" y="-185"/>
                    <a:pt x="13465" y="109"/>
                  </a:cubicBezTo>
                  <a:cubicBezTo>
                    <a:pt x="15709" y="403"/>
                    <a:pt x="18795" y="1284"/>
                    <a:pt x="20197" y="2533"/>
                  </a:cubicBezTo>
                  <a:cubicBezTo>
                    <a:pt x="21600" y="3782"/>
                    <a:pt x="21319" y="5399"/>
                    <a:pt x="20057" y="6795"/>
                  </a:cubicBezTo>
                  <a:cubicBezTo>
                    <a:pt x="18795" y="8191"/>
                    <a:pt x="16551" y="9366"/>
                    <a:pt x="14727" y="10248"/>
                  </a:cubicBezTo>
                  <a:cubicBezTo>
                    <a:pt x="12904" y="11129"/>
                    <a:pt x="11501" y="11717"/>
                    <a:pt x="11501" y="12084"/>
                  </a:cubicBezTo>
                  <a:cubicBezTo>
                    <a:pt x="11501" y="12452"/>
                    <a:pt x="12904" y="12599"/>
                    <a:pt x="14447" y="13333"/>
                  </a:cubicBezTo>
                  <a:cubicBezTo>
                    <a:pt x="15990" y="14068"/>
                    <a:pt x="17673" y="15391"/>
                    <a:pt x="18655" y="16639"/>
                  </a:cubicBezTo>
                  <a:cubicBezTo>
                    <a:pt x="19636" y="17888"/>
                    <a:pt x="19917" y="19064"/>
                    <a:pt x="18094" y="19946"/>
                  </a:cubicBezTo>
                  <a:cubicBezTo>
                    <a:pt x="16270" y="20827"/>
                    <a:pt x="12343" y="21415"/>
                    <a:pt x="8977" y="21195"/>
                  </a:cubicBezTo>
                  <a:cubicBezTo>
                    <a:pt x="5610" y="20974"/>
                    <a:pt x="2805" y="19946"/>
                    <a:pt x="0" y="18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246158" y="5909557"/>
              <a:ext cx="67998" cy="61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01" fill="norm" stroke="1" extrusionOk="0">
                  <a:moveTo>
                    <a:pt x="11455" y="703"/>
                  </a:moveTo>
                  <a:cubicBezTo>
                    <a:pt x="14728" y="335"/>
                    <a:pt x="18000" y="-34"/>
                    <a:pt x="19637" y="3"/>
                  </a:cubicBezTo>
                  <a:cubicBezTo>
                    <a:pt x="21273" y="40"/>
                    <a:pt x="21273" y="482"/>
                    <a:pt x="20618" y="2067"/>
                  </a:cubicBezTo>
                  <a:cubicBezTo>
                    <a:pt x="19964" y="3652"/>
                    <a:pt x="18655" y="6380"/>
                    <a:pt x="16364" y="9070"/>
                  </a:cubicBezTo>
                  <a:cubicBezTo>
                    <a:pt x="14073" y="11761"/>
                    <a:pt x="10800" y="14415"/>
                    <a:pt x="7855" y="16369"/>
                  </a:cubicBezTo>
                  <a:cubicBezTo>
                    <a:pt x="4909" y="18322"/>
                    <a:pt x="2291" y="19576"/>
                    <a:pt x="982" y="20386"/>
                  </a:cubicBezTo>
                  <a:cubicBezTo>
                    <a:pt x="-327" y="21197"/>
                    <a:pt x="-327" y="21566"/>
                    <a:pt x="982" y="21492"/>
                  </a:cubicBezTo>
                  <a:cubicBezTo>
                    <a:pt x="2291" y="21419"/>
                    <a:pt x="4909" y="20903"/>
                    <a:pt x="7528" y="20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369245" y="6056466"/>
              <a:ext cx="133286" cy="27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82" fill="norm" stroke="1" extrusionOk="0">
                  <a:moveTo>
                    <a:pt x="10580" y="6402"/>
                  </a:moveTo>
                  <a:cubicBezTo>
                    <a:pt x="7880" y="10984"/>
                    <a:pt x="5180" y="15566"/>
                    <a:pt x="3324" y="18184"/>
                  </a:cubicBezTo>
                  <a:cubicBezTo>
                    <a:pt x="1467" y="20802"/>
                    <a:pt x="455" y="21457"/>
                    <a:pt x="117" y="21375"/>
                  </a:cubicBezTo>
                  <a:cubicBezTo>
                    <a:pt x="-220" y="21293"/>
                    <a:pt x="117" y="20475"/>
                    <a:pt x="1805" y="17448"/>
                  </a:cubicBezTo>
                  <a:cubicBezTo>
                    <a:pt x="3493" y="14421"/>
                    <a:pt x="6530" y="9184"/>
                    <a:pt x="8386" y="6157"/>
                  </a:cubicBezTo>
                  <a:cubicBezTo>
                    <a:pt x="10243" y="3130"/>
                    <a:pt x="10917" y="2312"/>
                    <a:pt x="11761" y="1493"/>
                  </a:cubicBezTo>
                  <a:cubicBezTo>
                    <a:pt x="12605" y="675"/>
                    <a:pt x="13618" y="-143"/>
                    <a:pt x="15136" y="21"/>
                  </a:cubicBezTo>
                  <a:cubicBezTo>
                    <a:pt x="16655" y="184"/>
                    <a:pt x="18680" y="1330"/>
                    <a:pt x="19861" y="4193"/>
                  </a:cubicBezTo>
                  <a:cubicBezTo>
                    <a:pt x="21043" y="7057"/>
                    <a:pt x="21380" y="11639"/>
                    <a:pt x="21211" y="14584"/>
                  </a:cubicBezTo>
                  <a:cubicBezTo>
                    <a:pt x="21043" y="17530"/>
                    <a:pt x="20368" y="18839"/>
                    <a:pt x="19693" y="19084"/>
                  </a:cubicBezTo>
                  <a:cubicBezTo>
                    <a:pt x="19018" y="19330"/>
                    <a:pt x="18343" y="18512"/>
                    <a:pt x="17668" y="17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429250" y="6158339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645149" y="5980539"/>
              <a:ext cx="11335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600" fill="norm" stroke="1" extrusionOk="0">
                  <a:moveTo>
                    <a:pt x="0" y="0"/>
                  </a:moveTo>
                  <a:cubicBezTo>
                    <a:pt x="6943" y="2186"/>
                    <a:pt x="13886" y="4371"/>
                    <a:pt x="17550" y="6750"/>
                  </a:cubicBezTo>
                  <a:cubicBezTo>
                    <a:pt x="21214" y="9129"/>
                    <a:pt x="21600" y="11700"/>
                    <a:pt x="18900" y="14207"/>
                  </a:cubicBezTo>
                  <a:cubicBezTo>
                    <a:pt x="16200" y="16714"/>
                    <a:pt x="10414" y="19157"/>
                    <a:pt x="4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286500" y="6173932"/>
              <a:ext cx="831850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1814" y="15804"/>
                    <a:pt x="3627" y="10404"/>
                    <a:pt x="5606" y="7164"/>
                  </a:cubicBezTo>
                  <a:cubicBezTo>
                    <a:pt x="7585" y="3924"/>
                    <a:pt x="9728" y="2844"/>
                    <a:pt x="11927" y="1764"/>
                  </a:cubicBezTo>
                  <a:cubicBezTo>
                    <a:pt x="14125" y="684"/>
                    <a:pt x="16379" y="-396"/>
                    <a:pt x="18000" y="144"/>
                  </a:cubicBezTo>
                  <a:cubicBezTo>
                    <a:pt x="19621" y="684"/>
                    <a:pt x="20611" y="2844"/>
                    <a:pt x="21600" y="5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6294456" y="6050125"/>
              <a:ext cx="226995" cy="22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52" fill="norm" stroke="1" extrusionOk="0">
                  <a:moveTo>
                    <a:pt x="12928" y="2998"/>
                  </a:moveTo>
                  <a:cubicBezTo>
                    <a:pt x="13919" y="1610"/>
                    <a:pt x="14910" y="223"/>
                    <a:pt x="15405" y="25"/>
                  </a:cubicBezTo>
                  <a:cubicBezTo>
                    <a:pt x="15901" y="-173"/>
                    <a:pt x="15901" y="818"/>
                    <a:pt x="14216" y="3097"/>
                  </a:cubicBezTo>
                  <a:cubicBezTo>
                    <a:pt x="12532" y="5376"/>
                    <a:pt x="9163" y="8943"/>
                    <a:pt x="6587" y="11717"/>
                  </a:cubicBezTo>
                  <a:cubicBezTo>
                    <a:pt x="4011" y="14491"/>
                    <a:pt x="2227" y="16473"/>
                    <a:pt x="1137" y="17959"/>
                  </a:cubicBezTo>
                  <a:cubicBezTo>
                    <a:pt x="47" y="19445"/>
                    <a:pt x="-349" y="20436"/>
                    <a:pt x="345" y="20932"/>
                  </a:cubicBezTo>
                  <a:cubicBezTo>
                    <a:pt x="1038" y="21427"/>
                    <a:pt x="2822" y="21427"/>
                    <a:pt x="6488" y="21229"/>
                  </a:cubicBezTo>
                  <a:cubicBezTo>
                    <a:pt x="10154" y="21031"/>
                    <a:pt x="15702" y="20634"/>
                    <a:pt x="21251" y="20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83673" y="7003897"/>
              <a:ext cx="154706" cy="40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46" fill="norm" stroke="1" extrusionOk="0">
                  <a:moveTo>
                    <a:pt x="4398" y="7749"/>
                  </a:moveTo>
                  <a:cubicBezTo>
                    <a:pt x="4110" y="11142"/>
                    <a:pt x="3822" y="14534"/>
                    <a:pt x="3534" y="16570"/>
                  </a:cubicBezTo>
                  <a:cubicBezTo>
                    <a:pt x="3246" y="18606"/>
                    <a:pt x="2958" y="19284"/>
                    <a:pt x="2526" y="20019"/>
                  </a:cubicBezTo>
                  <a:cubicBezTo>
                    <a:pt x="2094" y="20754"/>
                    <a:pt x="1518" y="21546"/>
                    <a:pt x="1230" y="21546"/>
                  </a:cubicBezTo>
                  <a:cubicBezTo>
                    <a:pt x="942" y="21546"/>
                    <a:pt x="942" y="20754"/>
                    <a:pt x="654" y="18719"/>
                  </a:cubicBezTo>
                  <a:cubicBezTo>
                    <a:pt x="366" y="16683"/>
                    <a:pt x="-210" y="13404"/>
                    <a:pt x="78" y="10803"/>
                  </a:cubicBezTo>
                  <a:cubicBezTo>
                    <a:pt x="366" y="8201"/>
                    <a:pt x="1518" y="6279"/>
                    <a:pt x="3246" y="4752"/>
                  </a:cubicBezTo>
                  <a:cubicBezTo>
                    <a:pt x="4974" y="3226"/>
                    <a:pt x="7278" y="2095"/>
                    <a:pt x="9006" y="1360"/>
                  </a:cubicBezTo>
                  <a:cubicBezTo>
                    <a:pt x="10734" y="625"/>
                    <a:pt x="11886" y="285"/>
                    <a:pt x="13326" y="116"/>
                  </a:cubicBezTo>
                  <a:cubicBezTo>
                    <a:pt x="14766" y="-54"/>
                    <a:pt x="16494" y="-54"/>
                    <a:pt x="17790" y="229"/>
                  </a:cubicBezTo>
                  <a:cubicBezTo>
                    <a:pt x="19086" y="511"/>
                    <a:pt x="19950" y="1077"/>
                    <a:pt x="20526" y="2038"/>
                  </a:cubicBezTo>
                  <a:cubicBezTo>
                    <a:pt x="21102" y="2999"/>
                    <a:pt x="21390" y="4356"/>
                    <a:pt x="20382" y="5600"/>
                  </a:cubicBezTo>
                  <a:cubicBezTo>
                    <a:pt x="19374" y="6844"/>
                    <a:pt x="17070" y="7975"/>
                    <a:pt x="15198" y="8654"/>
                  </a:cubicBezTo>
                  <a:cubicBezTo>
                    <a:pt x="13326" y="9332"/>
                    <a:pt x="11886" y="9559"/>
                    <a:pt x="10446" y="9672"/>
                  </a:cubicBezTo>
                  <a:cubicBezTo>
                    <a:pt x="9006" y="9785"/>
                    <a:pt x="7566" y="9785"/>
                    <a:pt x="6702" y="9672"/>
                  </a:cubicBezTo>
                  <a:cubicBezTo>
                    <a:pt x="5838" y="9559"/>
                    <a:pt x="5550" y="9332"/>
                    <a:pt x="5262" y="9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130300" y="7199739"/>
              <a:ext cx="152400" cy="17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4574"/>
                  </a:moveTo>
                  <a:cubicBezTo>
                    <a:pt x="900" y="3558"/>
                    <a:pt x="1800" y="2541"/>
                    <a:pt x="3300" y="2160"/>
                  </a:cubicBezTo>
                  <a:cubicBezTo>
                    <a:pt x="4800" y="1779"/>
                    <a:pt x="6900" y="2033"/>
                    <a:pt x="8850" y="4320"/>
                  </a:cubicBezTo>
                  <a:cubicBezTo>
                    <a:pt x="10800" y="6607"/>
                    <a:pt x="12600" y="10927"/>
                    <a:pt x="13050" y="13976"/>
                  </a:cubicBezTo>
                  <a:cubicBezTo>
                    <a:pt x="13500" y="17026"/>
                    <a:pt x="12600" y="18805"/>
                    <a:pt x="11100" y="19948"/>
                  </a:cubicBezTo>
                  <a:cubicBezTo>
                    <a:pt x="9600" y="21092"/>
                    <a:pt x="7500" y="21600"/>
                    <a:pt x="6300" y="21219"/>
                  </a:cubicBezTo>
                  <a:cubicBezTo>
                    <a:pt x="5100" y="20838"/>
                    <a:pt x="4800" y="19567"/>
                    <a:pt x="5100" y="17026"/>
                  </a:cubicBezTo>
                  <a:cubicBezTo>
                    <a:pt x="5400" y="14485"/>
                    <a:pt x="6300" y="10673"/>
                    <a:pt x="9150" y="7624"/>
                  </a:cubicBezTo>
                  <a:cubicBezTo>
                    <a:pt x="12000" y="4574"/>
                    <a:pt x="16800" y="22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360608" y="7029232"/>
              <a:ext cx="144343" cy="38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62" fill="norm" stroke="1" extrusionOk="0">
                  <a:moveTo>
                    <a:pt x="21347" y="2413"/>
                  </a:moveTo>
                  <a:cubicBezTo>
                    <a:pt x="21034" y="1826"/>
                    <a:pt x="20721" y="1239"/>
                    <a:pt x="19782" y="770"/>
                  </a:cubicBezTo>
                  <a:cubicBezTo>
                    <a:pt x="18843" y="300"/>
                    <a:pt x="17277" y="-52"/>
                    <a:pt x="16025" y="7"/>
                  </a:cubicBezTo>
                  <a:cubicBezTo>
                    <a:pt x="14773" y="65"/>
                    <a:pt x="13834" y="535"/>
                    <a:pt x="11799" y="2413"/>
                  </a:cubicBezTo>
                  <a:cubicBezTo>
                    <a:pt x="9764" y="4291"/>
                    <a:pt x="6634" y="7578"/>
                    <a:pt x="4286" y="10807"/>
                  </a:cubicBezTo>
                  <a:cubicBezTo>
                    <a:pt x="1938" y="14035"/>
                    <a:pt x="373" y="17205"/>
                    <a:pt x="60" y="19024"/>
                  </a:cubicBezTo>
                  <a:cubicBezTo>
                    <a:pt x="-253" y="20844"/>
                    <a:pt x="686" y="21313"/>
                    <a:pt x="2095" y="21431"/>
                  </a:cubicBezTo>
                  <a:cubicBezTo>
                    <a:pt x="3504" y="21548"/>
                    <a:pt x="5382" y="21313"/>
                    <a:pt x="7260" y="21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530820" y="7070786"/>
              <a:ext cx="124414" cy="29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01" fill="norm" stroke="1" extrusionOk="0">
                  <a:moveTo>
                    <a:pt x="9804" y="8414"/>
                  </a:moveTo>
                  <a:cubicBezTo>
                    <a:pt x="9804" y="7495"/>
                    <a:pt x="9804" y="6575"/>
                    <a:pt x="9621" y="6652"/>
                  </a:cubicBezTo>
                  <a:cubicBezTo>
                    <a:pt x="9438" y="6729"/>
                    <a:pt x="9072" y="7801"/>
                    <a:pt x="7607" y="10175"/>
                  </a:cubicBezTo>
                  <a:cubicBezTo>
                    <a:pt x="6143" y="12550"/>
                    <a:pt x="3580" y="16226"/>
                    <a:pt x="2116" y="18448"/>
                  </a:cubicBezTo>
                  <a:cubicBezTo>
                    <a:pt x="651" y="20669"/>
                    <a:pt x="285" y="21435"/>
                    <a:pt x="102" y="21282"/>
                  </a:cubicBezTo>
                  <a:cubicBezTo>
                    <a:pt x="-81" y="21129"/>
                    <a:pt x="-81" y="20056"/>
                    <a:pt x="651" y="17299"/>
                  </a:cubicBezTo>
                  <a:cubicBezTo>
                    <a:pt x="1383" y="14541"/>
                    <a:pt x="2848" y="10099"/>
                    <a:pt x="4861" y="6958"/>
                  </a:cubicBezTo>
                  <a:cubicBezTo>
                    <a:pt x="6875" y="3818"/>
                    <a:pt x="9438" y="1980"/>
                    <a:pt x="11817" y="984"/>
                  </a:cubicBezTo>
                  <a:cubicBezTo>
                    <a:pt x="14197" y="-12"/>
                    <a:pt x="16394" y="-165"/>
                    <a:pt x="17858" y="141"/>
                  </a:cubicBezTo>
                  <a:cubicBezTo>
                    <a:pt x="19322" y="448"/>
                    <a:pt x="20055" y="1214"/>
                    <a:pt x="20604" y="4048"/>
                  </a:cubicBezTo>
                  <a:cubicBezTo>
                    <a:pt x="21153" y="6882"/>
                    <a:pt x="21519" y="11784"/>
                    <a:pt x="21519" y="14541"/>
                  </a:cubicBezTo>
                  <a:cubicBezTo>
                    <a:pt x="21519" y="17299"/>
                    <a:pt x="21153" y="17912"/>
                    <a:pt x="20787" y="18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581150" y="7218789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772013" y="7053135"/>
              <a:ext cx="134670" cy="28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26" fill="norm" stroke="1" extrusionOk="0">
                  <a:moveTo>
                    <a:pt x="926" y="9501"/>
                  </a:moveTo>
                  <a:cubicBezTo>
                    <a:pt x="926" y="12812"/>
                    <a:pt x="926" y="16123"/>
                    <a:pt x="762" y="18173"/>
                  </a:cubicBezTo>
                  <a:cubicBezTo>
                    <a:pt x="599" y="20222"/>
                    <a:pt x="271" y="21011"/>
                    <a:pt x="108" y="20932"/>
                  </a:cubicBezTo>
                  <a:cubicBezTo>
                    <a:pt x="-56" y="20853"/>
                    <a:pt x="-56" y="19907"/>
                    <a:pt x="271" y="17227"/>
                  </a:cubicBezTo>
                  <a:cubicBezTo>
                    <a:pt x="599" y="14546"/>
                    <a:pt x="1253" y="10132"/>
                    <a:pt x="2235" y="6979"/>
                  </a:cubicBezTo>
                  <a:cubicBezTo>
                    <a:pt x="3217" y="3825"/>
                    <a:pt x="4526" y="1933"/>
                    <a:pt x="5999" y="908"/>
                  </a:cubicBezTo>
                  <a:cubicBezTo>
                    <a:pt x="7471" y="-116"/>
                    <a:pt x="9108" y="-274"/>
                    <a:pt x="11889" y="435"/>
                  </a:cubicBezTo>
                  <a:cubicBezTo>
                    <a:pt x="14671" y="1145"/>
                    <a:pt x="18599" y="2722"/>
                    <a:pt x="20071" y="5954"/>
                  </a:cubicBezTo>
                  <a:cubicBezTo>
                    <a:pt x="21544" y="9186"/>
                    <a:pt x="20562" y="14073"/>
                    <a:pt x="19580" y="16911"/>
                  </a:cubicBezTo>
                  <a:cubicBezTo>
                    <a:pt x="18599" y="19749"/>
                    <a:pt x="17617" y="20538"/>
                    <a:pt x="16635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2038350" y="7079089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012949" y="7005976"/>
              <a:ext cx="140296" cy="28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31" fill="norm" stroke="1" extrusionOk="0">
                  <a:moveTo>
                    <a:pt x="5718" y="6007"/>
                  </a:moveTo>
                  <a:cubicBezTo>
                    <a:pt x="4765" y="5367"/>
                    <a:pt x="3812" y="4727"/>
                    <a:pt x="3494" y="4007"/>
                  </a:cubicBezTo>
                  <a:cubicBezTo>
                    <a:pt x="3176" y="3287"/>
                    <a:pt x="3494" y="2487"/>
                    <a:pt x="5400" y="1687"/>
                  </a:cubicBezTo>
                  <a:cubicBezTo>
                    <a:pt x="7306" y="887"/>
                    <a:pt x="10800" y="87"/>
                    <a:pt x="13976" y="7"/>
                  </a:cubicBezTo>
                  <a:cubicBezTo>
                    <a:pt x="17153" y="-73"/>
                    <a:pt x="20012" y="567"/>
                    <a:pt x="20806" y="2167"/>
                  </a:cubicBezTo>
                  <a:cubicBezTo>
                    <a:pt x="21600" y="3767"/>
                    <a:pt x="20329" y="6327"/>
                    <a:pt x="19218" y="7927"/>
                  </a:cubicBezTo>
                  <a:cubicBezTo>
                    <a:pt x="18106" y="9527"/>
                    <a:pt x="17153" y="10167"/>
                    <a:pt x="15882" y="10727"/>
                  </a:cubicBezTo>
                  <a:cubicBezTo>
                    <a:pt x="14612" y="11287"/>
                    <a:pt x="13024" y="11767"/>
                    <a:pt x="13024" y="12087"/>
                  </a:cubicBezTo>
                  <a:cubicBezTo>
                    <a:pt x="13024" y="12407"/>
                    <a:pt x="14612" y="12567"/>
                    <a:pt x="16041" y="12887"/>
                  </a:cubicBezTo>
                  <a:cubicBezTo>
                    <a:pt x="17471" y="13207"/>
                    <a:pt x="18741" y="13687"/>
                    <a:pt x="18900" y="15047"/>
                  </a:cubicBezTo>
                  <a:cubicBezTo>
                    <a:pt x="19059" y="16407"/>
                    <a:pt x="18106" y="18647"/>
                    <a:pt x="15724" y="19927"/>
                  </a:cubicBezTo>
                  <a:cubicBezTo>
                    <a:pt x="13341" y="21207"/>
                    <a:pt x="9529" y="21527"/>
                    <a:pt x="6671" y="20967"/>
                  </a:cubicBezTo>
                  <a:cubicBezTo>
                    <a:pt x="3812" y="20407"/>
                    <a:pt x="1906" y="18967"/>
                    <a:pt x="0" y="17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362200" y="6799689"/>
              <a:ext cx="12700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126"/>
                    <a:pt x="14400" y="4251"/>
                    <a:pt x="14400" y="6377"/>
                  </a:cubicBezTo>
                  <a:cubicBezTo>
                    <a:pt x="14400" y="8503"/>
                    <a:pt x="7200" y="10629"/>
                    <a:pt x="3600" y="12789"/>
                  </a:cubicBezTo>
                  <a:cubicBezTo>
                    <a:pt x="0" y="14949"/>
                    <a:pt x="0" y="17143"/>
                    <a:pt x="3600" y="18617"/>
                  </a:cubicBezTo>
                  <a:cubicBezTo>
                    <a:pt x="7200" y="20091"/>
                    <a:pt x="14400" y="208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473213" y="7045109"/>
              <a:ext cx="142987" cy="22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22" fill="norm" stroke="1" extrusionOk="0">
                  <a:moveTo>
                    <a:pt x="19919" y="1992"/>
                  </a:moveTo>
                  <a:cubicBezTo>
                    <a:pt x="18994" y="1199"/>
                    <a:pt x="18068" y="406"/>
                    <a:pt x="16679" y="109"/>
                  </a:cubicBezTo>
                  <a:cubicBezTo>
                    <a:pt x="15291" y="-188"/>
                    <a:pt x="13439" y="10"/>
                    <a:pt x="10662" y="2091"/>
                  </a:cubicBezTo>
                  <a:cubicBezTo>
                    <a:pt x="7885" y="4172"/>
                    <a:pt x="4182" y="8135"/>
                    <a:pt x="2022" y="11306"/>
                  </a:cubicBezTo>
                  <a:cubicBezTo>
                    <a:pt x="-138" y="14476"/>
                    <a:pt x="-755" y="16854"/>
                    <a:pt x="1096" y="18539"/>
                  </a:cubicBezTo>
                  <a:cubicBezTo>
                    <a:pt x="2948" y="20223"/>
                    <a:pt x="7268" y="21214"/>
                    <a:pt x="10971" y="21313"/>
                  </a:cubicBezTo>
                  <a:cubicBezTo>
                    <a:pt x="14674" y="21412"/>
                    <a:pt x="17759" y="20619"/>
                    <a:pt x="20845" y="1982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724149" y="6937728"/>
              <a:ext cx="106779" cy="39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60" fill="norm" stroke="1" extrusionOk="0">
                  <a:moveTo>
                    <a:pt x="0" y="90"/>
                  </a:moveTo>
                  <a:cubicBezTo>
                    <a:pt x="2492" y="-25"/>
                    <a:pt x="4985" y="-140"/>
                    <a:pt x="7892" y="492"/>
                  </a:cubicBezTo>
                  <a:cubicBezTo>
                    <a:pt x="10800" y="1124"/>
                    <a:pt x="14123" y="2503"/>
                    <a:pt x="16823" y="4743"/>
                  </a:cubicBezTo>
                  <a:cubicBezTo>
                    <a:pt x="19523" y="6983"/>
                    <a:pt x="21600" y="10086"/>
                    <a:pt x="20769" y="12958"/>
                  </a:cubicBezTo>
                  <a:cubicBezTo>
                    <a:pt x="19938" y="15830"/>
                    <a:pt x="16200" y="18473"/>
                    <a:pt x="12254" y="19851"/>
                  </a:cubicBezTo>
                  <a:cubicBezTo>
                    <a:pt x="8308" y="21230"/>
                    <a:pt x="4154" y="21345"/>
                    <a:pt x="0" y="2146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086100" y="7051011"/>
              <a:ext cx="1905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00" y="12302"/>
                    <a:pt x="12000" y="4448"/>
                    <a:pt x="15600" y="1502"/>
                  </a:cubicBezTo>
                  <a:cubicBezTo>
                    <a:pt x="19200" y="-1443"/>
                    <a:pt x="204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111500" y="7129889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3685116" y="6889520"/>
              <a:ext cx="131414" cy="36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45" fill="norm" stroke="1" extrusionOk="0">
                  <a:moveTo>
                    <a:pt x="686" y="9099"/>
                  </a:moveTo>
                  <a:cubicBezTo>
                    <a:pt x="1029" y="12760"/>
                    <a:pt x="1371" y="16421"/>
                    <a:pt x="1371" y="18556"/>
                  </a:cubicBezTo>
                  <a:cubicBezTo>
                    <a:pt x="1371" y="20692"/>
                    <a:pt x="1029" y="21302"/>
                    <a:pt x="686" y="21241"/>
                  </a:cubicBezTo>
                  <a:cubicBezTo>
                    <a:pt x="343" y="21180"/>
                    <a:pt x="0" y="20448"/>
                    <a:pt x="0" y="17702"/>
                  </a:cubicBezTo>
                  <a:cubicBezTo>
                    <a:pt x="0" y="14956"/>
                    <a:pt x="343" y="10197"/>
                    <a:pt x="1029" y="7024"/>
                  </a:cubicBezTo>
                  <a:cubicBezTo>
                    <a:pt x="1714" y="3851"/>
                    <a:pt x="2743" y="2265"/>
                    <a:pt x="4971" y="1227"/>
                  </a:cubicBezTo>
                  <a:cubicBezTo>
                    <a:pt x="7200" y="190"/>
                    <a:pt x="10629" y="-298"/>
                    <a:pt x="14057" y="190"/>
                  </a:cubicBezTo>
                  <a:cubicBezTo>
                    <a:pt x="17486" y="678"/>
                    <a:pt x="20914" y="2143"/>
                    <a:pt x="21257" y="3546"/>
                  </a:cubicBezTo>
                  <a:cubicBezTo>
                    <a:pt x="21600" y="4949"/>
                    <a:pt x="18857" y="6292"/>
                    <a:pt x="15429" y="7085"/>
                  </a:cubicBezTo>
                  <a:cubicBezTo>
                    <a:pt x="12000" y="7878"/>
                    <a:pt x="7886" y="8122"/>
                    <a:pt x="3771" y="8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816350" y="7034639"/>
              <a:ext cx="133350" cy="16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4860"/>
                  </a:moveTo>
                  <a:cubicBezTo>
                    <a:pt x="1714" y="4320"/>
                    <a:pt x="3429" y="3780"/>
                    <a:pt x="5829" y="4860"/>
                  </a:cubicBezTo>
                  <a:cubicBezTo>
                    <a:pt x="8229" y="5940"/>
                    <a:pt x="11314" y="8640"/>
                    <a:pt x="12343" y="11610"/>
                  </a:cubicBezTo>
                  <a:cubicBezTo>
                    <a:pt x="13371" y="14580"/>
                    <a:pt x="12343" y="17820"/>
                    <a:pt x="10971" y="19575"/>
                  </a:cubicBezTo>
                  <a:cubicBezTo>
                    <a:pt x="9600" y="21330"/>
                    <a:pt x="7886" y="21600"/>
                    <a:pt x="7029" y="20790"/>
                  </a:cubicBezTo>
                  <a:cubicBezTo>
                    <a:pt x="6171" y="19980"/>
                    <a:pt x="6171" y="18090"/>
                    <a:pt x="7543" y="14715"/>
                  </a:cubicBezTo>
                  <a:cubicBezTo>
                    <a:pt x="8914" y="11340"/>
                    <a:pt x="11657" y="6480"/>
                    <a:pt x="14229" y="3780"/>
                  </a:cubicBezTo>
                  <a:cubicBezTo>
                    <a:pt x="16800" y="1080"/>
                    <a:pt x="19200" y="5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025400" y="6897987"/>
              <a:ext cx="133851" cy="34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11" fill="norm" stroke="1" extrusionOk="0">
                  <a:moveTo>
                    <a:pt x="21014" y="2953"/>
                  </a:moveTo>
                  <a:cubicBezTo>
                    <a:pt x="20682" y="1906"/>
                    <a:pt x="20349" y="858"/>
                    <a:pt x="19352" y="335"/>
                  </a:cubicBezTo>
                  <a:cubicBezTo>
                    <a:pt x="18356" y="-189"/>
                    <a:pt x="16694" y="-189"/>
                    <a:pt x="13703" y="989"/>
                  </a:cubicBezTo>
                  <a:cubicBezTo>
                    <a:pt x="10712" y="2167"/>
                    <a:pt x="6392" y="4524"/>
                    <a:pt x="3568" y="7469"/>
                  </a:cubicBezTo>
                  <a:cubicBezTo>
                    <a:pt x="743" y="10415"/>
                    <a:pt x="-586" y="13949"/>
                    <a:pt x="245" y="16371"/>
                  </a:cubicBezTo>
                  <a:cubicBezTo>
                    <a:pt x="1076" y="18793"/>
                    <a:pt x="4066" y="20102"/>
                    <a:pt x="7057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4162768" y="6927640"/>
              <a:ext cx="142533" cy="26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47" fill="norm" stroke="1" extrusionOk="0">
                  <a:moveTo>
                    <a:pt x="13766" y="4986"/>
                  </a:moveTo>
                  <a:cubicBezTo>
                    <a:pt x="10908" y="9036"/>
                    <a:pt x="8049" y="13086"/>
                    <a:pt x="6143" y="15618"/>
                  </a:cubicBezTo>
                  <a:cubicBezTo>
                    <a:pt x="4237" y="18149"/>
                    <a:pt x="3284" y="19161"/>
                    <a:pt x="2331" y="20005"/>
                  </a:cubicBezTo>
                  <a:cubicBezTo>
                    <a:pt x="1378" y="20849"/>
                    <a:pt x="425" y="21524"/>
                    <a:pt x="108" y="21440"/>
                  </a:cubicBezTo>
                  <a:cubicBezTo>
                    <a:pt x="-210" y="21355"/>
                    <a:pt x="108" y="20512"/>
                    <a:pt x="2014" y="17474"/>
                  </a:cubicBezTo>
                  <a:cubicBezTo>
                    <a:pt x="3919" y="14436"/>
                    <a:pt x="7414" y="9205"/>
                    <a:pt x="9637" y="6168"/>
                  </a:cubicBezTo>
                  <a:cubicBezTo>
                    <a:pt x="11861" y="3130"/>
                    <a:pt x="12814" y="2286"/>
                    <a:pt x="13766" y="1527"/>
                  </a:cubicBezTo>
                  <a:cubicBezTo>
                    <a:pt x="14719" y="768"/>
                    <a:pt x="15672" y="93"/>
                    <a:pt x="16943" y="8"/>
                  </a:cubicBezTo>
                  <a:cubicBezTo>
                    <a:pt x="18214" y="-76"/>
                    <a:pt x="19802" y="430"/>
                    <a:pt x="20596" y="3130"/>
                  </a:cubicBezTo>
                  <a:cubicBezTo>
                    <a:pt x="21390" y="5830"/>
                    <a:pt x="21390" y="10724"/>
                    <a:pt x="21390" y="15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205467" y="7040989"/>
              <a:ext cx="9983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3599" y="21600"/>
                  </a:moveTo>
                  <a:cubicBezTo>
                    <a:pt x="1395" y="21600"/>
                    <a:pt x="-809" y="21600"/>
                    <a:pt x="293" y="20160"/>
                  </a:cubicBezTo>
                  <a:cubicBezTo>
                    <a:pt x="1395" y="18720"/>
                    <a:pt x="5803" y="15840"/>
                    <a:pt x="9771" y="12240"/>
                  </a:cubicBezTo>
                  <a:cubicBezTo>
                    <a:pt x="13738" y="8640"/>
                    <a:pt x="17264" y="4320"/>
                    <a:pt x="207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933950" y="6894939"/>
              <a:ext cx="11764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0" y="0"/>
                  </a:moveTo>
                  <a:cubicBezTo>
                    <a:pt x="3411" y="565"/>
                    <a:pt x="6821" y="1129"/>
                    <a:pt x="10421" y="2682"/>
                  </a:cubicBezTo>
                  <a:cubicBezTo>
                    <a:pt x="14021" y="4235"/>
                    <a:pt x="17811" y="6776"/>
                    <a:pt x="19705" y="9318"/>
                  </a:cubicBezTo>
                  <a:cubicBezTo>
                    <a:pt x="21600" y="11859"/>
                    <a:pt x="21600" y="14400"/>
                    <a:pt x="19137" y="16447"/>
                  </a:cubicBezTo>
                  <a:cubicBezTo>
                    <a:pt x="16674" y="18494"/>
                    <a:pt x="11747" y="20047"/>
                    <a:pt x="68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219700" y="7199739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467349" y="6863160"/>
              <a:ext cx="142301" cy="35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90" fill="norm" stroke="1" extrusionOk="0">
                  <a:moveTo>
                    <a:pt x="0" y="9475"/>
                  </a:moveTo>
                  <a:cubicBezTo>
                    <a:pt x="1252" y="12254"/>
                    <a:pt x="2504" y="15033"/>
                    <a:pt x="3130" y="16802"/>
                  </a:cubicBezTo>
                  <a:cubicBezTo>
                    <a:pt x="3757" y="18570"/>
                    <a:pt x="3757" y="19328"/>
                    <a:pt x="3287" y="20023"/>
                  </a:cubicBezTo>
                  <a:cubicBezTo>
                    <a:pt x="2817" y="20717"/>
                    <a:pt x="1878" y="21349"/>
                    <a:pt x="1252" y="21286"/>
                  </a:cubicBezTo>
                  <a:cubicBezTo>
                    <a:pt x="626" y="21223"/>
                    <a:pt x="313" y="20465"/>
                    <a:pt x="470" y="17686"/>
                  </a:cubicBezTo>
                  <a:cubicBezTo>
                    <a:pt x="626" y="14907"/>
                    <a:pt x="1252" y="10107"/>
                    <a:pt x="1722" y="7075"/>
                  </a:cubicBezTo>
                  <a:cubicBezTo>
                    <a:pt x="2191" y="4044"/>
                    <a:pt x="2504" y="2781"/>
                    <a:pt x="3913" y="1707"/>
                  </a:cubicBezTo>
                  <a:cubicBezTo>
                    <a:pt x="5322" y="633"/>
                    <a:pt x="7826" y="-251"/>
                    <a:pt x="10957" y="65"/>
                  </a:cubicBezTo>
                  <a:cubicBezTo>
                    <a:pt x="14087" y="381"/>
                    <a:pt x="17843" y="1896"/>
                    <a:pt x="19722" y="3096"/>
                  </a:cubicBezTo>
                  <a:cubicBezTo>
                    <a:pt x="21600" y="4296"/>
                    <a:pt x="21600" y="5181"/>
                    <a:pt x="18939" y="6128"/>
                  </a:cubicBezTo>
                  <a:cubicBezTo>
                    <a:pt x="16278" y="7075"/>
                    <a:pt x="10957" y="8086"/>
                    <a:pt x="5635" y="9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613399" y="7009239"/>
              <a:ext cx="152401" cy="18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5825"/>
                  </a:moveTo>
                  <a:cubicBezTo>
                    <a:pt x="300" y="4611"/>
                    <a:pt x="600" y="3398"/>
                    <a:pt x="1500" y="3155"/>
                  </a:cubicBezTo>
                  <a:cubicBezTo>
                    <a:pt x="2400" y="2912"/>
                    <a:pt x="3900" y="3640"/>
                    <a:pt x="5550" y="5339"/>
                  </a:cubicBezTo>
                  <a:cubicBezTo>
                    <a:pt x="7200" y="7038"/>
                    <a:pt x="9000" y="9708"/>
                    <a:pt x="9600" y="12499"/>
                  </a:cubicBezTo>
                  <a:cubicBezTo>
                    <a:pt x="10200" y="15290"/>
                    <a:pt x="9600" y="18202"/>
                    <a:pt x="8550" y="19780"/>
                  </a:cubicBezTo>
                  <a:cubicBezTo>
                    <a:pt x="7500" y="21357"/>
                    <a:pt x="6000" y="21600"/>
                    <a:pt x="5100" y="21115"/>
                  </a:cubicBezTo>
                  <a:cubicBezTo>
                    <a:pt x="4200" y="20629"/>
                    <a:pt x="3900" y="19416"/>
                    <a:pt x="4650" y="16382"/>
                  </a:cubicBezTo>
                  <a:cubicBezTo>
                    <a:pt x="5400" y="13348"/>
                    <a:pt x="7200" y="8494"/>
                    <a:pt x="10200" y="5461"/>
                  </a:cubicBezTo>
                  <a:cubicBezTo>
                    <a:pt x="13200" y="2427"/>
                    <a:pt x="17400" y="12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850721" y="6877962"/>
              <a:ext cx="130979" cy="35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76" fill="norm" stroke="1" extrusionOk="0">
                  <a:moveTo>
                    <a:pt x="21216" y="3665"/>
                  </a:moveTo>
                  <a:cubicBezTo>
                    <a:pt x="21216" y="3034"/>
                    <a:pt x="21216" y="2402"/>
                    <a:pt x="21216" y="1771"/>
                  </a:cubicBezTo>
                  <a:cubicBezTo>
                    <a:pt x="21216" y="1139"/>
                    <a:pt x="21216" y="508"/>
                    <a:pt x="20359" y="192"/>
                  </a:cubicBezTo>
                  <a:cubicBezTo>
                    <a:pt x="19502" y="-124"/>
                    <a:pt x="17787" y="-124"/>
                    <a:pt x="15045" y="760"/>
                  </a:cubicBezTo>
                  <a:cubicBezTo>
                    <a:pt x="12302" y="1644"/>
                    <a:pt x="8530" y="3413"/>
                    <a:pt x="5616" y="6129"/>
                  </a:cubicBezTo>
                  <a:cubicBezTo>
                    <a:pt x="2702" y="8844"/>
                    <a:pt x="645" y="12508"/>
                    <a:pt x="130" y="15097"/>
                  </a:cubicBezTo>
                  <a:cubicBezTo>
                    <a:pt x="-384" y="17687"/>
                    <a:pt x="645" y="19202"/>
                    <a:pt x="2873" y="20087"/>
                  </a:cubicBezTo>
                  <a:cubicBezTo>
                    <a:pt x="5102" y="20971"/>
                    <a:pt x="8530" y="21223"/>
                    <a:pt x="11959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6032499" y="6837919"/>
              <a:ext cx="118950" cy="31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45" fill="norm" stroke="1" extrusionOk="0">
                  <a:moveTo>
                    <a:pt x="0" y="10061"/>
                  </a:moveTo>
                  <a:cubicBezTo>
                    <a:pt x="1137" y="13272"/>
                    <a:pt x="2274" y="16483"/>
                    <a:pt x="2653" y="18526"/>
                  </a:cubicBezTo>
                  <a:cubicBezTo>
                    <a:pt x="3032" y="20569"/>
                    <a:pt x="2653" y="21445"/>
                    <a:pt x="2274" y="21445"/>
                  </a:cubicBezTo>
                  <a:cubicBezTo>
                    <a:pt x="1895" y="21445"/>
                    <a:pt x="1516" y="20569"/>
                    <a:pt x="1326" y="17723"/>
                  </a:cubicBezTo>
                  <a:cubicBezTo>
                    <a:pt x="1137" y="14877"/>
                    <a:pt x="1137" y="10061"/>
                    <a:pt x="1516" y="7069"/>
                  </a:cubicBezTo>
                  <a:cubicBezTo>
                    <a:pt x="1895" y="4077"/>
                    <a:pt x="2653" y="2910"/>
                    <a:pt x="3600" y="1961"/>
                  </a:cubicBezTo>
                  <a:cubicBezTo>
                    <a:pt x="4547" y="1013"/>
                    <a:pt x="5684" y="283"/>
                    <a:pt x="7200" y="64"/>
                  </a:cubicBezTo>
                  <a:cubicBezTo>
                    <a:pt x="8716" y="-155"/>
                    <a:pt x="10611" y="137"/>
                    <a:pt x="13074" y="1742"/>
                  </a:cubicBezTo>
                  <a:cubicBezTo>
                    <a:pt x="15537" y="3348"/>
                    <a:pt x="18568" y="6267"/>
                    <a:pt x="18568" y="8237"/>
                  </a:cubicBezTo>
                  <a:cubicBezTo>
                    <a:pt x="18568" y="10207"/>
                    <a:pt x="15537" y="11229"/>
                    <a:pt x="13074" y="11740"/>
                  </a:cubicBezTo>
                  <a:cubicBezTo>
                    <a:pt x="10611" y="12250"/>
                    <a:pt x="8716" y="12250"/>
                    <a:pt x="8526" y="12469"/>
                  </a:cubicBezTo>
                  <a:cubicBezTo>
                    <a:pt x="8337" y="12688"/>
                    <a:pt x="9853" y="13126"/>
                    <a:pt x="11558" y="13491"/>
                  </a:cubicBezTo>
                  <a:cubicBezTo>
                    <a:pt x="13263" y="13856"/>
                    <a:pt x="15158" y="14148"/>
                    <a:pt x="16863" y="14586"/>
                  </a:cubicBezTo>
                  <a:cubicBezTo>
                    <a:pt x="18568" y="15023"/>
                    <a:pt x="20084" y="15607"/>
                    <a:pt x="20842" y="16264"/>
                  </a:cubicBezTo>
                  <a:cubicBezTo>
                    <a:pt x="21600" y="16921"/>
                    <a:pt x="21600" y="17650"/>
                    <a:pt x="19326" y="18161"/>
                  </a:cubicBezTo>
                  <a:cubicBezTo>
                    <a:pt x="17053" y="18672"/>
                    <a:pt x="12505" y="18964"/>
                    <a:pt x="9284" y="18453"/>
                  </a:cubicBezTo>
                  <a:cubicBezTo>
                    <a:pt x="6063" y="17942"/>
                    <a:pt x="4168" y="16629"/>
                    <a:pt x="2274" y="15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242050" y="6736189"/>
              <a:ext cx="53478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19938" y="0"/>
                  </a:moveTo>
                  <a:cubicBezTo>
                    <a:pt x="20769" y="1762"/>
                    <a:pt x="21600" y="3523"/>
                    <a:pt x="20354" y="5745"/>
                  </a:cubicBezTo>
                  <a:cubicBezTo>
                    <a:pt x="19108" y="7966"/>
                    <a:pt x="15785" y="10647"/>
                    <a:pt x="12046" y="13366"/>
                  </a:cubicBezTo>
                  <a:cubicBezTo>
                    <a:pt x="8308" y="16085"/>
                    <a:pt x="4154" y="18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370326" y="6826808"/>
              <a:ext cx="138424" cy="29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43" fill="norm" stroke="1" extrusionOk="0">
                  <a:moveTo>
                    <a:pt x="6676" y="10521"/>
                  </a:moveTo>
                  <a:cubicBezTo>
                    <a:pt x="7658" y="9904"/>
                    <a:pt x="8639" y="9286"/>
                    <a:pt x="9130" y="9749"/>
                  </a:cubicBezTo>
                  <a:cubicBezTo>
                    <a:pt x="9621" y="10212"/>
                    <a:pt x="9621" y="11755"/>
                    <a:pt x="8476" y="13684"/>
                  </a:cubicBezTo>
                  <a:cubicBezTo>
                    <a:pt x="7330" y="15612"/>
                    <a:pt x="5039" y="17926"/>
                    <a:pt x="3403" y="19392"/>
                  </a:cubicBezTo>
                  <a:cubicBezTo>
                    <a:pt x="1767" y="20858"/>
                    <a:pt x="785" y="21475"/>
                    <a:pt x="294" y="21321"/>
                  </a:cubicBezTo>
                  <a:cubicBezTo>
                    <a:pt x="-197" y="21166"/>
                    <a:pt x="-197" y="20241"/>
                    <a:pt x="1276" y="17541"/>
                  </a:cubicBezTo>
                  <a:cubicBezTo>
                    <a:pt x="2748" y="14841"/>
                    <a:pt x="5694" y="10366"/>
                    <a:pt x="7985" y="7281"/>
                  </a:cubicBezTo>
                  <a:cubicBezTo>
                    <a:pt x="10276" y="4195"/>
                    <a:pt x="11912" y="2498"/>
                    <a:pt x="13385" y="1418"/>
                  </a:cubicBezTo>
                  <a:cubicBezTo>
                    <a:pt x="14858" y="338"/>
                    <a:pt x="16167" y="-125"/>
                    <a:pt x="17312" y="29"/>
                  </a:cubicBezTo>
                  <a:cubicBezTo>
                    <a:pt x="18458" y="184"/>
                    <a:pt x="19439" y="955"/>
                    <a:pt x="20094" y="3501"/>
                  </a:cubicBezTo>
                  <a:cubicBezTo>
                    <a:pt x="20748" y="6046"/>
                    <a:pt x="21076" y="10366"/>
                    <a:pt x="21239" y="13298"/>
                  </a:cubicBezTo>
                  <a:cubicBezTo>
                    <a:pt x="21403" y="16229"/>
                    <a:pt x="21403" y="17772"/>
                    <a:pt x="21403" y="19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413499" y="6996539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092950" y="6745222"/>
              <a:ext cx="199963" cy="4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68" fill="norm" stroke="1" extrusionOk="0">
                  <a:moveTo>
                    <a:pt x="0" y="2059"/>
                  </a:moveTo>
                  <a:cubicBezTo>
                    <a:pt x="445" y="1329"/>
                    <a:pt x="891" y="598"/>
                    <a:pt x="1670" y="233"/>
                  </a:cubicBezTo>
                  <a:cubicBezTo>
                    <a:pt x="2449" y="-132"/>
                    <a:pt x="3563" y="-132"/>
                    <a:pt x="5678" y="703"/>
                  </a:cubicBezTo>
                  <a:cubicBezTo>
                    <a:pt x="7794" y="1538"/>
                    <a:pt x="10911" y="3207"/>
                    <a:pt x="13918" y="5503"/>
                  </a:cubicBezTo>
                  <a:cubicBezTo>
                    <a:pt x="16924" y="7798"/>
                    <a:pt x="19819" y="10720"/>
                    <a:pt x="20709" y="13277"/>
                  </a:cubicBezTo>
                  <a:cubicBezTo>
                    <a:pt x="21600" y="15833"/>
                    <a:pt x="20487" y="18025"/>
                    <a:pt x="19596" y="19329"/>
                  </a:cubicBezTo>
                  <a:cubicBezTo>
                    <a:pt x="18705" y="20633"/>
                    <a:pt x="18037" y="21051"/>
                    <a:pt x="16478" y="21259"/>
                  </a:cubicBezTo>
                  <a:cubicBezTo>
                    <a:pt x="14920" y="21468"/>
                    <a:pt x="12470" y="21468"/>
                    <a:pt x="10021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527550" y="6736189"/>
              <a:ext cx="38100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252"/>
                    <a:pt x="14400" y="2504"/>
                    <a:pt x="13200" y="4351"/>
                  </a:cubicBezTo>
                  <a:cubicBezTo>
                    <a:pt x="12000" y="6198"/>
                    <a:pt x="13200" y="8640"/>
                    <a:pt x="13800" y="11082"/>
                  </a:cubicBezTo>
                  <a:cubicBezTo>
                    <a:pt x="14400" y="13523"/>
                    <a:pt x="14400" y="15965"/>
                    <a:pt x="12000" y="17718"/>
                  </a:cubicBezTo>
                  <a:cubicBezTo>
                    <a:pt x="9600" y="19471"/>
                    <a:pt x="4800" y="205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646083" y="6976070"/>
              <a:ext cx="160868" cy="23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16484" y="2969"/>
                  </a:moveTo>
                  <a:cubicBezTo>
                    <a:pt x="16768" y="1832"/>
                    <a:pt x="17053" y="695"/>
                    <a:pt x="16342" y="222"/>
                  </a:cubicBezTo>
                  <a:cubicBezTo>
                    <a:pt x="15632" y="-252"/>
                    <a:pt x="13926" y="-63"/>
                    <a:pt x="11226" y="1737"/>
                  </a:cubicBezTo>
                  <a:cubicBezTo>
                    <a:pt x="8526" y="3537"/>
                    <a:pt x="4832" y="6948"/>
                    <a:pt x="2700" y="10169"/>
                  </a:cubicBezTo>
                  <a:cubicBezTo>
                    <a:pt x="568" y="13390"/>
                    <a:pt x="0" y="16422"/>
                    <a:pt x="0" y="18411"/>
                  </a:cubicBezTo>
                  <a:cubicBezTo>
                    <a:pt x="0" y="20401"/>
                    <a:pt x="568" y="21348"/>
                    <a:pt x="4263" y="21159"/>
                  </a:cubicBezTo>
                  <a:cubicBezTo>
                    <a:pt x="7958" y="20969"/>
                    <a:pt x="14779" y="19643"/>
                    <a:pt x="21600" y="1831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719240" y="6659989"/>
              <a:ext cx="75311" cy="614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540" fill="norm" stroke="1" extrusionOk="0">
                  <a:moveTo>
                    <a:pt x="19006" y="0"/>
                  </a:moveTo>
                  <a:cubicBezTo>
                    <a:pt x="20173" y="2301"/>
                    <a:pt x="21341" y="4602"/>
                    <a:pt x="20465" y="7014"/>
                  </a:cubicBezTo>
                  <a:cubicBezTo>
                    <a:pt x="19590" y="9427"/>
                    <a:pt x="16671" y="11951"/>
                    <a:pt x="12876" y="14252"/>
                  </a:cubicBezTo>
                  <a:cubicBezTo>
                    <a:pt x="9082" y="16553"/>
                    <a:pt x="4411" y="18631"/>
                    <a:pt x="2076" y="19856"/>
                  </a:cubicBezTo>
                  <a:cubicBezTo>
                    <a:pt x="-259" y="21080"/>
                    <a:pt x="-259" y="21452"/>
                    <a:pt x="325" y="21526"/>
                  </a:cubicBezTo>
                  <a:cubicBezTo>
                    <a:pt x="909" y="21600"/>
                    <a:pt x="2076" y="21377"/>
                    <a:pt x="3244" y="2115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862108" y="6903086"/>
              <a:ext cx="186393" cy="20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01" fill="norm" stroke="1" extrusionOk="0">
                  <a:moveTo>
                    <a:pt x="21372" y="2458"/>
                  </a:moveTo>
                  <a:cubicBezTo>
                    <a:pt x="20644" y="1576"/>
                    <a:pt x="19916" y="695"/>
                    <a:pt x="18702" y="254"/>
                  </a:cubicBezTo>
                  <a:cubicBezTo>
                    <a:pt x="17489" y="-187"/>
                    <a:pt x="15790" y="-187"/>
                    <a:pt x="12999" y="1356"/>
                  </a:cubicBezTo>
                  <a:cubicBezTo>
                    <a:pt x="10208" y="2899"/>
                    <a:pt x="6325" y="5984"/>
                    <a:pt x="3898" y="8960"/>
                  </a:cubicBezTo>
                  <a:cubicBezTo>
                    <a:pt x="1471" y="11935"/>
                    <a:pt x="500" y="14801"/>
                    <a:pt x="136" y="16784"/>
                  </a:cubicBezTo>
                  <a:cubicBezTo>
                    <a:pt x="-228" y="18768"/>
                    <a:pt x="15" y="19870"/>
                    <a:pt x="2442" y="20531"/>
                  </a:cubicBezTo>
                  <a:cubicBezTo>
                    <a:pt x="4869" y="21193"/>
                    <a:pt x="9480" y="21413"/>
                    <a:pt x="12999" y="20972"/>
                  </a:cubicBezTo>
                  <a:cubicBezTo>
                    <a:pt x="16518" y="20531"/>
                    <a:pt x="18945" y="19429"/>
                    <a:pt x="21372" y="1832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5296693" y="6696984"/>
              <a:ext cx="109274" cy="80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31" fill="norm" stroke="1" extrusionOk="0">
                  <a:moveTo>
                    <a:pt x="19782" y="1053"/>
                  </a:moveTo>
                  <a:cubicBezTo>
                    <a:pt x="20613" y="541"/>
                    <a:pt x="21444" y="30"/>
                    <a:pt x="21444" y="1"/>
                  </a:cubicBezTo>
                  <a:cubicBezTo>
                    <a:pt x="21444" y="-27"/>
                    <a:pt x="20613" y="428"/>
                    <a:pt x="18952" y="1621"/>
                  </a:cubicBezTo>
                  <a:cubicBezTo>
                    <a:pt x="17290" y="2815"/>
                    <a:pt x="14798" y="4748"/>
                    <a:pt x="12098" y="6680"/>
                  </a:cubicBezTo>
                  <a:cubicBezTo>
                    <a:pt x="9398" y="8613"/>
                    <a:pt x="6490" y="10546"/>
                    <a:pt x="4413" y="12478"/>
                  </a:cubicBezTo>
                  <a:cubicBezTo>
                    <a:pt x="2336" y="14411"/>
                    <a:pt x="1090" y="16344"/>
                    <a:pt x="467" y="17765"/>
                  </a:cubicBezTo>
                  <a:cubicBezTo>
                    <a:pt x="-156" y="19186"/>
                    <a:pt x="-156" y="20095"/>
                    <a:pt x="467" y="20664"/>
                  </a:cubicBezTo>
                  <a:cubicBezTo>
                    <a:pt x="1090" y="21232"/>
                    <a:pt x="2336" y="21459"/>
                    <a:pt x="3375" y="21516"/>
                  </a:cubicBezTo>
                  <a:cubicBezTo>
                    <a:pt x="4413" y="21573"/>
                    <a:pt x="5244" y="21459"/>
                    <a:pt x="6075" y="2134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5060949" y="6634589"/>
              <a:ext cx="2507243" cy="90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76" fill="norm" stroke="1" extrusionOk="0">
                  <a:moveTo>
                    <a:pt x="3172" y="3194"/>
                  </a:moveTo>
                  <a:cubicBezTo>
                    <a:pt x="3044" y="3194"/>
                    <a:pt x="2916" y="3194"/>
                    <a:pt x="2907" y="3169"/>
                  </a:cubicBezTo>
                  <a:cubicBezTo>
                    <a:pt x="2898" y="3144"/>
                    <a:pt x="3008" y="3093"/>
                    <a:pt x="3372" y="3017"/>
                  </a:cubicBezTo>
                  <a:cubicBezTo>
                    <a:pt x="3737" y="2941"/>
                    <a:pt x="4356" y="2839"/>
                    <a:pt x="5013" y="2713"/>
                  </a:cubicBezTo>
                  <a:cubicBezTo>
                    <a:pt x="5669" y="2586"/>
                    <a:pt x="6362" y="2434"/>
                    <a:pt x="7018" y="2282"/>
                  </a:cubicBezTo>
                  <a:cubicBezTo>
                    <a:pt x="7674" y="2130"/>
                    <a:pt x="8294" y="1977"/>
                    <a:pt x="8923" y="1800"/>
                  </a:cubicBezTo>
                  <a:cubicBezTo>
                    <a:pt x="9551" y="1623"/>
                    <a:pt x="10189" y="1420"/>
                    <a:pt x="10891" y="1192"/>
                  </a:cubicBezTo>
                  <a:cubicBezTo>
                    <a:pt x="11593" y="963"/>
                    <a:pt x="12358" y="710"/>
                    <a:pt x="13051" y="507"/>
                  </a:cubicBezTo>
                  <a:cubicBezTo>
                    <a:pt x="13744" y="304"/>
                    <a:pt x="14364" y="152"/>
                    <a:pt x="15029" y="76"/>
                  </a:cubicBezTo>
                  <a:cubicBezTo>
                    <a:pt x="15694" y="0"/>
                    <a:pt x="16405" y="0"/>
                    <a:pt x="17152" y="0"/>
                  </a:cubicBezTo>
                  <a:cubicBezTo>
                    <a:pt x="17900" y="0"/>
                    <a:pt x="18684" y="0"/>
                    <a:pt x="19340" y="0"/>
                  </a:cubicBezTo>
                  <a:cubicBezTo>
                    <a:pt x="19996" y="0"/>
                    <a:pt x="20525" y="0"/>
                    <a:pt x="20834" y="0"/>
                  </a:cubicBezTo>
                  <a:cubicBezTo>
                    <a:pt x="21144" y="0"/>
                    <a:pt x="21235" y="0"/>
                    <a:pt x="21327" y="0"/>
                  </a:cubicBezTo>
                  <a:cubicBezTo>
                    <a:pt x="21418" y="0"/>
                    <a:pt x="21509" y="0"/>
                    <a:pt x="21554" y="152"/>
                  </a:cubicBezTo>
                  <a:cubicBezTo>
                    <a:pt x="21600" y="304"/>
                    <a:pt x="21600" y="608"/>
                    <a:pt x="21573" y="1597"/>
                  </a:cubicBezTo>
                  <a:cubicBezTo>
                    <a:pt x="21545" y="2586"/>
                    <a:pt x="21491" y="4259"/>
                    <a:pt x="21436" y="6135"/>
                  </a:cubicBezTo>
                  <a:cubicBezTo>
                    <a:pt x="21381" y="8011"/>
                    <a:pt x="21327" y="10090"/>
                    <a:pt x="21263" y="11890"/>
                  </a:cubicBezTo>
                  <a:cubicBezTo>
                    <a:pt x="21199" y="13690"/>
                    <a:pt x="21126" y="15211"/>
                    <a:pt x="21062" y="16530"/>
                  </a:cubicBezTo>
                  <a:cubicBezTo>
                    <a:pt x="20998" y="17848"/>
                    <a:pt x="20944" y="18963"/>
                    <a:pt x="20916" y="19648"/>
                  </a:cubicBezTo>
                  <a:cubicBezTo>
                    <a:pt x="20889" y="20332"/>
                    <a:pt x="20889" y="20586"/>
                    <a:pt x="20889" y="20839"/>
                  </a:cubicBezTo>
                  <a:cubicBezTo>
                    <a:pt x="20889" y="21093"/>
                    <a:pt x="20889" y="21346"/>
                    <a:pt x="20844" y="21473"/>
                  </a:cubicBezTo>
                  <a:cubicBezTo>
                    <a:pt x="20798" y="21600"/>
                    <a:pt x="20707" y="21600"/>
                    <a:pt x="20379" y="21524"/>
                  </a:cubicBezTo>
                  <a:cubicBezTo>
                    <a:pt x="20051" y="21448"/>
                    <a:pt x="19486" y="21296"/>
                    <a:pt x="18848" y="21220"/>
                  </a:cubicBezTo>
                  <a:cubicBezTo>
                    <a:pt x="18210" y="21144"/>
                    <a:pt x="17499" y="21144"/>
                    <a:pt x="16788" y="21144"/>
                  </a:cubicBezTo>
                  <a:cubicBezTo>
                    <a:pt x="16077" y="21144"/>
                    <a:pt x="15366" y="21144"/>
                    <a:pt x="14601" y="21144"/>
                  </a:cubicBezTo>
                  <a:cubicBezTo>
                    <a:pt x="13835" y="21144"/>
                    <a:pt x="13015" y="21144"/>
                    <a:pt x="12258" y="21144"/>
                  </a:cubicBezTo>
                  <a:cubicBezTo>
                    <a:pt x="11502" y="21144"/>
                    <a:pt x="10809" y="21144"/>
                    <a:pt x="10116" y="21144"/>
                  </a:cubicBezTo>
                  <a:cubicBezTo>
                    <a:pt x="9424" y="21144"/>
                    <a:pt x="8731" y="21144"/>
                    <a:pt x="8057" y="21169"/>
                  </a:cubicBezTo>
                  <a:cubicBezTo>
                    <a:pt x="7382" y="21194"/>
                    <a:pt x="6726" y="21245"/>
                    <a:pt x="6033" y="21270"/>
                  </a:cubicBezTo>
                  <a:cubicBezTo>
                    <a:pt x="5341" y="21296"/>
                    <a:pt x="4612" y="21296"/>
                    <a:pt x="3883" y="21296"/>
                  </a:cubicBezTo>
                  <a:cubicBezTo>
                    <a:pt x="3153" y="21296"/>
                    <a:pt x="2424" y="21296"/>
                    <a:pt x="1823" y="21245"/>
                  </a:cubicBezTo>
                  <a:cubicBezTo>
                    <a:pt x="1221" y="21194"/>
                    <a:pt x="747" y="21093"/>
                    <a:pt x="465" y="20941"/>
                  </a:cubicBezTo>
                  <a:cubicBezTo>
                    <a:pt x="182" y="20789"/>
                    <a:pt x="91" y="20586"/>
                    <a:pt x="0" y="2038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4" name="Drawing"/>
          <p:cNvGrpSpPr/>
          <p:nvPr/>
        </p:nvGrpSpPr>
        <p:grpSpPr>
          <a:xfrm>
            <a:off x="1680233" y="1037973"/>
            <a:ext cx="10470582" cy="7702494"/>
            <a:chOff x="0" y="0"/>
            <a:chExt cx="10470581" cy="7702493"/>
          </a:xfrm>
        </p:grpSpPr>
        <p:sp>
          <p:nvSpPr>
            <p:cNvPr id="1654" name="Line"/>
            <p:cNvSpPr/>
            <p:nvPr/>
          </p:nvSpPr>
          <p:spPr>
            <a:xfrm>
              <a:off x="245933" y="593160"/>
              <a:ext cx="128991" cy="59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11" fill="norm" stroke="1" extrusionOk="0">
                  <a:moveTo>
                    <a:pt x="697" y="8897"/>
                  </a:moveTo>
                  <a:cubicBezTo>
                    <a:pt x="348" y="9655"/>
                    <a:pt x="0" y="10413"/>
                    <a:pt x="348" y="11966"/>
                  </a:cubicBezTo>
                  <a:cubicBezTo>
                    <a:pt x="697" y="13520"/>
                    <a:pt x="1742" y="15870"/>
                    <a:pt x="2265" y="17461"/>
                  </a:cubicBezTo>
                  <a:cubicBezTo>
                    <a:pt x="2787" y="19053"/>
                    <a:pt x="2787" y="19886"/>
                    <a:pt x="2613" y="20493"/>
                  </a:cubicBezTo>
                  <a:cubicBezTo>
                    <a:pt x="2439" y="21099"/>
                    <a:pt x="2090" y="21478"/>
                    <a:pt x="1742" y="21402"/>
                  </a:cubicBezTo>
                  <a:cubicBezTo>
                    <a:pt x="1394" y="21326"/>
                    <a:pt x="1045" y="20796"/>
                    <a:pt x="697" y="19129"/>
                  </a:cubicBezTo>
                  <a:cubicBezTo>
                    <a:pt x="348" y="17461"/>
                    <a:pt x="0" y="14657"/>
                    <a:pt x="0" y="12194"/>
                  </a:cubicBezTo>
                  <a:cubicBezTo>
                    <a:pt x="0" y="9731"/>
                    <a:pt x="348" y="7609"/>
                    <a:pt x="1219" y="5827"/>
                  </a:cubicBezTo>
                  <a:cubicBezTo>
                    <a:pt x="2090" y="4046"/>
                    <a:pt x="3484" y="2606"/>
                    <a:pt x="4703" y="1697"/>
                  </a:cubicBezTo>
                  <a:cubicBezTo>
                    <a:pt x="5923" y="787"/>
                    <a:pt x="6968" y="409"/>
                    <a:pt x="8361" y="181"/>
                  </a:cubicBezTo>
                  <a:cubicBezTo>
                    <a:pt x="9755" y="-46"/>
                    <a:pt x="11497" y="-122"/>
                    <a:pt x="13761" y="333"/>
                  </a:cubicBezTo>
                  <a:cubicBezTo>
                    <a:pt x="16026" y="787"/>
                    <a:pt x="18813" y="1773"/>
                    <a:pt x="20206" y="3137"/>
                  </a:cubicBezTo>
                  <a:cubicBezTo>
                    <a:pt x="21600" y="4501"/>
                    <a:pt x="21600" y="6244"/>
                    <a:pt x="20032" y="7419"/>
                  </a:cubicBezTo>
                  <a:cubicBezTo>
                    <a:pt x="18465" y="8594"/>
                    <a:pt x="15329" y="9200"/>
                    <a:pt x="12890" y="9503"/>
                  </a:cubicBezTo>
                  <a:cubicBezTo>
                    <a:pt x="10452" y="9806"/>
                    <a:pt x="8710" y="9806"/>
                    <a:pt x="6794" y="9769"/>
                  </a:cubicBezTo>
                  <a:cubicBezTo>
                    <a:pt x="4877" y="9731"/>
                    <a:pt x="2787" y="9655"/>
                    <a:pt x="2090" y="9427"/>
                  </a:cubicBezTo>
                  <a:cubicBezTo>
                    <a:pt x="1394" y="9200"/>
                    <a:pt x="2090" y="8821"/>
                    <a:pt x="2787" y="844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64467" y="822576"/>
              <a:ext cx="184151" cy="27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6334"/>
                  </a:moveTo>
                  <a:cubicBezTo>
                    <a:pt x="993" y="5847"/>
                    <a:pt x="1986" y="5359"/>
                    <a:pt x="3848" y="5603"/>
                  </a:cubicBezTo>
                  <a:cubicBezTo>
                    <a:pt x="5710" y="5847"/>
                    <a:pt x="8441" y="6821"/>
                    <a:pt x="10428" y="9257"/>
                  </a:cubicBezTo>
                  <a:cubicBezTo>
                    <a:pt x="12414" y="11693"/>
                    <a:pt x="13655" y="15591"/>
                    <a:pt x="13779" y="17946"/>
                  </a:cubicBezTo>
                  <a:cubicBezTo>
                    <a:pt x="13903" y="20301"/>
                    <a:pt x="12910" y="21113"/>
                    <a:pt x="11793" y="21356"/>
                  </a:cubicBezTo>
                  <a:cubicBezTo>
                    <a:pt x="10676" y="21600"/>
                    <a:pt x="9434" y="21275"/>
                    <a:pt x="8690" y="19489"/>
                  </a:cubicBezTo>
                  <a:cubicBezTo>
                    <a:pt x="7945" y="17702"/>
                    <a:pt x="7697" y="14454"/>
                    <a:pt x="8814" y="11287"/>
                  </a:cubicBezTo>
                  <a:cubicBezTo>
                    <a:pt x="9931" y="8120"/>
                    <a:pt x="12414" y="5035"/>
                    <a:pt x="14772" y="3167"/>
                  </a:cubicBezTo>
                  <a:cubicBezTo>
                    <a:pt x="17131" y="1299"/>
                    <a:pt x="19366" y="6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75617" y="685072"/>
              <a:ext cx="127001" cy="44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2053"/>
                  </a:moveTo>
                  <a:cubicBezTo>
                    <a:pt x="20520" y="1333"/>
                    <a:pt x="19440" y="613"/>
                    <a:pt x="18000" y="253"/>
                  </a:cubicBezTo>
                  <a:cubicBezTo>
                    <a:pt x="16560" y="-107"/>
                    <a:pt x="14760" y="-107"/>
                    <a:pt x="12420" y="407"/>
                  </a:cubicBezTo>
                  <a:cubicBezTo>
                    <a:pt x="10080" y="922"/>
                    <a:pt x="7200" y="1950"/>
                    <a:pt x="4680" y="4059"/>
                  </a:cubicBezTo>
                  <a:cubicBezTo>
                    <a:pt x="2160" y="6167"/>
                    <a:pt x="0" y="9356"/>
                    <a:pt x="0" y="12339"/>
                  </a:cubicBezTo>
                  <a:cubicBezTo>
                    <a:pt x="0" y="15322"/>
                    <a:pt x="2160" y="18099"/>
                    <a:pt x="5940" y="19590"/>
                  </a:cubicBezTo>
                  <a:cubicBezTo>
                    <a:pt x="9720" y="21082"/>
                    <a:pt x="15120" y="21287"/>
                    <a:pt x="20520" y="2149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945673" y="778126"/>
              <a:ext cx="1569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532"/>
                    <a:pt x="3818" y="3064"/>
                    <a:pt x="1118" y="6664"/>
                  </a:cubicBezTo>
                  <a:cubicBezTo>
                    <a:pt x="-1582" y="10264"/>
                    <a:pt x="1118" y="15932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942317" y="707344"/>
              <a:ext cx="217002" cy="39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67" fill="norm" stroke="1" extrusionOk="0">
                  <a:moveTo>
                    <a:pt x="1246" y="3863"/>
                  </a:moveTo>
                  <a:cubicBezTo>
                    <a:pt x="1038" y="3285"/>
                    <a:pt x="831" y="2708"/>
                    <a:pt x="623" y="2072"/>
                  </a:cubicBezTo>
                  <a:cubicBezTo>
                    <a:pt x="415" y="1437"/>
                    <a:pt x="208" y="744"/>
                    <a:pt x="727" y="340"/>
                  </a:cubicBezTo>
                  <a:cubicBezTo>
                    <a:pt x="1246" y="-64"/>
                    <a:pt x="2492" y="-180"/>
                    <a:pt x="4985" y="398"/>
                  </a:cubicBezTo>
                  <a:cubicBezTo>
                    <a:pt x="7477" y="975"/>
                    <a:pt x="11215" y="2246"/>
                    <a:pt x="13292" y="3516"/>
                  </a:cubicBezTo>
                  <a:cubicBezTo>
                    <a:pt x="15369" y="4787"/>
                    <a:pt x="15785" y="6057"/>
                    <a:pt x="15681" y="6924"/>
                  </a:cubicBezTo>
                  <a:cubicBezTo>
                    <a:pt x="15577" y="7790"/>
                    <a:pt x="14954" y="8252"/>
                    <a:pt x="13500" y="9061"/>
                  </a:cubicBezTo>
                  <a:cubicBezTo>
                    <a:pt x="12046" y="9869"/>
                    <a:pt x="9762" y="11024"/>
                    <a:pt x="9242" y="11660"/>
                  </a:cubicBezTo>
                  <a:cubicBezTo>
                    <a:pt x="8723" y="12295"/>
                    <a:pt x="9969" y="12410"/>
                    <a:pt x="11631" y="12699"/>
                  </a:cubicBezTo>
                  <a:cubicBezTo>
                    <a:pt x="13292" y="12988"/>
                    <a:pt x="15369" y="13450"/>
                    <a:pt x="17135" y="14432"/>
                  </a:cubicBezTo>
                  <a:cubicBezTo>
                    <a:pt x="18900" y="15414"/>
                    <a:pt x="20354" y="16915"/>
                    <a:pt x="20977" y="17955"/>
                  </a:cubicBezTo>
                  <a:cubicBezTo>
                    <a:pt x="21600" y="18994"/>
                    <a:pt x="21392" y="19572"/>
                    <a:pt x="19523" y="20149"/>
                  </a:cubicBezTo>
                  <a:cubicBezTo>
                    <a:pt x="17654" y="20727"/>
                    <a:pt x="14123" y="21304"/>
                    <a:pt x="10800" y="21362"/>
                  </a:cubicBezTo>
                  <a:cubicBezTo>
                    <a:pt x="7477" y="21420"/>
                    <a:pt x="4362" y="20958"/>
                    <a:pt x="2596" y="20438"/>
                  </a:cubicBezTo>
                  <a:cubicBezTo>
                    <a:pt x="831" y="19918"/>
                    <a:pt x="415" y="19341"/>
                    <a:pt x="0" y="1876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533661" y="486026"/>
              <a:ext cx="37307" cy="84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52" fill="norm" stroke="1" extrusionOk="0">
                  <a:moveTo>
                    <a:pt x="6750" y="0"/>
                  </a:moveTo>
                  <a:cubicBezTo>
                    <a:pt x="9150" y="1827"/>
                    <a:pt x="11550" y="3654"/>
                    <a:pt x="13950" y="5507"/>
                  </a:cubicBezTo>
                  <a:cubicBezTo>
                    <a:pt x="16350" y="7361"/>
                    <a:pt x="18750" y="9242"/>
                    <a:pt x="17550" y="11149"/>
                  </a:cubicBezTo>
                  <a:cubicBezTo>
                    <a:pt x="16350" y="13057"/>
                    <a:pt x="11550" y="14991"/>
                    <a:pt x="7950" y="16630"/>
                  </a:cubicBezTo>
                  <a:cubicBezTo>
                    <a:pt x="4350" y="18269"/>
                    <a:pt x="1950" y="19612"/>
                    <a:pt x="750" y="20445"/>
                  </a:cubicBezTo>
                  <a:cubicBezTo>
                    <a:pt x="-450" y="21278"/>
                    <a:pt x="-450" y="21600"/>
                    <a:pt x="2550" y="21546"/>
                  </a:cubicBezTo>
                  <a:cubicBezTo>
                    <a:pt x="5550" y="21493"/>
                    <a:pt x="11550" y="21063"/>
                    <a:pt x="15150" y="20713"/>
                  </a:cubicBezTo>
                  <a:cubicBezTo>
                    <a:pt x="18750" y="20364"/>
                    <a:pt x="19950" y="20096"/>
                    <a:pt x="21150" y="1982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701946" y="685966"/>
              <a:ext cx="161122" cy="46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9" fill="norm" stroke="1" extrusionOk="0">
                  <a:moveTo>
                    <a:pt x="7888" y="6070"/>
                  </a:moveTo>
                  <a:cubicBezTo>
                    <a:pt x="6766" y="9128"/>
                    <a:pt x="5644" y="12185"/>
                    <a:pt x="4662" y="14552"/>
                  </a:cubicBezTo>
                  <a:cubicBezTo>
                    <a:pt x="3680" y="16919"/>
                    <a:pt x="2839" y="18596"/>
                    <a:pt x="2137" y="19730"/>
                  </a:cubicBezTo>
                  <a:cubicBezTo>
                    <a:pt x="1436" y="20865"/>
                    <a:pt x="875" y="21456"/>
                    <a:pt x="454" y="21506"/>
                  </a:cubicBezTo>
                  <a:cubicBezTo>
                    <a:pt x="34" y="21555"/>
                    <a:pt x="-247" y="21062"/>
                    <a:pt x="314" y="18991"/>
                  </a:cubicBezTo>
                  <a:cubicBezTo>
                    <a:pt x="875" y="16919"/>
                    <a:pt x="2278" y="13270"/>
                    <a:pt x="4241" y="9966"/>
                  </a:cubicBezTo>
                  <a:cubicBezTo>
                    <a:pt x="6205" y="6662"/>
                    <a:pt x="8730" y="3703"/>
                    <a:pt x="10553" y="2026"/>
                  </a:cubicBezTo>
                  <a:cubicBezTo>
                    <a:pt x="12376" y="350"/>
                    <a:pt x="13498" y="-45"/>
                    <a:pt x="14480" y="4"/>
                  </a:cubicBezTo>
                  <a:cubicBezTo>
                    <a:pt x="15462" y="54"/>
                    <a:pt x="16304" y="547"/>
                    <a:pt x="17285" y="2667"/>
                  </a:cubicBezTo>
                  <a:cubicBezTo>
                    <a:pt x="18267" y="4788"/>
                    <a:pt x="19389" y="8536"/>
                    <a:pt x="20091" y="11396"/>
                  </a:cubicBezTo>
                  <a:cubicBezTo>
                    <a:pt x="20792" y="14256"/>
                    <a:pt x="21072" y="16229"/>
                    <a:pt x="21353" y="1820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729717" y="930526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220783" y="460626"/>
              <a:ext cx="35985" cy="75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21600" y="0"/>
                  </a:moveTo>
                  <a:cubicBezTo>
                    <a:pt x="19059" y="1460"/>
                    <a:pt x="16518" y="2921"/>
                    <a:pt x="15882" y="4837"/>
                  </a:cubicBezTo>
                  <a:cubicBezTo>
                    <a:pt x="15247" y="6754"/>
                    <a:pt x="16518" y="9127"/>
                    <a:pt x="16518" y="11348"/>
                  </a:cubicBezTo>
                  <a:cubicBezTo>
                    <a:pt x="16518" y="13568"/>
                    <a:pt x="15247" y="15637"/>
                    <a:pt x="12706" y="17189"/>
                  </a:cubicBezTo>
                  <a:cubicBezTo>
                    <a:pt x="10165" y="18740"/>
                    <a:pt x="6353" y="19775"/>
                    <a:pt x="3812" y="20474"/>
                  </a:cubicBezTo>
                  <a:cubicBezTo>
                    <a:pt x="1271" y="21174"/>
                    <a:pt x="0" y="21539"/>
                    <a:pt x="0" y="21570"/>
                  </a:cubicBezTo>
                  <a:cubicBezTo>
                    <a:pt x="0" y="21600"/>
                    <a:pt x="1271" y="21296"/>
                    <a:pt x="3812" y="20961"/>
                  </a:cubicBezTo>
                  <a:cubicBezTo>
                    <a:pt x="6353" y="20626"/>
                    <a:pt x="10165" y="20261"/>
                    <a:pt x="13976" y="1989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391113" y="747895"/>
              <a:ext cx="145055" cy="245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02" fill="norm" stroke="1" extrusionOk="0">
                  <a:moveTo>
                    <a:pt x="19575" y="4191"/>
                  </a:moveTo>
                  <a:cubicBezTo>
                    <a:pt x="19575" y="2931"/>
                    <a:pt x="19575" y="1671"/>
                    <a:pt x="18792" y="861"/>
                  </a:cubicBezTo>
                  <a:cubicBezTo>
                    <a:pt x="18010" y="51"/>
                    <a:pt x="16444" y="-309"/>
                    <a:pt x="13783" y="321"/>
                  </a:cubicBezTo>
                  <a:cubicBezTo>
                    <a:pt x="11123" y="951"/>
                    <a:pt x="7366" y="2571"/>
                    <a:pt x="4549" y="5361"/>
                  </a:cubicBezTo>
                  <a:cubicBezTo>
                    <a:pt x="1731" y="8151"/>
                    <a:pt x="-147" y="12111"/>
                    <a:pt x="10" y="15081"/>
                  </a:cubicBezTo>
                  <a:cubicBezTo>
                    <a:pt x="166" y="18051"/>
                    <a:pt x="2357" y="20031"/>
                    <a:pt x="6270" y="20661"/>
                  </a:cubicBezTo>
                  <a:cubicBezTo>
                    <a:pt x="10183" y="21291"/>
                    <a:pt x="15818" y="20571"/>
                    <a:pt x="21453" y="1985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726667" y="505076"/>
              <a:ext cx="130955" cy="50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27" fill="norm" stroke="1" extrusionOk="0">
                  <a:moveTo>
                    <a:pt x="4050" y="0"/>
                  </a:moveTo>
                  <a:cubicBezTo>
                    <a:pt x="8775" y="3137"/>
                    <a:pt x="13500" y="6274"/>
                    <a:pt x="16706" y="9321"/>
                  </a:cubicBezTo>
                  <a:cubicBezTo>
                    <a:pt x="19912" y="12368"/>
                    <a:pt x="21600" y="15326"/>
                    <a:pt x="20588" y="17388"/>
                  </a:cubicBezTo>
                  <a:cubicBezTo>
                    <a:pt x="19575" y="19449"/>
                    <a:pt x="15862" y="20614"/>
                    <a:pt x="11981" y="21107"/>
                  </a:cubicBezTo>
                  <a:cubicBezTo>
                    <a:pt x="8100" y="21600"/>
                    <a:pt x="4050" y="21421"/>
                    <a:pt x="0" y="2124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666746" y="129072"/>
              <a:ext cx="1067490" cy="130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53" fill="norm" stroke="1" extrusionOk="0">
                  <a:moveTo>
                    <a:pt x="13591" y="1277"/>
                  </a:moveTo>
                  <a:cubicBezTo>
                    <a:pt x="13548" y="1103"/>
                    <a:pt x="13505" y="928"/>
                    <a:pt x="13206" y="702"/>
                  </a:cubicBezTo>
                  <a:cubicBezTo>
                    <a:pt x="12906" y="476"/>
                    <a:pt x="12350" y="197"/>
                    <a:pt x="11858" y="75"/>
                  </a:cubicBezTo>
                  <a:cubicBezTo>
                    <a:pt x="11366" y="-47"/>
                    <a:pt x="10939" y="-12"/>
                    <a:pt x="10447" y="127"/>
                  </a:cubicBezTo>
                  <a:cubicBezTo>
                    <a:pt x="9955" y="267"/>
                    <a:pt x="9399" y="510"/>
                    <a:pt x="8543" y="981"/>
                  </a:cubicBezTo>
                  <a:cubicBezTo>
                    <a:pt x="7688" y="1451"/>
                    <a:pt x="6533" y="2148"/>
                    <a:pt x="5678" y="2653"/>
                  </a:cubicBezTo>
                  <a:cubicBezTo>
                    <a:pt x="4822" y="3158"/>
                    <a:pt x="4266" y="3472"/>
                    <a:pt x="3625" y="3977"/>
                  </a:cubicBezTo>
                  <a:cubicBezTo>
                    <a:pt x="2983" y="4482"/>
                    <a:pt x="2256" y="5179"/>
                    <a:pt x="1721" y="5754"/>
                  </a:cubicBezTo>
                  <a:cubicBezTo>
                    <a:pt x="1187" y="6328"/>
                    <a:pt x="844" y="6781"/>
                    <a:pt x="631" y="7287"/>
                  </a:cubicBezTo>
                  <a:cubicBezTo>
                    <a:pt x="417" y="7792"/>
                    <a:pt x="331" y="8349"/>
                    <a:pt x="246" y="9133"/>
                  </a:cubicBezTo>
                  <a:cubicBezTo>
                    <a:pt x="160" y="9917"/>
                    <a:pt x="75" y="10927"/>
                    <a:pt x="32" y="11781"/>
                  </a:cubicBezTo>
                  <a:cubicBezTo>
                    <a:pt x="-11" y="12634"/>
                    <a:pt x="-11" y="13331"/>
                    <a:pt x="32" y="14063"/>
                  </a:cubicBezTo>
                  <a:cubicBezTo>
                    <a:pt x="75" y="14794"/>
                    <a:pt x="160" y="15561"/>
                    <a:pt x="288" y="16310"/>
                  </a:cubicBezTo>
                  <a:cubicBezTo>
                    <a:pt x="417" y="17059"/>
                    <a:pt x="588" y="17790"/>
                    <a:pt x="909" y="18400"/>
                  </a:cubicBezTo>
                  <a:cubicBezTo>
                    <a:pt x="1229" y="19010"/>
                    <a:pt x="1700" y="19498"/>
                    <a:pt x="2256" y="19898"/>
                  </a:cubicBezTo>
                  <a:cubicBezTo>
                    <a:pt x="2812" y="20299"/>
                    <a:pt x="3454" y="20612"/>
                    <a:pt x="3967" y="20839"/>
                  </a:cubicBezTo>
                  <a:cubicBezTo>
                    <a:pt x="4480" y="21065"/>
                    <a:pt x="4865" y="21205"/>
                    <a:pt x="5699" y="21327"/>
                  </a:cubicBezTo>
                  <a:cubicBezTo>
                    <a:pt x="6533" y="21448"/>
                    <a:pt x="7816" y="21553"/>
                    <a:pt x="9057" y="21553"/>
                  </a:cubicBezTo>
                  <a:cubicBezTo>
                    <a:pt x="10297" y="21553"/>
                    <a:pt x="11495" y="21448"/>
                    <a:pt x="12585" y="21239"/>
                  </a:cubicBezTo>
                  <a:cubicBezTo>
                    <a:pt x="13676" y="21030"/>
                    <a:pt x="14660" y="20717"/>
                    <a:pt x="15601" y="20368"/>
                  </a:cubicBezTo>
                  <a:cubicBezTo>
                    <a:pt x="16542" y="20020"/>
                    <a:pt x="17440" y="19637"/>
                    <a:pt x="18103" y="19288"/>
                  </a:cubicBezTo>
                  <a:cubicBezTo>
                    <a:pt x="18766" y="18940"/>
                    <a:pt x="19194" y="18627"/>
                    <a:pt x="19579" y="18243"/>
                  </a:cubicBezTo>
                  <a:cubicBezTo>
                    <a:pt x="19964" y="17860"/>
                    <a:pt x="20306" y="17407"/>
                    <a:pt x="20605" y="16745"/>
                  </a:cubicBezTo>
                  <a:cubicBezTo>
                    <a:pt x="20905" y="16083"/>
                    <a:pt x="21161" y="15212"/>
                    <a:pt x="21332" y="14237"/>
                  </a:cubicBezTo>
                  <a:cubicBezTo>
                    <a:pt x="21503" y="13261"/>
                    <a:pt x="21589" y="12181"/>
                    <a:pt x="21568" y="11136"/>
                  </a:cubicBezTo>
                  <a:cubicBezTo>
                    <a:pt x="21546" y="10091"/>
                    <a:pt x="21418" y="9081"/>
                    <a:pt x="21183" y="8088"/>
                  </a:cubicBezTo>
                  <a:cubicBezTo>
                    <a:pt x="20947" y="7095"/>
                    <a:pt x="20605" y="6119"/>
                    <a:pt x="20156" y="5248"/>
                  </a:cubicBezTo>
                  <a:cubicBezTo>
                    <a:pt x="19707" y="4378"/>
                    <a:pt x="19151" y="3611"/>
                    <a:pt x="18488" y="3019"/>
                  </a:cubicBezTo>
                  <a:cubicBezTo>
                    <a:pt x="17825" y="2427"/>
                    <a:pt x="17055" y="2008"/>
                    <a:pt x="16157" y="1590"/>
                  </a:cubicBezTo>
                  <a:cubicBezTo>
                    <a:pt x="15259" y="1172"/>
                    <a:pt x="14232" y="754"/>
                    <a:pt x="13591" y="545"/>
                  </a:cubicBezTo>
                  <a:cubicBezTo>
                    <a:pt x="12949" y="336"/>
                    <a:pt x="12692" y="336"/>
                    <a:pt x="12457" y="476"/>
                  </a:cubicBezTo>
                  <a:cubicBezTo>
                    <a:pt x="12222" y="615"/>
                    <a:pt x="12008" y="894"/>
                    <a:pt x="11794" y="117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311239" y="1698876"/>
              <a:ext cx="2807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1952" y="0"/>
                  </a:moveTo>
                  <a:cubicBezTo>
                    <a:pt x="409" y="1920"/>
                    <a:pt x="-1134" y="3840"/>
                    <a:pt x="1180" y="7120"/>
                  </a:cubicBezTo>
                  <a:cubicBezTo>
                    <a:pt x="3495" y="10400"/>
                    <a:pt x="9666" y="15040"/>
                    <a:pt x="13523" y="17840"/>
                  </a:cubicBezTo>
                  <a:cubicBezTo>
                    <a:pt x="17380" y="20640"/>
                    <a:pt x="18923" y="21600"/>
                    <a:pt x="19695" y="21600"/>
                  </a:cubicBezTo>
                  <a:cubicBezTo>
                    <a:pt x="20466" y="21600"/>
                    <a:pt x="20466" y="20640"/>
                    <a:pt x="20466" y="19600"/>
                  </a:cubicBezTo>
                  <a:cubicBezTo>
                    <a:pt x="20466" y="18560"/>
                    <a:pt x="20466" y="17440"/>
                    <a:pt x="20466" y="1632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313917" y="1621968"/>
              <a:ext cx="175959" cy="35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88" fill="norm" stroke="1" extrusionOk="0">
                  <a:moveTo>
                    <a:pt x="0" y="3092"/>
                  </a:moveTo>
                  <a:cubicBezTo>
                    <a:pt x="251" y="2075"/>
                    <a:pt x="502" y="1059"/>
                    <a:pt x="1381" y="487"/>
                  </a:cubicBezTo>
                  <a:cubicBezTo>
                    <a:pt x="2260" y="-85"/>
                    <a:pt x="3767" y="-212"/>
                    <a:pt x="6656" y="423"/>
                  </a:cubicBezTo>
                  <a:cubicBezTo>
                    <a:pt x="9544" y="1059"/>
                    <a:pt x="13814" y="2456"/>
                    <a:pt x="16828" y="4743"/>
                  </a:cubicBezTo>
                  <a:cubicBezTo>
                    <a:pt x="19842" y="7030"/>
                    <a:pt x="21600" y="10207"/>
                    <a:pt x="20595" y="13002"/>
                  </a:cubicBezTo>
                  <a:cubicBezTo>
                    <a:pt x="19591" y="15797"/>
                    <a:pt x="15823" y="18212"/>
                    <a:pt x="12181" y="19546"/>
                  </a:cubicBezTo>
                  <a:cubicBezTo>
                    <a:pt x="8540" y="20880"/>
                    <a:pt x="5023" y="21134"/>
                    <a:pt x="1507" y="2138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3380717" y="83527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334539" y="936876"/>
              <a:ext cx="192229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7235" y="0"/>
                  </a:moveTo>
                  <a:cubicBezTo>
                    <a:pt x="5357" y="3757"/>
                    <a:pt x="3479" y="7513"/>
                    <a:pt x="2070" y="10800"/>
                  </a:cubicBezTo>
                  <a:cubicBezTo>
                    <a:pt x="661" y="14087"/>
                    <a:pt x="-278" y="16904"/>
                    <a:pt x="74" y="18783"/>
                  </a:cubicBezTo>
                  <a:cubicBezTo>
                    <a:pt x="426" y="20661"/>
                    <a:pt x="2070" y="21600"/>
                    <a:pt x="5826" y="21600"/>
                  </a:cubicBezTo>
                  <a:cubicBezTo>
                    <a:pt x="9583" y="21600"/>
                    <a:pt x="15452" y="20661"/>
                    <a:pt x="21322" y="1972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4359411" y="589727"/>
              <a:ext cx="135729" cy="46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79" fill="norm" stroke="1" extrusionOk="0">
                  <a:moveTo>
                    <a:pt x="6750" y="10212"/>
                  </a:moveTo>
                  <a:cubicBezTo>
                    <a:pt x="5441" y="12765"/>
                    <a:pt x="4132" y="15318"/>
                    <a:pt x="3477" y="16888"/>
                  </a:cubicBezTo>
                  <a:cubicBezTo>
                    <a:pt x="2822" y="18459"/>
                    <a:pt x="2822" y="19048"/>
                    <a:pt x="2659" y="19736"/>
                  </a:cubicBezTo>
                  <a:cubicBezTo>
                    <a:pt x="2495" y="20423"/>
                    <a:pt x="2168" y="21208"/>
                    <a:pt x="1677" y="21356"/>
                  </a:cubicBezTo>
                  <a:cubicBezTo>
                    <a:pt x="1186" y="21503"/>
                    <a:pt x="532" y="21012"/>
                    <a:pt x="204" y="18950"/>
                  </a:cubicBezTo>
                  <a:cubicBezTo>
                    <a:pt x="-123" y="16888"/>
                    <a:pt x="-123" y="13256"/>
                    <a:pt x="695" y="10114"/>
                  </a:cubicBezTo>
                  <a:cubicBezTo>
                    <a:pt x="1513" y="6972"/>
                    <a:pt x="3150" y="4321"/>
                    <a:pt x="4622" y="2701"/>
                  </a:cubicBezTo>
                  <a:cubicBezTo>
                    <a:pt x="6095" y="1081"/>
                    <a:pt x="7404" y="492"/>
                    <a:pt x="8877" y="198"/>
                  </a:cubicBezTo>
                  <a:cubicBezTo>
                    <a:pt x="10350" y="-97"/>
                    <a:pt x="11986" y="-97"/>
                    <a:pt x="14113" y="443"/>
                  </a:cubicBezTo>
                  <a:cubicBezTo>
                    <a:pt x="16241" y="983"/>
                    <a:pt x="18859" y="2063"/>
                    <a:pt x="20168" y="3143"/>
                  </a:cubicBezTo>
                  <a:cubicBezTo>
                    <a:pt x="21477" y="4223"/>
                    <a:pt x="21477" y="5303"/>
                    <a:pt x="18204" y="6530"/>
                  </a:cubicBezTo>
                  <a:cubicBezTo>
                    <a:pt x="14932" y="7758"/>
                    <a:pt x="8386" y="9132"/>
                    <a:pt x="1841" y="1050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4464304" y="835276"/>
              <a:ext cx="129264" cy="18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20" fill="norm" stroke="1" extrusionOk="0">
                  <a:moveTo>
                    <a:pt x="373" y="8193"/>
                  </a:moveTo>
                  <a:cubicBezTo>
                    <a:pt x="24" y="6952"/>
                    <a:pt x="-324" y="5710"/>
                    <a:pt x="547" y="5090"/>
                  </a:cubicBezTo>
                  <a:cubicBezTo>
                    <a:pt x="1418" y="4469"/>
                    <a:pt x="3508" y="4469"/>
                    <a:pt x="6295" y="5462"/>
                  </a:cubicBezTo>
                  <a:cubicBezTo>
                    <a:pt x="9082" y="6455"/>
                    <a:pt x="12566" y="8441"/>
                    <a:pt x="14657" y="11048"/>
                  </a:cubicBezTo>
                  <a:cubicBezTo>
                    <a:pt x="16747" y="13655"/>
                    <a:pt x="17444" y="16883"/>
                    <a:pt x="16573" y="18869"/>
                  </a:cubicBezTo>
                  <a:cubicBezTo>
                    <a:pt x="15702" y="20855"/>
                    <a:pt x="13263" y="21600"/>
                    <a:pt x="11347" y="21228"/>
                  </a:cubicBezTo>
                  <a:cubicBezTo>
                    <a:pt x="9431" y="20855"/>
                    <a:pt x="8037" y="19366"/>
                    <a:pt x="8734" y="16014"/>
                  </a:cubicBezTo>
                  <a:cubicBezTo>
                    <a:pt x="9431" y="12662"/>
                    <a:pt x="12218" y="7448"/>
                    <a:pt x="14657" y="4469"/>
                  </a:cubicBezTo>
                  <a:cubicBezTo>
                    <a:pt x="17095" y="1490"/>
                    <a:pt x="19186" y="745"/>
                    <a:pt x="21276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4892517" y="595504"/>
              <a:ext cx="139201" cy="39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04" fill="norm" stroke="1" extrusionOk="0">
                  <a:moveTo>
                    <a:pt x="21201" y="2305"/>
                  </a:moveTo>
                  <a:cubicBezTo>
                    <a:pt x="20879" y="1396"/>
                    <a:pt x="20556" y="486"/>
                    <a:pt x="19589" y="145"/>
                  </a:cubicBezTo>
                  <a:cubicBezTo>
                    <a:pt x="18622" y="-196"/>
                    <a:pt x="17010" y="31"/>
                    <a:pt x="14108" y="1168"/>
                  </a:cubicBezTo>
                  <a:cubicBezTo>
                    <a:pt x="11207" y="2305"/>
                    <a:pt x="7016" y="4351"/>
                    <a:pt x="4114" y="7137"/>
                  </a:cubicBezTo>
                  <a:cubicBezTo>
                    <a:pt x="1213" y="9922"/>
                    <a:pt x="-399" y="13446"/>
                    <a:pt x="85" y="15947"/>
                  </a:cubicBezTo>
                  <a:cubicBezTo>
                    <a:pt x="568" y="18448"/>
                    <a:pt x="3147" y="19926"/>
                    <a:pt x="7016" y="20665"/>
                  </a:cubicBezTo>
                  <a:cubicBezTo>
                    <a:pt x="10885" y="21404"/>
                    <a:pt x="16043" y="21404"/>
                    <a:pt x="21201" y="2140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256083" y="708276"/>
              <a:ext cx="16935" cy="26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0"/>
                  </a:moveTo>
                  <a:cubicBezTo>
                    <a:pt x="16200" y="5314"/>
                    <a:pt x="10800" y="10629"/>
                    <a:pt x="8100" y="13714"/>
                  </a:cubicBezTo>
                  <a:cubicBezTo>
                    <a:pt x="5400" y="16800"/>
                    <a:pt x="5400" y="17657"/>
                    <a:pt x="4050" y="18771"/>
                  </a:cubicBezTo>
                  <a:cubicBezTo>
                    <a:pt x="2700" y="19886"/>
                    <a:pt x="0" y="21257"/>
                    <a:pt x="0" y="21429"/>
                  </a:cubicBezTo>
                  <a:cubicBezTo>
                    <a:pt x="0" y="21600"/>
                    <a:pt x="2700" y="20571"/>
                    <a:pt x="5400" y="1954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247617" y="640802"/>
              <a:ext cx="174196" cy="2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61" fill="norm" stroke="1" extrusionOk="0">
                  <a:moveTo>
                    <a:pt x="1543" y="15237"/>
                  </a:moveTo>
                  <a:cubicBezTo>
                    <a:pt x="771" y="12065"/>
                    <a:pt x="0" y="8893"/>
                    <a:pt x="0" y="6476"/>
                  </a:cubicBezTo>
                  <a:cubicBezTo>
                    <a:pt x="0" y="4059"/>
                    <a:pt x="771" y="2398"/>
                    <a:pt x="2571" y="1340"/>
                  </a:cubicBezTo>
                  <a:cubicBezTo>
                    <a:pt x="4371" y="283"/>
                    <a:pt x="7200" y="-170"/>
                    <a:pt x="10029" y="57"/>
                  </a:cubicBezTo>
                  <a:cubicBezTo>
                    <a:pt x="12857" y="283"/>
                    <a:pt x="15686" y="1189"/>
                    <a:pt x="16200" y="3002"/>
                  </a:cubicBezTo>
                  <a:cubicBezTo>
                    <a:pt x="16714" y="4815"/>
                    <a:pt x="14914" y="7533"/>
                    <a:pt x="13500" y="9120"/>
                  </a:cubicBezTo>
                  <a:cubicBezTo>
                    <a:pt x="12086" y="10706"/>
                    <a:pt x="11057" y="11159"/>
                    <a:pt x="11314" y="11536"/>
                  </a:cubicBezTo>
                  <a:cubicBezTo>
                    <a:pt x="11571" y="11914"/>
                    <a:pt x="13114" y="12216"/>
                    <a:pt x="15043" y="12971"/>
                  </a:cubicBezTo>
                  <a:cubicBezTo>
                    <a:pt x="16971" y="13727"/>
                    <a:pt x="19286" y="14935"/>
                    <a:pt x="20443" y="16143"/>
                  </a:cubicBezTo>
                  <a:cubicBezTo>
                    <a:pt x="21600" y="17352"/>
                    <a:pt x="21600" y="18560"/>
                    <a:pt x="18643" y="19542"/>
                  </a:cubicBezTo>
                  <a:cubicBezTo>
                    <a:pt x="15686" y="20524"/>
                    <a:pt x="9771" y="21279"/>
                    <a:pt x="6171" y="21354"/>
                  </a:cubicBezTo>
                  <a:cubicBezTo>
                    <a:pt x="2571" y="21430"/>
                    <a:pt x="1286" y="20826"/>
                    <a:pt x="1029" y="20222"/>
                  </a:cubicBezTo>
                  <a:cubicBezTo>
                    <a:pt x="771" y="19617"/>
                    <a:pt x="1543" y="19013"/>
                    <a:pt x="2314" y="1840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679842" y="339976"/>
              <a:ext cx="18626" cy="8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3918" y="2105"/>
                    <a:pt x="6718" y="4209"/>
                    <a:pt x="3118" y="6342"/>
                  </a:cubicBezTo>
                  <a:cubicBezTo>
                    <a:pt x="-482" y="8474"/>
                    <a:pt x="-482" y="10634"/>
                    <a:pt x="718" y="12877"/>
                  </a:cubicBezTo>
                  <a:cubicBezTo>
                    <a:pt x="1918" y="15120"/>
                    <a:pt x="4318" y="17446"/>
                    <a:pt x="5518" y="18775"/>
                  </a:cubicBezTo>
                  <a:cubicBezTo>
                    <a:pt x="6718" y="20105"/>
                    <a:pt x="6718" y="20437"/>
                    <a:pt x="6718" y="20742"/>
                  </a:cubicBezTo>
                  <a:cubicBezTo>
                    <a:pt x="6718" y="21046"/>
                    <a:pt x="6718" y="21323"/>
                    <a:pt x="7918" y="21462"/>
                  </a:cubicBezTo>
                  <a:cubicBezTo>
                    <a:pt x="9118" y="21600"/>
                    <a:pt x="11518" y="21600"/>
                    <a:pt x="1391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819117" y="663826"/>
              <a:ext cx="25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71"/>
                    <a:pt x="7200" y="8743"/>
                    <a:pt x="3600" y="12343"/>
                  </a:cubicBezTo>
                  <a:cubicBezTo>
                    <a:pt x="0" y="15943"/>
                    <a:pt x="0" y="187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5800067" y="563647"/>
              <a:ext cx="155614" cy="4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13" fill="norm" stroke="1" extrusionOk="0">
                  <a:moveTo>
                    <a:pt x="3503" y="1939"/>
                  </a:moveTo>
                  <a:cubicBezTo>
                    <a:pt x="3503" y="1380"/>
                    <a:pt x="3503" y="820"/>
                    <a:pt x="4232" y="429"/>
                  </a:cubicBezTo>
                  <a:cubicBezTo>
                    <a:pt x="4962" y="37"/>
                    <a:pt x="6422" y="-187"/>
                    <a:pt x="8319" y="205"/>
                  </a:cubicBezTo>
                  <a:cubicBezTo>
                    <a:pt x="10216" y="596"/>
                    <a:pt x="12551" y="1604"/>
                    <a:pt x="15324" y="3730"/>
                  </a:cubicBezTo>
                  <a:cubicBezTo>
                    <a:pt x="18097" y="5857"/>
                    <a:pt x="21308" y="9102"/>
                    <a:pt x="21454" y="11956"/>
                  </a:cubicBezTo>
                  <a:cubicBezTo>
                    <a:pt x="21600" y="14810"/>
                    <a:pt x="18681" y="17272"/>
                    <a:pt x="15616" y="18783"/>
                  </a:cubicBezTo>
                  <a:cubicBezTo>
                    <a:pt x="12551" y="20294"/>
                    <a:pt x="9341" y="20853"/>
                    <a:pt x="7005" y="21133"/>
                  </a:cubicBezTo>
                  <a:cubicBezTo>
                    <a:pt x="4670" y="21413"/>
                    <a:pt x="3211" y="21413"/>
                    <a:pt x="2189" y="20797"/>
                  </a:cubicBezTo>
                  <a:cubicBezTo>
                    <a:pt x="1168" y="20182"/>
                    <a:pt x="584" y="18951"/>
                    <a:pt x="0" y="1772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5965167" y="430077"/>
              <a:ext cx="187432" cy="69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98" fill="norm" stroke="1" extrusionOk="0">
                  <a:moveTo>
                    <a:pt x="7200" y="1138"/>
                  </a:moveTo>
                  <a:cubicBezTo>
                    <a:pt x="7440" y="681"/>
                    <a:pt x="7680" y="224"/>
                    <a:pt x="8400" y="61"/>
                  </a:cubicBezTo>
                  <a:cubicBezTo>
                    <a:pt x="9120" y="-102"/>
                    <a:pt x="10320" y="29"/>
                    <a:pt x="11880" y="877"/>
                  </a:cubicBezTo>
                  <a:cubicBezTo>
                    <a:pt x="13440" y="1725"/>
                    <a:pt x="15360" y="3291"/>
                    <a:pt x="17160" y="5151"/>
                  </a:cubicBezTo>
                  <a:cubicBezTo>
                    <a:pt x="18960" y="7011"/>
                    <a:pt x="20640" y="9164"/>
                    <a:pt x="21120" y="11285"/>
                  </a:cubicBezTo>
                  <a:cubicBezTo>
                    <a:pt x="21600" y="13406"/>
                    <a:pt x="20880" y="15494"/>
                    <a:pt x="17160" y="17191"/>
                  </a:cubicBezTo>
                  <a:cubicBezTo>
                    <a:pt x="13440" y="18888"/>
                    <a:pt x="6720" y="20193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6676367" y="822576"/>
              <a:ext cx="279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6731776" y="924176"/>
              <a:ext cx="344642" cy="2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54" fill="norm" stroke="1" extrusionOk="0">
                  <a:moveTo>
                    <a:pt x="899" y="5400"/>
                  </a:moveTo>
                  <a:cubicBezTo>
                    <a:pt x="372" y="10800"/>
                    <a:pt x="-155" y="16200"/>
                    <a:pt x="43" y="18900"/>
                  </a:cubicBezTo>
                  <a:cubicBezTo>
                    <a:pt x="240" y="21600"/>
                    <a:pt x="1162" y="21600"/>
                    <a:pt x="3730" y="19800"/>
                  </a:cubicBezTo>
                  <a:cubicBezTo>
                    <a:pt x="6299" y="18000"/>
                    <a:pt x="10513" y="14400"/>
                    <a:pt x="13740" y="10800"/>
                  </a:cubicBezTo>
                  <a:cubicBezTo>
                    <a:pt x="16967" y="7200"/>
                    <a:pt x="19206" y="3600"/>
                    <a:pt x="21445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7679667" y="496209"/>
              <a:ext cx="142146" cy="46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21" fill="norm" stroke="1" extrusionOk="0">
                  <a:moveTo>
                    <a:pt x="953" y="7413"/>
                  </a:moveTo>
                  <a:cubicBezTo>
                    <a:pt x="635" y="9748"/>
                    <a:pt x="318" y="12083"/>
                    <a:pt x="159" y="14175"/>
                  </a:cubicBezTo>
                  <a:cubicBezTo>
                    <a:pt x="0" y="16267"/>
                    <a:pt x="0" y="18116"/>
                    <a:pt x="0" y="19429"/>
                  </a:cubicBezTo>
                  <a:cubicBezTo>
                    <a:pt x="0" y="20743"/>
                    <a:pt x="0" y="21521"/>
                    <a:pt x="0" y="21521"/>
                  </a:cubicBezTo>
                  <a:cubicBezTo>
                    <a:pt x="0" y="21521"/>
                    <a:pt x="0" y="20743"/>
                    <a:pt x="159" y="18602"/>
                  </a:cubicBezTo>
                  <a:cubicBezTo>
                    <a:pt x="318" y="16462"/>
                    <a:pt x="635" y="12959"/>
                    <a:pt x="1747" y="9894"/>
                  </a:cubicBezTo>
                  <a:cubicBezTo>
                    <a:pt x="2859" y="6829"/>
                    <a:pt x="4765" y="4202"/>
                    <a:pt x="6353" y="2645"/>
                  </a:cubicBezTo>
                  <a:cubicBezTo>
                    <a:pt x="7941" y="1089"/>
                    <a:pt x="9212" y="602"/>
                    <a:pt x="10641" y="310"/>
                  </a:cubicBezTo>
                  <a:cubicBezTo>
                    <a:pt x="12071" y="18"/>
                    <a:pt x="13659" y="-79"/>
                    <a:pt x="15088" y="67"/>
                  </a:cubicBezTo>
                  <a:cubicBezTo>
                    <a:pt x="16518" y="213"/>
                    <a:pt x="17788" y="602"/>
                    <a:pt x="19059" y="1575"/>
                  </a:cubicBezTo>
                  <a:cubicBezTo>
                    <a:pt x="20329" y="2548"/>
                    <a:pt x="21600" y="4105"/>
                    <a:pt x="21282" y="5321"/>
                  </a:cubicBezTo>
                  <a:cubicBezTo>
                    <a:pt x="20965" y="6537"/>
                    <a:pt x="19059" y="7413"/>
                    <a:pt x="16518" y="8094"/>
                  </a:cubicBezTo>
                  <a:cubicBezTo>
                    <a:pt x="13976" y="8775"/>
                    <a:pt x="10800" y="9262"/>
                    <a:pt x="8418" y="9505"/>
                  </a:cubicBezTo>
                  <a:cubicBezTo>
                    <a:pt x="6035" y="9748"/>
                    <a:pt x="4447" y="9748"/>
                    <a:pt x="3494" y="9651"/>
                  </a:cubicBezTo>
                  <a:cubicBezTo>
                    <a:pt x="2541" y="9553"/>
                    <a:pt x="2224" y="9359"/>
                    <a:pt x="1906" y="916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7797639" y="701926"/>
              <a:ext cx="148729" cy="20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61" fill="norm" stroke="1" extrusionOk="0">
                  <a:moveTo>
                    <a:pt x="384" y="8596"/>
                  </a:moveTo>
                  <a:cubicBezTo>
                    <a:pt x="80" y="7494"/>
                    <a:pt x="-224" y="6392"/>
                    <a:pt x="232" y="5510"/>
                  </a:cubicBezTo>
                  <a:cubicBezTo>
                    <a:pt x="689" y="4629"/>
                    <a:pt x="1906" y="3967"/>
                    <a:pt x="4187" y="3967"/>
                  </a:cubicBezTo>
                  <a:cubicBezTo>
                    <a:pt x="6469" y="3967"/>
                    <a:pt x="9815" y="4629"/>
                    <a:pt x="12249" y="6171"/>
                  </a:cubicBezTo>
                  <a:cubicBezTo>
                    <a:pt x="14683" y="7714"/>
                    <a:pt x="16204" y="10139"/>
                    <a:pt x="16052" y="12784"/>
                  </a:cubicBezTo>
                  <a:cubicBezTo>
                    <a:pt x="15900" y="15429"/>
                    <a:pt x="14075" y="18294"/>
                    <a:pt x="12401" y="19837"/>
                  </a:cubicBezTo>
                  <a:cubicBezTo>
                    <a:pt x="10728" y="21380"/>
                    <a:pt x="9207" y="21600"/>
                    <a:pt x="8446" y="20829"/>
                  </a:cubicBezTo>
                  <a:cubicBezTo>
                    <a:pt x="7686" y="20057"/>
                    <a:pt x="7686" y="18294"/>
                    <a:pt x="9359" y="14988"/>
                  </a:cubicBezTo>
                  <a:cubicBezTo>
                    <a:pt x="11032" y="11682"/>
                    <a:pt x="14379" y="6833"/>
                    <a:pt x="16661" y="4078"/>
                  </a:cubicBezTo>
                  <a:cubicBezTo>
                    <a:pt x="18942" y="1322"/>
                    <a:pt x="20159" y="661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068902" y="575877"/>
              <a:ext cx="106066" cy="32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37" fill="norm" stroke="1" extrusionOk="0">
                  <a:moveTo>
                    <a:pt x="21223" y="3325"/>
                  </a:moveTo>
                  <a:cubicBezTo>
                    <a:pt x="21223" y="2619"/>
                    <a:pt x="21223" y="1913"/>
                    <a:pt x="20588" y="1278"/>
                  </a:cubicBezTo>
                  <a:cubicBezTo>
                    <a:pt x="19952" y="643"/>
                    <a:pt x="18682" y="78"/>
                    <a:pt x="16352" y="8"/>
                  </a:cubicBezTo>
                  <a:cubicBezTo>
                    <a:pt x="14023" y="-63"/>
                    <a:pt x="10635" y="361"/>
                    <a:pt x="7247" y="2478"/>
                  </a:cubicBezTo>
                  <a:cubicBezTo>
                    <a:pt x="3858" y="4596"/>
                    <a:pt x="470" y="8408"/>
                    <a:pt x="47" y="11725"/>
                  </a:cubicBezTo>
                  <a:cubicBezTo>
                    <a:pt x="-377" y="15043"/>
                    <a:pt x="2164" y="17866"/>
                    <a:pt x="5129" y="19419"/>
                  </a:cubicBezTo>
                  <a:cubicBezTo>
                    <a:pt x="8094" y="20972"/>
                    <a:pt x="11482" y="21255"/>
                    <a:pt x="14870" y="2153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280800" y="625726"/>
              <a:ext cx="84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43"/>
                    <a:pt x="0" y="7886"/>
                    <a:pt x="0" y="11486"/>
                  </a:cubicBezTo>
                  <a:cubicBezTo>
                    <a:pt x="0" y="15086"/>
                    <a:pt x="10800" y="183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270217" y="566136"/>
              <a:ext cx="149485" cy="33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65" fill="norm" stroke="1" extrusionOk="0">
                  <a:moveTo>
                    <a:pt x="3551" y="3754"/>
                  </a:moveTo>
                  <a:cubicBezTo>
                    <a:pt x="3551" y="3087"/>
                    <a:pt x="3551" y="2420"/>
                    <a:pt x="3699" y="1687"/>
                  </a:cubicBezTo>
                  <a:cubicBezTo>
                    <a:pt x="3847" y="954"/>
                    <a:pt x="4142" y="154"/>
                    <a:pt x="6510" y="20"/>
                  </a:cubicBezTo>
                  <a:cubicBezTo>
                    <a:pt x="8877" y="-113"/>
                    <a:pt x="13315" y="420"/>
                    <a:pt x="15978" y="1287"/>
                  </a:cubicBezTo>
                  <a:cubicBezTo>
                    <a:pt x="18641" y="2154"/>
                    <a:pt x="19529" y="3354"/>
                    <a:pt x="18493" y="4820"/>
                  </a:cubicBezTo>
                  <a:cubicBezTo>
                    <a:pt x="17458" y="6287"/>
                    <a:pt x="14499" y="8020"/>
                    <a:pt x="12279" y="9020"/>
                  </a:cubicBezTo>
                  <a:cubicBezTo>
                    <a:pt x="10060" y="10020"/>
                    <a:pt x="8581" y="10287"/>
                    <a:pt x="8581" y="10487"/>
                  </a:cubicBezTo>
                  <a:cubicBezTo>
                    <a:pt x="8581" y="10687"/>
                    <a:pt x="10060" y="10820"/>
                    <a:pt x="12279" y="11420"/>
                  </a:cubicBezTo>
                  <a:cubicBezTo>
                    <a:pt x="14499" y="12020"/>
                    <a:pt x="17458" y="13087"/>
                    <a:pt x="19233" y="14354"/>
                  </a:cubicBezTo>
                  <a:cubicBezTo>
                    <a:pt x="21008" y="15620"/>
                    <a:pt x="21600" y="17087"/>
                    <a:pt x="19825" y="18487"/>
                  </a:cubicBezTo>
                  <a:cubicBezTo>
                    <a:pt x="18049" y="19887"/>
                    <a:pt x="13907" y="21220"/>
                    <a:pt x="10208" y="21354"/>
                  </a:cubicBezTo>
                  <a:cubicBezTo>
                    <a:pt x="6510" y="21487"/>
                    <a:pt x="3255" y="20420"/>
                    <a:pt x="0" y="1935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569675" y="536208"/>
              <a:ext cx="176893" cy="36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017" fill="norm" stroke="1" extrusionOk="0">
                  <a:moveTo>
                    <a:pt x="633" y="9500"/>
                  </a:moveTo>
                  <a:cubicBezTo>
                    <a:pt x="1136" y="12291"/>
                    <a:pt x="1638" y="15082"/>
                    <a:pt x="1889" y="16842"/>
                  </a:cubicBezTo>
                  <a:cubicBezTo>
                    <a:pt x="2140" y="18601"/>
                    <a:pt x="2140" y="19329"/>
                    <a:pt x="1764" y="19997"/>
                  </a:cubicBezTo>
                  <a:cubicBezTo>
                    <a:pt x="1387" y="20664"/>
                    <a:pt x="633" y="21271"/>
                    <a:pt x="257" y="20907"/>
                  </a:cubicBezTo>
                  <a:cubicBezTo>
                    <a:pt x="-120" y="20543"/>
                    <a:pt x="-120" y="19208"/>
                    <a:pt x="508" y="16417"/>
                  </a:cubicBezTo>
                  <a:cubicBezTo>
                    <a:pt x="1136" y="13626"/>
                    <a:pt x="2392" y="9379"/>
                    <a:pt x="4150" y="6345"/>
                  </a:cubicBezTo>
                  <a:cubicBezTo>
                    <a:pt x="5908" y="3311"/>
                    <a:pt x="8168" y="1491"/>
                    <a:pt x="10052" y="581"/>
                  </a:cubicBezTo>
                  <a:cubicBezTo>
                    <a:pt x="11936" y="-329"/>
                    <a:pt x="13443" y="-329"/>
                    <a:pt x="15452" y="1734"/>
                  </a:cubicBezTo>
                  <a:cubicBezTo>
                    <a:pt x="17461" y="3797"/>
                    <a:pt x="19973" y="7923"/>
                    <a:pt x="20727" y="10835"/>
                  </a:cubicBezTo>
                  <a:cubicBezTo>
                    <a:pt x="21480" y="13747"/>
                    <a:pt x="20475" y="15446"/>
                    <a:pt x="19471" y="1714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8956017" y="600326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88"/>
                    <a:pt x="14400" y="9377"/>
                    <a:pt x="10800" y="12977"/>
                  </a:cubicBezTo>
                  <a:cubicBezTo>
                    <a:pt x="7200" y="16577"/>
                    <a:pt x="3600" y="190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8956550" y="509654"/>
              <a:ext cx="173047" cy="35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05" fill="norm" stroke="1" extrusionOk="0">
                  <a:moveTo>
                    <a:pt x="4564" y="1631"/>
                  </a:moveTo>
                  <a:cubicBezTo>
                    <a:pt x="5078" y="996"/>
                    <a:pt x="5592" y="360"/>
                    <a:pt x="6492" y="106"/>
                  </a:cubicBezTo>
                  <a:cubicBezTo>
                    <a:pt x="7392" y="-148"/>
                    <a:pt x="8678" y="-21"/>
                    <a:pt x="11249" y="1313"/>
                  </a:cubicBezTo>
                  <a:cubicBezTo>
                    <a:pt x="13821" y="2647"/>
                    <a:pt x="17678" y="5188"/>
                    <a:pt x="19606" y="7539"/>
                  </a:cubicBezTo>
                  <a:cubicBezTo>
                    <a:pt x="21535" y="9890"/>
                    <a:pt x="21535" y="12050"/>
                    <a:pt x="19349" y="14210"/>
                  </a:cubicBezTo>
                  <a:cubicBezTo>
                    <a:pt x="17164" y="16370"/>
                    <a:pt x="12792" y="18530"/>
                    <a:pt x="9964" y="19737"/>
                  </a:cubicBezTo>
                  <a:cubicBezTo>
                    <a:pt x="7135" y="20944"/>
                    <a:pt x="5849" y="21198"/>
                    <a:pt x="4435" y="21325"/>
                  </a:cubicBezTo>
                  <a:cubicBezTo>
                    <a:pt x="3021" y="21452"/>
                    <a:pt x="1478" y="21452"/>
                    <a:pt x="706" y="21134"/>
                  </a:cubicBezTo>
                  <a:cubicBezTo>
                    <a:pt x="-65" y="20817"/>
                    <a:pt x="-65" y="20181"/>
                    <a:pt x="64" y="19737"/>
                  </a:cubicBezTo>
                  <a:cubicBezTo>
                    <a:pt x="192" y="19292"/>
                    <a:pt x="449" y="19038"/>
                    <a:pt x="706" y="187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9140167" y="486026"/>
              <a:ext cx="10965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14672" y="0"/>
                  </a:moveTo>
                  <a:cubicBezTo>
                    <a:pt x="17525" y="2925"/>
                    <a:pt x="20377" y="5850"/>
                    <a:pt x="20989" y="8775"/>
                  </a:cubicBezTo>
                  <a:cubicBezTo>
                    <a:pt x="21600" y="11700"/>
                    <a:pt x="19970" y="14625"/>
                    <a:pt x="16098" y="16763"/>
                  </a:cubicBezTo>
                  <a:cubicBezTo>
                    <a:pt x="12226" y="18900"/>
                    <a:pt x="6113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7743167" y="1133726"/>
              <a:ext cx="952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8" y="18000"/>
                    <a:pt x="3456" y="14400"/>
                    <a:pt x="5256" y="12000"/>
                  </a:cubicBezTo>
                  <a:cubicBezTo>
                    <a:pt x="7056" y="9600"/>
                    <a:pt x="8928" y="8400"/>
                    <a:pt x="11064" y="7200"/>
                  </a:cubicBezTo>
                  <a:cubicBezTo>
                    <a:pt x="13200" y="6000"/>
                    <a:pt x="15600" y="4800"/>
                    <a:pt x="17400" y="3600"/>
                  </a:cubicBezTo>
                  <a:cubicBezTo>
                    <a:pt x="19200" y="2400"/>
                    <a:pt x="204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7965417" y="1258239"/>
              <a:ext cx="156634" cy="43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7358"/>
                  </a:moveTo>
                  <a:cubicBezTo>
                    <a:pt x="2043" y="10503"/>
                    <a:pt x="4086" y="13649"/>
                    <a:pt x="5254" y="15798"/>
                  </a:cubicBezTo>
                  <a:cubicBezTo>
                    <a:pt x="6422" y="17948"/>
                    <a:pt x="6714" y="19101"/>
                    <a:pt x="6714" y="19993"/>
                  </a:cubicBezTo>
                  <a:cubicBezTo>
                    <a:pt x="6714" y="20884"/>
                    <a:pt x="6422" y="21513"/>
                    <a:pt x="6130" y="21356"/>
                  </a:cubicBezTo>
                  <a:cubicBezTo>
                    <a:pt x="5838" y="21198"/>
                    <a:pt x="5546" y="20255"/>
                    <a:pt x="5400" y="17843"/>
                  </a:cubicBezTo>
                  <a:cubicBezTo>
                    <a:pt x="5254" y="15431"/>
                    <a:pt x="5254" y="11552"/>
                    <a:pt x="6130" y="8511"/>
                  </a:cubicBezTo>
                  <a:cubicBezTo>
                    <a:pt x="7005" y="5470"/>
                    <a:pt x="8757" y="3268"/>
                    <a:pt x="10216" y="1958"/>
                  </a:cubicBezTo>
                  <a:cubicBezTo>
                    <a:pt x="11676" y="647"/>
                    <a:pt x="12843" y="228"/>
                    <a:pt x="14303" y="70"/>
                  </a:cubicBezTo>
                  <a:cubicBezTo>
                    <a:pt x="15762" y="-87"/>
                    <a:pt x="17514" y="18"/>
                    <a:pt x="18973" y="385"/>
                  </a:cubicBezTo>
                  <a:cubicBezTo>
                    <a:pt x="20432" y="752"/>
                    <a:pt x="21600" y="1381"/>
                    <a:pt x="21600" y="2482"/>
                  </a:cubicBezTo>
                  <a:cubicBezTo>
                    <a:pt x="21600" y="3583"/>
                    <a:pt x="20432" y="5156"/>
                    <a:pt x="17514" y="6257"/>
                  </a:cubicBezTo>
                  <a:cubicBezTo>
                    <a:pt x="14595" y="7358"/>
                    <a:pt x="9924" y="7987"/>
                    <a:pt x="5254" y="861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8155917" y="1406776"/>
              <a:ext cx="133351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6416"/>
                  </a:moveTo>
                  <a:cubicBezTo>
                    <a:pt x="1714" y="6202"/>
                    <a:pt x="3429" y="5988"/>
                    <a:pt x="5486" y="6844"/>
                  </a:cubicBezTo>
                  <a:cubicBezTo>
                    <a:pt x="7543" y="7699"/>
                    <a:pt x="9943" y="9624"/>
                    <a:pt x="11314" y="11976"/>
                  </a:cubicBezTo>
                  <a:cubicBezTo>
                    <a:pt x="12686" y="14329"/>
                    <a:pt x="13029" y="17109"/>
                    <a:pt x="12514" y="18927"/>
                  </a:cubicBezTo>
                  <a:cubicBezTo>
                    <a:pt x="12000" y="20745"/>
                    <a:pt x="10629" y="21600"/>
                    <a:pt x="9086" y="21493"/>
                  </a:cubicBezTo>
                  <a:cubicBezTo>
                    <a:pt x="7543" y="21386"/>
                    <a:pt x="5829" y="20317"/>
                    <a:pt x="5657" y="17430"/>
                  </a:cubicBezTo>
                  <a:cubicBezTo>
                    <a:pt x="5486" y="14543"/>
                    <a:pt x="6857" y="9838"/>
                    <a:pt x="9771" y="6630"/>
                  </a:cubicBezTo>
                  <a:cubicBezTo>
                    <a:pt x="12686" y="3422"/>
                    <a:pt x="17143" y="17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8425703" y="1328418"/>
              <a:ext cx="85815" cy="31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58" fill="norm" stroke="1" extrusionOk="0">
                  <a:moveTo>
                    <a:pt x="21359" y="2757"/>
                  </a:moveTo>
                  <a:cubicBezTo>
                    <a:pt x="20305" y="1888"/>
                    <a:pt x="19252" y="1018"/>
                    <a:pt x="17408" y="510"/>
                  </a:cubicBezTo>
                  <a:cubicBezTo>
                    <a:pt x="15564" y="3"/>
                    <a:pt x="12930" y="-142"/>
                    <a:pt x="10822" y="148"/>
                  </a:cubicBezTo>
                  <a:cubicBezTo>
                    <a:pt x="8715" y="438"/>
                    <a:pt x="7135" y="1163"/>
                    <a:pt x="5027" y="3845"/>
                  </a:cubicBezTo>
                  <a:cubicBezTo>
                    <a:pt x="2920" y="6526"/>
                    <a:pt x="286" y="11165"/>
                    <a:pt x="22" y="14282"/>
                  </a:cubicBezTo>
                  <a:cubicBezTo>
                    <a:pt x="-241" y="17399"/>
                    <a:pt x="1866" y="18994"/>
                    <a:pt x="5554" y="19936"/>
                  </a:cubicBezTo>
                  <a:cubicBezTo>
                    <a:pt x="9242" y="20878"/>
                    <a:pt x="14510" y="21168"/>
                    <a:pt x="19779" y="2145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8663917" y="1368676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20"/>
                    <a:pt x="7200" y="10240"/>
                    <a:pt x="3600" y="13840"/>
                  </a:cubicBezTo>
                  <a:cubicBezTo>
                    <a:pt x="0" y="17440"/>
                    <a:pt x="0" y="19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8676617" y="1297768"/>
              <a:ext cx="150513" cy="31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97" fill="norm" stroke="1" extrusionOk="0">
                  <a:moveTo>
                    <a:pt x="0" y="2232"/>
                  </a:moveTo>
                  <a:cubicBezTo>
                    <a:pt x="300" y="1512"/>
                    <a:pt x="600" y="792"/>
                    <a:pt x="1650" y="360"/>
                  </a:cubicBezTo>
                  <a:cubicBezTo>
                    <a:pt x="2700" y="-72"/>
                    <a:pt x="4500" y="-216"/>
                    <a:pt x="7350" y="504"/>
                  </a:cubicBezTo>
                  <a:cubicBezTo>
                    <a:pt x="10200" y="1224"/>
                    <a:pt x="14100" y="2808"/>
                    <a:pt x="16950" y="5112"/>
                  </a:cubicBezTo>
                  <a:cubicBezTo>
                    <a:pt x="19800" y="7416"/>
                    <a:pt x="21600" y="10440"/>
                    <a:pt x="21300" y="13176"/>
                  </a:cubicBezTo>
                  <a:cubicBezTo>
                    <a:pt x="21000" y="15912"/>
                    <a:pt x="18600" y="18360"/>
                    <a:pt x="15750" y="19728"/>
                  </a:cubicBezTo>
                  <a:cubicBezTo>
                    <a:pt x="12900" y="21096"/>
                    <a:pt x="9600" y="21384"/>
                    <a:pt x="6900" y="21096"/>
                  </a:cubicBezTo>
                  <a:cubicBezTo>
                    <a:pt x="4200" y="20808"/>
                    <a:pt x="2100" y="19944"/>
                    <a:pt x="0" y="1908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8867117" y="1262843"/>
              <a:ext cx="161613" cy="48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600" fill="norm" stroke="1" extrusionOk="0">
                  <a:moveTo>
                    <a:pt x="4101" y="761"/>
                  </a:moveTo>
                  <a:cubicBezTo>
                    <a:pt x="4922" y="381"/>
                    <a:pt x="5742" y="0"/>
                    <a:pt x="6972" y="0"/>
                  </a:cubicBezTo>
                  <a:cubicBezTo>
                    <a:pt x="8203" y="0"/>
                    <a:pt x="9843" y="381"/>
                    <a:pt x="12441" y="1856"/>
                  </a:cubicBezTo>
                  <a:cubicBezTo>
                    <a:pt x="15038" y="3330"/>
                    <a:pt x="18592" y="5900"/>
                    <a:pt x="20096" y="8421"/>
                  </a:cubicBezTo>
                  <a:cubicBezTo>
                    <a:pt x="21600" y="10943"/>
                    <a:pt x="21053" y="13417"/>
                    <a:pt x="17362" y="15605"/>
                  </a:cubicBezTo>
                  <a:cubicBezTo>
                    <a:pt x="13671" y="17794"/>
                    <a:pt x="6835" y="196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860017" y="2778376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0"/>
                    <a:pt x="8229" y="0"/>
                    <a:pt x="11829" y="3600"/>
                  </a:cubicBezTo>
                  <a:cubicBezTo>
                    <a:pt x="15429" y="7200"/>
                    <a:pt x="18514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2898645" y="2899026"/>
              <a:ext cx="21537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3722" y="0"/>
                  </a:moveTo>
                  <a:cubicBezTo>
                    <a:pt x="2045" y="4800"/>
                    <a:pt x="367" y="9600"/>
                    <a:pt x="53" y="13200"/>
                  </a:cubicBezTo>
                  <a:cubicBezTo>
                    <a:pt x="-262" y="16800"/>
                    <a:pt x="787" y="19200"/>
                    <a:pt x="4561" y="20400"/>
                  </a:cubicBezTo>
                  <a:cubicBezTo>
                    <a:pt x="8336" y="21600"/>
                    <a:pt x="14837" y="21600"/>
                    <a:pt x="2133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3488667" y="2577064"/>
              <a:ext cx="126488" cy="47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76" fill="norm" stroke="1" extrusionOk="0">
                  <a:moveTo>
                    <a:pt x="0" y="9418"/>
                  </a:moveTo>
                  <a:cubicBezTo>
                    <a:pt x="708" y="11530"/>
                    <a:pt x="1416" y="13642"/>
                    <a:pt x="2302" y="16138"/>
                  </a:cubicBezTo>
                  <a:cubicBezTo>
                    <a:pt x="3187" y="18634"/>
                    <a:pt x="4249" y="21514"/>
                    <a:pt x="4426" y="21370"/>
                  </a:cubicBezTo>
                  <a:cubicBezTo>
                    <a:pt x="4603" y="21226"/>
                    <a:pt x="3895" y="18058"/>
                    <a:pt x="3541" y="14602"/>
                  </a:cubicBezTo>
                  <a:cubicBezTo>
                    <a:pt x="3187" y="11146"/>
                    <a:pt x="3187" y="7402"/>
                    <a:pt x="3541" y="5146"/>
                  </a:cubicBezTo>
                  <a:cubicBezTo>
                    <a:pt x="3895" y="2890"/>
                    <a:pt x="4603" y="2122"/>
                    <a:pt x="5666" y="1498"/>
                  </a:cubicBezTo>
                  <a:cubicBezTo>
                    <a:pt x="6728" y="874"/>
                    <a:pt x="8144" y="394"/>
                    <a:pt x="9915" y="154"/>
                  </a:cubicBezTo>
                  <a:cubicBezTo>
                    <a:pt x="11685" y="-86"/>
                    <a:pt x="13810" y="-86"/>
                    <a:pt x="15934" y="442"/>
                  </a:cubicBezTo>
                  <a:cubicBezTo>
                    <a:pt x="18059" y="970"/>
                    <a:pt x="20184" y="2026"/>
                    <a:pt x="20892" y="3322"/>
                  </a:cubicBezTo>
                  <a:cubicBezTo>
                    <a:pt x="21600" y="4618"/>
                    <a:pt x="20892" y="6154"/>
                    <a:pt x="18944" y="7210"/>
                  </a:cubicBezTo>
                  <a:cubicBezTo>
                    <a:pt x="16997" y="8266"/>
                    <a:pt x="13810" y="8842"/>
                    <a:pt x="10446" y="9274"/>
                  </a:cubicBezTo>
                  <a:cubicBezTo>
                    <a:pt x="7082" y="9706"/>
                    <a:pt x="3541" y="9994"/>
                    <a:pt x="0" y="1028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596617" y="2810126"/>
              <a:ext cx="171451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0580"/>
                  </a:moveTo>
                  <a:cubicBezTo>
                    <a:pt x="0" y="9037"/>
                    <a:pt x="0" y="7494"/>
                    <a:pt x="533" y="6392"/>
                  </a:cubicBezTo>
                  <a:cubicBezTo>
                    <a:pt x="1067" y="5290"/>
                    <a:pt x="2133" y="4629"/>
                    <a:pt x="4667" y="5290"/>
                  </a:cubicBezTo>
                  <a:cubicBezTo>
                    <a:pt x="7200" y="5951"/>
                    <a:pt x="11200" y="7935"/>
                    <a:pt x="13467" y="10580"/>
                  </a:cubicBezTo>
                  <a:cubicBezTo>
                    <a:pt x="15733" y="13224"/>
                    <a:pt x="16267" y="16531"/>
                    <a:pt x="16133" y="18624"/>
                  </a:cubicBezTo>
                  <a:cubicBezTo>
                    <a:pt x="16000" y="20718"/>
                    <a:pt x="15200" y="21600"/>
                    <a:pt x="13600" y="21490"/>
                  </a:cubicBezTo>
                  <a:cubicBezTo>
                    <a:pt x="12000" y="21380"/>
                    <a:pt x="9600" y="20278"/>
                    <a:pt x="9467" y="17302"/>
                  </a:cubicBezTo>
                  <a:cubicBezTo>
                    <a:pt x="9333" y="14327"/>
                    <a:pt x="11467" y="9478"/>
                    <a:pt x="13867" y="6282"/>
                  </a:cubicBezTo>
                  <a:cubicBezTo>
                    <a:pt x="16267" y="3086"/>
                    <a:pt x="18933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884019" y="2631797"/>
              <a:ext cx="176149" cy="38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04" fill="norm" stroke="1" extrusionOk="0">
                  <a:moveTo>
                    <a:pt x="16381" y="3181"/>
                  </a:moveTo>
                  <a:cubicBezTo>
                    <a:pt x="16381" y="2247"/>
                    <a:pt x="16381" y="1313"/>
                    <a:pt x="15753" y="729"/>
                  </a:cubicBezTo>
                  <a:cubicBezTo>
                    <a:pt x="15125" y="146"/>
                    <a:pt x="13869" y="-88"/>
                    <a:pt x="12739" y="29"/>
                  </a:cubicBezTo>
                  <a:cubicBezTo>
                    <a:pt x="11609" y="146"/>
                    <a:pt x="10604" y="613"/>
                    <a:pt x="8469" y="2422"/>
                  </a:cubicBezTo>
                  <a:cubicBezTo>
                    <a:pt x="6335" y="4232"/>
                    <a:pt x="3069" y="7384"/>
                    <a:pt x="1311" y="10187"/>
                  </a:cubicBezTo>
                  <a:cubicBezTo>
                    <a:pt x="-447" y="12989"/>
                    <a:pt x="-698" y="15441"/>
                    <a:pt x="2190" y="17309"/>
                  </a:cubicBezTo>
                  <a:cubicBezTo>
                    <a:pt x="5079" y="19177"/>
                    <a:pt x="11107" y="20461"/>
                    <a:pt x="14749" y="20987"/>
                  </a:cubicBezTo>
                  <a:cubicBezTo>
                    <a:pt x="18390" y="21512"/>
                    <a:pt x="19646" y="21278"/>
                    <a:pt x="20902" y="2104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4212567" y="2568649"/>
              <a:ext cx="184619" cy="35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24" fill="norm" stroke="1" extrusionOk="0">
                  <a:moveTo>
                    <a:pt x="4369" y="9540"/>
                  </a:moveTo>
                  <a:cubicBezTo>
                    <a:pt x="5339" y="11828"/>
                    <a:pt x="6310" y="14115"/>
                    <a:pt x="6796" y="15830"/>
                  </a:cubicBezTo>
                  <a:cubicBezTo>
                    <a:pt x="7281" y="17545"/>
                    <a:pt x="7281" y="18689"/>
                    <a:pt x="7281" y="19642"/>
                  </a:cubicBezTo>
                  <a:cubicBezTo>
                    <a:pt x="7281" y="20595"/>
                    <a:pt x="7281" y="21357"/>
                    <a:pt x="7038" y="21420"/>
                  </a:cubicBezTo>
                  <a:cubicBezTo>
                    <a:pt x="6796" y="21484"/>
                    <a:pt x="6310" y="20849"/>
                    <a:pt x="5946" y="19006"/>
                  </a:cubicBezTo>
                  <a:cubicBezTo>
                    <a:pt x="5582" y="17164"/>
                    <a:pt x="5339" y="14115"/>
                    <a:pt x="5097" y="11065"/>
                  </a:cubicBezTo>
                  <a:cubicBezTo>
                    <a:pt x="4854" y="8016"/>
                    <a:pt x="4611" y="4966"/>
                    <a:pt x="4854" y="2933"/>
                  </a:cubicBezTo>
                  <a:cubicBezTo>
                    <a:pt x="5097" y="900"/>
                    <a:pt x="5825" y="-116"/>
                    <a:pt x="8009" y="11"/>
                  </a:cubicBezTo>
                  <a:cubicBezTo>
                    <a:pt x="10193" y="138"/>
                    <a:pt x="13834" y="1409"/>
                    <a:pt x="15775" y="2933"/>
                  </a:cubicBezTo>
                  <a:cubicBezTo>
                    <a:pt x="17717" y="4458"/>
                    <a:pt x="17960" y="6237"/>
                    <a:pt x="17596" y="7380"/>
                  </a:cubicBezTo>
                  <a:cubicBezTo>
                    <a:pt x="17231" y="8524"/>
                    <a:pt x="16261" y="9032"/>
                    <a:pt x="15290" y="9477"/>
                  </a:cubicBezTo>
                  <a:cubicBezTo>
                    <a:pt x="14319" y="9922"/>
                    <a:pt x="13348" y="10303"/>
                    <a:pt x="13470" y="10557"/>
                  </a:cubicBezTo>
                  <a:cubicBezTo>
                    <a:pt x="13591" y="10811"/>
                    <a:pt x="14804" y="10938"/>
                    <a:pt x="16503" y="11637"/>
                  </a:cubicBezTo>
                  <a:cubicBezTo>
                    <a:pt x="18202" y="12336"/>
                    <a:pt x="20387" y="13606"/>
                    <a:pt x="20993" y="14877"/>
                  </a:cubicBezTo>
                  <a:cubicBezTo>
                    <a:pt x="21600" y="16148"/>
                    <a:pt x="20629" y="17418"/>
                    <a:pt x="18081" y="18244"/>
                  </a:cubicBezTo>
                  <a:cubicBezTo>
                    <a:pt x="15533" y="19070"/>
                    <a:pt x="11407" y="19451"/>
                    <a:pt x="8130" y="19197"/>
                  </a:cubicBezTo>
                  <a:cubicBezTo>
                    <a:pt x="4854" y="18943"/>
                    <a:pt x="2427" y="18053"/>
                    <a:pt x="0" y="1716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644837" y="2575311"/>
              <a:ext cx="164903" cy="27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191" fill="norm" stroke="1" extrusionOk="0">
                  <a:moveTo>
                    <a:pt x="759" y="6276"/>
                  </a:moveTo>
                  <a:cubicBezTo>
                    <a:pt x="1306" y="10628"/>
                    <a:pt x="1853" y="14980"/>
                    <a:pt x="1853" y="17640"/>
                  </a:cubicBezTo>
                  <a:cubicBezTo>
                    <a:pt x="1853" y="20300"/>
                    <a:pt x="1306" y="21267"/>
                    <a:pt x="896" y="21186"/>
                  </a:cubicBezTo>
                  <a:cubicBezTo>
                    <a:pt x="486" y="21106"/>
                    <a:pt x="212" y="19977"/>
                    <a:pt x="76" y="17076"/>
                  </a:cubicBezTo>
                  <a:cubicBezTo>
                    <a:pt x="-61" y="14174"/>
                    <a:pt x="-61" y="9500"/>
                    <a:pt x="486" y="6276"/>
                  </a:cubicBezTo>
                  <a:cubicBezTo>
                    <a:pt x="1033" y="3052"/>
                    <a:pt x="2126" y="1279"/>
                    <a:pt x="4997" y="473"/>
                  </a:cubicBezTo>
                  <a:cubicBezTo>
                    <a:pt x="7868" y="-333"/>
                    <a:pt x="12516" y="-172"/>
                    <a:pt x="15797" y="1440"/>
                  </a:cubicBezTo>
                  <a:cubicBezTo>
                    <a:pt x="19078" y="3052"/>
                    <a:pt x="20992" y="6115"/>
                    <a:pt x="21266" y="9258"/>
                  </a:cubicBezTo>
                  <a:cubicBezTo>
                    <a:pt x="21539" y="12401"/>
                    <a:pt x="20172" y="15625"/>
                    <a:pt x="18805" y="1884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5025702" y="2516896"/>
              <a:ext cx="133016" cy="33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75" fill="norm" stroke="1" extrusionOk="0">
                  <a:moveTo>
                    <a:pt x="7034" y="10133"/>
                  </a:moveTo>
                  <a:cubicBezTo>
                    <a:pt x="7372" y="9194"/>
                    <a:pt x="7709" y="8255"/>
                    <a:pt x="7878" y="8121"/>
                  </a:cubicBezTo>
                  <a:cubicBezTo>
                    <a:pt x="8046" y="7987"/>
                    <a:pt x="8046" y="8657"/>
                    <a:pt x="7034" y="10737"/>
                  </a:cubicBezTo>
                  <a:cubicBezTo>
                    <a:pt x="6021" y="12817"/>
                    <a:pt x="3996" y="16305"/>
                    <a:pt x="2815" y="18451"/>
                  </a:cubicBezTo>
                  <a:cubicBezTo>
                    <a:pt x="1634" y="20598"/>
                    <a:pt x="1296" y="21403"/>
                    <a:pt x="790" y="21470"/>
                  </a:cubicBezTo>
                  <a:cubicBezTo>
                    <a:pt x="284" y="21537"/>
                    <a:pt x="-391" y="20866"/>
                    <a:pt x="284" y="18653"/>
                  </a:cubicBezTo>
                  <a:cubicBezTo>
                    <a:pt x="959" y="16439"/>
                    <a:pt x="2984" y="12682"/>
                    <a:pt x="5178" y="9530"/>
                  </a:cubicBezTo>
                  <a:cubicBezTo>
                    <a:pt x="7372" y="6377"/>
                    <a:pt x="9734" y="3828"/>
                    <a:pt x="11759" y="2218"/>
                  </a:cubicBezTo>
                  <a:cubicBezTo>
                    <a:pt x="13784" y="608"/>
                    <a:pt x="15472" y="-63"/>
                    <a:pt x="16822" y="4"/>
                  </a:cubicBezTo>
                  <a:cubicBezTo>
                    <a:pt x="18172" y="71"/>
                    <a:pt x="19184" y="876"/>
                    <a:pt x="19859" y="3895"/>
                  </a:cubicBezTo>
                  <a:cubicBezTo>
                    <a:pt x="20534" y="6913"/>
                    <a:pt x="20872" y="12146"/>
                    <a:pt x="21040" y="15097"/>
                  </a:cubicBezTo>
                  <a:cubicBezTo>
                    <a:pt x="21209" y="18049"/>
                    <a:pt x="21209" y="18720"/>
                    <a:pt x="21209" y="1939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5031717" y="2721226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5428322" y="2327526"/>
              <a:ext cx="22496" cy="65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68" fill="norm" stroke="1" extrusionOk="0">
                  <a:moveTo>
                    <a:pt x="20868" y="0"/>
                  </a:moveTo>
                  <a:cubicBezTo>
                    <a:pt x="18904" y="2787"/>
                    <a:pt x="16941" y="5574"/>
                    <a:pt x="14977" y="8083"/>
                  </a:cubicBezTo>
                  <a:cubicBezTo>
                    <a:pt x="13013" y="10591"/>
                    <a:pt x="11050" y="12821"/>
                    <a:pt x="8104" y="14876"/>
                  </a:cubicBezTo>
                  <a:cubicBezTo>
                    <a:pt x="5159" y="16932"/>
                    <a:pt x="1232" y="18813"/>
                    <a:pt x="250" y="19963"/>
                  </a:cubicBezTo>
                  <a:cubicBezTo>
                    <a:pt x="-732" y="21112"/>
                    <a:pt x="1232" y="21530"/>
                    <a:pt x="5159" y="21565"/>
                  </a:cubicBezTo>
                  <a:cubicBezTo>
                    <a:pt x="9086" y="21600"/>
                    <a:pt x="14977" y="21252"/>
                    <a:pt x="20868" y="2090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554796" y="2579918"/>
              <a:ext cx="137322" cy="22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140" fill="norm" stroke="1" extrusionOk="0">
                  <a:moveTo>
                    <a:pt x="18981" y="3094"/>
                  </a:moveTo>
                  <a:cubicBezTo>
                    <a:pt x="19303" y="1916"/>
                    <a:pt x="19625" y="738"/>
                    <a:pt x="18819" y="247"/>
                  </a:cubicBezTo>
                  <a:cubicBezTo>
                    <a:pt x="18014" y="-244"/>
                    <a:pt x="16079" y="-48"/>
                    <a:pt x="13178" y="1229"/>
                  </a:cubicBezTo>
                  <a:cubicBezTo>
                    <a:pt x="10276" y="2505"/>
                    <a:pt x="6408" y="4861"/>
                    <a:pt x="3667" y="7905"/>
                  </a:cubicBezTo>
                  <a:cubicBezTo>
                    <a:pt x="927" y="10949"/>
                    <a:pt x="-685" y="14680"/>
                    <a:pt x="282" y="17134"/>
                  </a:cubicBezTo>
                  <a:cubicBezTo>
                    <a:pt x="1249" y="19589"/>
                    <a:pt x="4796" y="20767"/>
                    <a:pt x="8664" y="21061"/>
                  </a:cubicBezTo>
                  <a:cubicBezTo>
                    <a:pt x="12533" y="21356"/>
                    <a:pt x="16724" y="20767"/>
                    <a:pt x="20915" y="2017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850867" y="2416426"/>
              <a:ext cx="113315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600" fill="norm" stroke="1" extrusionOk="0">
                  <a:moveTo>
                    <a:pt x="2274" y="0"/>
                  </a:moveTo>
                  <a:cubicBezTo>
                    <a:pt x="7958" y="3383"/>
                    <a:pt x="13642" y="6766"/>
                    <a:pt x="17053" y="9672"/>
                  </a:cubicBezTo>
                  <a:cubicBezTo>
                    <a:pt x="20463" y="12578"/>
                    <a:pt x="21600" y="15007"/>
                    <a:pt x="18379" y="16916"/>
                  </a:cubicBezTo>
                  <a:cubicBezTo>
                    <a:pt x="15158" y="18824"/>
                    <a:pt x="7579" y="20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571217" y="3311776"/>
              <a:ext cx="1816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1" y="18900"/>
                    <a:pt x="1863" y="16200"/>
                    <a:pt x="2794" y="14400"/>
                  </a:cubicBezTo>
                  <a:cubicBezTo>
                    <a:pt x="3726" y="12600"/>
                    <a:pt x="4657" y="11700"/>
                    <a:pt x="5551" y="10800"/>
                  </a:cubicBezTo>
                  <a:cubicBezTo>
                    <a:pt x="6445" y="9900"/>
                    <a:pt x="7301" y="9000"/>
                    <a:pt x="8220" y="7650"/>
                  </a:cubicBezTo>
                  <a:cubicBezTo>
                    <a:pt x="9138" y="6300"/>
                    <a:pt x="10120" y="4500"/>
                    <a:pt x="11165" y="3150"/>
                  </a:cubicBezTo>
                  <a:cubicBezTo>
                    <a:pt x="12210" y="1800"/>
                    <a:pt x="13317" y="900"/>
                    <a:pt x="14362" y="450"/>
                  </a:cubicBezTo>
                  <a:cubicBezTo>
                    <a:pt x="15407" y="0"/>
                    <a:pt x="16389" y="0"/>
                    <a:pt x="17408" y="0"/>
                  </a:cubicBezTo>
                  <a:cubicBezTo>
                    <a:pt x="18428" y="0"/>
                    <a:pt x="19485" y="0"/>
                    <a:pt x="20190" y="0"/>
                  </a:cubicBezTo>
                  <a:cubicBezTo>
                    <a:pt x="20895" y="0"/>
                    <a:pt x="2124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212567" y="3509684"/>
              <a:ext cx="119907" cy="39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89" fill="norm" stroke="1" extrusionOk="0">
                  <a:moveTo>
                    <a:pt x="0" y="5772"/>
                  </a:moveTo>
                  <a:cubicBezTo>
                    <a:pt x="1117" y="9429"/>
                    <a:pt x="2234" y="13086"/>
                    <a:pt x="2793" y="15486"/>
                  </a:cubicBezTo>
                  <a:cubicBezTo>
                    <a:pt x="3352" y="17886"/>
                    <a:pt x="3352" y="19029"/>
                    <a:pt x="3166" y="19943"/>
                  </a:cubicBezTo>
                  <a:cubicBezTo>
                    <a:pt x="2979" y="20857"/>
                    <a:pt x="2607" y="21543"/>
                    <a:pt x="2234" y="21486"/>
                  </a:cubicBezTo>
                  <a:cubicBezTo>
                    <a:pt x="1862" y="21429"/>
                    <a:pt x="1490" y="20629"/>
                    <a:pt x="1303" y="18000"/>
                  </a:cubicBezTo>
                  <a:cubicBezTo>
                    <a:pt x="1117" y="15372"/>
                    <a:pt x="1117" y="10914"/>
                    <a:pt x="2048" y="7829"/>
                  </a:cubicBezTo>
                  <a:cubicBezTo>
                    <a:pt x="2979" y="4743"/>
                    <a:pt x="4841" y="3029"/>
                    <a:pt x="6517" y="1943"/>
                  </a:cubicBezTo>
                  <a:cubicBezTo>
                    <a:pt x="8193" y="857"/>
                    <a:pt x="9683" y="400"/>
                    <a:pt x="11359" y="172"/>
                  </a:cubicBezTo>
                  <a:cubicBezTo>
                    <a:pt x="13034" y="-57"/>
                    <a:pt x="14897" y="-57"/>
                    <a:pt x="16386" y="172"/>
                  </a:cubicBezTo>
                  <a:cubicBezTo>
                    <a:pt x="17876" y="400"/>
                    <a:pt x="18993" y="857"/>
                    <a:pt x="19924" y="1886"/>
                  </a:cubicBezTo>
                  <a:cubicBezTo>
                    <a:pt x="20855" y="2914"/>
                    <a:pt x="21600" y="4514"/>
                    <a:pt x="20669" y="5886"/>
                  </a:cubicBezTo>
                  <a:cubicBezTo>
                    <a:pt x="19738" y="7257"/>
                    <a:pt x="17131" y="8400"/>
                    <a:pt x="14897" y="9086"/>
                  </a:cubicBezTo>
                  <a:cubicBezTo>
                    <a:pt x="12662" y="9772"/>
                    <a:pt x="10800" y="10000"/>
                    <a:pt x="9124" y="9943"/>
                  </a:cubicBezTo>
                  <a:cubicBezTo>
                    <a:pt x="7448" y="9886"/>
                    <a:pt x="5959" y="9543"/>
                    <a:pt x="4469" y="92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345917" y="3629276"/>
              <a:ext cx="171451" cy="22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0901"/>
                  </a:moveTo>
                  <a:cubicBezTo>
                    <a:pt x="800" y="9690"/>
                    <a:pt x="1600" y="8479"/>
                    <a:pt x="2667" y="7772"/>
                  </a:cubicBezTo>
                  <a:cubicBezTo>
                    <a:pt x="3733" y="7065"/>
                    <a:pt x="5067" y="6864"/>
                    <a:pt x="7067" y="8075"/>
                  </a:cubicBezTo>
                  <a:cubicBezTo>
                    <a:pt x="9067" y="9286"/>
                    <a:pt x="11733" y="11910"/>
                    <a:pt x="12667" y="14333"/>
                  </a:cubicBezTo>
                  <a:cubicBezTo>
                    <a:pt x="13600" y="16755"/>
                    <a:pt x="12800" y="18976"/>
                    <a:pt x="11733" y="20187"/>
                  </a:cubicBezTo>
                  <a:cubicBezTo>
                    <a:pt x="10667" y="21398"/>
                    <a:pt x="9333" y="21600"/>
                    <a:pt x="8400" y="21095"/>
                  </a:cubicBezTo>
                  <a:cubicBezTo>
                    <a:pt x="7467" y="20591"/>
                    <a:pt x="6933" y="19379"/>
                    <a:pt x="7333" y="16452"/>
                  </a:cubicBezTo>
                  <a:cubicBezTo>
                    <a:pt x="7733" y="13525"/>
                    <a:pt x="9067" y="8882"/>
                    <a:pt x="11600" y="5854"/>
                  </a:cubicBezTo>
                  <a:cubicBezTo>
                    <a:pt x="14133" y="2826"/>
                    <a:pt x="17867" y="14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624973" y="3551853"/>
              <a:ext cx="127345" cy="40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552" fill="norm" stroke="1" extrusionOk="0">
                  <a:moveTo>
                    <a:pt x="20960" y="407"/>
                  </a:moveTo>
                  <a:cubicBezTo>
                    <a:pt x="18870" y="179"/>
                    <a:pt x="16779" y="-48"/>
                    <a:pt x="15037" y="9"/>
                  </a:cubicBezTo>
                  <a:cubicBezTo>
                    <a:pt x="13295" y="66"/>
                    <a:pt x="11902" y="407"/>
                    <a:pt x="9289" y="1998"/>
                  </a:cubicBezTo>
                  <a:cubicBezTo>
                    <a:pt x="6676" y="3590"/>
                    <a:pt x="2844" y="6432"/>
                    <a:pt x="1102" y="9388"/>
                  </a:cubicBezTo>
                  <a:cubicBezTo>
                    <a:pt x="-640" y="12344"/>
                    <a:pt x="-292" y="15413"/>
                    <a:pt x="1973" y="17459"/>
                  </a:cubicBezTo>
                  <a:cubicBezTo>
                    <a:pt x="4237" y="19506"/>
                    <a:pt x="8418" y="20529"/>
                    <a:pt x="12599" y="2155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807032" y="3551947"/>
              <a:ext cx="167536" cy="354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77" fill="norm" stroke="1" extrusionOk="0">
                  <a:moveTo>
                    <a:pt x="6791" y="9270"/>
                  </a:moveTo>
                  <a:cubicBezTo>
                    <a:pt x="4631" y="12849"/>
                    <a:pt x="2471" y="16428"/>
                    <a:pt x="1256" y="18600"/>
                  </a:cubicBezTo>
                  <a:cubicBezTo>
                    <a:pt x="41" y="20773"/>
                    <a:pt x="-229" y="21540"/>
                    <a:pt x="176" y="21348"/>
                  </a:cubicBezTo>
                  <a:cubicBezTo>
                    <a:pt x="581" y="21157"/>
                    <a:pt x="1661" y="20006"/>
                    <a:pt x="3416" y="17258"/>
                  </a:cubicBezTo>
                  <a:cubicBezTo>
                    <a:pt x="5171" y="14510"/>
                    <a:pt x="7601" y="10165"/>
                    <a:pt x="9356" y="7289"/>
                  </a:cubicBezTo>
                  <a:cubicBezTo>
                    <a:pt x="11111" y="4413"/>
                    <a:pt x="12191" y="3007"/>
                    <a:pt x="13406" y="1921"/>
                  </a:cubicBezTo>
                  <a:cubicBezTo>
                    <a:pt x="14621" y="835"/>
                    <a:pt x="15971" y="68"/>
                    <a:pt x="17051" y="4"/>
                  </a:cubicBezTo>
                  <a:cubicBezTo>
                    <a:pt x="18131" y="-60"/>
                    <a:pt x="18941" y="579"/>
                    <a:pt x="19481" y="2688"/>
                  </a:cubicBezTo>
                  <a:cubicBezTo>
                    <a:pt x="20021" y="4797"/>
                    <a:pt x="20291" y="8376"/>
                    <a:pt x="20561" y="11060"/>
                  </a:cubicBezTo>
                  <a:cubicBezTo>
                    <a:pt x="20831" y="13744"/>
                    <a:pt x="21101" y="15533"/>
                    <a:pt x="21371" y="1732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841217" y="3699126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7486"/>
                    <a:pt x="1728" y="13371"/>
                    <a:pt x="5328" y="9771"/>
                  </a:cubicBezTo>
                  <a:cubicBezTo>
                    <a:pt x="8928" y="6171"/>
                    <a:pt x="15264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5180660" y="3368926"/>
              <a:ext cx="22508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8915" y="2965"/>
                    <a:pt x="16952" y="5929"/>
                    <a:pt x="14988" y="8718"/>
                  </a:cubicBezTo>
                  <a:cubicBezTo>
                    <a:pt x="13024" y="11506"/>
                    <a:pt x="11061" y="14118"/>
                    <a:pt x="8115" y="16129"/>
                  </a:cubicBezTo>
                  <a:cubicBezTo>
                    <a:pt x="5170" y="18141"/>
                    <a:pt x="1243" y="19553"/>
                    <a:pt x="261" y="20365"/>
                  </a:cubicBezTo>
                  <a:cubicBezTo>
                    <a:pt x="-721" y="21176"/>
                    <a:pt x="1243" y="21388"/>
                    <a:pt x="3206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5278891" y="3591176"/>
              <a:ext cx="11477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18601" y="1168"/>
                  </a:moveTo>
                  <a:cubicBezTo>
                    <a:pt x="17058" y="584"/>
                    <a:pt x="15515" y="0"/>
                    <a:pt x="13779" y="0"/>
                  </a:cubicBezTo>
                  <a:cubicBezTo>
                    <a:pt x="12044" y="0"/>
                    <a:pt x="10115" y="584"/>
                    <a:pt x="7415" y="2432"/>
                  </a:cubicBezTo>
                  <a:cubicBezTo>
                    <a:pt x="4715" y="4281"/>
                    <a:pt x="1244" y="7395"/>
                    <a:pt x="279" y="10508"/>
                  </a:cubicBezTo>
                  <a:cubicBezTo>
                    <a:pt x="-685" y="13622"/>
                    <a:pt x="858" y="16735"/>
                    <a:pt x="4715" y="18584"/>
                  </a:cubicBezTo>
                  <a:cubicBezTo>
                    <a:pt x="8572" y="20432"/>
                    <a:pt x="14744" y="21016"/>
                    <a:pt x="20915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514317" y="3426076"/>
              <a:ext cx="7672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fill="norm" stroke="1" extrusionOk="0">
                  <a:moveTo>
                    <a:pt x="0" y="0"/>
                  </a:moveTo>
                  <a:cubicBezTo>
                    <a:pt x="5684" y="2151"/>
                    <a:pt x="11368" y="4301"/>
                    <a:pt x="15347" y="6873"/>
                  </a:cubicBezTo>
                  <a:cubicBezTo>
                    <a:pt x="19326" y="9444"/>
                    <a:pt x="21600" y="12436"/>
                    <a:pt x="20179" y="14914"/>
                  </a:cubicBezTo>
                  <a:cubicBezTo>
                    <a:pt x="18758" y="17392"/>
                    <a:pt x="13642" y="19356"/>
                    <a:pt x="9663" y="20384"/>
                  </a:cubicBezTo>
                  <a:cubicBezTo>
                    <a:pt x="5684" y="21413"/>
                    <a:pt x="2842" y="215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6708117" y="3213533"/>
              <a:ext cx="2095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91" y="11918"/>
                    <a:pt x="11782" y="3818"/>
                    <a:pt x="15382" y="1118"/>
                  </a:cubicBezTo>
                  <a:cubicBezTo>
                    <a:pt x="18982" y="-1582"/>
                    <a:pt x="2029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6746217" y="3356226"/>
              <a:ext cx="177801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130021" y="2173774"/>
              <a:ext cx="1212286" cy="84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07" fill="norm" stroke="1" extrusionOk="0">
                  <a:moveTo>
                    <a:pt x="9466" y="1481"/>
                  </a:moveTo>
                  <a:cubicBezTo>
                    <a:pt x="9428" y="1213"/>
                    <a:pt x="9391" y="945"/>
                    <a:pt x="9278" y="785"/>
                  </a:cubicBezTo>
                  <a:cubicBezTo>
                    <a:pt x="9165" y="624"/>
                    <a:pt x="8978" y="570"/>
                    <a:pt x="8508" y="597"/>
                  </a:cubicBezTo>
                  <a:cubicBezTo>
                    <a:pt x="8039" y="624"/>
                    <a:pt x="7287" y="731"/>
                    <a:pt x="6442" y="1133"/>
                  </a:cubicBezTo>
                  <a:cubicBezTo>
                    <a:pt x="5597" y="1535"/>
                    <a:pt x="4658" y="2232"/>
                    <a:pt x="3925" y="2928"/>
                  </a:cubicBezTo>
                  <a:cubicBezTo>
                    <a:pt x="3193" y="3625"/>
                    <a:pt x="2667" y="4322"/>
                    <a:pt x="2122" y="5153"/>
                  </a:cubicBezTo>
                  <a:cubicBezTo>
                    <a:pt x="1577" y="5984"/>
                    <a:pt x="1014" y="6948"/>
                    <a:pt x="638" y="8020"/>
                  </a:cubicBezTo>
                  <a:cubicBezTo>
                    <a:pt x="263" y="9092"/>
                    <a:pt x="75" y="10271"/>
                    <a:pt x="18" y="11370"/>
                  </a:cubicBezTo>
                  <a:cubicBezTo>
                    <a:pt x="-38" y="12469"/>
                    <a:pt x="37" y="13487"/>
                    <a:pt x="187" y="14398"/>
                  </a:cubicBezTo>
                  <a:cubicBezTo>
                    <a:pt x="338" y="15310"/>
                    <a:pt x="563" y="16114"/>
                    <a:pt x="695" y="16650"/>
                  </a:cubicBezTo>
                  <a:cubicBezTo>
                    <a:pt x="826" y="17186"/>
                    <a:pt x="864" y="17454"/>
                    <a:pt x="920" y="17722"/>
                  </a:cubicBezTo>
                  <a:cubicBezTo>
                    <a:pt x="976" y="17990"/>
                    <a:pt x="1051" y="18258"/>
                    <a:pt x="1371" y="18552"/>
                  </a:cubicBezTo>
                  <a:cubicBezTo>
                    <a:pt x="1690" y="18847"/>
                    <a:pt x="2253" y="19169"/>
                    <a:pt x="2911" y="19544"/>
                  </a:cubicBezTo>
                  <a:cubicBezTo>
                    <a:pt x="3568" y="19919"/>
                    <a:pt x="4320" y="20348"/>
                    <a:pt x="5296" y="20669"/>
                  </a:cubicBezTo>
                  <a:cubicBezTo>
                    <a:pt x="6273" y="20991"/>
                    <a:pt x="7475" y="21205"/>
                    <a:pt x="8658" y="21339"/>
                  </a:cubicBezTo>
                  <a:cubicBezTo>
                    <a:pt x="9842" y="21473"/>
                    <a:pt x="11006" y="21527"/>
                    <a:pt x="12152" y="21500"/>
                  </a:cubicBezTo>
                  <a:cubicBezTo>
                    <a:pt x="13298" y="21473"/>
                    <a:pt x="14425" y="21366"/>
                    <a:pt x="15364" y="21286"/>
                  </a:cubicBezTo>
                  <a:cubicBezTo>
                    <a:pt x="16303" y="21205"/>
                    <a:pt x="17054" y="21152"/>
                    <a:pt x="17805" y="20857"/>
                  </a:cubicBezTo>
                  <a:cubicBezTo>
                    <a:pt x="18557" y="20562"/>
                    <a:pt x="19308" y="20026"/>
                    <a:pt x="19909" y="19249"/>
                  </a:cubicBezTo>
                  <a:cubicBezTo>
                    <a:pt x="20510" y="18472"/>
                    <a:pt x="20961" y="17454"/>
                    <a:pt x="21224" y="16462"/>
                  </a:cubicBezTo>
                  <a:cubicBezTo>
                    <a:pt x="21487" y="15470"/>
                    <a:pt x="21562" y="14506"/>
                    <a:pt x="21487" y="13219"/>
                  </a:cubicBezTo>
                  <a:cubicBezTo>
                    <a:pt x="21412" y="11933"/>
                    <a:pt x="21186" y="10325"/>
                    <a:pt x="20792" y="9012"/>
                  </a:cubicBezTo>
                  <a:cubicBezTo>
                    <a:pt x="20397" y="7699"/>
                    <a:pt x="19834" y="6680"/>
                    <a:pt x="19026" y="5689"/>
                  </a:cubicBezTo>
                  <a:cubicBezTo>
                    <a:pt x="18219" y="4697"/>
                    <a:pt x="17167" y="3732"/>
                    <a:pt x="15984" y="3062"/>
                  </a:cubicBezTo>
                  <a:cubicBezTo>
                    <a:pt x="14800" y="2393"/>
                    <a:pt x="13485" y="2017"/>
                    <a:pt x="12283" y="1535"/>
                  </a:cubicBezTo>
                  <a:cubicBezTo>
                    <a:pt x="11081" y="1053"/>
                    <a:pt x="9992" y="463"/>
                    <a:pt x="8715" y="195"/>
                  </a:cubicBezTo>
                  <a:cubicBezTo>
                    <a:pt x="7437" y="-73"/>
                    <a:pt x="5972" y="-19"/>
                    <a:pt x="5108" y="88"/>
                  </a:cubicBezTo>
                  <a:cubicBezTo>
                    <a:pt x="4244" y="195"/>
                    <a:pt x="3981" y="356"/>
                    <a:pt x="3719" y="51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721189" y="2662359"/>
              <a:ext cx="132420" cy="44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316" fill="norm" stroke="1" extrusionOk="0">
                  <a:moveTo>
                    <a:pt x="1457" y="9124"/>
                  </a:moveTo>
                  <a:cubicBezTo>
                    <a:pt x="1789" y="11937"/>
                    <a:pt x="2121" y="14750"/>
                    <a:pt x="2287" y="16408"/>
                  </a:cubicBezTo>
                  <a:cubicBezTo>
                    <a:pt x="2453" y="18065"/>
                    <a:pt x="2453" y="18568"/>
                    <a:pt x="2453" y="19321"/>
                  </a:cubicBezTo>
                  <a:cubicBezTo>
                    <a:pt x="2453" y="20074"/>
                    <a:pt x="2453" y="21079"/>
                    <a:pt x="2453" y="21280"/>
                  </a:cubicBezTo>
                  <a:cubicBezTo>
                    <a:pt x="2453" y="21481"/>
                    <a:pt x="2453" y="20878"/>
                    <a:pt x="1955" y="18819"/>
                  </a:cubicBezTo>
                  <a:cubicBezTo>
                    <a:pt x="1457" y="16759"/>
                    <a:pt x="460" y="13243"/>
                    <a:pt x="127" y="10128"/>
                  </a:cubicBezTo>
                  <a:cubicBezTo>
                    <a:pt x="-205" y="7014"/>
                    <a:pt x="127" y="4301"/>
                    <a:pt x="958" y="2694"/>
                  </a:cubicBezTo>
                  <a:cubicBezTo>
                    <a:pt x="1789" y="1087"/>
                    <a:pt x="3118" y="584"/>
                    <a:pt x="4780" y="283"/>
                  </a:cubicBezTo>
                  <a:cubicBezTo>
                    <a:pt x="6441" y="-19"/>
                    <a:pt x="8435" y="-119"/>
                    <a:pt x="10927" y="182"/>
                  </a:cubicBezTo>
                  <a:cubicBezTo>
                    <a:pt x="13420" y="484"/>
                    <a:pt x="16410" y="1187"/>
                    <a:pt x="18404" y="2141"/>
                  </a:cubicBezTo>
                  <a:cubicBezTo>
                    <a:pt x="20398" y="3096"/>
                    <a:pt x="21395" y="4301"/>
                    <a:pt x="20398" y="5356"/>
                  </a:cubicBezTo>
                  <a:cubicBezTo>
                    <a:pt x="19401" y="6411"/>
                    <a:pt x="16410" y="7315"/>
                    <a:pt x="13752" y="7818"/>
                  </a:cubicBezTo>
                  <a:cubicBezTo>
                    <a:pt x="11093" y="8320"/>
                    <a:pt x="8767" y="8421"/>
                    <a:pt x="6773" y="8370"/>
                  </a:cubicBezTo>
                  <a:cubicBezTo>
                    <a:pt x="4780" y="8320"/>
                    <a:pt x="3118" y="8119"/>
                    <a:pt x="2121" y="8019"/>
                  </a:cubicBezTo>
                  <a:cubicBezTo>
                    <a:pt x="1124" y="7918"/>
                    <a:pt x="792" y="7918"/>
                    <a:pt x="460" y="79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844767" y="2854576"/>
              <a:ext cx="171451" cy="20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6750"/>
                  </a:moveTo>
                  <a:cubicBezTo>
                    <a:pt x="1333" y="6300"/>
                    <a:pt x="2667" y="5850"/>
                    <a:pt x="5067" y="7200"/>
                  </a:cubicBezTo>
                  <a:cubicBezTo>
                    <a:pt x="7467" y="8550"/>
                    <a:pt x="10933" y="11700"/>
                    <a:pt x="12800" y="13838"/>
                  </a:cubicBezTo>
                  <a:cubicBezTo>
                    <a:pt x="14667" y="15975"/>
                    <a:pt x="14933" y="17100"/>
                    <a:pt x="14933" y="18225"/>
                  </a:cubicBezTo>
                  <a:cubicBezTo>
                    <a:pt x="14933" y="19350"/>
                    <a:pt x="14667" y="20475"/>
                    <a:pt x="13867" y="21037"/>
                  </a:cubicBezTo>
                  <a:cubicBezTo>
                    <a:pt x="13067" y="21600"/>
                    <a:pt x="11733" y="21600"/>
                    <a:pt x="10667" y="20925"/>
                  </a:cubicBezTo>
                  <a:cubicBezTo>
                    <a:pt x="9600" y="20250"/>
                    <a:pt x="8800" y="18900"/>
                    <a:pt x="8800" y="16200"/>
                  </a:cubicBezTo>
                  <a:cubicBezTo>
                    <a:pt x="8800" y="13500"/>
                    <a:pt x="9600" y="9450"/>
                    <a:pt x="11867" y="6525"/>
                  </a:cubicBezTo>
                  <a:cubicBezTo>
                    <a:pt x="14133" y="3600"/>
                    <a:pt x="1786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8152452" y="2731557"/>
              <a:ext cx="105066" cy="31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16" fill="norm" stroke="1" extrusionOk="0">
                  <a:moveTo>
                    <a:pt x="19752" y="1448"/>
                  </a:moveTo>
                  <a:cubicBezTo>
                    <a:pt x="18058" y="875"/>
                    <a:pt x="16364" y="303"/>
                    <a:pt x="14458" y="89"/>
                  </a:cubicBezTo>
                  <a:cubicBezTo>
                    <a:pt x="12552" y="-126"/>
                    <a:pt x="10435" y="17"/>
                    <a:pt x="8317" y="875"/>
                  </a:cubicBezTo>
                  <a:cubicBezTo>
                    <a:pt x="6199" y="1734"/>
                    <a:pt x="4082" y="3307"/>
                    <a:pt x="2388" y="6240"/>
                  </a:cubicBezTo>
                  <a:cubicBezTo>
                    <a:pt x="694" y="9172"/>
                    <a:pt x="-577" y="13463"/>
                    <a:pt x="270" y="16253"/>
                  </a:cubicBezTo>
                  <a:cubicBezTo>
                    <a:pt x="1117" y="19042"/>
                    <a:pt x="4082" y="20330"/>
                    <a:pt x="7894" y="20902"/>
                  </a:cubicBezTo>
                  <a:cubicBezTo>
                    <a:pt x="11705" y="21474"/>
                    <a:pt x="16364" y="21331"/>
                    <a:pt x="21023" y="2118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8378592" y="2710244"/>
              <a:ext cx="136899" cy="30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56" fill="norm" stroke="1" extrusionOk="0">
                  <a:moveTo>
                    <a:pt x="2879" y="6981"/>
                  </a:moveTo>
                  <a:cubicBezTo>
                    <a:pt x="1898" y="9348"/>
                    <a:pt x="916" y="11716"/>
                    <a:pt x="425" y="13787"/>
                  </a:cubicBezTo>
                  <a:cubicBezTo>
                    <a:pt x="-66" y="15858"/>
                    <a:pt x="-66" y="17633"/>
                    <a:pt x="98" y="18891"/>
                  </a:cubicBezTo>
                  <a:cubicBezTo>
                    <a:pt x="261" y="20148"/>
                    <a:pt x="589" y="20888"/>
                    <a:pt x="752" y="20814"/>
                  </a:cubicBezTo>
                  <a:cubicBezTo>
                    <a:pt x="916" y="20740"/>
                    <a:pt x="916" y="19853"/>
                    <a:pt x="916" y="16524"/>
                  </a:cubicBezTo>
                  <a:cubicBezTo>
                    <a:pt x="916" y="13195"/>
                    <a:pt x="916" y="7425"/>
                    <a:pt x="1079" y="4170"/>
                  </a:cubicBezTo>
                  <a:cubicBezTo>
                    <a:pt x="1243" y="916"/>
                    <a:pt x="1570" y="176"/>
                    <a:pt x="2879" y="28"/>
                  </a:cubicBezTo>
                  <a:cubicBezTo>
                    <a:pt x="4189" y="-120"/>
                    <a:pt x="6479" y="324"/>
                    <a:pt x="8607" y="1285"/>
                  </a:cubicBezTo>
                  <a:cubicBezTo>
                    <a:pt x="10734" y="2247"/>
                    <a:pt x="12698" y="3727"/>
                    <a:pt x="13352" y="5280"/>
                  </a:cubicBezTo>
                  <a:cubicBezTo>
                    <a:pt x="14007" y="6833"/>
                    <a:pt x="13352" y="8461"/>
                    <a:pt x="12370" y="9496"/>
                  </a:cubicBezTo>
                  <a:cubicBezTo>
                    <a:pt x="11389" y="10532"/>
                    <a:pt x="10079" y="10976"/>
                    <a:pt x="9916" y="10902"/>
                  </a:cubicBezTo>
                  <a:cubicBezTo>
                    <a:pt x="9752" y="10828"/>
                    <a:pt x="10734" y="10236"/>
                    <a:pt x="12043" y="10088"/>
                  </a:cubicBezTo>
                  <a:cubicBezTo>
                    <a:pt x="13352" y="9940"/>
                    <a:pt x="14989" y="10236"/>
                    <a:pt x="16789" y="11050"/>
                  </a:cubicBezTo>
                  <a:cubicBezTo>
                    <a:pt x="18589" y="11864"/>
                    <a:pt x="20552" y="13195"/>
                    <a:pt x="21043" y="14748"/>
                  </a:cubicBezTo>
                  <a:cubicBezTo>
                    <a:pt x="21534" y="16302"/>
                    <a:pt x="20552" y="18077"/>
                    <a:pt x="18261" y="19261"/>
                  </a:cubicBezTo>
                  <a:cubicBezTo>
                    <a:pt x="15970" y="20444"/>
                    <a:pt x="12370" y="21036"/>
                    <a:pt x="9752" y="21258"/>
                  </a:cubicBezTo>
                  <a:cubicBezTo>
                    <a:pt x="7134" y="21480"/>
                    <a:pt x="5498" y="21332"/>
                    <a:pt x="4352" y="20740"/>
                  </a:cubicBezTo>
                  <a:cubicBezTo>
                    <a:pt x="3207" y="20148"/>
                    <a:pt x="2552" y="19113"/>
                    <a:pt x="2879" y="18373"/>
                  </a:cubicBezTo>
                  <a:cubicBezTo>
                    <a:pt x="3207" y="17633"/>
                    <a:pt x="4516" y="17190"/>
                    <a:pt x="5825" y="1674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8610094" y="2737103"/>
              <a:ext cx="135007" cy="26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265" fill="norm" stroke="1" extrusionOk="0">
                  <a:moveTo>
                    <a:pt x="1449" y="6378"/>
                  </a:moveTo>
                  <a:cubicBezTo>
                    <a:pt x="1122" y="10800"/>
                    <a:pt x="795" y="15222"/>
                    <a:pt x="631" y="17858"/>
                  </a:cubicBezTo>
                  <a:cubicBezTo>
                    <a:pt x="468" y="20495"/>
                    <a:pt x="468" y="21345"/>
                    <a:pt x="304" y="21260"/>
                  </a:cubicBezTo>
                  <a:cubicBezTo>
                    <a:pt x="140" y="21175"/>
                    <a:pt x="-187" y="20154"/>
                    <a:pt x="140" y="17093"/>
                  </a:cubicBezTo>
                  <a:cubicBezTo>
                    <a:pt x="468" y="14032"/>
                    <a:pt x="1449" y="8929"/>
                    <a:pt x="2922" y="5698"/>
                  </a:cubicBezTo>
                  <a:cubicBezTo>
                    <a:pt x="4395" y="2466"/>
                    <a:pt x="6358" y="1106"/>
                    <a:pt x="8158" y="425"/>
                  </a:cubicBezTo>
                  <a:cubicBezTo>
                    <a:pt x="9958" y="-255"/>
                    <a:pt x="11595" y="-255"/>
                    <a:pt x="13886" y="1446"/>
                  </a:cubicBezTo>
                  <a:cubicBezTo>
                    <a:pt x="16177" y="3147"/>
                    <a:pt x="19122" y="6548"/>
                    <a:pt x="20268" y="9354"/>
                  </a:cubicBezTo>
                  <a:cubicBezTo>
                    <a:pt x="21413" y="12161"/>
                    <a:pt x="20758" y="14372"/>
                    <a:pt x="19777" y="15988"/>
                  </a:cubicBezTo>
                  <a:cubicBezTo>
                    <a:pt x="18795" y="17603"/>
                    <a:pt x="17486" y="18624"/>
                    <a:pt x="16177" y="1964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876382" y="2683126"/>
              <a:ext cx="143136" cy="3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29" fill="norm" stroke="1" extrusionOk="0">
                  <a:moveTo>
                    <a:pt x="13856" y="7200"/>
                  </a:moveTo>
                  <a:cubicBezTo>
                    <a:pt x="10998" y="9300"/>
                    <a:pt x="8139" y="11400"/>
                    <a:pt x="5915" y="13425"/>
                  </a:cubicBezTo>
                  <a:cubicBezTo>
                    <a:pt x="3692" y="15450"/>
                    <a:pt x="2104" y="17400"/>
                    <a:pt x="1151" y="18900"/>
                  </a:cubicBezTo>
                  <a:cubicBezTo>
                    <a:pt x="198" y="20400"/>
                    <a:pt x="-120" y="21450"/>
                    <a:pt x="39" y="21525"/>
                  </a:cubicBezTo>
                  <a:cubicBezTo>
                    <a:pt x="198" y="21600"/>
                    <a:pt x="833" y="20700"/>
                    <a:pt x="2739" y="18150"/>
                  </a:cubicBezTo>
                  <a:cubicBezTo>
                    <a:pt x="4645" y="15600"/>
                    <a:pt x="7821" y="11400"/>
                    <a:pt x="10045" y="8400"/>
                  </a:cubicBezTo>
                  <a:cubicBezTo>
                    <a:pt x="12268" y="5400"/>
                    <a:pt x="13539" y="3600"/>
                    <a:pt x="14651" y="2250"/>
                  </a:cubicBezTo>
                  <a:cubicBezTo>
                    <a:pt x="15762" y="900"/>
                    <a:pt x="16715" y="0"/>
                    <a:pt x="17668" y="0"/>
                  </a:cubicBezTo>
                  <a:cubicBezTo>
                    <a:pt x="18621" y="0"/>
                    <a:pt x="19574" y="900"/>
                    <a:pt x="20209" y="3375"/>
                  </a:cubicBezTo>
                  <a:cubicBezTo>
                    <a:pt x="20845" y="5850"/>
                    <a:pt x="21162" y="9900"/>
                    <a:pt x="21162" y="12375"/>
                  </a:cubicBezTo>
                  <a:cubicBezTo>
                    <a:pt x="21162" y="14850"/>
                    <a:pt x="20845" y="15750"/>
                    <a:pt x="20527" y="16575"/>
                  </a:cubicBezTo>
                  <a:cubicBezTo>
                    <a:pt x="20209" y="17400"/>
                    <a:pt x="19892" y="18150"/>
                    <a:pt x="20051" y="18525"/>
                  </a:cubicBezTo>
                  <a:cubicBezTo>
                    <a:pt x="20209" y="18900"/>
                    <a:pt x="20845" y="18900"/>
                    <a:pt x="21480" y="189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930617" y="284822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800"/>
                    <a:pt x="10971" y="12000"/>
                    <a:pt x="14571" y="8400"/>
                  </a:cubicBezTo>
                  <a:cubicBezTo>
                    <a:pt x="18171" y="4800"/>
                    <a:pt x="1988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9293208" y="2686072"/>
              <a:ext cx="189249" cy="29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58" fill="norm" stroke="1" extrusionOk="0">
                  <a:moveTo>
                    <a:pt x="1367" y="6991"/>
                  </a:moveTo>
                  <a:cubicBezTo>
                    <a:pt x="1847" y="10291"/>
                    <a:pt x="2327" y="13591"/>
                    <a:pt x="2447" y="15691"/>
                  </a:cubicBezTo>
                  <a:cubicBezTo>
                    <a:pt x="2567" y="17791"/>
                    <a:pt x="2327" y="18691"/>
                    <a:pt x="1847" y="19591"/>
                  </a:cubicBezTo>
                  <a:cubicBezTo>
                    <a:pt x="1367" y="20491"/>
                    <a:pt x="647" y="21391"/>
                    <a:pt x="287" y="21241"/>
                  </a:cubicBezTo>
                  <a:cubicBezTo>
                    <a:pt x="-73" y="21091"/>
                    <a:pt x="-73" y="19891"/>
                    <a:pt x="167" y="17116"/>
                  </a:cubicBezTo>
                  <a:cubicBezTo>
                    <a:pt x="407" y="14341"/>
                    <a:pt x="887" y="9991"/>
                    <a:pt x="1607" y="6991"/>
                  </a:cubicBezTo>
                  <a:cubicBezTo>
                    <a:pt x="2327" y="3991"/>
                    <a:pt x="3287" y="2341"/>
                    <a:pt x="5447" y="1291"/>
                  </a:cubicBezTo>
                  <a:cubicBezTo>
                    <a:pt x="7607" y="241"/>
                    <a:pt x="10967" y="-209"/>
                    <a:pt x="13847" y="91"/>
                  </a:cubicBezTo>
                  <a:cubicBezTo>
                    <a:pt x="16727" y="391"/>
                    <a:pt x="19127" y="1441"/>
                    <a:pt x="20327" y="4066"/>
                  </a:cubicBezTo>
                  <a:cubicBezTo>
                    <a:pt x="21527" y="6691"/>
                    <a:pt x="21527" y="10891"/>
                    <a:pt x="21407" y="13366"/>
                  </a:cubicBezTo>
                  <a:cubicBezTo>
                    <a:pt x="21287" y="15841"/>
                    <a:pt x="21047" y="16591"/>
                    <a:pt x="20807" y="1734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9718647" y="2708038"/>
              <a:ext cx="177171" cy="22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13" fill="norm" stroke="1" extrusionOk="0">
                  <a:moveTo>
                    <a:pt x="15749" y="1881"/>
                  </a:moveTo>
                  <a:cubicBezTo>
                    <a:pt x="14995" y="1066"/>
                    <a:pt x="14242" y="251"/>
                    <a:pt x="13237" y="47"/>
                  </a:cubicBezTo>
                  <a:cubicBezTo>
                    <a:pt x="12232" y="-157"/>
                    <a:pt x="10976" y="251"/>
                    <a:pt x="8716" y="2288"/>
                  </a:cubicBezTo>
                  <a:cubicBezTo>
                    <a:pt x="6456" y="4326"/>
                    <a:pt x="3190" y="7994"/>
                    <a:pt x="1432" y="11254"/>
                  </a:cubicBezTo>
                  <a:cubicBezTo>
                    <a:pt x="-326" y="14515"/>
                    <a:pt x="-577" y="17368"/>
                    <a:pt x="1307" y="19100"/>
                  </a:cubicBezTo>
                  <a:cubicBezTo>
                    <a:pt x="3190" y="20832"/>
                    <a:pt x="7209" y="21443"/>
                    <a:pt x="10851" y="21137"/>
                  </a:cubicBezTo>
                  <a:cubicBezTo>
                    <a:pt x="14493" y="20832"/>
                    <a:pt x="17758" y="19609"/>
                    <a:pt x="21023" y="1838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9972017" y="2600576"/>
              <a:ext cx="12598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4320" y="0"/>
                  </a:moveTo>
                  <a:cubicBezTo>
                    <a:pt x="7920" y="708"/>
                    <a:pt x="11520" y="1416"/>
                    <a:pt x="14940" y="3069"/>
                  </a:cubicBezTo>
                  <a:cubicBezTo>
                    <a:pt x="18360" y="4721"/>
                    <a:pt x="21600" y="7318"/>
                    <a:pt x="21420" y="10092"/>
                  </a:cubicBezTo>
                  <a:cubicBezTo>
                    <a:pt x="21240" y="12866"/>
                    <a:pt x="17640" y="15816"/>
                    <a:pt x="13500" y="17764"/>
                  </a:cubicBezTo>
                  <a:cubicBezTo>
                    <a:pt x="9360" y="19711"/>
                    <a:pt x="4680" y="206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7800317" y="3236046"/>
              <a:ext cx="1771651" cy="4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2114"/>
                  </a:moveTo>
                  <a:cubicBezTo>
                    <a:pt x="1006" y="14171"/>
                    <a:pt x="2013" y="16228"/>
                    <a:pt x="2994" y="16742"/>
                  </a:cubicBezTo>
                  <a:cubicBezTo>
                    <a:pt x="3974" y="17257"/>
                    <a:pt x="4929" y="16228"/>
                    <a:pt x="5884" y="14685"/>
                  </a:cubicBezTo>
                  <a:cubicBezTo>
                    <a:pt x="6839" y="13142"/>
                    <a:pt x="7794" y="11085"/>
                    <a:pt x="8813" y="9028"/>
                  </a:cubicBezTo>
                  <a:cubicBezTo>
                    <a:pt x="9832" y="6971"/>
                    <a:pt x="10916" y="4914"/>
                    <a:pt x="12000" y="3371"/>
                  </a:cubicBezTo>
                  <a:cubicBezTo>
                    <a:pt x="13084" y="1828"/>
                    <a:pt x="14168" y="800"/>
                    <a:pt x="15239" y="285"/>
                  </a:cubicBezTo>
                  <a:cubicBezTo>
                    <a:pt x="16310" y="-229"/>
                    <a:pt x="17368" y="-229"/>
                    <a:pt x="18348" y="1828"/>
                  </a:cubicBezTo>
                  <a:cubicBezTo>
                    <a:pt x="19329" y="3885"/>
                    <a:pt x="20232" y="8000"/>
                    <a:pt x="20761" y="11600"/>
                  </a:cubicBezTo>
                  <a:cubicBezTo>
                    <a:pt x="21290" y="15200"/>
                    <a:pt x="21445" y="18285"/>
                    <a:pt x="21600" y="2137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8448017" y="3354509"/>
              <a:ext cx="149849" cy="40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270" fill="norm" stroke="1" extrusionOk="0">
                  <a:moveTo>
                    <a:pt x="888" y="8149"/>
                  </a:moveTo>
                  <a:cubicBezTo>
                    <a:pt x="1479" y="10947"/>
                    <a:pt x="2071" y="13745"/>
                    <a:pt x="2367" y="15815"/>
                  </a:cubicBezTo>
                  <a:cubicBezTo>
                    <a:pt x="2663" y="17886"/>
                    <a:pt x="2663" y="19229"/>
                    <a:pt x="2219" y="20124"/>
                  </a:cubicBezTo>
                  <a:cubicBezTo>
                    <a:pt x="1775" y="21019"/>
                    <a:pt x="888" y="21467"/>
                    <a:pt x="444" y="21187"/>
                  </a:cubicBezTo>
                  <a:cubicBezTo>
                    <a:pt x="0" y="20907"/>
                    <a:pt x="0" y="19900"/>
                    <a:pt x="0" y="17550"/>
                  </a:cubicBezTo>
                  <a:cubicBezTo>
                    <a:pt x="0" y="15200"/>
                    <a:pt x="0" y="11506"/>
                    <a:pt x="740" y="8652"/>
                  </a:cubicBezTo>
                  <a:cubicBezTo>
                    <a:pt x="1479" y="5799"/>
                    <a:pt x="2959" y="3784"/>
                    <a:pt x="4142" y="2497"/>
                  </a:cubicBezTo>
                  <a:cubicBezTo>
                    <a:pt x="5326" y="1210"/>
                    <a:pt x="6214" y="650"/>
                    <a:pt x="7693" y="315"/>
                  </a:cubicBezTo>
                  <a:cubicBezTo>
                    <a:pt x="9173" y="-21"/>
                    <a:pt x="11244" y="-133"/>
                    <a:pt x="13463" y="203"/>
                  </a:cubicBezTo>
                  <a:cubicBezTo>
                    <a:pt x="15682" y="539"/>
                    <a:pt x="18049" y="1322"/>
                    <a:pt x="19529" y="2385"/>
                  </a:cubicBezTo>
                  <a:cubicBezTo>
                    <a:pt x="21008" y="3448"/>
                    <a:pt x="21600" y="4791"/>
                    <a:pt x="19973" y="6134"/>
                  </a:cubicBezTo>
                  <a:cubicBezTo>
                    <a:pt x="18345" y="7477"/>
                    <a:pt x="14499" y="8820"/>
                    <a:pt x="10800" y="9268"/>
                  </a:cubicBezTo>
                  <a:cubicBezTo>
                    <a:pt x="7101" y="9716"/>
                    <a:pt x="3551" y="9268"/>
                    <a:pt x="0" y="882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8606767" y="3502276"/>
              <a:ext cx="171451" cy="22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9690"/>
                  </a:moveTo>
                  <a:cubicBezTo>
                    <a:pt x="267" y="8680"/>
                    <a:pt x="533" y="7671"/>
                    <a:pt x="1867" y="7065"/>
                  </a:cubicBezTo>
                  <a:cubicBezTo>
                    <a:pt x="3200" y="6460"/>
                    <a:pt x="5600" y="6258"/>
                    <a:pt x="7733" y="7772"/>
                  </a:cubicBezTo>
                  <a:cubicBezTo>
                    <a:pt x="9867" y="9286"/>
                    <a:pt x="11733" y="12516"/>
                    <a:pt x="11867" y="15140"/>
                  </a:cubicBezTo>
                  <a:cubicBezTo>
                    <a:pt x="12000" y="17764"/>
                    <a:pt x="10400" y="19783"/>
                    <a:pt x="8800" y="20692"/>
                  </a:cubicBezTo>
                  <a:cubicBezTo>
                    <a:pt x="7200" y="21600"/>
                    <a:pt x="5600" y="21398"/>
                    <a:pt x="4800" y="20490"/>
                  </a:cubicBezTo>
                  <a:cubicBezTo>
                    <a:pt x="4000" y="19581"/>
                    <a:pt x="4000" y="17966"/>
                    <a:pt x="6933" y="14434"/>
                  </a:cubicBezTo>
                  <a:cubicBezTo>
                    <a:pt x="9867" y="10901"/>
                    <a:pt x="15733" y="5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8853348" y="3441242"/>
              <a:ext cx="159820" cy="27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53" fill="norm" stroke="1" extrusionOk="0">
                  <a:moveTo>
                    <a:pt x="21181" y="3709"/>
                  </a:moveTo>
                  <a:cubicBezTo>
                    <a:pt x="20339" y="2409"/>
                    <a:pt x="19498" y="1110"/>
                    <a:pt x="18236" y="461"/>
                  </a:cubicBezTo>
                  <a:cubicBezTo>
                    <a:pt x="16973" y="-189"/>
                    <a:pt x="15290" y="-189"/>
                    <a:pt x="13046" y="704"/>
                  </a:cubicBezTo>
                  <a:cubicBezTo>
                    <a:pt x="10802" y="1597"/>
                    <a:pt x="7997" y="3384"/>
                    <a:pt x="5472" y="6307"/>
                  </a:cubicBezTo>
                  <a:cubicBezTo>
                    <a:pt x="2947" y="9231"/>
                    <a:pt x="703" y="13291"/>
                    <a:pt x="142" y="16052"/>
                  </a:cubicBezTo>
                  <a:cubicBezTo>
                    <a:pt x="-419" y="18813"/>
                    <a:pt x="703" y="20274"/>
                    <a:pt x="3228" y="20843"/>
                  </a:cubicBezTo>
                  <a:cubicBezTo>
                    <a:pt x="5752" y="21411"/>
                    <a:pt x="9680" y="21086"/>
                    <a:pt x="13607" y="2076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044250" y="3497663"/>
              <a:ext cx="102268" cy="18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05" fill="norm" stroke="1" extrusionOk="0">
                  <a:moveTo>
                    <a:pt x="19576" y="3365"/>
                  </a:moveTo>
                  <a:cubicBezTo>
                    <a:pt x="18712" y="2179"/>
                    <a:pt x="17848" y="992"/>
                    <a:pt x="16120" y="398"/>
                  </a:cubicBezTo>
                  <a:cubicBezTo>
                    <a:pt x="14392" y="-195"/>
                    <a:pt x="11800" y="-195"/>
                    <a:pt x="8992" y="873"/>
                  </a:cubicBezTo>
                  <a:cubicBezTo>
                    <a:pt x="6184" y="1941"/>
                    <a:pt x="3160" y="4078"/>
                    <a:pt x="1432" y="7401"/>
                  </a:cubicBezTo>
                  <a:cubicBezTo>
                    <a:pt x="-296" y="10724"/>
                    <a:pt x="-728" y="15234"/>
                    <a:pt x="1648" y="17845"/>
                  </a:cubicBezTo>
                  <a:cubicBezTo>
                    <a:pt x="4024" y="20456"/>
                    <a:pt x="9208" y="21168"/>
                    <a:pt x="12880" y="21286"/>
                  </a:cubicBezTo>
                  <a:cubicBezTo>
                    <a:pt x="16552" y="21405"/>
                    <a:pt x="18712" y="20930"/>
                    <a:pt x="20872" y="2045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9273517" y="3381626"/>
              <a:ext cx="7271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0" y="0"/>
                  </a:moveTo>
                  <a:cubicBezTo>
                    <a:pt x="8757" y="4114"/>
                    <a:pt x="17514" y="8229"/>
                    <a:pt x="19557" y="11571"/>
                  </a:cubicBezTo>
                  <a:cubicBezTo>
                    <a:pt x="21600" y="14914"/>
                    <a:pt x="16930" y="17486"/>
                    <a:pt x="13427" y="19029"/>
                  </a:cubicBezTo>
                  <a:cubicBezTo>
                    <a:pt x="9924" y="20571"/>
                    <a:pt x="7589" y="21086"/>
                    <a:pt x="5254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7590767" y="4130926"/>
              <a:ext cx="2813051" cy="4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4" fill="norm" stroke="1" extrusionOk="0">
                  <a:moveTo>
                    <a:pt x="0" y="19722"/>
                  </a:moveTo>
                  <a:cubicBezTo>
                    <a:pt x="471" y="18783"/>
                    <a:pt x="943" y="17843"/>
                    <a:pt x="1487" y="15965"/>
                  </a:cubicBezTo>
                  <a:cubicBezTo>
                    <a:pt x="2032" y="14087"/>
                    <a:pt x="2649" y="11270"/>
                    <a:pt x="3226" y="9391"/>
                  </a:cubicBezTo>
                  <a:cubicBezTo>
                    <a:pt x="3803" y="7513"/>
                    <a:pt x="4340" y="6574"/>
                    <a:pt x="4851" y="5165"/>
                  </a:cubicBezTo>
                  <a:cubicBezTo>
                    <a:pt x="5363" y="3757"/>
                    <a:pt x="5851" y="1878"/>
                    <a:pt x="6347" y="939"/>
                  </a:cubicBezTo>
                  <a:cubicBezTo>
                    <a:pt x="6842" y="0"/>
                    <a:pt x="7346" y="0"/>
                    <a:pt x="7899" y="0"/>
                  </a:cubicBezTo>
                  <a:cubicBezTo>
                    <a:pt x="8451" y="0"/>
                    <a:pt x="9053" y="0"/>
                    <a:pt x="9646" y="0"/>
                  </a:cubicBezTo>
                  <a:cubicBezTo>
                    <a:pt x="10239" y="0"/>
                    <a:pt x="10824" y="0"/>
                    <a:pt x="11418" y="470"/>
                  </a:cubicBezTo>
                  <a:cubicBezTo>
                    <a:pt x="12011" y="939"/>
                    <a:pt x="12612" y="1878"/>
                    <a:pt x="13181" y="2817"/>
                  </a:cubicBezTo>
                  <a:cubicBezTo>
                    <a:pt x="13750" y="3757"/>
                    <a:pt x="14286" y="4696"/>
                    <a:pt x="14806" y="6574"/>
                  </a:cubicBezTo>
                  <a:cubicBezTo>
                    <a:pt x="15326" y="8452"/>
                    <a:pt x="15830" y="11270"/>
                    <a:pt x="16399" y="13617"/>
                  </a:cubicBezTo>
                  <a:cubicBezTo>
                    <a:pt x="16968" y="15965"/>
                    <a:pt x="17602" y="17843"/>
                    <a:pt x="18252" y="19252"/>
                  </a:cubicBezTo>
                  <a:cubicBezTo>
                    <a:pt x="18902" y="20661"/>
                    <a:pt x="19568" y="21600"/>
                    <a:pt x="20129" y="19722"/>
                  </a:cubicBezTo>
                  <a:cubicBezTo>
                    <a:pt x="20690" y="17843"/>
                    <a:pt x="21145" y="13148"/>
                    <a:pt x="21600" y="845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8086067" y="4399580"/>
              <a:ext cx="153430" cy="45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62" fill="norm" stroke="1" extrusionOk="0">
                  <a:moveTo>
                    <a:pt x="0" y="8568"/>
                  </a:moveTo>
                  <a:cubicBezTo>
                    <a:pt x="288" y="10957"/>
                    <a:pt x="576" y="13346"/>
                    <a:pt x="864" y="15337"/>
                  </a:cubicBezTo>
                  <a:cubicBezTo>
                    <a:pt x="1152" y="17327"/>
                    <a:pt x="1440" y="18920"/>
                    <a:pt x="1440" y="19965"/>
                  </a:cubicBezTo>
                  <a:cubicBezTo>
                    <a:pt x="1440" y="21010"/>
                    <a:pt x="1152" y="21508"/>
                    <a:pt x="864" y="21458"/>
                  </a:cubicBezTo>
                  <a:cubicBezTo>
                    <a:pt x="576" y="21408"/>
                    <a:pt x="288" y="20811"/>
                    <a:pt x="144" y="18422"/>
                  </a:cubicBezTo>
                  <a:cubicBezTo>
                    <a:pt x="0" y="16033"/>
                    <a:pt x="0" y="11853"/>
                    <a:pt x="576" y="8717"/>
                  </a:cubicBezTo>
                  <a:cubicBezTo>
                    <a:pt x="1152" y="5582"/>
                    <a:pt x="2304" y="3491"/>
                    <a:pt x="3312" y="2197"/>
                  </a:cubicBezTo>
                  <a:cubicBezTo>
                    <a:pt x="4320" y="903"/>
                    <a:pt x="5184" y="406"/>
                    <a:pt x="6624" y="157"/>
                  </a:cubicBezTo>
                  <a:cubicBezTo>
                    <a:pt x="8064" y="-92"/>
                    <a:pt x="10080" y="-92"/>
                    <a:pt x="12816" y="505"/>
                  </a:cubicBezTo>
                  <a:cubicBezTo>
                    <a:pt x="15552" y="1102"/>
                    <a:pt x="19008" y="2297"/>
                    <a:pt x="20304" y="3442"/>
                  </a:cubicBezTo>
                  <a:cubicBezTo>
                    <a:pt x="21600" y="4586"/>
                    <a:pt x="20736" y="5681"/>
                    <a:pt x="17280" y="6577"/>
                  </a:cubicBezTo>
                  <a:cubicBezTo>
                    <a:pt x="13824" y="7473"/>
                    <a:pt x="7776" y="8170"/>
                    <a:pt x="1728" y="886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213067" y="4569076"/>
              <a:ext cx="177801" cy="21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6231"/>
                  </a:moveTo>
                  <a:cubicBezTo>
                    <a:pt x="771" y="5400"/>
                    <a:pt x="1543" y="4569"/>
                    <a:pt x="2571" y="4258"/>
                  </a:cubicBezTo>
                  <a:cubicBezTo>
                    <a:pt x="3600" y="3946"/>
                    <a:pt x="4886" y="4154"/>
                    <a:pt x="7071" y="5504"/>
                  </a:cubicBezTo>
                  <a:cubicBezTo>
                    <a:pt x="9257" y="6854"/>
                    <a:pt x="12343" y="9346"/>
                    <a:pt x="13757" y="12150"/>
                  </a:cubicBezTo>
                  <a:cubicBezTo>
                    <a:pt x="15171" y="14954"/>
                    <a:pt x="14914" y="18069"/>
                    <a:pt x="14143" y="19731"/>
                  </a:cubicBezTo>
                  <a:cubicBezTo>
                    <a:pt x="13371" y="21392"/>
                    <a:pt x="12086" y="21600"/>
                    <a:pt x="10671" y="20665"/>
                  </a:cubicBezTo>
                  <a:cubicBezTo>
                    <a:pt x="9257" y="19731"/>
                    <a:pt x="7714" y="17654"/>
                    <a:pt x="8100" y="14331"/>
                  </a:cubicBezTo>
                  <a:cubicBezTo>
                    <a:pt x="8486" y="11008"/>
                    <a:pt x="10800" y="6438"/>
                    <a:pt x="13371" y="3842"/>
                  </a:cubicBezTo>
                  <a:cubicBezTo>
                    <a:pt x="15943" y="1246"/>
                    <a:pt x="18771" y="6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8513633" y="4468418"/>
              <a:ext cx="124885" cy="31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46" fill="norm" stroke="1" extrusionOk="0">
                  <a:moveTo>
                    <a:pt x="21240" y="794"/>
                  </a:moveTo>
                  <a:cubicBezTo>
                    <a:pt x="18720" y="365"/>
                    <a:pt x="16200" y="-64"/>
                    <a:pt x="14040" y="8"/>
                  </a:cubicBezTo>
                  <a:cubicBezTo>
                    <a:pt x="11880" y="79"/>
                    <a:pt x="10080" y="651"/>
                    <a:pt x="7740" y="2296"/>
                  </a:cubicBezTo>
                  <a:cubicBezTo>
                    <a:pt x="5400" y="3941"/>
                    <a:pt x="2520" y="6659"/>
                    <a:pt x="1080" y="9592"/>
                  </a:cubicBezTo>
                  <a:cubicBezTo>
                    <a:pt x="-360" y="12524"/>
                    <a:pt x="-360" y="15671"/>
                    <a:pt x="1080" y="17745"/>
                  </a:cubicBezTo>
                  <a:cubicBezTo>
                    <a:pt x="2520" y="19819"/>
                    <a:pt x="5400" y="20821"/>
                    <a:pt x="7920" y="21178"/>
                  </a:cubicBezTo>
                  <a:cubicBezTo>
                    <a:pt x="10440" y="21536"/>
                    <a:pt x="12600" y="21250"/>
                    <a:pt x="14760" y="2096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8704944" y="4426113"/>
              <a:ext cx="143124" cy="34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77" fill="norm" stroke="1" extrusionOk="0">
                  <a:moveTo>
                    <a:pt x="10043" y="9406"/>
                  </a:moveTo>
                  <a:cubicBezTo>
                    <a:pt x="7184" y="12872"/>
                    <a:pt x="4325" y="16339"/>
                    <a:pt x="2578" y="18472"/>
                  </a:cubicBezTo>
                  <a:cubicBezTo>
                    <a:pt x="831" y="20606"/>
                    <a:pt x="196" y="21406"/>
                    <a:pt x="37" y="21472"/>
                  </a:cubicBezTo>
                  <a:cubicBezTo>
                    <a:pt x="-122" y="21539"/>
                    <a:pt x="196" y="20872"/>
                    <a:pt x="1625" y="18339"/>
                  </a:cubicBezTo>
                  <a:cubicBezTo>
                    <a:pt x="3054" y="15806"/>
                    <a:pt x="5596" y="11406"/>
                    <a:pt x="7819" y="8206"/>
                  </a:cubicBezTo>
                  <a:cubicBezTo>
                    <a:pt x="10043" y="5006"/>
                    <a:pt x="11949" y="3006"/>
                    <a:pt x="13537" y="1739"/>
                  </a:cubicBezTo>
                  <a:cubicBezTo>
                    <a:pt x="15125" y="472"/>
                    <a:pt x="16396" y="-61"/>
                    <a:pt x="17349" y="6"/>
                  </a:cubicBezTo>
                  <a:cubicBezTo>
                    <a:pt x="18302" y="72"/>
                    <a:pt x="18937" y="739"/>
                    <a:pt x="19572" y="3072"/>
                  </a:cubicBezTo>
                  <a:cubicBezTo>
                    <a:pt x="20207" y="5406"/>
                    <a:pt x="20843" y="9406"/>
                    <a:pt x="21160" y="11806"/>
                  </a:cubicBezTo>
                  <a:cubicBezTo>
                    <a:pt x="21478" y="14206"/>
                    <a:pt x="21478" y="15006"/>
                    <a:pt x="21478" y="15739"/>
                  </a:cubicBezTo>
                  <a:cubicBezTo>
                    <a:pt x="21478" y="16472"/>
                    <a:pt x="21478" y="17139"/>
                    <a:pt x="21160" y="17339"/>
                  </a:cubicBezTo>
                  <a:cubicBezTo>
                    <a:pt x="20843" y="17539"/>
                    <a:pt x="20207" y="17272"/>
                    <a:pt x="19572" y="1700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8702017" y="458177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5840"/>
                    <a:pt x="1728" y="10080"/>
                    <a:pt x="5328" y="6480"/>
                  </a:cubicBezTo>
                  <a:cubicBezTo>
                    <a:pt x="8928" y="2880"/>
                    <a:pt x="1526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8956017" y="4444091"/>
              <a:ext cx="161070" cy="26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92" fill="norm" stroke="1" extrusionOk="0">
                  <a:moveTo>
                    <a:pt x="2525" y="8446"/>
                  </a:moveTo>
                  <a:cubicBezTo>
                    <a:pt x="1964" y="11990"/>
                    <a:pt x="1403" y="15534"/>
                    <a:pt x="982" y="17812"/>
                  </a:cubicBezTo>
                  <a:cubicBezTo>
                    <a:pt x="561" y="20090"/>
                    <a:pt x="281" y="21102"/>
                    <a:pt x="140" y="21187"/>
                  </a:cubicBezTo>
                  <a:cubicBezTo>
                    <a:pt x="0" y="21271"/>
                    <a:pt x="0" y="20427"/>
                    <a:pt x="0" y="17390"/>
                  </a:cubicBezTo>
                  <a:cubicBezTo>
                    <a:pt x="0" y="14352"/>
                    <a:pt x="0" y="9121"/>
                    <a:pt x="982" y="5746"/>
                  </a:cubicBezTo>
                  <a:cubicBezTo>
                    <a:pt x="1964" y="2371"/>
                    <a:pt x="3927" y="852"/>
                    <a:pt x="6592" y="262"/>
                  </a:cubicBezTo>
                  <a:cubicBezTo>
                    <a:pt x="9257" y="-329"/>
                    <a:pt x="12623" y="8"/>
                    <a:pt x="15569" y="2033"/>
                  </a:cubicBezTo>
                  <a:cubicBezTo>
                    <a:pt x="18514" y="4059"/>
                    <a:pt x="21039" y="7771"/>
                    <a:pt x="21319" y="10555"/>
                  </a:cubicBezTo>
                  <a:cubicBezTo>
                    <a:pt x="21600" y="13340"/>
                    <a:pt x="19636" y="15196"/>
                    <a:pt x="17673" y="1705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9272487" y="4454920"/>
              <a:ext cx="140731" cy="19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111" fill="norm" stroke="1" extrusionOk="0">
                  <a:moveTo>
                    <a:pt x="17996" y="2685"/>
                  </a:moveTo>
                  <a:cubicBezTo>
                    <a:pt x="16743" y="1560"/>
                    <a:pt x="15491" y="435"/>
                    <a:pt x="14083" y="97"/>
                  </a:cubicBezTo>
                  <a:cubicBezTo>
                    <a:pt x="12674" y="-240"/>
                    <a:pt x="11109" y="210"/>
                    <a:pt x="8448" y="2910"/>
                  </a:cubicBezTo>
                  <a:cubicBezTo>
                    <a:pt x="5787" y="5610"/>
                    <a:pt x="2030" y="10560"/>
                    <a:pt x="622" y="14047"/>
                  </a:cubicBezTo>
                  <a:cubicBezTo>
                    <a:pt x="-787" y="17535"/>
                    <a:pt x="152" y="19560"/>
                    <a:pt x="3909" y="20460"/>
                  </a:cubicBezTo>
                  <a:cubicBezTo>
                    <a:pt x="7665" y="21360"/>
                    <a:pt x="14239" y="21135"/>
                    <a:pt x="20813" y="2091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9495767" y="4358323"/>
              <a:ext cx="163006" cy="43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555" fill="norm" stroke="1" extrusionOk="0">
                  <a:moveTo>
                    <a:pt x="0" y="693"/>
                  </a:moveTo>
                  <a:cubicBezTo>
                    <a:pt x="1350" y="376"/>
                    <a:pt x="2700" y="60"/>
                    <a:pt x="4050" y="8"/>
                  </a:cubicBezTo>
                  <a:cubicBezTo>
                    <a:pt x="5400" y="-45"/>
                    <a:pt x="6750" y="166"/>
                    <a:pt x="9315" y="1483"/>
                  </a:cubicBezTo>
                  <a:cubicBezTo>
                    <a:pt x="11880" y="2800"/>
                    <a:pt x="15660" y="5223"/>
                    <a:pt x="18090" y="7963"/>
                  </a:cubicBezTo>
                  <a:cubicBezTo>
                    <a:pt x="20520" y="10702"/>
                    <a:pt x="21600" y="13758"/>
                    <a:pt x="20115" y="16076"/>
                  </a:cubicBezTo>
                  <a:cubicBezTo>
                    <a:pt x="18630" y="18394"/>
                    <a:pt x="14580" y="19975"/>
                    <a:pt x="10530" y="2155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8016037" y="4975476"/>
              <a:ext cx="1206681" cy="6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54" fill="norm" stroke="1" extrusionOk="0">
                  <a:moveTo>
                    <a:pt x="570" y="15709"/>
                  </a:moveTo>
                  <a:cubicBezTo>
                    <a:pt x="268" y="16364"/>
                    <a:pt x="-35" y="17018"/>
                    <a:pt x="3" y="18000"/>
                  </a:cubicBezTo>
                  <a:cubicBezTo>
                    <a:pt x="41" y="18982"/>
                    <a:pt x="419" y="20291"/>
                    <a:pt x="1346" y="20945"/>
                  </a:cubicBezTo>
                  <a:cubicBezTo>
                    <a:pt x="2273" y="21600"/>
                    <a:pt x="3748" y="21600"/>
                    <a:pt x="5242" y="19964"/>
                  </a:cubicBezTo>
                  <a:cubicBezTo>
                    <a:pt x="6736" y="18327"/>
                    <a:pt x="8249" y="15055"/>
                    <a:pt x="9687" y="12436"/>
                  </a:cubicBezTo>
                  <a:cubicBezTo>
                    <a:pt x="11124" y="9818"/>
                    <a:pt x="12486" y="7855"/>
                    <a:pt x="14075" y="6218"/>
                  </a:cubicBezTo>
                  <a:cubicBezTo>
                    <a:pt x="15664" y="4582"/>
                    <a:pt x="17480" y="3273"/>
                    <a:pt x="18766" y="2291"/>
                  </a:cubicBezTo>
                  <a:cubicBezTo>
                    <a:pt x="20052" y="1309"/>
                    <a:pt x="20808" y="655"/>
                    <a:pt x="21565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8473417" y="5112382"/>
              <a:ext cx="214949" cy="3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55" fill="norm" stroke="1" extrusionOk="0">
                  <a:moveTo>
                    <a:pt x="0" y="9936"/>
                  </a:moveTo>
                  <a:cubicBezTo>
                    <a:pt x="635" y="12749"/>
                    <a:pt x="1271" y="15561"/>
                    <a:pt x="1588" y="17305"/>
                  </a:cubicBezTo>
                  <a:cubicBezTo>
                    <a:pt x="1906" y="19049"/>
                    <a:pt x="1906" y="19724"/>
                    <a:pt x="1906" y="20343"/>
                  </a:cubicBezTo>
                  <a:cubicBezTo>
                    <a:pt x="1906" y="20961"/>
                    <a:pt x="1906" y="21524"/>
                    <a:pt x="2224" y="20849"/>
                  </a:cubicBezTo>
                  <a:cubicBezTo>
                    <a:pt x="2541" y="20174"/>
                    <a:pt x="3176" y="18261"/>
                    <a:pt x="4024" y="15449"/>
                  </a:cubicBezTo>
                  <a:cubicBezTo>
                    <a:pt x="4871" y="12636"/>
                    <a:pt x="5929" y="8924"/>
                    <a:pt x="7729" y="6224"/>
                  </a:cubicBezTo>
                  <a:cubicBezTo>
                    <a:pt x="9529" y="3524"/>
                    <a:pt x="12071" y="1836"/>
                    <a:pt x="14188" y="936"/>
                  </a:cubicBezTo>
                  <a:cubicBezTo>
                    <a:pt x="16306" y="36"/>
                    <a:pt x="18000" y="-76"/>
                    <a:pt x="19271" y="36"/>
                  </a:cubicBezTo>
                  <a:cubicBezTo>
                    <a:pt x="20541" y="149"/>
                    <a:pt x="21388" y="486"/>
                    <a:pt x="21494" y="1555"/>
                  </a:cubicBezTo>
                  <a:cubicBezTo>
                    <a:pt x="21600" y="2624"/>
                    <a:pt x="20965" y="4424"/>
                    <a:pt x="17682" y="6055"/>
                  </a:cubicBezTo>
                  <a:cubicBezTo>
                    <a:pt x="14400" y="7686"/>
                    <a:pt x="8471" y="9149"/>
                    <a:pt x="2541" y="1061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670267" y="5248526"/>
              <a:ext cx="13970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7658"/>
                  </a:moveTo>
                  <a:cubicBezTo>
                    <a:pt x="1309" y="7069"/>
                    <a:pt x="2618" y="6480"/>
                    <a:pt x="4091" y="6676"/>
                  </a:cubicBezTo>
                  <a:cubicBezTo>
                    <a:pt x="5564" y="6873"/>
                    <a:pt x="7200" y="7855"/>
                    <a:pt x="9000" y="9720"/>
                  </a:cubicBezTo>
                  <a:cubicBezTo>
                    <a:pt x="10800" y="11585"/>
                    <a:pt x="12764" y="14335"/>
                    <a:pt x="13745" y="16200"/>
                  </a:cubicBezTo>
                  <a:cubicBezTo>
                    <a:pt x="14727" y="18065"/>
                    <a:pt x="14727" y="19047"/>
                    <a:pt x="14236" y="19931"/>
                  </a:cubicBezTo>
                  <a:cubicBezTo>
                    <a:pt x="13745" y="20815"/>
                    <a:pt x="12764" y="21600"/>
                    <a:pt x="11127" y="21404"/>
                  </a:cubicBezTo>
                  <a:cubicBezTo>
                    <a:pt x="9491" y="21207"/>
                    <a:pt x="7200" y="20029"/>
                    <a:pt x="6545" y="17182"/>
                  </a:cubicBezTo>
                  <a:cubicBezTo>
                    <a:pt x="5891" y="14335"/>
                    <a:pt x="6873" y="9818"/>
                    <a:pt x="9655" y="6676"/>
                  </a:cubicBezTo>
                  <a:cubicBezTo>
                    <a:pt x="12436" y="3535"/>
                    <a:pt x="17018" y="17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879638" y="5167992"/>
              <a:ext cx="216080" cy="29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51" fill="norm" stroke="1" extrusionOk="0">
                  <a:moveTo>
                    <a:pt x="21202" y="2199"/>
                  </a:moveTo>
                  <a:cubicBezTo>
                    <a:pt x="21202" y="1416"/>
                    <a:pt x="21202" y="634"/>
                    <a:pt x="20475" y="242"/>
                  </a:cubicBezTo>
                  <a:cubicBezTo>
                    <a:pt x="19748" y="-149"/>
                    <a:pt x="18294" y="-149"/>
                    <a:pt x="15698" y="868"/>
                  </a:cubicBezTo>
                  <a:cubicBezTo>
                    <a:pt x="13102" y="1886"/>
                    <a:pt x="9364" y="3921"/>
                    <a:pt x="6456" y="6738"/>
                  </a:cubicBezTo>
                  <a:cubicBezTo>
                    <a:pt x="3548" y="9555"/>
                    <a:pt x="1471" y="13155"/>
                    <a:pt x="537" y="15347"/>
                  </a:cubicBezTo>
                  <a:cubicBezTo>
                    <a:pt x="-398" y="17538"/>
                    <a:pt x="-190" y="18321"/>
                    <a:pt x="1783" y="19103"/>
                  </a:cubicBezTo>
                  <a:cubicBezTo>
                    <a:pt x="3756" y="19886"/>
                    <a:pt x="7494" y="20668"/>
                    <a:pt x="11233" y="2145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9086423" y="5228200"/>
              <a:ext cx="174395" cy="19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282" fill="norm" stroke="1" extrusionOk="0">
                  <a:moveTo>
                    <a:pt x="20694" y="137"/>
                  </a:moveTo>
                  <a:cubicBezTo>
                    <a:pt x="17680" y="-91"/>
                    <a:pt x="14666" y="-318"/>
                    <a:pt x="10899" y="1956"/>
                  </a:cubicBezTo>
                  <a:cubicBezTo>
                    <a:pt x="7131" y="4229"/>
                    <a:pt x="2610" y="9004"/>
                    <a:pt x="852" y="12528"/>
                  </a:cubicBezTo>
                  <a:cubicBezTo>
                    <a:pt x="-906" y="16053"/>
                    <a:pt x="99" y="18326"/>
                    <a:pt x="3489" y="19577"/>
                  </a:cubicBezTo>
                  <a:cubicBezTo>
                    <a:pt x="6880" y="20827"/>
                    <a:pt x="12657" y="21055"/>
                    <a:pt x="18434" y="2128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9349717" y="5159626"/>
              <a:ext cx="12279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2090" y="0"/>
                  </a:moveTo>
                  <a:cubicBezTo>
                    <a:pt x="7665" y="1560"/>
                    <a:pt x="13239" y="3120"/>
                    <a:pt x="16723" y="5220"/>
                  </a:cubicBezTo>
                  <a:cubicBezTo>
                    <a:pt x="20206" y="7320"/>
                    <a:pt x="21600" y="9960"/>
                    <a:pt x="18465" y="12780"/>
                  </a:cubicBezTo>
                  <a:cubicBezTo>
                    <a:pt x="15329" y="15600"/>
                    <a:pt x="7665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194017" y="5197726"/>
              <a:ext cx="14478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2" y="20769"/>
                    <a:pt x="2084" y="19938"/>
                    <a:pt x="3189" y="18738"/>
                  </a:cubicBezTo>
                  <a:cubicBezTo>
                    <a:pt x="4295" y="17538"/>
                    <a:pt x="5463" y="15969"/>
                    <a:pt x="6632" y="14492"/>
                  </a:cubicBezTo>
                  <a:cubicBezTo>
                    <a:pt x="7800" y="13015"/>
                    <a:pt x="8968" y="11631"/>
                    <a:pt x="10089" y="10338"/>
                  </a:cubicBezTo>
                  <a:cubicBezTo>
                    <a:pt x="11211" y="9046"/>
                    <a:pt x="12284" y="7846"/>
                    <a:pt x="13500" y="6692"/>
                  </a:cubicBezTo>
                  <a:cubicBezTo>
                    <a:pt x="14716" y="5538"/>
                    <a:pt x="16074" y="4431"/>
                    <a:pt x="17447" y="3323"/>
                  </a:cubicBezTo>
                  <a:cubicBezTo>
                    <a:pt x="18821" y="2215"/>
                    <a:pt x="20211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270217" y="3375276"/>
              <a:ext cx="14351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2" y="20229"/>
                    <a:pt x="1784" y="18857"/>
                    <a:pt x="2724" y="17571"/>
                  </a:cubicBezTo>
                  <a:cubicBezTo>
                    <a:pt x="3664" y="16286"/>
                    <a:pt x="4651" y="15086"/>
                    <a:pt x="5798" y="13800"/>
                  </a:cubicBezTo>
                  <a:cubicBezTo>
                    <a:pt x="6945" y="12514"/>
                    <a:pt x="8251" y="11143"/>
                    <a:pt x="9462" y="9986"/>
                  </a:cubicBezTo>
                  <a:cubicBezTo>
                    <a:pt x="10673" y="8829"/>
                    <a:pt x="11788" y="7886"/>
                    <a:pt x="13046" y="6857"/>
                  </a:cubicBezTo>
                  <a:cubicBezTo>
                    <a:pt x="14304" y="5829"/>
                    <a:pt x="15706" y="4714"/>
                    <a:pt x="17156" y="3557"/>
                  </a:cubicBezTo>
                  <a:cubicBezTo>
                    <a:pt x="18605" y="2400"/>
                    <a:pt x="2010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345667" y="6118476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5840"/>
                    <a:pt x="11657" y="10080"/>
                    <a:pt x="15257" y="6480"/>
                  </a:cubicBezTo>
                  <a:cubicBezTo>
                    <a:pt x="18857" y="2880"/>
                    <a:pt x="2022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2320267" y="6302626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3279117" y="5842604"/>
              <a:ext cx="156401" cy="46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11" fill="norm" stroke="1" extrusionOk="0">
                  <a:moveTo>
                    <a:pt x="0" y="7754"/>
                  </a:moveTo>
                  <a:cubicBezTo>
                    <a:pt x="288" y="11370"/>
                    <a:pt x="576" y="14987"/>
                    <a:pt x="576" y="17088"/>
                  </a:cubicBezTo>
                  <a:cubicBezTo>
                    <a:pt x="576" y="19189"/>
                    <a:pt x="288" y="19776"/>
                    <a:pt x="288" y="20362"/>
                  </a:cubicBezTo>
                  <a:cubicBezTo>
                    <a:pt x="288" y="20949"/>
                    <a:pt x="576" y="21535"/>
                    <a:pt x="1008" y="21388"/>
                  </a:cubicBezTo>
                  <a:cubicBezTo>
                    <a:pt x="1440" y="21242"/>
                    <a:pt x="2016" y="20362"/>
                    <a:pt x="2016" y="18212"/>
                  </a:cubicBezTo>
                  <a:cubicBezTo>
                    <a:pt x="2016" y="16062"/>
                    <a:pt x="1440" y="12641"/>
                    <a:pt x="1152" y="9953"/>
                  </a:cubicBezTo>
                  <a:cubicBezTo>
                    <a:pt x="864" y="7265"/>
                    <a:pt x="864" y="5311"/>
                    <a:pt x="1728" y="3893"/>
                  </a:cubicBezTo>
                  <a:cubicBezTo>
                    <a:pt x="2592" y="2476"/>
                    <a:pt x="4320" y="1597"/>
                    <a:pt x="6624" y="1010"/>
                  </a:cubicBezTo>
                  <a:cubicBezTo>
                    <a:pt x="8928" y="424"/>
                    <a:pt x="11808" y="130"/>
                    <a:pt x="14112" y="33"/>
                  </a:cubicBezTo>
                  <a:cubicBezTo>
                    <a:pt x="16416" y="-65"/>
                    <a:pt x="18144" y="33"/>
                    <a:pt x="19440" y="668"/>
                  </a:cubicBezTo>
                  <a:cubicBezTo>
                    <a:pt x="20736" y="1303"/>
                    <a:pt x="21600" y="2476"/>
                    <a:pt x="21168" y="3698"/>
                  </a:cubicBezTo>
                  <a:cubicBezTo>
                    <a:pt x="20736" y="4920"/>
                    <a:pt x="19008" y="6190"/>
                    <a:pt x="16560" y="7216"/>
                  </a:cubicBezTo>
                  <a:cubicBezTo>
                    <a:pt x="14112" y="8243"/>
                    <a:pt x="10944" y="9025"/>
                    <a:pt x="8496" y="9318"/>
                  </a:cubicBezTo>
                  <a:cubicBezTo>
                    <a:pt x="6048" y="9611"/>
                    <a:pt x="4320" y="9416"/>
                    <a:pt x="2592" y="922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422722" y="6029576"/>
              <a:ext cx="154846" cy="24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0" fill="norm" stroke="1" extrusionOk="0">
                  <a:moveTo>
                    <a:pt x="337" y="10055"/>
                  </a:moveTo>
                  <a:cubicBezTo>
                    <a:pt x="45" y="8938"/>
                    <a:pt x="-247" y="7821"/>
                    <a:pt x="337" y="7076"/>
                  </a:cubicBezTo>
                  <a:cubicBezTo>
                    <a:pt x="921" y="6331"/>
                    <a:pt x="2380" y="5959"/>
                    <a:pt x="3839" y="5772"/>
                  </a:cubicBezTo>
                  <a:cubicBezTo>
                    <a:pt x="5299" y="5586"/>
                    <a:pt x="6758" y="5586"/>
                    <a:pt x="8510" y="7355"/>
                  </a:cubicBezTo>
                  <a:cubicBezTo>
                    <a:pt x="10261" y="9124"/>
                    <a:pt x="12304" y="12662"/>
                    <a:pt x="12888" y="15269"/>
                  </a:cubicBezTo>
                  <a:cubicBezTo>
                    <a:pt x="13472" y="17876"/>
                    <a:pt x="12596" y="19552"/>
                    <a:pt x="11429" y="20483"/>
                  </a:cubicBezTo>
                  <a:cubicBezTo>
                    <a:pt x="10261" y="21414"/>
                    <a:pt x="8802" y="21600"/>
                    <a:pt x="7926" y="21134"/>
                  </a:cubicBezTo>
                  <a:cubicBezTo>
                    <a:pt x="7050" y="20669"/>
                    <a:pt x="6758" y="19552"/>
                    <a:pt x="7780" y="16572"/>
                  </a:cubicBezTo>
                  <a:cubicBezTo>
                    <a:pt x="8802" y="13593"/>
                    <a:pt x="11137" y="8752"/>
                    <a:pt x="13618" y="5679"/>
                  </a:cubicBezTo>
                  <a:cubicBezTo>
                    <a:pt x="16099" y="2607"/>
                    <a:pt x="18726" y="1303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3710917" y="5879130"/>
              <a:ext cx="120651" cy="40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7053" y="3271"/>
                  </a:moveTo>
                  <a:cubicBezTo>
                    <a:pt x="17811" y="2709"/>
                    <a:pt x="18568" y="2146"/>
                    <a:pt x="19137" y="1584"/>
                  </a:cubicBezTo>
                  <a:cubicBezTo>
                    <a:pt x="19705" y="1021"/>
                    <a:pt x="20084" y="459"/>
                    <a:pt x="19326" y="177"/>
                  </a:cubicBezTo>
                  <a:cubicBezTo>
                    <a:pt x="18568" y="-104"/>
                    <a:pt x="16674" y="-104"/>
                    <a:pt x="14021" y="571"/>
                  </a:cubicBezTo>
                  <a:cubicBezTo>
                    <a:pt x="11368" y="1246"/>
                    <a:pt x="7958" y="2596"/>
                    <a:pt x="5116" y="4902"/>
                  </a:cubicBezTo>
                  <a:cubicBezTo>
                    <a:pt x="2274" y="7209"/>
                    <a:pt x="0" y="10471"/>
                    <a:pt x="0" y="13058"/>
                  </a:cubicBezTo>
                  <a:cubicBezTo>
                    <a:pt x="0" y="15646"/>
                    <a:pt x="2274" y="17559"/>
                    <a:pt x="6253" y="18852"/>
                  </a:cubicBezTo>
                  <a:cubicBezTo>
                    <a:pt x="10232" y="20146"/>
                    <a:pt x="15916" y="20821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011483" y="5877105"/>
              <a:ext cx="127296" cy="29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35" fill="norm" stroke="1" extrusionOk="0">
                  <a:moveTo>
                    <a:pt x="1742" y="7205"/>
                  </a:moveTo>
                  <a:cubicBezTo>
                    <a:pt x="1742" y="11255"/>
                    <a:pt x="1742" y="15305"/>
                    <a:pt x="1568" y="17780"/>
                  </a:cubicBezTo>
                  <a:cubicBezTo>
                    <a:pt x="1394" y="20255"/>
                    <a:pt x="1046" y="21155"/>
                    <a:pt x="697" y="21230"/>
                  </a:cubicBezTo>
                  <a:cubicBezTo>
                    <a:pt x="349" y="21305"/>
                    <a:pt x="0" y="20555"/>
                    <a:pt x="0" y="17480"/>
                  </a:cubicBezTo>
                  <a:cubicBezTo>
                    <a:pt x="0" y="14405"/>
                    <a:pt x="349" y="9005"/>
                    <a:pt x="871" y="5855"/>
                  </a:cubicBezTo>
                  <a:cubicBezTo>
                    <a:pt x="1394" y="2705"/>
                    <a:pt x="2091" y="1805"/>
                    <a:pt x="4529" y="1055"/>
                  </a:cubicBezTo>
                  <a:cubicBezTo>
                    <a:pt x="6968" y="305"/>
                    <a:pt x="11149" y="-295"/>
                    <a:pt x="14110" y="155"/>
                  </a:cubicBezTo>
                  <a:cubicBezTo>
                    <a:pt x="17071" y="605"/>
                    <a:pt x="18813" y="2105"/>
                    <a:pt x="18465" y="4130"/>
                  </a:cubicBezTo>
                  <a:cubicBezTo>
                    <a:pt x="18117" y="6155"/>
                    <a:pt x="15678" y="8705"/>
                    <a:pt x="13762" y="10205"/>
                  </a:cubicBezTo>
                  <a:cubicBezTo>
                    <a:pt x="11846" y="11705"/>
                    <a:pt x="10452" y="12155"/>
                    <a:pt x="10278" y="12080"/>
                  </a:cubicBezTo>
                  <a:cubicBezTo>
                    <a:pt x="10104" y="12005"/>
                    <a:pt x="11149" y="11405"/>
                    <a:pt x="12542" y="11255"/>
                  </a:cubicBezTo>
                  <a:cubicBezTo>
                    <a:pt x="13936" y="11105"/>
                    <a:pt x="15678" y="11405"/>
                    <a:pt x="17246" y="12455"/>
                  </a:cubicBezTo>
                  <a:cubicBezTo>
                    <a:pt x="18813" y="13505"/>
                    <a:pt x="20207" y="15305"/>
                    <a:pt x="20729" y="16580"/>
                  </a:cubicBezTo>
                  <a:cubicBezTo>
                    <a:pt x="21252" y="17855"/>
                    <a:pt x="20904" y="18605"/>
                    <a:pt x="19162" y="19205"/>
                  </a:cubicBezTo>
                  <a:cubicBezTo>
                    <a:pt x="17420" y="19805"/>
                    <a:pt x="14284" y="20255"/>
                    <a:pt x="10800" y="19805"/>
                  </a:cubicBezTo>
                  <a:cubicBezTo>
                    <a:pt x="7317" y="19355"/>
                    <a:pt x="3484" y="18005"/>
                    <a:pt x="1568" y="16955"/>
                  </a:cubicBezTo>
                  <a:cubicBezTo>
                    <a:pt x="-348" y="15905"/>
                    <a:pt x="-348" y="15155"/>
                    <a:pt x="871" y="14480"/>
                  </a:cubicBezTo>
                  <a:cubicBezTo>
                    <a:pt x="2091" y="13805"/>
                    <a:pt x="4529" y="13205"/>
                    <a:pt x="6968" y="1260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299471" y="5836661"/>
              <a:ext cx="180360" cy="34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23" fill="norm" stroke="1" extrusionOk="0">
                  <a:moveTo>
                    <a:pt x="2469" y="9752"/>
                  </a:moveTo>
                  <a:cubicBezTo>
                    <a:pt x="2221" y="12552"/>
                    <a:pt x="1972" y="15352"/>
                    <a:pt x="1848" y="17085"/>
                  </a:cubicBezTo>
                  <a:cubicBezTo>
                    <a:pt x="1724" y="18818"/>
                    <a:pt x="1724" y="19485"/>
                    <a:pt x="1600" y="20152"/>
                  </a:cubicBezTo>
                  <a:cubicBezTo>
                    <a:pt x="1476" y="20818"/>
                    <a:pt x="1228" y="21485"/>
                    <a:pt x="979" y="21418"/>
                  </a:cubicBezTo>
                  <a:cubicBezTo>
                    <a:pt x="731" y="21352"/>
                    <a:pt x="483" y="20552"/>
                    <a:pt x="235" y="18152"/>
                  </a:cubicBezTo>
                  <a:cubicBezTo>
                    <a:pt x="-14" y="15752"/>
                    <a:pt x="-262" y="11752"/>
                    <a:pt x="607" y="8752"/>
                  </a:cubicBezTo>
                  <a:cubicBezTo>
                    <a:pt x="1476" y="5752"/>
                    <a:pt x="3462" y="3752"/>
                    <a:pt x="5697" y="2352"/>
                  </a:cubicBezTo>
                  <a:cubicBezTo>
                    <a:pt x="7931" y="952"/>
                    <a:pt x="10414" y="152"/>
                    <a:pt x="12648" y="18"/>
                  </a:cubicBezTo>
                  <a:cubicBezTo>
                    <a:pt x="14883" y="-115"/>
                    <a:pt x="16869" y="418"/>
                    <a:pt x="18359" y="3018"/>
                  </a:cubicBezTo>
                  <a:cubicBezTo>
                    <a:pt x="19848" y="5618"/>
                    <a:pt x="20841" y="10285"/>
                    <a:pt x="21090" y="13285"/>
                  </a:cubicBezTo>
                  <a:cubicBezTo>
                    <a:pt x="21338" y="16285"/>
                    <a:pt x="20841" y="17618"/>
                    <a:pt x="20345" y="18618"/>
                  </a:cubicBezTo>
                  <a:cubicBezTo>
                    <a:pt x="19848" y="19618"/>
                    <a:pt x="19352" y="20285"/>
                    <a:pt x="19352" y="20285"/>
                  </a:cubicBezTo>
                  <a:cubicBezTo>
                    <a:pt x="19352" y="20285"/>
                    <a:pt x="19848" y="19618"/>
                    <a:pt x="20345" y="1895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660562" y="5801925"/>
              <a:ext cx="164599" cy="36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85" fill="norm" stroke="1" extrusionOk="0">
                  <a:moveTo>
                    <a:pt x="11852" y="7061"/>
                  </a:moveTo>
                  <a:cubicBezTo>
                    <a:pt x="9665" y="9932"/>
                    <a:pt x="7478" y="12804"/>
                    <a:pt x="5837" y="14864"/>
                  </a:cubicBezTo>
                  <a:cubicBezTo>
                    <a:pt x="4197" y="16924"/>
                    <a:pt x="3103" y="18173"/>
                    <a:pt x="2146" y="19297"/>
                  </a:cubicBezTo>
                  <a:cubicBezTo>
                    <a:pt x="1189" y="20420"/>
                    <a:pt x="369" y="21419"/>
                    <a:pt x="95" y="21482"/>
                  </a:cubicBezTo>
                  <a:cubicBezTo>
                    <a:pt x="-178" y="21544"/>
                    <a:pt x="95" y="20670"/>
                    <a:pt x="1463" y="18360"/>
                  </a:cubicBezTo>
                  <a:cubicBezTo>
                    <a:pt x="2830" y="16050"/>
                    <a:pt x="5290" y="12305"/>
                    <a:pt x="7478" y="9121"/>
                  </a:cubicBezTo>
                  <a:cubicBezTo>
                    <a:pt x="9665" y="5937"/>
                    <a:pt x="11579" y="3315"/>
                    <a:pt x="13083" y="1817"/>
                  </a:cubicBezTo>
                  <a:cubicBezTo>
                    <a:pt x="14587" y="319"/>
                    <a:pt x="15680" y="-56"/>
                    <a:pt x="16637" y="6"/>
                  </a:cubicBezTo>
                  <a:cubicBezTo>
                    <a:pt x="17594" y="69"/>
                    <a:pt x="18414" y="568"/>
                    <a:pt x="19235" y="2628"/>
                  </a:cubicBezTo>
                  <a:cubicBezTo>
                    <a:pt x="20055" y="4689"/>
                    <a:pt x="20875" y="8309"/>
                    <a:pt x="21149" y="11119"/>
                  </a:cubicBezTo>
                  <a:cubicBezTo>
                    <a:pt x="21422" y="13928"/>
                    <a:pt x="21149" y="15926"/>
                    <a:pt x="20875" y="1792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4682467" y="5991476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098110" y="5787241"/>
              <a:ext cx="189290" cy="34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46" fill="norm" stroke="1" extrusionOk="0">
                  <a:moveTo>
                    <a:pt x="1088" y="9376"/>
                  </a:moveTo>
                  <a:cubicBezTo>
                    <a:pt x="1088" y="12868"/>
                    <a:pt x="1088" y="16360"/>
                    <a:pt x="971" y="18430"/>
                  </a:cubicBezTo>
                  <a:cubicBezTo>
                    <a:pt x="853" y="20499"/>
                    <a:pt x="618" y="21146"/>
                    <a:pt x="384" y="21146"/>
                  </a:cubicBezTo>
                  <a:cubicBezTo>
                    <a:pt x="149" y="21146"/>
                    <a:pt x="-86" y="20499"/>
                    <a:pt x="31" y="18495"/>
                  </a:cubicBezTo>
                  <a:cubicBezTo>
                    <a:pt x="149" y="16490"/>
                    <a:pt x="618" y="13127"/>
                    <a:pt x="2144" y="9829"/>
                  </a:cubicBezTo>
                  <a:cubicBezTo>
                    <a:pt x="3671" y="6530"/>
                    <a:pt x="6253" y="3297"/>
                    <a:pt x="8366" y="1551"/>
                  </a:cubicBezTo>
                  <a:cubicBezTo>
                    <a:pt x="10479" y="-195"/>
                    <a:pt x="12123" y="-454"/>
                    <a:pt x="14353" y="710"/>
                  </a:cubicBezTo>
                  <a:cubicBezTo>
                    <a:pt x="16584" y="1874"/>
                    <a:pt x="19401" y="4461"/>
                    <a:pt x="20457" y="7565"/>
                  </a:cubicBezTo>
                  <a:cubicBezTo>
                    <a:pt x="21514" y="10669"/>
                    <a:pt x="20810" y="14291"/>
                    <a:pt x="20105" y="1791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454355" y="5853911"/>
              <a:ext cx="148863" cy="24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23" fill="norm" stroke="1" extrusionOk="0">
                  <a:moveTo>
                    <a:pt x="18398" y="2065"/>
                  </a:moveTo>
                  <a:cubicBezTo>
                    <a:pt x="17498" y="1314"/>
                    <a:pt x="16598" y="562"/>
                    <a:pt x="15248" y="187"/>
                  </a:cubicBezTo>
                  <a:cubicBezTo>
                    <a:pt x="13898" y="-189"/>
                    <a:pt x="12098" y="-189"/>
                    <a:pt x="9398" y="2065"/>
                  </a:cubicBezTo>
                  <a:cubicBezTo>
                    <a:pt x="6698" y="4319"/>
                    <a:pt x="3098" y="8827"/>
                    <a:pt x="1298" y="12114"/>
                  </a:cubicBezTo>
                  <a:cubicBezTo>
                    <a:pt x="-502" y="15401"/>
                    <a:pt x="-502" y="17467"/>
                    <a:pt x="1748" y="18969"/>
                  </a:cubicBezTo>
                  <a:cubicBezTo>
                    <a:pt x="3998" y="20472"/>
                    <a:pt x="8498" y="21411"/>
                    <a:pt x="12098" y="21317"/>
                  </a:cubicBezTo>
                  <a:cubicBezTo>
                    <a:pt x="15698" y="21223"/>
                    <a:pt x="18398" y="20096"/>
                    <a:pt x="21098" y="1896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698467" y="5693026"/>
              <a:ext cx="15343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600" fill="norm" stroke="1" extrusionOk="0">
                  <a:moveTo>
                    <a:pt x="0" y="0"/>
                  </a:moveTo>
                  <a:cubicBezTo>
                    <a:pt x="4032" y="1728"/>
                    <a:pt x="8064" y="3456"/>
                    <a:pt x="11952" y="5712"/>
                  </a:cubicBezTo>
                  <a:cubicBezTo>
                    <a:pt x="15840" y="7968"/>
                    <a:pt x="19584" y="10752"/>
                    <a:pt x="20592" y="13152"/>
                  </a:cubicBezTo>
                  <a:cubicBezTo>
                    <a:pt x="21600" y="15552"/>
                    <a:pt x="19872" y="17568"/>
                    <a:pt x="16272" y="18912"/>
                  </a:cubicBezTo>
                  <a:cubicBezTo>
                    <a:pt x="12672" y="20256"/>
                    <a:pt x="7200" y="20928"/>
                    <a:pt x="172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126717" y="6455026"/>
              <a:ext cx="244898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7" y="20492"/>
                    <a:pt x="1494" y="19385"/>
                    <a:pt x="2231" y="18000"/>
                  </a:cubicBezTo>
                  <a:cubicBezTo>
                    <a:pt x="2968" y="16615"/>
                    <a:pt x="3696" y="14954"/>
                    <a:pt x="4453" y="13292"/>
                  </a:cubicBezTo>
                  <a:cubicBezTo>
                    <a:pt x="5209" y="11631"/>
                    <a:pt x="5993" y="9969"/>
                    <a:pt x="6674" y="8862"/>
                  </a:cubicBezTo>
                  <a:cubicBezTo>
                    <a:pt x="7356" y="7754"/>
                    <a:pt x="7934" y="7200"/>
                    <a:pt x="8532" y="6646"/>
                  </a:cubicBezTo>
                  <a:cubicBezTo>
                    <a:pt x="9129" y="6092"/>
                    <a:pt x="9745" y="5538"/>
                    <a:pt x="10380" y="4985"/>
                  </a:cubicBezTo>
                  <a:cubicBezTo>
                    <a:pt x="11015" y="4431"/>
                    <a:pt x="11668" y="3877"/>
                    <a:pt x="12294" y="3600"/>
                  </a:cubicBezTo>
                  <a:cubicBezTo>
                    <a:pt x="12919" y="3323"/>
                    <a:pt x="13516" y="3323"/>
                    <a:pt x="14142" y="3046"/>
                  </a:cubicBezTo>
                  <a:cubicBezTo>
                    <a:pt x="14767" y="2769"/>
                    <a:pt x="15421" y="2215"/>
                    <a:pt x="16149" y="1662"/>
                  </a:cubicBezTo>
                  <a:cubicBezTo>
                    <a:pt x="16877" y="1108"/>
                    <a:pt x="17680" y="554"/>
                    <a:pt x="18464" y="277"/>
                  </a:cubicBezTo>
                  <a:cubicBezTo>
                    <a:pt x="19248" y="0"/>
                    <a:pt x="20013" y="0"/>
                    <a:pt x="20489" y="0"/>
                  </a:cubicBezTo>
                  <a:cubicBezTo>
                    <a:pt x="20965" y="0"/>
                    <a:pt x="21152" y="0"/>
                    <a:pt x="21311" y="0"/>
                  </a:cubicBezTo>
                  <a:cubicBezTo>
                    <a:pt x="21469" y="0"/>
                    <a:pt x="21600" y="0"/>
                    <a:pt x="21600" y="277"/>
                  </a:cubicBezTo>
                  <a:cubicBezTo>
                    <a:pt x="21600" y="554"/>
                    <a:pt x="21469" y="1108"/>
                    <a:pt x="21339" y="166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3685517" y="6581477"/>
              <a:ext cx="169766" cy="44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31" fill="norm" stroke="1" extrusionOk="0">
                  <a:moveTo>
                    <a:pt x="0" y="9808"/>
                  </a:moveTo>
                  <a:cubicBezTo>
                    <a:pt x="527" y="9095"/>
                    <a:pt x="1054" y="8381"/>
                    <a:pt x="1185" y="8331"/>
                  </a:cubicBezTo>
                  <a:cubicBezTo>
                    <a:pt x="1317" y="8280"/>
                    <a:pt x="1054" y="8891"/>
                    <a:pt x="790" y="10623"/>
                  </a:cubicBezTo>
                  <a:cubicBezTo>
                    <a:pt x="527" y="12355"/>
                    <a:pt x="263" y="15208"/>
                    <a:pt x="263" y="16889"/>
                  </a:cubicBezTo>
                  <a:cubicBezTo>
                    <a:pt x="263" y="18570"/>
                    <a:pt x="527" y="19080"/>
                    <a:pt x="922" y="19742"/>
                  </a:cubicBezTo>
                  <a:cubicBezTo>
                    <a:pt x="1317" y="20404"/>
                    <a:pt x="1844" y="21219"/>
                    <a:pt x="2107" y="21321"/>
                  </a:cubicBezTo>
                  <a:cubicBezTo>
                    <a:pt x="2371" y="21423"/>
                    <a:pt x="2371" y="20812"/>
                    <a:pt x="1976" y="18774"/>
                  </a:cubicBezTo>
                  <a:cubicBezTo>
                    <a:pt x="1580" y="16736"/>
                    <a:pt x="790" y="13272"/>
                    <a:pt x="659" y="10317"/>
                  </a:cubicBezTo>
                  <a:cubicBezTo>
                    <a:pt x="527" y="7363"/>
                    <a:pt x="1054" y="4917"/>
                    <a:pt x="2107" y="3287"/>
                  </a:cubicBezTo>
                  <a:cubicBezTo>
                    <a:pt x="3161" y="1657"/>
                    <a:pt x="4741" y="842"/>
                    <a:pt x="6980" y="383"/>
                  </a:cubicBezTo>
                  <a:cubicBezTo>
                    <a:pt x="9220" y="-75"/>
                    <a:pt x="12117" y="-177"/>
                    <a:pt x="14751" y="383"/>
                  </a:cubicBezTo>
                  <a:cubicBezTo>
                    <a:pt x="17385" y="944"/>
                    <a:pt x="19756" y="2166"/>
                    <a:pt x="20678" y="3644"/>
                  </a:cubicBezTo>
                  <a:cubicBezTo>
                    <a:pt x="21600" y="5121"/>
                    <a:pt x="21073" y="6853"/>
                    <a:pt x="19361" y="8076"/>
                  </a:cubicBezTo>
                  <a:cubicBezTo>
                    <a:pt x="17649" y="9298"/>
                    <a:pt x="14751" y="10012"/>
                    <a:pt x="12512" y="10266"/>
                  </a:cubicBezTo>
                  <a:cubicBezTo>
                    <a:pt x="10273" y="10521"/>
                    <a:pt x="8693" y="10317"/>
                    <a:pt x="7112" y="1011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3895067" y="6778876"/>
              <a:ext cx="228601" cy="24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7821"/>
                  </a:moveTo>
                  <a:cubicBezTo>
                    <a:pt x="0" y="6890"/>
                    <a:pt x="0" y="5959"/>
                    <a:pt x="600" y="5400"/>
                  </a:cubicBezTo>
                  <a:cubicBezTo>
                    <a:pt x="1200" y="4841"/>
                    <a:pt x="2400" y="4655"/>
                    <a:pt x="4700" y="5307"/>
                  </a:cubicBezTo>
                  <a:cubicBezTo>
                    <a:pt x="7000" y="5959"/>
                    <a:pt x="10400" y="7448"/>
                    <a:pt x="12400" y="9497"/>
                  </a:cubicBezTo>
                  <a:cubicBezTo>
                    <a:pt x="14400" y="11545"/>
                    <a:pt x="15000" y="14152"/>
                    <a:pt x="14800" y="16200"/>
                  </a:cubicBezTo>
                  <a:cubicBezTo>
                    <a:pt x="14600" y="18248"/>
                    <a:pt x="13600" y="19738"/>
                    <a:pt x="12600" y="20576"/>
                  </a:cubicBezTo>
                  <a:cubicBezTo>
                    <a:pt x="11600" y="21414"/>
                    <a:pt x="10600" y="21600"/>
                    <a:pt x="9800" y="20669"/>
                  </a:cubicBezTo>
                  <a:cubicBezTo>
                    <a:pt x="9000" y="19738"/>
                    <a:pt x="8400" y="17690"/>
                    <a:pt x="9100" y="14617"/>
                  </a:cubicBezTo>
                  <a:cubicBezTo>
                    <a:pt x="9800" y="11545"/>
                    <a:pt x="11800" y="7448"/>
                    <a:pt x="14100" y="4841"/>
                  </a:cubicBezTo>
                  <a:cubicBezTo>
                    <a:pt x="16400" y="2234"/>
                    <a:pt x="19000" y="111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237186" y="6704595"/>
              <a:ext cx="134132" cy="34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81" fill="norm" stroke="1" extrusionOk="0">
                  <a:moveTo>
                    <a:pt x="21058" y="1452"/>
                  </a:moveTo>
                  <a:cubicBezTo>
                    <a:pt x="20061" y="928"/>
                    <a:pt x="19064" y="405"/>
                    <a:pt x="17569" y="143"/>
                  </a:cubicBezTo>
                  <a:cubicBezTo>
                    <a:pt x="16073" y="-119"/>
                    <a:pt x="14080" y="-119"/>
                    <a:pt x="11089" y="994"/>
                  </a:cubicBezTo>
                  <a:cubicBezTo>
                    <a:pt x="8098" y="2106"/>
                    <a:pt x="4110" y="4332"/>
                    <a:pt x="1950" y="7081"/>
                  </a:cubicBezTo>
                  <a:cubicBezTo>
                    <a:pt x="-210" y="9830"/>
                    <a:pt x="-542" y="13103"/>
                    <a:pt x="787" y="15590"/>
                  </a:cubicBezTo>
                  <a:cubicBezTo>
                    <a:pt x="2116" y="18077"/>
                    <a:pt x="5107" y="19779"/>
                    <a:pt x="8098" y="2148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448136" y="6693909"/>
              <a:ext cx="135409" cy="31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76" fill="norm" stroke="1" extrusionOk="0">
                  <a:moveTo>
                    <a:pt x="11686" y="4515"/>
                  </a:moveTo>
                  <a:cubicBezTo>
                    <a:pt x="9395" y="5965"/>
                    <a:pt x="7104" y="7414"/>
                    <a:pt x="5304" y="9951"/>
                  </a:cubicBezTo>
                  <a:cubicBezTo>
                    <a:pt x="3504" y="12488"/>
                    <a:pt x="2195" y="16112"/>
                    <a:pt x="1541" y="18287"/>
                  </a:cubicBezTo>
                  <a:cubicBezTo>
                    <a:pt x="886" y="20461"/>
                    <a:pt x="886" y="21186"/>
                    <a:pt x="559" y="21186"/>
                  </a:cubicBezTo>
                  <a:cubicBezTo>
                    <a:pt x="232" y="21186"/>
                    <a:pt x="-423" y="20461"/>
                    <a:pt x="395" y="17924"/>
                  </a:cubicBezTo>
                  <a:cubicBezTo>
                    <a:pt x="1213" y="15387"/>
                    <a:pt x="3504" y="11038"/>
                    <a:pt x="5141" y="8067"/>
                  </a:cubicBezTo>
                  <a:cubicBezTo>
                    <a:pt x="6777" y="5095"/>
                    <a:pt x="7759" y="3500"/>
                    <a:pt x="9232" y="2268"/>
                  </a:cubicBezTo>
                  <a:cubicBezTo>
                    <a:pt x="10704" y="1036"/>
                    <a:pt x="12668" y="166"/>
                    <a:pt x="14141" y="21"/>
                  </a:cubicBezTo>
                  <a:cubicBezTo>
                    <a:pt x="15613" y="-124"/>
                    <a:pt x="16595" y="456"/>
                    <a:pt x="17741" y="3138"/>
                  </a:cubicBezTo>
                  <a:cubicBezTo>
                    <a:pt x="18886" y="5820"/>
                    <a:pt x="20195" y="10604"/>
                    <a:pt x="20686" y="14010"/>
                  </a:cubicBezTo>
                  <a:cubicBezTo>
                    <a:pt x="21177" y="17417"/>
                    <a:pt x="20850" y="19446"/>
                    <a:pt x="20522" y="2147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4453867" y="686142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733908" y="6659716"/>
              <a:ext cx="187975" cy="34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185" fill="norm" stroke="1" extrusionOk="0">
                  <a:moveTo>
                    <a:pt x="2807" y="7370"/>
                  </a:moveTo>
                  <a:cubicBezTo>
                    <a:pt x="2327" y="10773"/>
                    <a:pt x="1847" y="14177"/>
                    <a:pt x="1607" y="16271"/>
                  </a:cubicBezTo>
                  <a:cubicBezTo>
                    <a:pt x="1367" y="18366"/>
                    <a:pt x="1367" y="19151"/>
                    <a:pt x="1127" y="19871"/>
                  </a:cubicBezTo>
                  <a:cubicBezTo>
                    <a:pt x="887" y="20591"/>
                    <a:pt x="407" y="21246"/>
                    <a:pt x="167" y="21181"/>
                  </a:cubicBezTo>
                  <a:cubicBezTo>
                    <a:pt x="-73" y="21115"/>
                    <a:pt x="-73" y="20330"/>
                    <a:pt x="287" y="17384"/>
                  </a:cubicBezTo>
                  <a:cubicBezTo>
                    <a:pt x="647" y="14439"/>
                    <a:pt x="1367" y="9333"/>
                    <a:pt x="2927" y="5930"/>
                  </a:cubicBezTo>
                  <a:cubicBezTo>
                    <a:pt x="4487" y="2526"/>
                    <a:pt x="6887" y="824"/>
                    <a:pt x="9407" y="235"/>
                  </a:cubicBezTo>
                  <a:cubicBezTo>
                    <a:pt x="11927" y="-354"/>
                    <a:pt x="14567" y="170"/>
                    <a:pt x="16847" y="1741"/>
                  </a:cubicBezTo>
                  <a:cubicBezTo>
                    <a:pt x="19127" y="3311"/>
                    <a:pt x="21047" y="5930"/>
                    <a:pt x="21287" y="8810"/>
                  </a:cubicBezTo>
                  <a:cubicBezTo>
                    <a:pt x="21527" y="11690"/>
                    <a:pt x="20087" y="14831"/>
                    <a:pt x="18647" y="1797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5078566" y="6685753"/>
              <a:ext cx="156352" cy="28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81" fill="norm" stroke="1" extrusionOk="0">
                  <a:moveTo>
                    <a:pt x="21273" y="2175"/>
                  </a:moveTo>
                  <a:cubicBezTo>
                    <a:pt x="20985" y="1398"/>
                    <a:pt x="20697" y="621"/>
                    <a:pt x="19689" y="232"/>
                  </a:cubicBezTo>
                  <a:cubicBezTo>
                    <a:pt x="18681" y="-156"/>
                    <a:pt x="16953" y="-156"/>
                    <a:pt x="13785" y="1009"/>
                  </a:cubicBezTo>
                  <a:cubicBezTo>
                    <a:pt x="10617" y="2175"/>
                    <a:pt x="6009" y="4506"/>
                    <a:pt x="3273" y="7381"/>
                  </a:cubicBezTo>
                  <a:cubicBezTo>
                    <a:pt x="537" y="10256"/>
                    <a:pt x="-327" y="13674"/>
                    <a:pt x="105" y="16161"/>
                  </a:cubicBezTo>
                  <a:cubicBezTo>
                    <a:pt x="537" y="18647"/>
                    <a:pt x="2265" y="20201"/>
                    <a:pt x="5577" y="20822"/>
                  </a:cubicBezTo>
                  <a:cubicBezTo>
                    <a:pt x="8889" y="21444"/>
                    <a:pt x="13785" y="21133"/>
                    <a:pt x="18681" y="2082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368267" y="6556626"/>
              <a:ext cx="17291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0" y="0"/>
                  </a:moveTo>
                  <a:cubicBezTo>
                    <a:pt x="4629" y="1886"/>
                    <a:pt x="9257" y="3771"/>
                    <a:pt x="12986" y="6086"/>
                  </a:cubicBezTo>
                  <a:cubicBezTo>
                    <a:pt x="16714" y="8400"/>
                    <a:pt x="19543" y="11143"/>
                    <a:pt x="20571" y="13457"/>
                  </a:cubicBezTo>
                  <a:cubicBezTo>
                    <a:pt x="21600" y="15771"/>
                    <a:pt x="20829" y="17657"/>
                    <a:pt x="18000" y="18943"/>
                  </a:cubicBezTo>
                  <a:cubicBezTo>
                    <a:pt x="15171" y="20229"/>
                    <a:pt x="10286" y="20914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788259" y="1786646"/>
              <a:ext cx="243459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31" fill="norm" stroke="1" extrusionOk="0">
                  <a:moveTo>
                    <a:pt x="21417" y="1868"/>
                  </a:moveTo>
                  <a:cubicBezTo>
                    <a:pt x="19555" y="974"/>
                    <a:pt x="17693" y="80"/>
                    <a:pt x="15458" y="5"/>
                  </a:cubicBezTo>
                  <a:cubicBezTo>
                    <a:pt x="13224" y="-69"/>
                    <a:pt x="10617" y="676"/>
                    <a:pt x="8569" y="2538"/>
                  </a:cubicBezTo>
                  <a:cubicBezTo>
                    <a:pt x="6520" y="4400"/>
                    <a:pt x="5031" y="7379"/>
                    <a:pt x="3727" y="10135"/>
                  </a:cubicBezTo>
                  <a:cubicBezTo>
                    <a:pt x="2424" y="12891"/>
                    <a:pt x="1307" y="15423"/>
                    <a:pt x="655" y="17062"/>
                  </a:cubicBezTo>
                  <a:cubicBezTo>
                    <a:pt x="3" y="18701"/>
                    <a:pt x="-183" y="19445"/>
                    <a:pt x="189" y="19892"/>
                  </a:cubicBezTo>
                  <a:cubicBezTo>
                    <a:pt x="562" y="20339"/>
                    <a:pt x="1493" y="20488"/>
                    <a:pt x="4472" y="20712"/>
                  </a:cubicBezTo>
                  <a:cubicBezTo>
                    <a:pt x="7451" y="20935"/>
                    <a:pt x="12479" y="21233"/>
                    <a:pt x="17507" y="2153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771367" y="1952876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705538" y="5158409"/>
              <a:ext cx="3594063" cy="254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81" fill="norm" stroke="1" extrusionOk="0">
                  <a:moveTo>
                    <a:pt x="8365" y="441"/>
                  </a:moveTo>
                  <a:cubicBezTo>
                    <a:pt x="7946" y="315"/>
                    <a:pt x="7526" y="190"/>
                    <a:pt x="7075" y="109"/>
                  </a:cubicBezTo>
                  <a:cubicBezTo>
                    <a:pt x="6623" y="28"/>
                    <a:pt x="6140" y="-8"/>
                    <a:pt x="5689" y="1"/>
                  </a:cubicBezTo>
                  <a:cubicBezTo>
                    <a:pt x="5238" y="10"/>
                    <a:pt x="4818" y="64"/>
                    <a:pt x="4430" y="252"/>
                  </a:cubicBezTo>
                  <a:cubicBezTo>
                    <a:pt x="4043" y="441"/>
                    <a:pt x="3687" y="764"/>
                    <a:pt x="3394" y="1177"/>
                  </a:cubicBezTo>
                  <a:cubicBezTo>
                    <a:pt x="3102" y="1590"/>
                    <a:pt x="2873" y="2093"/>
                    <a:pt x="2670" y="2604"/>
                  </a:cubicBezTo>
                  <a:cubicBezTo>
                    <a:pt x="2466" y="3116"/>
                    <a:pt x="2288" y="3637"/>
                    <a:pt x="2123" y="4202"/>
                  </a:cubicBezTo>
                  <a:cubicBezTo>
                    <a:pt x="1958" y="4768"/>
                    <a:pt x="1805" y="5379"/>
                    <a:pt x="1627" y="5980"/>
                  </a:cubicBezTo>
                  <a:cubicBezTo>
                    <a:pt x="1449" y="6582"/>
                    <a:pt x="1246" y="7174"/>
                    <a:pt x="1023" y="7793"/>
                  </a:cubicBezTo>
                  <a:cubicBezTo>
                    <a:pt x="801" y="8413"/>
                    <a:pt x="559" y="9059"/>
                    <a:pt x="387" y="9679"/>
                  </a:cubicBezTo>
                  <a:cubicBezTo>
                    <a:pt x="216" y="10298"/>
                    <a:pt x="114" y="10891"/>
                    <a:pt x="57" y="11582"/>
                  </a:cubicBezTo>
                  <a:cubicBezTo>
                    <a:pt x="0" y="12273"/>
                    <a:pt x="-13" y="13063"/>
                    <a:pt x="12" y="13737"/>
                  </a:cubicBezTo>
                  <a:cubicBezTo>
                    <a:pt x="38" y="14410"/>
                    <a:pt x="101" y="14967"/>
                    <a:pt x="279" y="15469"/>
                  </a:cubicBezTo>
                  <a:cubicBezTo>
                    <a:pt x="457" y="15972"/>
                    <a:pt x="750" y="16421"/>
                    <a:pt x="1112" y="16825"/>
                  </a:cubicBezTo>
                  <a:cubicBezTo>
                    <a:pt x="1474" y="17229"/>
                    <a:pt x="1907" y="17588"/>
                    <a:pt x="2326" y="17938"/>
                  </a:cubicBezTo>
                  <a:cubicBezTo>
                    <a:pt x="2746" y="18288"/>
                    <a:pt x="3153" y="18629"/>
                    <a:pt x="3566" y="18926"/>
                  </a:cubicBezTo>
                  <a:cubicBezTo>
                    <a:pt x="3979" y="19222"/>
                    <a:pt x="4399" y="19473"/>
                    <a:pt x="4850" y="19716"/>
                  </a:cubicBezTo>
                  <a:cubicBezTo>
                    <a:pt x="5301" y="19958"/>
                    <a:pt x="5784" y="20192"/>
                    <a:pt x="6236" y="20380"/>
                  </a:cubicBezTo>
                  <a:cubicBezTo>
                    <a:pt x="6687" y="20569"/>
                    <a:pt x="7106" y="20712"/>
                    <a:pt x="7583" y="20847"/>
                  </a:cubicBezTo>
                  <a:cubicBezTo>
                    <a:pt x="8060" y="20982"/>
                    <a:pt x="8594" y="21107"/>
                    <a:pt x="9122" y="21206"/>
                  </a:cubicBezTo>
                  <a:cubicBezTo>
                    <a:pt x="9649" y="21305"/>
                    <a:pt x="10170" y="21377"/>
                    <a:pt x="10647" y="21439"/>
                  </a:cubicBezTo>
                  <a:cubicBezTo>
                    <a:pt x="11124" y="21502"/>
                    <a:pt x="11556" y="21556"/>
                    <a:pt x="12039" y="21574"/>
                  </a:cubicBezTo>
                  <a:cubicBezTo>
                    <a:pt x="12522" y="21592"/>
                    <a:pt x="13056" y="21574"/>
                    <a:pt x="13590" y="21493"/>
                  </a:cubicBezTo>
                  <a:cubicBezTo>
                    <a:pt x="14124" y="21412"/>
                    <a:pt x="14658" y="21269"/>
                    <a:pt x="15173" y="21071"/>
                  </a:cubicBezTo>
                  <a:cubicBezTo>
                    <a:pt x="15688" y="20874"/>
                    <a:pt x="16184" y="20622"/>
                    <a:pt x="16642" y="20326"/>
                  </a:cubicBezTo>
                  <a:cubicBezTo>
                    <a:pt x="17099" y="20030"/>
                    <a:pt x="17519" y="19689"/>
                    <a:pt x="17906" y="19321"/>
                  </a:cubicBezTo>
                  <a:cubicBezTo>
                    <a:pt x="18294" y="18953"/>
                    <a:pt x="18650" y="18558"/>
                    <a:pt x="19000" y="18118"/>
                  </a:cubicBezTo>
                  <a:cubicBezTo>
                    <a:pt x="19349" y="17678"/>
                    <a:pt x="19693" y="17193"/>
                    <a:pt x="20011" y="16663"/>
                  </a:cubicBezTo>
                  <a:cubicBezTo>
                    <a:pt x="20328" y="16134"/>
                    <a:pt x="20621" y="15559"/>
                    <a:pt x="20862" y="14967"/>
                  </a:cubicBezTo>
                  <a:cubicBezTo>
                    <a:pt x="21104" y="14374"/>
                    <a:pt x="21295" y="13764"/>
                    <a:pt x="21415" y="13153"/>
                  </a:cubicBezTo>
                  <a:cubicBezTo>
                    <a:pt x="21536" y="12543"/>
                    <a:pt x="21587" y="11932"/>
                    <a:pt x="21587" y="11340"/>
                  </a:cubicBezTo>
                  <a:cubicBezTo>
                    <a:pt x="21587" y="10747"/>
                    <a:pt x="21536" y="10173"/>
                    <a:pt x="21409" y="9589"/>
                  </a:cubicBezTo>
                  <a:cubicBezTo>
                    <a:pt x="21282" y="9005"/>
                    <a:pt x="21078" y="8413"/>
                    <a:pt x="20837" y="7883"/>
                  </a:cubicBezTo>
                  <a:cubicBezTo>
                    <a:pt x="20595" y="7354"/>
                    <a:pt x="20316" y="6887"/>
                    <a:pt x="19998" y="6447"/>
                  </a:cubicBezTo>
                  <a:cubicBezTo>
                    <a:pt x="19680" y="6007"/>
                    <a:pt x="19324" y="5594"/>
                    <a:pt x="18943" y="5208"/>
                  </a:cubicBezTo>
                  <a:cubicBezTo>
                    <a:pt x="18561" y="4822"/>
                    <a:pt x="18154" y="4463"/>
                    <a:pt x="17728" y="4113"/>
                  </a:cubicBezTo>
                  <a:cubicBezTo>
                    <a:pt x="17303" y="3763"/>
                    <a:pt x="16858" y="3421"/>
                    <a:pt x="16432" y="3107"/>
                  </a:cubicBezTo>
                  <a:cubicBezTo>
                    <a:pt x="16006" y="2793"/>
                    <a:pt x="15599" y="2506"/>
                    <a:pt x="15160" y="2236"/>
                  </a:cubicBezTo>
                  <a:cubicBezTo>
                    <a:pt x="14722" y="1967"/>
                    <a:pt x="14251" y="1716"/>
                    <a:pt x="13775" y="1491"/>
                  </a:cubicBezTo>
                  <a:cubicBezTo>
                    <a:pt x="13298" y="1267"/>
                    <a:pt x="12815" y="1069"/>
                    <a:pt x="12351" y="908"/>
                  </a:cubicBezTo>
                  <a:cubicBezTo>
                    <a:pt x="11887" y="746"/>
                    <a:pt x="11442" y="620"/>
                    <a:pt x="10978" y="522"/>
                  </a:cubicBezTo>
                  <a:cubicBezTo>
                    <a:pt x="10514" y="423"/>
                    <a:pt x="10031" y="351"/>
                    <a:pt x="9528" y="288"/>
                  </a:cubicBezTo>
                  <a:cubicBezTo>
                    <a:pt x="9026" y="225"/>
                    <a:pt x="8505" y="172"/>
                    <a:pt x="7977" y="154"/>
                  </a:cubicBezTo>
                  <a:cubicBezTo>
                    <a:pt x="7450" y="136"/>
                    <a:pt x="6916" y="154"/>
                    <a:pt x="6458" y="181"/>
                  </a:cubicBezTo>
                  <a:cubicBezTo>
                    <a:pt x="6000" y="207"/>
                    <a:pt x="5619" y="243"/>
                    <a:pt x="5238" y="27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898617" y="6474076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4400"/>
                    <a:pt x="10400" y="7200"/>
                    <a:pt x="14000" y="3600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898617" y="6670926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705430" y="6268759"/>
              <a:ext cx="158939" cy="51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559" fill="norm" stroke="1" extrusionOk="0">
                  <a:moveTo>
                    <a:pt x="7429" y="7758"/>
                  </a:moveTo>
                  <a:cubicBezTo>
                    <a:pt x="7152" y="9610"/>
                    <a:pt x="6875" y="11461"/>
                    <a:pt x="6183" y="13577"/>
                  </a:cubicBezTo>
                  <a:cubicBezTo>
                    <a:pt x="5490" y="15693"/>
                    <a:pt x="4383" y="18073"/>
                    <a:pt x="3414" y="19528"/>
                  </a:cubicBezTo>
                  <a:cubicBezTo>
                    <a:pt x="2444" y="20983"/>
                    <a:pt x="1614" y="21512"/>
                    <a:pt x="1060" y="21556"/>
                  </a:cubicBezTo>
                  <a:cubicBezTo>
                    <a:pt x="506" y="21600"/>
                    <a:pt x="229" y="21159"/>
                    <a:pt x="90" y="19131"/>
                  </a:cubicBezTo>
                  <a:cubicBezTo>
                    <a:pt x="-48" y="17104"/>
                    <a:pt x="-48" y="13489"/>
                    <a:pt x="229" y="10580"/>
                  </a:cubicBezTo>
                  <a:cubicBezTo>
                    <a:pt x="506" y="7670"/>
                    <a:pt x="1060" y="5466"/>
                    <a:pt x="1475" y="3967"/>
                  </a:cubicBezTo>
                  <a:cubicBezTo>
                    <a:pt x="1890" y="2469"/>
                    <a:pt x="2167" y="1675"/>
                    <a:pt x="3137" y="1058"/>
                  </a:cubicBezTo>
                  <a:cubicBezTo>
                    <a:pt x="4106" y="441"/>
                    <a:pt x="5767" y="0"/>
                    <a:pt x="8675" y="0"/>
                  </a:cubicBezTo>
                  <a:cubicBezTo>
                    <a:pt x="11583" y="0"/>
                    <a:pt x="15737" y="441"/>
                    <a:pt x="18229" y="1631"/>
                  </a:cubicBezTo>
                  <a:cubicBezTo>
                    <a:pt x="20721" y="2821"/>
                    <a:pt x="21552" y="4761"/>
                    <a:pt x="20029" y="6348"/>
                  </a:cubicBezTo>
                  <a:cubicBezTo>
                    <a:pt x="18506" y="7935"/>
                    <a:pt x="14629" y="9169"/>
                    <a:pt x="11860" y="9830"/>
                  </a:cubicBezTo>
                  <a:cubicBezTo>
                    <a:pt x="9090" y="10491"/>
                    <a:pt x="7429" y="10580"/>
                    <a:pt x="5767" y="10580"/>
                  </a:cubicBezTo>
                  <a:cubicBezTo>
                    <a:pt x="4106" y="10580"/>
                    <a:pt x="2444" y="10491"/>
                    <a:pt x="1752" y="10227"/>
                  </a:cubicBezTo>
                  <a:cubicBezTo>
                    <a:pt x="1060" y="9962"/>
                    <a:pt x="1337" y="9522"/>
                    <a:pt x="2306" y="9345"/>
                  </a:cubicBezTo>
                  <a:cubicBezTo>
                    <a:pt x="3275" y="9169"/>
                    <a:pt x="4937" y="9257"/>
                    <a:pt x="6321" y="9433"/>
                  </a:cubicBezTo>
                  <a:cubicBezTo>
                    <a:pt x="7706" y="9610"/>
                    <a:pt x="8814" y="9874"/>
                    <a:pt x="9921" y="1013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851117" y="6529230"/>
              <a:ext cx="228601" cy="18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7345"/>
                  </a:moveTo>
                  <a:cubicBezTo>
                    <a:pt x="0" y="5208"/>
                    <a:pt x="0" y="3072"/>
                    <a:pt x="600" y="1885"/>
                  </a:cubicBezTo>
                  <a:cubicBezTo>
                    <a:pt x="1200" y="698"/>
                    <a:pt x="2400" y="461"/>
                    <a:pt x="3900" y="1648"/>
                  </a:cubicBezTo>
                  <a:cubicBezTo>
                    <a:pt x="5400" y="2835"/>
                    <a:pt x="7200" y="5446"/>
                    <a:pt x="8300" y="8175"/>
                  </a:cubicBezTo>
                  <a:cubicBezTo>
                    <a:pt x="9400" y="10905"/>
                    <a:pt x="9800" y="13753"/>
                    <a:pt x="10000" y="15890"/>
                  </a:cubicBezTo>
                  <a:cubicBezTo>
                    <a:pt x="10200" y="18026"/>
                    <a:pt x="10200" y="19450"/>
                    <a:pt x="9700" y="20281"/>
                  </a:cubicBezTo>
                  <a:cubicBezTo>
                    <a:pt x="9200" y="21112"/>
                    <a:pt x="8200" y="21349"/>
                    <a:pt x="7600" y="20756"/>
                  </a:cubicBezTo>
                  <a:cubicBezTo>
                    <a:pt x="7000" y="20162"/>
                    <a:pt x="6800" y="18738"/>
                    <a:pt x="6800" y="16008"/>
                  </a:cubicBezTo>
                  <a:cubicBezTo>
                    <a:pt x="6800" y="13279"/>
                    <a:pt x="7000" y="9244"/>
                    <a:pt x="9000" y="6276"/>
                  </a:cubicBezTo>
                  <a:cubicBezTo>
                    <a:pt x="11000" y="3309"/>
                    <a:pt x="14800" y="1411"/>
                    <a:pt x="17200" y="580"/>
                  </a:cubicBezTo>
                  <a:cubicBezTo>
                    <a:pt x="19600" y="-251"/>
                    <a:pt x="20600" y="-14"/>
                    <a:pt x="21600" y="22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218514" y="6328976"/>
              <a:ext cx="146954" cy="40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01" fill="norm" stroke="1" extrusionOk="0">
                  <a:moveTo>
                    <a:pt x="20828" y="962"/>
                  </a:moveTo>
                  <a:cubicBezTo>
                    <a:pt x="19928" y="512"/>
                    <a:pt x="19028" y="62"/>
                    <a:pt x="17828" y="6"/>
                  </a:cubicBezTo>
                  <a:cubicBezTo>
                    <a:pt x="16628" y="-50"/>
                    <a:pt x="15128" y="287"/>
                    <a:pt x="12278" y="1806"/>
                  </a:cubicBezTo>
                  <a:cubicBezTo>
                    <a:pt x="9428" y="3325"/>
                    <a:pt x="5228" y="6025"/>
                    <a:pt x="2678" y="8894"/>
                  </a:cubicBezTo>
                  <a:cubicBezTo>
                    <a:pt x="128" y="11763"/>
                    <a:pt x="-772" y="14800"/>
                    <a:pt x="728" y="16994"/>
                  </a:cubicBezTo>
                  <a:cubicBezTo>
                    <a:pt x="2228" y="19188"/>
                    <a:pt x="6128" y="20538"/>
                    <a:pt x="9728" y="21044"/>
                  </a:cubicBezTo>
                  <a:cubicBezTo>
                    <a:pt x="13328" y="21550"/>
                    <a:pt x="16628" y="21213"/>
                    <a:pt x="19928" y="2087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8509400" y="6448676"/>
              <a:ext cx="33868" cy="22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21600" y="0"/>
                  </a:moveTo>
                  <a:cubicBezTo>
                    <a:pt x="16200" y="5350"/>
                    <a:pt x="10800" y="10701"/>
                    <a:pt x="6750" y="14466"/>
                  </a:cubicBezTo>
                  <a:cubicBezTo>
                    <a:pt x="2700" y="18231"/>
                    <a:pt x="0" y="20411"/>
                    <a:pt x="0" y="21006"/>
                  </a:cubicBezTo>
                  <a:cubicBezTo>
                    <a:pt x="0" y="21600"/>
                    <a:pt x="2700" y="20609"/>
                    <a:pt x="5400" y="196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468720" y="6361490"/>
              <a:ext cx="155257" cy="31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269" fill="norm" stroke="1" extrusionOk="0">
                  <a:moveTo>
                    <a:pt x="8305" y="9451"/>
                  </a:moveTo>
                  <a:cubicBezTo>
                    <a:pt x="7736" y="8001"/>
                    <a:pt x="7168" y="6551"/>
                    <a:pt x="7452" y="5174"/>
                  </a:cubicBezTo>
                  <a:cubicBezTo>
                    <a:pt x="7736" y="3797"/>
                    <a:pt x="8873" y="2492"/>
                    <a:pt x="10010" y="1623"/>
                  </a:cubicBezTo>
                  <a:cubicBezTo>
                    <a:pt x="11147" y="753"/>
                    <a:pt x="12283" y="318"/>
                    <a:pt x="13705" y="100"/>
                  </a:cubicBezTo>
                  <a:cubicBezTo>
                    <a:pt x="15126" y="-117"/>
                    <a:pt x="16831" y="-117"/>
                    <a:pt x="17541" y="1550"/>
                  </a:cubicBezTo>
                  <a:cubicBezTo>
                    <a:pt x="18252" y="3217"/>
                    <a:pt x="17968" y="6551"/>
                    <a:pt x="17257" y="8509"/>
                  </a:cubicBezTo>
                  <a:cubicBezTo>
                    <a:pt x="16547" y="10466"/>
                    <a:pt x="15410" y="11045"/>
                    <a:pt x="15410" y="11553"/>
                  </a:cubicBezTo>
                  <a:cubicBezTo>
                    <a:pt x="15410" y="12060"/>
                    <a:pt x="16547" y="12495"/>
                    <a:pt x="17683" y="13582"/>
                  </a:cubicBezTo>
                  <a:cubicBezTo>
                    <a:pt x="18820" y="14670"/>
                    <a:pt x="19957" y="16409"/>
                    <a:pt x="20526" y="17641"/>
                  </a:cubicBezTo>
                  <a:cubicBezTo>
                    <a:pt x="21094" y="18874"/>
                    <a:pt x="21094" y="19598"/>
                    <a:pt x="18962" y="20251"/>
                  </a:cubicBezTo>
                  <a:cubicBezTo>
                    <a:pt x="16831" y="20903"/>
                    <a:pt x="12568" y="21483"/>
                    <a:pt x="8873" y="21193"/>
                  </a:cubicBezTo>
                  <a:cubicBezTo>
                    <a:pt x="5178" y="20903"/>
                    <a:pt x="2052" y="19743"/>
                    <a:pt x="773" y="18656"/>
                  </a:cubicBezTo>
                  <a:cubicBezTo>
                    <a:pt x="-506" y="17569"/>
                    <a:pt x="62" y="16554"/>
                    <a:pt x="631" y="1553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8781122" y="6150226"/>
              <a:ext cx="92346" cy="79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1417" y="0"/>
                  </a:moveTo>
                  <a:cubicBezTo>
                    <a:pt x="20926" y="1953"/>
                    <a:pt x="20435" y="3906"/>
                    <a:pt x="18962" y="5888"/>
                  </a:cubicBezTo>
                  <a:cubicBezTo>
                    <a:pt x="17490" y="7870"/>
                    <a:pt x="15035" y="9881"/>
                    <a:pt x="12581" y="11920"/>
                  </a:cubicBezTo>
                  <a:cubicBezTo>
                    <a:pt x="10126" y="13960"/>
                    <a:pt x="7672" y="16028"/>
                    <a:pt x="5708" y="17493"/>
                  </a:cubicBezTo>
                  <a:cubicBezTo>
                    <a:pt x="3744" y="18957"/>
                    <a:pt x="2272" y="19819"/>
                    <a:pt x="1290" y="20480"/>
                  </a:cubicBezTo>
                  <a:cubicBezTo>
                    <a:pt x="308" y="21140"/>
                    <a:pt x="-183" y="21600"/>
                    <a:pt x="62" y="21600"/>
                  </a:cubicBezTo>
                  <a:cubicBezTo>
                    <a:pt x="308" y="21600"/>
                    <a:pt x="1290" y="21140"/>
                    <a:pt x="3008" y="20623"/>
                  </a:cubicBezTo>
                  <a:cubicBezTo>
                    <a:pt x="4726" y="20106"/>
                    <a:pt x="7181" y="19532"/>
                    <a:pt x="9635" y="189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990701" y="6337463"/>
              <a:ext cx="161373" cy="35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1" fill="norm" stroke="1" extrusionOk="0">
                  <a:moveTo>
                    <a:pt x="11393" y="7912"/>
                  </a:moveTo>
                  <a:cubicBezTo>
                    <a:pt x="9991" y="10355"/>
                    <a:pt x="8588" y="12798"/>
                    <a:pt x="6905" y="14855"/>
                  </a:cubicBezTo>
                  <a:cubicBezTo>
                    <a:pt x="5222" y="16912"/>
                    <a:pt x="3258" y="18584"/>
                    <a:pt x="1996" y="19741"/>
                  </a:cubicBezTo>
                  <a:cubicBezTo>
                    <a:pt x="734" y="20898"/>
                    <a:pt x="173" y="21541"/>
                    <a:pt x="32" y="21541"/>
                  </a:cubicBezTo>
                  <a:cubicBezTo>
                    <a:pt x="-108" y="21541"/>
                    <a:pt x="173" y="20898"/>
                    <a:pt x="1715" y="18455"/>
                  </a:cubicBezTo>
                  <a:cubicBezTo>
                    <a:pt x="3258" y="16012"/>
                    <a:pt x="6063" y="11770"/>
                    <a:pt x="8448" y="8555"/>
                  </a:cubicBezTo>
                  <a:cubicBezTo>
                    <a:pt x="10832" y="5341"/>
                    <a:pt x="12796" y="3155"/>
                    <a:pt x="14479" y="1805"/>
                  </a:cubicBezTo>
                  <a:cubicBezTo>
                    <a:pt x="16162" y="455"/>
                    <a:pt x="17565" y="-59"/>
                    <a:pt x="18687" y="5"/>
                  </a:cubicBezTo>
                  <a:cubicBezTo>
                    <a:pt x="19809" y="70"/>
                    <a:pt x="20650" y="712"/>
                    <a:pt x="21071" y="2962"/>
                  </a:cubicBezTo>
                  <a:cubicBezTo>
                    <a:pt x="21492" y="5212"/>
                    <a:pt x="21492" y="9070"/>
                    <a:pt x="21071" y="11834"/>
                  </a:cubicBezTo>
                  <a:cubicBezTo>
                    <a:pt x="20650" y="14598"/>
                    <a:pt x="19809" y="16270"/>
                    <a:pt x="18967" y="1794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9032217" y="6531226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9268175" y="6345539"/>
              <a:ext cx="189493" cy="26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40" fill="norm" stroke="1" extrusionOk="0">
                  <a:moveTo>
                    <a:pt x="4206" y="9163"/>
                  </a:moveTo>
                  <a:cubicBezTo>
                    <a:pt x="3486" y="12345"/>
                    <a:pt x="2766" y="15526"/>
                    <a:pt x="2046" y="17703"/>
                  </a:cubicBezTo>
                  <a:cubicBezTo>
                    <a:pt x="1326" y="19879"/>
                    <a:pt x="606" y="21052"/>
                    <a:pt x="246" y="21135"/>
                  </a:cubicBezTo>
                  <a:cubicBezTo>
                    <a:pt x="-114" y="21219"/>
                    <a:pt x="-114" y="20214"/>
                    <a:pt x="486" y="17284"/>
                  </a:cubicBezTo>
                  <a:cubicBezTo>
                    <a:pt x="1086" y="14354"/>
                    <a:pt x="2286" y="9498"/>
                    <a:pt x="3846" y="6149"/>
                  </a:cubicBezTo>
                  <a:cubicBezTo>
                    <a:pt x="5406" y="2800"/>
                    <a:pt x="7326" y="959"/>
                    <a:pt x="9486" y="289"/>
                  </a:cubicBezTo>
                  <a:cubicBezTo>
                    <a:pt x="11646" y="-381"/>
                    <a:pt x="14046" y="121"/>
                    <a:pt x="15846" y="1712"/>
                  </a:cubicBezTo>
                  <a:cubicBezTo>
                    <a:pt x="17646" y="3303"/>
                    <a:pt x="18846" y="5982"/>
                    <a:pt x="19086" y="8745"/>
                  </a:cubicBezTo>
                  <a:cubicBezTo>
                    <a:pt x="19326" y="11507"/>
                    <a:pt x="18606" y="14354"/>
                    <a:pt x="17886" y="16196"/>
                  </a:cubicBezTo>
                  <a:cubicBezTo>
                    <a:pt x="17166" y="18038"/>
                    <a:pt x="16446" y="18875"/>
                    <a:pt x="16686" y="18959"/>
                  </a:cubicBezTo>
                  <a:cubicBezTo>
                    <a:pt x="16926" y="19042"/>
                    <a:pt x="18126" y="18372"/>
                    <a:pt x="19086" y="17786"/>
                  </a:cubicBezTo>
                  <a:cubicBezTo>
                    <a:pt x="20046" y="17200"/>
                    <a:pt x="20766" y="16698"/>
                    <a:pt x="21486" y="1619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9564078" y="6387419"/>
              <a:ext cx="141240" cy="18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803" fill="norm" stroke="1" extrusionOk="0">
                  <a:moveTo>
                    <a:pt x="19290" y="455"/>
                  </a:moveTo>
                  <a:cubicBezTo>
                    <a:pt x="17384" y="-14"/>
                    <a:pt x="15478" y="-484"/>
                    <a:pt x="12302" y="1042"/>
                  </a:cubicBezTo>
                  <a:cubicBezTo>
                    <a:pt x="9125" y="2568"/>
                    <a:pt x="4678" y="6090"/>
                    <a:pt x="2296" y="9025"/>
                  </a:cubicBezTo>
                  <a:cubicBezTo>
                    <a:pt x="-86" y="11959"/>
                    <a:pt x="-404" y="14307"/>
                    <a:pt x="390" y="16303"/>
                  </a:cubicBezTo>
                  <a:cubicBezTo>
                    <a:pt x="1184" y="18299"/>
                    <a:pt x="3090" y="19942"/>
                    <a:pt x="6743" y="20529"/>
                  </a:cubicBezTo>
                  <a:cubicBezTo>
                    <a:pt x="10396" y="21116"/>
                    <a:pt x="15796" y="20646"/>
                    <a:pt x="21196" y="2017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9794217" y="6207376"/>
              <a:ext cx="154517" cy="513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6214" y="0"/>
                  </a:moveTo>
                  <a:cubicBezTo>
                    <a:pt x="9764" y="2400"/>
                    <a:pt x="13315" y="4800"/>
                    <a:pt x="16274" y="7378"/>
                  </a:cubicBezTo>
                  <a:cubicBezTo>
                    <a:pt x="19233" y="9956"/>
                    <a:pt x="21600" y="12711"/>
                    <a:pt x="21600" y="14978"/>
                  </a:cubicBezTo>
                  <a:cubicBezTo>
                    <a:pt x="21600" y="17244"/>
                    <a:pt x="19233" y="19022"/>
                    <a:pt x="16718" y="20089"/>
                  </a:cubicBezTo>
                  <a:cubicBezTo>
                    <a:pt x="14203" y="21156"/>
                    <a:pt x="11540" y="21511"/>
                    <a:pt x="8729" y="21556"/>
                  </a:cubicBezTo>
                  <a:cubicBezTo>
                    <a:pt x="5918" y="21600"/>
                    <a:pt x="2959" y="21333"/>
                    <a:pt x="0" y="2106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0" y="0"/>
              <a:ext cx="3257951" cy="187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70" fill="norm" stroke="1" extrusionOk="0">
                  <a:moveTo>
                    <a:pt x="5193" y="1134"/>
                  </a:moveTo>
                  <a:cubicBezTo>
                    <a:pt x="5263" y="915"/>
                    <a:pt x="5333" y="696"/>
                    <a:pt x="5368" y="526"/>
                  </a:cubicBezTo>
                  <a:cubicBezTo>
                    <a:pt x="5403" y="356"/>
                    <a:pt x="5403" y="234"/>
                    <a:pt x="5340" y="149"/>
                  </a:cubicBezTo>
                  <a:cubicBezTo>
                    <a:pt x="5277" y="64"/>
                    <a:pt x="5151" y="15"/>
                    <a:pt x="4849" y="3"/>
                  </a:cubicBezTo>
                  <a:cubicBezTo>
                    <a:pt x="4547" y="-9"/>
                    <a:pt x="4071" y="15"/>
                    <a:pt x="3706" y="113"/>
                  </a:cubicBezTo>
                  <a:cubicBezTo>
                    <a:pt x="3341" y="210"/>
                    <a:pt x="3089" y="380"/>
                    <a:pt x="2843" y="745"/>
                  </a:cubicBezTo>
                  <a:cubicBezTo>
                    <a:pt x="2598" y="1110"/>
                    <a:pt x="2359" y="1669"/>
                    <a:pt x="2142" y="2253"/>
                  </a:cubicBezTo>
                  <a:cubicBezTo>
                    <a:pt x="1925" y="2837"/>
                    <a:pt x="1728" y="3445"/>
                    <a:pt x="1525" y="4114"/>
                  </a:cubicBezTo>
                  <a:cubicBezTo>
                    <a:pt x="1321" y="4783"/>
                    <a:pt x="1111" y="5513"/>
                    <a:pt x="936" y="6169"/>
                  </a:cubicBezTo>
                  <a:cubicBezTo>
                    <a:pt x="760" y="6826"/>
                    <a:pt x="620" y="7410"/>
                    <a:pt x="494" y="8067"/>
                  </a:cubicBezTo>
                  <a:cubicBezTo>
                    <a:pt x="368" y="8723"/>
                    <a:pt x="255" y="9453"/>
                    <a:pt x="171" y="10183"/>
                  </a:cubicBezTo>
                  <a:cubicBezTo>
                    <a:pt x="87" y="10913"/>
                    <a:pt x="31" y="11642"/>
                    <a:pt x="10" y="12445"/>
                  </a:cubicBezTo>
                  <a:cubicBezTo>
                    <a:pt x="-11" y="13248"/>
                    <a:pt x="3" y="14123"/>
                    <a:pt x="45" y="14768"/>
                  </a:cubicBezTo>
                  <a:cubicBezTo>
                    <a:pt x="87" y="15413"/>
                    <a:pt x="157" y="15826"/>
                    <a:pt x="277" y="16179"/>
                  </a:cubicBezTo>
                  <a:cubicBezTo>
                    <a:pt x="396" y="16532"/>
                    <a:pt x="564" y="16823"/>
                    <a:pt x="739" y="17298"/>
                  </a:cubicBezTo>
                  <a:cubicBezTo>
                    <a:pt x="915" y="17772"/>
                    <a:pt x="1097" y="18429"/>
                    <a:pt x="1244" y="18952"/>
                  </a:cubicBezTo>
                  <a:cubicBezTo>
                    <a:pt x="1392" y="19475"/>
                    <a:pt x="1504" y="19864"/>
                    <a:pt x="1700" y="20168"/>
                  </a:cubicBezTo>
                  <a:cubicBezTo>
                    <a:pt x="1897" y="20472"/>
                    <a:pt x="2177" y="20691"/>
                    <a:pt x="2479" y="20873"/>
                  </a:cubicBezTo>
                  <a:cubicBezTo>
                    <a:pt x="2780" y="21056"/>
                    <a:pt x="3103" y="21202"/>
                    <a:pt x="3488" y="21336"/>
                  </a:cubicBezTo>
                  <a:cubicBezTo>
                    <a:pt x="3874" y="21469"/>
                    <a:pt x="4323" y="21591"/>
                    <a:pt x="4744" y="21567"/>
                  </a:cubicBezTo>
                  <a:cubicBezTo>
                    <a:pt x="5165" y="21542"/>
                    <a:pt x="5557" y="21372"/>
                    <a:pt x="5929" y="21092"/>
                  </a:cubicBezTo>
                  <a:cubicBezTo>
                    <a:pt x="6301" y="20813"/>
                    <a:pt x="6651" y="20423"/>
                    <a:pt x="7002" y="20144"/>
                  </a:cubicBezTo>
                  <a:cubicBezTo>
                    <a:pt x="7353" y="19864"/>
                    <a:pt x="7703" y="19694"/>
                    <a:pt x="8096" y="19548"/>
                  </a:cubicBezTo>
                  <a:cubicBezTo>
                    <a:pt x="8489" y="19402"/>
                    <a:pt x="8924" y="19280"/>
                    <a:pt x="9358" y="19159"/>
                  </a:cubicBezTo>
                  <a:cubicBezTo>
                    <a:pt x="9793" y="19037"/>
                    <a:pt x="10228" y="18915"/>
                    <a:pt x="10705" y="18782"/>
                  </a:cubicBezTo>
                  <a:cubicBezTo>
                    <a:pt x="11182" y="18648"/>
                    <a:pt x="11701" y="18502"/>
                    <a:pt x="12157" y="18417"/>
                  </a:cubicBezTo>
                  <a:cubicBezTo>
                    <a:pt x="12612" y="18332"/>
                    <a:pt x="13005" y="18307"/>
                    <a:pt x="13412" y="18259"/>
                  </a:cubicBezTo>
                  <a:cubicBezTo>
                    <a:pt x="13819" y="18210"/>
                    <a:pt x="14239" y="18137"/>
                    <a:pt x="14695" y="18088"/>
                  </a:cubicBezTo>
                  <a:cubicBezTo>
                    <a:pt x="15151" y="18040"/>
                    <a:pt x="15642" y="18015"/>
                    <a:pt x="16091" y="17967"/>
                  </a:cubicBezTo>
                  <a:cubicBezTo>
                    <a:pt x="16540" y="17918"/>
                    <a:pt x="16946" y="17845"/>
                    <a:pt x="17353" y="17711"/>
                  </a:cubicBezTo>
                  <a:cubicBezTo>
                    <a:pt x="17760" y="17577"/>
                    <a:pt x="18167" y="17383"/>
                    <a:pt x="18468" y="17188"/>
                  </a:cubicBezTo>
                  <a:cubicBezTo>
                    <a:pt x="18770" y="16994"/>
                    <a:pt x="18966" y="16799"/>
                    <a:pt x="19233" y="16495"/>
                  </a:cubicBezTo>
                  <a:cubicBezTo>
                    <a:pt x="19499" y="16191"/>
                    <a:pt x="19836" y="15777"/>
                    <a:pt x="20074" y="15376"/>
                  </a:cubicBezTo>
                  <a:cubicBezTo>
                    <a:pt x="20313" y="14975"/>
                    <a:pt x="20453" y="14586"/>
                    <a:pt x="20572" y="14063"/>
                  </a:cubicBezTo>
                  <a:cubicBezTo>
                    <a:pt x="20691" y="13540"/>
                    <a:pt x="20790" y="12883"/>
                    <a:pt x="20888" y="12226"/>
                  </a:cubicBezTo>
                  <a:cubicBezTo>
                    <a:pt x="20986" y="11569"/>
                    <a:pt x="21084" y="10913"/>
                    <a:pt x="21175" y="10219"/>
                  </a:cubicBezTo>
                  <a:cubicBezTo>
                    <a:pt x="21266" y="9526"/>
                    <a:pt x="21351" y="8796"/>
                    <a:pt x="21414" y="8030"/>
                  </a:cubicBezTo>
                  <a:cubicBezTo>
                    <a:pt x="21477" y="7264"/>
                    <a:pt x="21519" y="6461"/>
                    <a:pt x="21547" y="5671"/>
                  </a:cubicBezTo>
                  <a:cubicBezTo>
                    <a:pt x="21575" y="4880"/>
                    <a:pt x="21589" y="4102"/>
                    <a:pt x="21589" y="3579"/>
                  </a:cubicBezTo>
                  <a:cubicBezTo>
                    <a:pt x="21589" y="3056"/>
                    <a:pt x="21575" y="2788"/>
                    <a:pt x="21498" y="2545"/>
                  </a:cubicBezTo>
                  <a:cubicBezTo>
                    <a:pt x="21421" y="2302"/>
                    <a:pt x="21280" y="2083"/>
                    <a:pt x="21028" y="1925"/>
                  </a:cubicBezTo>
                  <a:cubicBezTo>
                    <a:pt x="20775" y="1767"/>
                    <a:pt x="20411" y="1669"/>
                    <a:pt x="19962" y="1572"/>
                  </a:cubicBezTo>
                  <a:cubicBezTo>
                    <a:pt x="19513" y="1475"/>
                    <a:pt x="18980" y="1377"/>
                    <a:pt x="18475" y="1305"/>
                  </a:cubicBezTo>
                  <a:cubicBezTo>
                    <a:pt x="17970" y="1232"/>
                    <a:pt x="17493" y="1183"/>
                    <a:pt x="17031" y="1134"/>
                  </a:cubicBezTo>
                  <a:cubicBezTo>
                    <a:pt x="16568" y="1086"/>
                    <a:pt x="16119" y="1037"/>
                    <a:pt x="15656" y="976"/>
                  </a:cubicBezTo>
                  <a:cubicBezTo>
                    <a:pt x="15193" y="915"/>
                    <a:pt x="14716" y="842"/>
                    <a:pt x="14218" y="769"/>
                  </a:cubicBezTo>
                  <a:cubicBezTo>
                    <a:pt x="13720" y="696"/>
                    <a:pt x="13201" y="623"/>
                    <a:pt x="12711" y="563"/>
                  </a:cubicBezTo>
                  <a:cubicBezTo>
                    <a:pt x="12220" y="502"/>
                    <a:pt x="11757" y="453"/>
                    <a:pt x="11266" y="392"/>
                  </a:cubicBezTo>
                  <a:cubicBezTo>
                    <a:pt x="10775" y="332"/>
                    <a:pt x="10256" y="259"/>
                    <a:pt x="9702" y="210"/>
                  </a:cubicBezTo>
                  <a:cubicBezTo>
                    <a:pt x="9148" y="161"/>
                    <a:pt x="8559" y="137"/>
                    <a:pt x="7998" y="149"/>
                  </a:cubicBezTo>
                  <a:cubicBezTo>
                    <a:pt x="7437" y="161"/>
                    <a:pt x="6904" y="210"/>
                    <a:pt x="6336" y="319"/>
                  </a:cubicBezTo>
                  <a:cubicBezTo>
                    <a:pt x="5768" y="429"/>
                    <a:pt x="5165" y="599"/>
                    <a:pt x="4688" y="733"/>
                  </a:cubicBezTo>
                  <a:cubicBezTo>
                    <a:pt x="4211" y="867"/>
                    <a:pt x="3860" y="964"/>
                    <a:pt x="3510" y="106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7482260" y="5962063"/>
              <a:ext cx="54797" cy="126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560" fill="norm" stroke="1" extrusionOk="0">
                  <a:moveTo>
                    <a:pt x="210" y="608"/>
                  </a:moveTo>
                  <a:cubicBezTo>
                    <a:pt x="2610" y="464"/>
                    <a:pt x="5010" y="320"/>
                    <a:pt x="7810" y="194"/>
                  </a:cubicBezTo>
                  <a:cubicBezTo>
                    <a:pt x="10610" y="68"/>
                    <a:pt x="13810" y="-40"/>
                    <a:pt x="16210" y="14"/>
                  </a:cubicBezTo>
                  <a:cubicBezTo>
                    <a:pt x="18610" y="68"/>
                    <a:pt x="20210" y="284"/>
                    <a:pt x="20610" y="878"/>
                  </a:cubicBezTo>
                  <a:cubicBezTo>
                    <a:pt x="21010" y="1472"/>
                    <a:pt x="20210" y="2444"/>
                    <a:pt x="18210" y="3578"/>
                  </a:cubicBezTo>
                  <a:cubicBezTo>
                    <a:pt x="16210" y="4712"/>
                    <a:pt x="13010" y="6008"/>
                    <a:pt x="10210" y="7358"/>
                  </a:cubicBezTo>
                  <a:cubicBezTo>
                    <a:pt x="7410" y="8708"/>
                    <a:pt x="5010" y="10112"/>
                    <a:pt x="3010" y="11444"/>
                  </a:cubicBezTo>
                  <a:cubicBezTo>
                    <a:pt x="1010" y="12776"/>
                    <a:pt x="-590" y="14036"/>
                    <a:pt x="210" y="15188"/>
                  </a:cubicBezTo>
                  <a:cubicBezTo>
                    <a:pt x="1010" y="16340"/>
                    <a:pt x="4210" y="17384"/>
                    <a:pt x="7410" y="18428"/>
                  </a:cubicBezTo>
                  <a:cubicBezTo>
                    <a:pt x="10610" y="19472"/>
                    <a:pt x="13810" y="20516"/>
                    <a:pt x="17010" y="2156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311367" y="5947026"/>
              <a:ext cx="3159215" cy="147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60" fill="norm" stroke="1" extrusionOk="0">
                  <a:moveTo>
                    <a:pt x="955" y="1393"/>
                  </a:moveTo>
                  <a:cubicBezTo>
                    <a:pt x="955" y="1238"/>
                    <a:pt x="955" y="1083"/>
                    <a:pt x="991" y="959"/>
                  </a:cubicBezTo>
                  <a:cubicBezTo>
                    <a:pt x="1027" y="836"/>
                    <a:pt x="1100" y="743"/>
                    <a:pt x="1389" y="603"/>
                  </a:cubicBezTo>
                  <a:cubicBezTo>
                    <a:pt x="1678" y="464"/>
                    <a:pt x="2185" y="279"/>
                    <a:pt x="2720" y="170"/>
                  </a:cubicBezTo>
                  <a:cubicBezTo>
                    <a:pt x="3255" y="62"/>
                    <a:pt x="3819" y="31"/>
                    <a:pt x="4398" y="15"/>
                  </a:cubicBezTo>
                  <a:cubicBezTo>
                    <a:pt x="4977" y="0"/>
                    <a:pt x="5570" y="0"/>
                    <a:pt x="6141" y="0"/>
                  </a:cubicBezTo>
                  <a:cubicBezTo>
                    <a:pt x="6713" y="0"/>
                    <a:pt x="7263" y="0"/>
                    <a:pt x="7834" y="15"/>
                  </a:cubicBezTo>
                  <a:cubicBezTo>
                    <a:pt x="8406" y="31"/>
                    <a:pt x="8999" y="62"/>
                    <a:pt x="9577" y="93"/>
                  </a:cubicBezTo>
                  <a:cubicBezTo>
                    <a:pt x="10156" y="124"/>
                    <a:pt x="10720" y="155"/>
                    <a:pt x="11299" y="217"/>
                  </a:cubicBezTo>
                  <a:cubicBezTo>
                    <a:pt x="11878" y="279"/>
                    <a:pt x="12471" y="371"/>
                    <a:pt x="13028" y="449"/>
                  </a:cubicBezTo>
                  <a:cubicBezTo>
                    <a:pt x="13585" y="526"/>
                    <a:pt x="14106" y="588"/>
                    <a:pt x="14627" y="681"/>
                  </a:cubicBezTo>
                  <a:cubicBezTo>
                    <a:pt x="15147" y="774"/>
                    <a:pt x="15668" y="897"/>
                    <a:pt x="16196" y="1021"/>
                  </a:cubicBezTo>
                  <a:cubicBezTo>
                    <a:pt x="16724" y="1145"/>
                    <a:pt x="17260" y="1269"/>
                    <a:pt x="17788" y="1377"/>
                  </a:cubicBezTo>
                  <a:cubicBezTo>
                    <a:pt x="18316" y="1485"/>
                    <a:pt x="18837" y="1578"/>
                    <a:pt x="19292" y="1702"/>
                  </a:cubicBezTo>
                  <a:cubicBezTo>
                    <a:pt x="19748" y="1826"/>
                    <a:pt x="20139" y="1981"/>
                    <a:pt x="20486" y="2120"/>
                  </a:cubicBezTo>
                  <a:cubicBezTo>
                    <a:pt x="20833" y="2259"/>
                    <a:pt x="21137" y="2383"/>
                    <a:pt x="21325" y="2460"/>
                  </a:cubicBezTo>
                  <a:cubicBezTo>
                    <a:pt x="21513" y="2538"/>
                    <a:pt x="21586" y="2568"/>
                    <a:pt x="21593" y="2677"/>
                  </a:cubicBezTo>
                  <a:cubicBezTo>
                    <a:pt x="21600" y="2785"/>
                    <a:pt x="21542" y="2971"/>
                    <a:pt x="21463" y="3621"/>
                  </a:cubicBezTo>
                  <a:cubicBezTo>
                    <a:pt x="21383" y="4270"/>
                    <a:pt x="21282" y="5385"/>
                    <a:pt x="21209" y="6421"/>
                  </a:cubicBezTo>
                  <a:cubicBezTo>
                    <a:pt x="21137" y="7458"/>
                    <a:pt x="21094" y="8417"/>
                    <a:pt x="21050" y="9423"/>
                  </a:cubicBezTo>
                  <a:cubicBezTo>
                    <a:pt x="21007" y="10429"/>
                    <a:pt x="20963" y="11481"/>
                    <a:pt x="20898" y="12517"/>
                  </a:cubicBezTo>
                  <a:cubicBezTo>
                    <a:pt x="20833" y="13554"/>
                    <a:pt x="20746" y="14575"/>
                    <a:pt x="20652" y="15628"/>
                  </a:cubicBezTo>
                  <a:cubicBezTo>
                    <a:pt x="20558" y="16680"/>
                    <a:pt x="20457" y="17763"/>
                    <a:pt x="20327" y="18645"/>
                  </a:cubicBezTo>
                  <a:cubicBezTo>
                    <a:pt x="20197" y="19527"/>
                    <a:pt x="20038" y="20207"/>
                    <a:pt x="19734" y="20672"/>
                  </a:cubicBezTo>
                  <a:cubicBezTo>
                    <a:pt x="19430" y="21136"/>
                    <a:pt x="18981" y="21383"/>
                    <a:pt x="18453" y="21492"/>
                  </a:cubicBezTo>
                  <a:cubicBezTo>
                    <a:pt x="17925" y="21600"/>
                    <a:pt x="17318" y="21569"/>
                    <a:pt x="16739" y="21476"/>
                  </a:cubicBezTo>
                  <a:cubicBezTo>
                    <a:pt x="16160" y="21383"/>
                    <a:pt x="15610" y="21229"/>
                    <a:pt x="15068" y="21074"/>
                  </a:cubicBezTo>
                  <a:cubicBezTo>
                    <a:pt x="14525" y="20919"/>
                    <a:pt x="13990" y="20764"/>
                    <a:pt x="13469" y="20625"/>
                  </a:cubicBezTo>
                  <a:cubicBezTo>
                    <a:pt x="12948" y="20486"/>
                    <a:pt x="12442" y="20362"/>
                    <a:pt x="11928" y="20238"/>
                  </a:cubicBezTo>
                  <a:cubicBezTo>
                    <a:pt x="11415" y="20115"/>
                    <a:pt x="10894" y="19991"/>
                    <a:pt x="10352" y="19867"/>
                  </a:cubicBezTo>
                  <a:cubicBezTo>
                    <a:pt x="9809" y="19743"/>
                    <a:pt x="9245" y="19619"/>
                    <a:pt x="8659" y="19527"/>
                  </a:cubicBezTo>
                  <a:cubicBezTo>
                    <a:pt x="8073" y="19434"/>
                    <a:pt x="7465" y="19372"/>
                    <a:pt x="6879" y="19310"/>
                  </a:cubicBezTo>
                  <a:cubicBezTo>
                    <a:pt x="6293" y="19248"/>
                    <a:pt x="5729" y="19186"/>
                    <a:pt x="5143" y="19093"/>
                  </a:cubicBezTo>
                  <a:cubicBezTo>
                    <a:pt x="4557" y="19001"/>
                    <a:pt x="3950" y="18877"/>
                    <a:pt x="3385" y="18768"/>
                  </a:cubicBezTo>
                  <a:cubicBezTo>
                    <a:pt x="2821" y="18660"/>
                    <a:pt x="2300" y="18567"/>
                    <a:pt x="1743" y="18474"/>
                  </a:cubicBezTo>
                  <a:cubicBezTo>
                    <a:pt x="1186" y="18382"/>
                    <a:pt x="593" y="18289"/>
                    <a:pt x="0" y="1819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